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6"/>
  </p:notesMasterIdLst>
  <p:sldIdLst>
    <p:sldId id="256" r:id="rId3"/>
    <p:sldId id="293" r:id="rId4"/>
    <p:sldId id="276" r:id="rId5"/>
    <p:sldId id="261" r:id="rId6"/>
    <p:sldId id="263" r:id="rId7"/>
    <p:sldId id="295" r:id="rId8"/>
    <p:sldId id="324" r:id="rId9"/>
    <p:sldId id="298" r:id="rId10"/>
    <p:sldId id="302" r:id="rId11"/>
    <p:sldId id="306" r:id="rId12"/>
    <p:sldId id="304" r:id="rId13"/>
    <p:sldId id="308" r:id="rId14"/>
    <p:sldId id="264" r:id="rId15"/>
    <p:sldId id="271" r:id="rId16"/>
    <p:sldId id="305" r:id="rId17"/>
    <p:sldId id="270" r:id="rId18"/>
    <p:sldId id="309" r:id="rId19"/>
    <p:sldId id="300" r:id="rId20"/>
    <p:sldId id="310" r:id="rId21"/>
    <p:sldId id="301" r:id="rId22"/>
    <p:sldId id="311" r:id="rId23"/>
    <p:sldId id="283" r:id="rId24"/>
    <p:sldId id="313" r:id="rId25"/>
    <p:sldId id="315" r:id="rId26"/>
    <p:sldId id="314" r:id="rId27"/>
    <p:sldId id="316" r:id="rId28"/>
    <p:sldId id="317" r:id="rId29"/>
    <p:sldId id="323" r:id="rId30"/>
    <p:sldId id="318" r:id="rId31"/>
    <p:sldId id="319" r:id="rId32"/>
    <p:sldId id="320" r:id="rId33"/>
    <p:sldId id="321" r:id="rId34"/>
    <p:sldId id="322" r:id="rId3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7"/>
      <p:italic r:id="rId38"/>
    </p:embeddedFont>
    <p:embeddedFont>
      <p:font typeface="Fira Sans Extra Condensed" panose="020B0503050000020004" pitchFamily="34" charset="0"/>
      <p:regular r:id="rId39"/>
      <p:bold r:id="rId40"/>
    </p:embeddedFont>
    <p:embeddedFont>
      <p:font typeface="Fira Sans Extra Condensed Medium" panose="020B0604020202020204" charset="0"/>
      <p:regular r:id="rId41"/>
      <p:bold r:id="rId42"/>
      <p:italic r:id="rId43"/>
      <p:boldItalic r:id="rId44"/>
    </p:embeddedFont>
    <p:embeddedFont>
      <p:font typeface="Nunito Sans" pitchFamily="2" charset="0"/>
      <p:regular r:id="rId45"/>
      <p:bold r:id="rId46"/>
      <p:italic r:id="rId47"/>
      <p:boldItalic r:id="rId48"/>
    </p:embeddedFont>
    <p:embeddedFont>
      <p:font typeface="Rajdhani" panose="020B0604020202020204" charset="0"/>
      <p:regular r:id="rId49"/>
      <p:bold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DE88B5-7021-4513-B0A2-B750F7821A88}">
  <a:tblStyle styleId="{34DE88B5-7021-4513-B0A2-B750F7821A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hạnh</a:t>
            </a:r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57588083526109"/>
          <c:y val="0.16528406676536581"/>
          <c:w val="0.86610996270972573"/>
          <c:h val="0.68443702246172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HK1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Tốt</c:v>
                </c:pt>
                <c:pt idx="1">
                  <c:v>Khá</c:v>
                </c:pt>
                <c:pt idx="2">
                  <c:v>Trung Bình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F-4A70-B2E6-6DF21BC151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Cuối năm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Tốt</c:v>
                </c:pt>
                <c:pt idx="1">
                  <c:v>Khá</c:v>
                </c:pt>
                <c:pt idx="2">
                  <c:v>Trung Bình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F-4A70-B2E6-6DF21BC15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493136"/>
        <c:axId val="485504784"/>
      </c:barChart>
      <c:catAx>
        <c:axId val="48549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04784"/>
        <c:crosses val="autoZero"/>
        <c:auto val="1"/>
        <c:lblAlgn val="ctr"/>
        <c:lblOffset val="100"/>
        <c:noMultiLvlLbl val="0"/>
      </c:catAx>
      <c:valAx>
        <c:axId val="48550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9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HK1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Giỏi</c:v>
                </c:pt>
                <c:pt idx="1">
                  <c:v>Khá</c:v>
                </c:pt>
                <c:pt idx="2">
                  <c:v>TB</c:v>
                </c:pt>
                <c:pt idx="3">
                  <c:v>Yếu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5-43BF-BD90-11125C659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Cuối năm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Giỏi</c:v>
                </c:pt>
                <c:pt idx="1">
                  <c:v>Khá</c:v>
                </c:pt>
                <c:pt idx="2">
                  <c:v>TB</c:v>
                </c:pt>
                <c:pt idx="3">
                  <c:v>Yếu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5-43BF-BD90-11125C659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379648"/>
        <c:axId val="662382144"/>
      </c:barChart>
      <c:catAx>
        <c:axId val="66237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382144"/>
        <c:crosses val="autoZero"/>
        <c:auto val="1"/>
        <c:lblAlgn val="ctr"/>
        <c:lblOffset val="100"/>
        <c:noMultiLvlLbl val="0"/>
      </c:catAx>
      <c:valAx>
        <c:axId val="6623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37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2DCFE-B8B0-46DD-B029-77F978ADDE01}" type="doc">
      <dgm:prSet loTypeId="urn:microsoft.com/office/officeart/2005/8/layout/cycle8" loCatId="cycle" qsTypeId="urn:microsoft.com/office/officeart/2005/8/quickstyle/3d4" qsCatId="3D" csTypeId="urn:microsoft.com/office/officeart/2005/8/colors/accent1_2" csCatId="accent1" phldr="1"/>
      <dgm:spPr/>
    </dgm:pt>
    <dgm:pt modelId="{EAE99531-5AEB-4D0D-8DF6-D2B73687050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Đặc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điểm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8BF64-85D0-408E-B23C-4F5B19950622}" type="parTrans" cxnId="{9AE9F557-3DB0-44F9-AC90-99F4053D8E3C}">
      <dgm:prSet/>
      <dgm:spPr/>
      <dgm:t>
        <a:bodyPr/>
        <a:lstStyle/>
        <a:p>
          <a:endParaRPr lang="en-US"/>
        </a:p>
      </dgm:t>
    </dgm:pt>
    <dgm:pt modelId="{743BB670-9A25-4DFA-8B1F-AA0B3A26BC6F}" type="sibTrans" cxnId="{9AE9F557-3DB0-44F9-AC90-99F4053D8E3C}">
      <dgm:prSet/>
      <dgm:spPr/>
      <dgm:t>
        <a:bodyPr/>
        <a:lstStyle/>
        <a:p>
          <a:endParaRPr lang="en-US"/>
        </a:p>
      </dgm:t>
    </dgm:pt>
    <dgm:pt modelId="{970601B0-07EF-4EAF-94C4-FF32B75F230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Ý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nghĩa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0F1FC-75B2-4C03-84E6-00C972703433}" type="parTrans" cxnId="{44AC2754-D5A2-4D4F-99C6-62E0734D1C25}">
      <dgm:prSet/>
      <dgm:spPr/>
      <dgm:t>
        <a:bodyPr/>
        <a:lstStyle/>
        <a:p>
          <a:endParaRPr lang="en-US"/>
        </a:p>
      </dgm:t>
    </dgm:pt>
    <dgm:pt modelId="{A4409D02-8DC8-4F7C-AC7E-211E8C258043}" type="sibTrans" cxnId="{44AC2754-D5A2-4D4F-99C6-62E0734D1C25}">
      <dgm:prSet/>
      <dgm:spPr/>
      <dgm:t>
        <a:bodyPr/>
        <a:lstStyle/>
        <a:p>
          <a:endParaRPr lang="en-US"/>
        </a:p>
      </dgm:t>
    </dgm:pt>
    <dgm:pt modelId="{7B4747FD-11A3-4497-B7B7-FCFD4747475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Khái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niệm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D5069-BDCD-4EAB-83DD-8F95AD3E8D04}" type="parTrans" cxnId="{B6A46ADE-18FF-40F9-B45D-2816EC10F348}">
      <dgm:prSet/>
      <dgm:spPr/>
      <dgm:t>
        <a:bodyPr/>
        <a:lstStyle/>
        <a:p>
          <a:endParaRPr lang="en-US"/>
        </a:p>
      </dgm:t>
    </dgm:pt>
    <dgm:pt modelId="{CD4DE805-B45F-46D7-B109-AD806BF73F0E}" type="sibTrans" cxnId="{B6A46ADE-18FF-40F9-B45D-2816EC10F348}">
      <dgm:prSet/>
      <dgm:spPr/>
      <dgm:t>
        <a:bodyPr/>
        <a:lstStyle/>
        <a:p>
          <a:endParaRPr lang="en-US"/>
        </a:p>
      </dgm:t>
    </dgm:pt>
    <dgm:pt modelId="{EAFBD045-2380-4575-931F-B6CCEA748586}" type="pres">
      <dgm:prSet presAssocID="{2472DCFE-B8B0-46DD-B029-77F978ADDE01}" presName="compositeShape" presStyleCnt="0">
        <dgm:presLayoutVars>
          <dgm:chMax val="7"/>
          <dgm:dir/>
          <dgm:resizeHandles val="exact"/>
        </dgm:presLayoutVars>
      </dgm:prSet>
      <dgm:spPr/>
    </dgm:pt>
    <dgm:pt modelId="{E1DFA8D3-0BB2-40B2-9EE9-527258C974FC}" type="pres">
      <dgm:prSet presAssocID="{2472DCFE-B8B0-46DD-B029-77F978ADDE01}" presName="wedge1" presStyleLbl="node1" presStyleIdx="0" presStyleCnt="3"/>
      <dgm:spPr/>
    </dgm:pt>
    <dgm:pt modelId="{70054D97-A191-4DEB-8E01-AFBEF48D7200}" type="pres">
      <dgm:prSet presAssocID="{2472DCFE-B8B0-46DD-B029-77F978ADDE01}" presName="dummy1a" presStyleCnt="0"/>
      <dgm:spPr/>
    </dgm:pt>
    <dgm:pt modelId="{D13B9A61-EA10-4778-B18B-E8354F2104DB}" type="pres">
      <dgm:prSet presAssocID="{2472DCFE-B8B0-46DD-B029-77F978ADDE01}" presName="dummy1b" presStyleCnt="0"/>
      <dgm:spPr/>
    </dgm:pt>
    <dgm:pt modelId="{F61FDF1E-898F-403B-8C11-6755100596A5}" type="pres">
      <dgm:prSet presAssocID="{2472DCFE-B8B0-46DD-B029-77F978ADDE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DEDEB-5F3C-4D8A-9B78-9C320676D8C4}" type="pres">
      <dgm:prSet presAssocID="{2472DCFE-B8B0-46DD-B029-77F978ADDE01}" presName="wedge2" presStyleLbl="node1" presStyleIdx="1" presStyleCnt="3"/>
      <dgm:spPr/>
    </dgm:pt>
    <dgm:pt modelId="{F550EA42-241A-4BDF-B086-9E523F177D6C}" type="pres">
      <dgm:prSet presAssocID="{2472DCFE-B8B0-46DD-B029-77F978ADDE01}" presName="dummy2a" presStyleCnt="0"/>
      <dgm:spPr/>
    </dgm:pt>
    <dgm:pt modelId="{87DAF182-0579-4C1F-B7DB-4C9001B03A2A}" type="pres">
      <dgm:prSet presAssocID="{2472DCFE-B8B0-46DD-B029-77F978ADDE01}" presName="dummy2b" presStyleCnt="0"/>
      <dgm:spPr/>
    </dgm:pt>
    <dgm:pt modelId="{3822A884-83A7-4142-8CA8-0F0CF90CCCB9}" type="pres">
      <dgm:prSet presAssocID="{2472DCFE-B8B0-46DD-B029-77F978ADDE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6F4FA65-B79C-411A-9F45-C49D3D9587FE}" type="pres">
      <dgm:prSet presAssocID="{2472DCFE-B8B0-46DD-B029-77F978ADDE01}" presName="wedge3" presStyleLbl="node1" presStyleIdx="2" presStyleCnt="3"/>
      <dgm:spPr/>
    </dgm:pt>
    <dgm:pt modelId="{87784E0A-B647-479E-801F-CB3E2FD9112C}" type="pres">
      <dgm:prSet presAssocID="{2472DCFE-B8B0-46DD-B029-77F978ADDE01}" presName="dummy3a" presStyleCnt="0"/>
      <dgm:spPr/>
    </dgm:pt>
    <dgm:pt modelId="{A3A9019A-38BF-412F-9E9F-A5734A914A5E}" type="pres">
      <dgm:prSet presAssocID="{2472DCFE-B8B0-46DD-B029-77F978ADDE01}" presName="dummy3b" presStyleCnt="0"/>
      <dgm:spPr/>
    </dgm:pt>
    <dgm:pt modelId="{22C7EFFE-9CA0-49DF-A8CC-0999D9D573B8}" type="pres">
      <dgm:prSet presAssocID="{2472DCFE-B8B0-46DD-B029-77F978ADDE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A8AAF3D-66A3-40F5-8E5F-E1E0F6CBD23D}" type="pres">
      <dgm:prSet presAssocID="{743BB670-9A25-4DFA-8B1F-AA0B3A26BC6F}" presName="arrowWedge1" presStyleLbl="fgSibTrans2D1" presStyleIdx="0" presStyleCnt="3" custLinFactNeighborX="3502" custLinFactNeighborY="-1620"/>
      <dgm:spPr/>
    </dgm:pt>
    <dgm:pt modelId="{69B8DAB0-F780-46C1-8580-271BEA4D60B1}" type="pres">
      <dgm:prSet presAssocID="{A4409D02-8DC8-4F7C-AC7E-211E8C258043}" presName="arrowWedge2" presStyleLbl="fgSibTrans2D1" presStyleIdx="1" presStyleCnt="3"/>
      <dgm:spPr/>
    </dgm:pt>
    <dgm:pt modelId="{255A71AA-1EE4-49F8-9C0D-0E9020CB473A}" type="pres">
      <dgm:prSet presAssocID="{CD4DE805-B45F-46D7-B109-AD806BF73F0E}" presName="arrowWedge3" presStyleLbl="fgSibTrans2D1" presStyleIdx="2" presStyleCnt="3" custLinFactNeighborX="-757" custLinFactNeighborY="-252"/>
      <dgm:spPr/>
    </dgm:pt>
  </dgm:ptLst>
  <dgm:cxnLst>
    <dgm:cxn modelId="{B8339435-D3B8-4A97-A154-4C429BFCC6D7}" type="presOf" srcId="{7B4747FD-11A3-4497-B7B7-FCFD4747475C}" destId="{26F4FA65-B79C-411A-9F45-C49D3D9587FE}" srcOrd="0" destOrd="0" presId="urn:microsoft.com/office/officeart/2005/8/layout/cycle8"/>
    <dgm:cxn modelId="{FBB74D37-CD31-4ED3-B716-261D9408E165}" type="presOf" srcId="{970601B0-07EF-4EAF-94C4-FF32B75F2305}" destId="{3822A884-83A7-4142-8CA8-0F0CF90CCCB9}" srcOrd="1" destOrd="0" presId="urn:microsoft.com/office/officeart/2005/8/layout/cycle8"/>
    <dgm:cxn modelId="{1C389741-2966-428D-8355-5C33CFE77132}" type="presOf" srcId="{7B4747FD-11A3-4497-B7B7-FCFD4747475C}" destId="{22C7EFFE-9CA0-49DF-A8CC-0999D9D573B8}" srcOrd="1" destOrd="0" presId="urn:microsoft.com/office/officeart/2005/8/layout/cycle8"/>
    <dgm:cxn modelId="{1A6C5E63-C696-4D66-91C1-5E8A5C44F30C}" type="presOf" srcId="{2472DCFE-B8B0-46DD-B029-77F978ADDE01}" destId="{EAFBD045-2380-4575-931F-B6CCEA748586}" srcOrd="0" destOrd="0" presId="urn:microsoft.com/office/officeart/2005/8/layout/cycle8"/>
    <dgm:cxn modelId="{826AD963-612A-4532-9906-52E5A1274D03}" type="presOf" srcId="{EAE99531-5AEB-4D0D-8DF6-D2B73687050F}" destId="{F61FDF1E-898F-403B-8C11-6755100596A5}" srcOrd="1" destOrd="0" presId="urn:microsoft.com/office/officeart/2005/8/layout/cycle8"/>
    <dgm:cxn modelId="{44AC2754-D5A2-4D4F-99C6-62E0734D1C25}" srcId="{2472DCFE-B8B0-46DD-B029-77F978ADDE01}" destId="{970601B0-07EF-4EAF-94C4-FF32B75F2305}" srcOrd="1" destOrd="0" parTransId="{7130F1FC-75B2-4C03-84E6-00C972703433}" sibTransId="{A4409D02-8DC8-4F7C-AC7E-211E8C258043}"/>
    <dgm:cxn modelId="{9AE9F557-3DB0-44F9-AC90-99F4053D8E3C}" srcId="{2472DCFE-B8B0-46DD-B029-77F978ADDE01}" destId="{EAE99531-5AEB-4D0D-8DF6-D2B73687050F}" srcOrd="0" destOrd="0" parTransId="{9EA8BF64-85D0-408E-B23C-4F5B19950622}" sibTransId="{743BB670-9A25-4DFA-8B1F-AA0B3A26BC6F}"/>
    <dgm:cxn modelId="{3671F0A7-0023-4BE6-B5ED-4223E6AEA6FB}" type="presOf" srcId="{EAE99531-5AEB-4D0D-8DF6-D2B73687050F}" destId="{E1DFA8D3-0BB2-40B2-9EE9-527258C974FC}" srcOrd="0" destOrd="0" presId="urn:microsoft.com/office/officeart/2005/8/layout/cycle8"/>
    <dgm:cxn modelId="{B6A46ADE-18FF-40F9-B45D-2816EC10F348}" srcId="{2472DCFE-B8B0-46DD-B029-77F978ADDE01}" destId="{7B4747FD-11A3-4497-B7B7-FCFD4747475C}" srcOrd="2" destOrd="0" parTransId="{7B4D5069-BDCD-4EAB-83DD-8F95AD3E8D04}" sibTransId="{CD4DE805-B45F-46D7-B109-AD806BF73F0E}"/>
    <dgm:cxn modelId="{EA2853F7-2504-41F2-8DE1-A5FA2BCEDA52}" type="presOf" srcId="{970601B0-07EF-4EAF-94C4-FF32B75F2305}" destId="{AE7DEDEB-5F3C-4D8A-9B78-9C320676D8C4}" srcOrd="0" destOrd="0" presId="urn:microsoft.com/office/officeart/2005/8/layout/cycle8"/>
    <dgm:cxn modelId="{7EC01508-A5ED-4EA1-8B4C-2332EBCA43D6}" type="presParOf" srcId="{EAFBD045-2380-4575-931F-B6CCEA748586}" destId="{E1DFA8D3-0BB2-40B2-9EE9-527258C974FC}" srcOrd="0" destOrd="0" presId="urn:microsoft.com/office/officeart/2005/8/layout/cycle8"/>
    <dgm:cxn modelId="{717D7206-C36E-4FE7-85C9-BD299D6441A4}" type="presParOf" srcId="{EAFBD045-2380-4575-931F-B6CCEA748586}" destId="{70054D97-A191-4DEB-8E01-AFBEF48D7200}" srcOrd="1" destOrd="0" presId="urn:microsoft.com/office/officeart/2005/8/layout/cycle8"/>
    <dgm:cxn modelId="{98CB052C-79A2-4F80-9A8E-A4CB0F7EEA29}" type="presParOf" srcId="{EAFBD045-2380-4575-931F-B6CCEA748586}" destId="{D13B9A61-EA10-4778-B18B-E8354F2104DB}" srcOrd="2" destOrd="0" presId="urn:microsoft.com/office/officeart/2005/8/layout/cycle8"/>
    <dgm:cxn modelId="{0C792CBE-4770-44FA-A905-C078024EF53D}" type="presParOf" srcId="{EAFBD045-2380-4575-931F-B6CCEA748586}" destId="{F61FDF1E-898F-403B-8C11-6755100596A5}" srcOrd="3" destOrd="0" presId="urn:microsoft.com/office/officeart/2005/8/layout/cycle8"/>
    <dgm:cxn modelId="{4EF62056-95DD-4A13-A71C-0B1A995B7FA1}" type="presParOf" srcId="{EAFBD045-2380-4575-931F-B6CCEA748586}" destId="{AE7DEDEB-5F3C-4D8A-9B78-9C320676D8C4}" srcOrd="4" destOrd="0" presId="urn:microsoft.com/office/officeart/2005/8/layout/cycle8"/>
    <dgm:cxn modelId="{2D9FD467-F661-4672-BF4F-70D6925D9BB2}" type="presParOf" srcId="{EAFBD045-2380-4575-931F-B6CCEA748586}" destId="{F550EA42-241A-4BDF-B086-9E523F177D6C}" srcOrd="5" destOrd="0" presId="urn:microsoft.com/office/officeart/2005/8/layout/cycle8"/>
    <dgm:cxn modelId="{69CA75B1-1DE8-4B3E-AB2B-41F91086F54B}" type="presParOf" srcId="{EAFBD045-2380-4575-931F-B6CCEA748586}" destId="{87DAF182-0579-4C1F-B7DB-4C9001B03A2A}" srcOrd="6" destOrd="0" presId="urn:microsoft.com/office/officeart/2005/8/layout/cycle8"/>
    <dgm:cxn modelId="{A01E2812-272A-4A19-AA3A-DFDD2CA08561}" type="presParOf" srcId="{EAFBD045-2380-4575-931F-B6CCEA748586}" destId="{3822A884-83A7-4142-8CA8-0F0CF90CCCB9}" srcOrd="7" destOrd="0" presId="urn:microsoft.com/office/officeart/2005/8/layout/cycle8"/>
    <dgm:cxn modelId="{E5243413-F588-49DC-AEC0-2F3F94B1BE85}" type="presParOf" srcId="{EAFBD045-2380-4575-931F-B6CCEA748586}" destId="{26F4FA65-B79C-411A-9F45-C49D3D9587FE}" srcOrd="8" destOrd="0" presId="urn:microsoft.com/office/officeart/2005/8/layout/cycle8"/>
    <dgm:cxn modelId="{70AB22CA-CE57-446F-B50A-5BEE3A345FB4}" type="presParOf" srcId="{EAFBD045-2380-4575-931F-B6CCEA748586}" destId="{87784E0A-B647-479E-801F-CB3E2FD9112C}" srcOrd="9" destOrd="0" presId="urn:microsoft.com/office/officeart/2005/8/layout/cycle8"/>
    <dgm:cxn modelId="{72D2B26E-5198-483D-B562-D76CBDBAC599}" type="presParOf" srcId="{EAFBD045-2380-4575-931F-B6CCEA748586}" destId="{A3A9019A-38BF-412F-9E9F-A5734A914A5E}" srcOrd="10" destOrd="0" presId="urn:microsoft.com/office/officeart/2005/8/layout/cycle8"/>
    <dgm:cxn modelId="{E3B8E0AA-C1E3-4B2A-AA3F-49781FFBDDE9}" type="presParOf" srcId="{EAFBD045-2380-4575-931F-B6CCEA748586}" destId="{22C7EFFE-9CA0-49DF-A8CC-0999D9D573B8}" srcOrd="11" destOrd="0" presId="urn:microsoft.com/office/officeart/2005/8/layout/cycle8"/>
    <dgm:cxn modelId="{2159365E-3CC3-44E6-ABCB-2D05B594E24A}" type="presParOf" srcId="{EAFBD045-2380-4575-931F-B6CCEA748586}" destId="{8A8AAF3D-66A3-40F5-8E5F-E1E0F6CBD23D}" srcOrd="12" destOrd="0" presId="urn:microsoft.com/office/officeart/2005/8/layout/cycle8"/>
    <dgm:cxn modelId="{9F0F46FD-F834-4E13-8C03-8CC946F0745A}" type="presParOf" srcId="{EAFBD045-2380-4575-931F-B6CCEA748586}" destId="{69B8DAB0-F780-46C1-8580-271BEA4D60B1}" srcOrd="13" destOrd="0" presId="urn:microsoft.com/office/officeart/2005/8/layout/cycle8"/>
    <dgm:cxn modelId="{BA0702DF-F553-4FFD-AFD4-583BFD2ECF47}" type="presParOf" srcId="{EAFBD045-2380-4575-931F-B6CCEA748586}" destId="{255A71AA-1EE4-49F8-9C0D-0E9020CB47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FA8D3-0BB2-40B2-9EE9-527258C974FC}">
      <dsp:nvSpPr>
        <dsp:cNvPr id="0" name=""/>
        <dsp:cNvSpPr/>
      </dsp:nvSpPr>
      <dsp:spPr>
        <a:xfrm>
          <a:off x="1252221" y="235322"/>
          <a:ext cx="3041084" cy="3041084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Đặc</a:t>
          </a:r>
          <a:r>
            <a: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điểm</a:t>
          </a:r>
          <a:endParaRPr lang="en-US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4945" y="879742"/>
        <a:ext cx="1086101" cy="905084"/>
      </dsp:txXfrm>
    </dsp:sp>
    <dsp:sp modelId="{AE7DEDEB-5F3C-4D8A-9B78-9C320676D8C4}">
      <dsp:nvSpPr>
        <dsp:cNvPr id="0" name=""/>
        <dsp:cNvSpPr/>
      </dsp:nvSpPr>
      <dsp:spPr>
        <a:xfrm>
          <a:off x="1189589" y="343932"/>
          <a:ext cx="3041084" cy="30410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Ý </a:t>
          </a:r>
          <a:r>
            <a:rPr lang="en-US" sz="3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nghĩa</a:t>
          </a:r>
          <a:endParaRPr lang="en-US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657" y="2317016"/>
        <a:ext cx="1629152" cy="796474"/>
      </dsp:txXfrm>
    </dsp:sp>
    <dsp:sp modelId="{26F4FA65-B79C-411A-9F45-C49D3D9587FE}">
      <dsp:nvSpPr>
        <dsp:cNvPr id="0" name=""/>
        <dsp:cNvSpPr/>
      </dsp:nvSpPr>
      <dsp:spPr>
        <a:xfrm>
          <a:off x="1126957" y="235322"/>
          <a:ext cx="3041084" cy="3041084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Khái</a:t>
          </a:r>
          <a:r>
            <a: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niệm</a:t>
          </a:r>
          <a:endParaRPr lang="en-US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9216" y="879742"/>
        <a:ext cx="1086101" cy="905084"/>
      </dsp:txXfrm>
    </dsp:sp>
    <dsp:sp modelId="{8A8AAF3D-66A3-40F5-8E5F-E1E0F6CBD23D}">
      <dsp:nvSpPr>
        <dsp:cNvPr id="0" name=""/>
        <dsp:cNvSpPr/>
      </dsp:nvSpPr>
      <dsp:spPr>
        <a:xfrm>
          <a:off x="1183899" y="-8300"/>
          <a:ext cx="3417600" cy="34176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8DAB0-F780-46C1-8580-271BEA4D60B1}">
      <dsp:nvSpPr>
        <dsp:cNvPr id="0" name=""/>
        <dsp:cNvSpPr/>
      </dsp:nvSpPr>
      <dsp:spPr>
        <a:xfrm>
          <a:off x="1001331" y="155482"/>
          <a:ext cx="3417600" cy="34176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71AA-1EE4-49F8-9C0D-0E9020CB473A}">
      <dsp:nvSpPr>
        <dsp:cNvPr id="0" name=""/>
        <dsp:cNvSpPr/>
      </dsp:nvSpPr>
      <dsp:spPr>
        <a:xfrm>
          <a:off x="912577" y="38452"/>
          <a:ext cx="3417600" cy="34176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7" name="Google Shape;7077;g99874ae6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8" name="Google Shape;7078;g99874ae6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5" name="Google Shape;11115;g9c7d97a783_0_13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6" name="Google Shape;11116;g9c7d97a783_0_13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3f0108f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13f0108f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913f0108f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913f0108f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4" name="Google Shape;13444;g9c7d97a783_0_7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5" name="Google Shape;13445;g9c7d97a783_0_7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8" name="Google Shape;12478;g98ca0c4284_1_2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9" name="Google Shape;12479;g98ca0c4284_1_2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0" name="Google Shape;9080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1" name="Google Shape;9081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" name="Google Shape;9103;g9c7d97a783_0_13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4" name="Google Shape;9104;g9c7d97a783_0_13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0" name="Google Shape;9080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1" name="Google Shape;9081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81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1aedcb41d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1aedcb41d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28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1aedcb41d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1aedcb41d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09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2" name="Google Shape;9342;g9c7d97a783_0_13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3" name="Google Shape;9343;g9c7d97a783_0_13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a63c4df4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8a63c4df4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7550" y="2981063"/>
            <a:ext cx="62889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2100" y="4123763"/>
            <a:ext cx="4505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1" y="20"/>
            <a:ext cx="984590" cy="1109519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0" y="2"/>
            <a:ext cx="837460" cy="946669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422" y="1"/>
                </a:moveTo>
                <a:cubicBezTo>
                  <a:pt x="101" y="1482"/>
                  <a:pt x="1" y="2650"/>
                  <a:pt x="1384" y="3071"/>
                </a:cubicBezTo>
                <a:cubicBezTo>
                  <a:pt x="2767" y="3492"/>
                  <a:pt x="542" y="6130"/>
                  <a:pt x="1725" y="7091"/>
                </a:cubicBezTo>
                <a:cubicBezTo>
                  <a:pt x="1930" y="7259"/>
                  <a:pt x="2152" y="7325"/>
                  <a:pt x="2385" y="7325"/>
                </a:cubicBezTo>
                <a:cubicBezTo>
                  <a:pt x="3279" y="7325"/>
                  <a:pt x="4341" y="6351"/>
                  <a:pt x="5291" y="6351"/>
                </a:cubicBezTo>
                <a:cubicBezTo>
                  <a:pt x="5519" y="6351"/>
                  <a:pt x="5740" y="6407"/>
                  <a:pt x="5950" y="6545"/>
                </a:cubicBezTo>
                <a:cubicBezTo>
                  <a:pt x="7272" y="7412"/>
                  <a:pt x="7148" y="9855"/>
                  <a:pt x="9244" y="9855"/>
                </a:cubicBezTo>
                <a:lnTo>
                  <a:pt x="924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>
            <a:off x="-40941" y="4215563"/>
            <a:ext cx="1002550" cy="906555"/>
            <a:chOff x="38279" y="100616"/>
            <a:chExt cx="650204" cy="563183"/>
          </a:xfrm>
        </p:grpSpPr>
        <p:sp>
          <p:nvSpPr>
            <p:cNvPr id="14" name="Google Shape;14;p2"/>
            <p:cNvSpPr/>
            <p:nvPr/>
          </p:nvSpPr>
          <p:spPr>
            <a:xfrm>
              <a:off x="96323" y="651993"/>
              <a:ext cx="8497" cy="5456"/>
            </a:xfrm>
            <a:custGeom>
              <a:avLst/>
              <a:gdLst/>
              <a:ahLst/>
              <a:cxnLst/>
              <a:rect l="l" t="t" r="r" b="b"/>
              <a:pathLst>
                <a:path w="95" h="61" extrusionOk="0">
                  <a:moveTo>
                    <a:pt x="65" y="1"/>
                  </a:moveTo>
                  <a:cubicBezTo>
                    <a:pt x="33" y="1"/>
                    <a:pt x="4" y="26"/>
                    <a:pt x="0" y="61"/>
                  </a:cubicBezTo>
                  <a:cubicBezTo>
                    <a:pt x="33" y="44"/>
                    <a:pt x="64" y="27"/>
                    <a:pt x="95" y="8"/>
                  </a:cubicBezTo>
                  <a:cubicBezTo>
                    <a:pt x="85" y="3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346" y="651993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279" y="651993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5301" y="623015"/>
              <a:ext cx="9480" cy="10285"/>
            </a:xfrm>
            <a:custGeom>
              <a:avLst/>
              <a:gdLst/>
              <a:ahLst/>
              <a:cxnLst/>
              <a:rect l="l" t="t" r="r" b="b"/>
              <a:pathLst>
                <a:path w="106" h="115" extrusionOk="0">
                  <a:moveTo>
                    <a:pt x="66" y="0"/>
                  </a:moveTo>
                  <a:cubicBezTo>
                    <a:pt x="32" y="0"/>
                    <a:pt x="0" y="27"/>
                    <a:pt x="0" y="65"/>
                  </a:cubicBezTo>
                  <a:cubicBezTo>
                    <a:pt x="0" y="84"/>
                    <a:pt x="9" y="102"/>
                    <a:pt x="23" y="115"/>
                  </a:cubicBezTo>
                  <a:cubicBezTo>
                    <a:pt x="51" y="83"/>
                    <a:pt x="79" y="48"/>
                    <a:pt x="105" y="14"/>
                  </a:cubicBezTo>
                  <a:cubicBezTo>
                    <a:pt x="93" y="4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6323" y="622926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346" y="622926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279" y="623015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2"/>
                    <a:pt x="29" y="132"/>
                    <a:pt x="66" y="132"/>
                  </a:cubicBezTo>
                  <a:cubicBezTo>
                    <a:pt x="102" y="132"/>
                    <a:pt x="132" y="102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5301" y="594038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323" y="593949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346" y="593949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279" y="594038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6" y="131"/>
                  </a:cubicBezTo>
                  <a:cubicBezTo>
                    <a:pt x="102" y="131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2042" y="564882"/>
              <a:ext cx="8497" cy="11269"/>
            </a:xfrm>
            <a:custGeom>
              <a:avLst/>
              <a:gdLst/>
              <a:ahLst/>
              <a:cxnLst/>
              <a:rect l="l" t="t" r="r" b="b"/>
              <a:pathLst>
                <a:path w="95" h="126" extrusionOk="0">
                  <a:moveTo>
                    <a:pt x="92" y="1"/>
                  </a:moveTo>
                  <a:cubicBezTo>
                    <a:pt x="22" y="1"/>
                    <a:pt x="1" y="95"/>
                    <a:pt x="63" y="126"/>
                  </a:cubicBezTo>
                  <a:cubicBezTo>
                    <a:pt x="75" y="85"/>
                    <a:pt x="85" y="44"/>
                    <a:pt x="94" y="2"/>
                  </a:cubicBezTo>
                  <a:cubicBezTo>
                    <a:pt x="93" y="2"/>
                    <a:pt x="93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5301" y="564971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6323" y="564971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346" y="564971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279" y="564971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6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3473" y="535904"/>
              <a:ext cx="11090" cy="11895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76" y="1"/>
                  </a:moveTo>
                  <a:cubicBezTo>
                    <a:pt x="32" y="1"/>
                    <a:pt x="0" y="44"/>
                    <a:pt x="13" y="85"/>
                  </a:cubicBezTo>
                  <a:cubicBezTo>
                    <a:pt x="21" y="115"/>
                    <a:pt x="48" y="132"/>
                    <a:pt x="75" y="132"/>
                  </a:cubicBezTo>
                  <a:cubicBezTo>
                    <a:pt x="88" y="132"/>
                    <a:pt x="100" y="129"/>
                    <a:pt x="112" y="121"/>
                  </a:cubicBezTo>
                  <a:cubicBezTo>
                    <a:pt x="116" y="87"/>
                    <a:pt x="120" y="55"/>
                    <a:pt x="123" y="21"/>
                  </a:cubicBezTo>
                  <a:cubicBezTo>
                    <a:pt x="111" y="9"/>
                    <a:pt x="94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5301" y="535904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6323" y="535904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7346" y="535904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279" y="535904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4368" y="5069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5301" y="5069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6323" y="5069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346" y="5069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279" y="5069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4368" y="477860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5301" y="477860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7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6323" y="477860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346" y="477860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79" y="477860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7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4368" y="448882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5301" y="448882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6323" y="448882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346" y="448882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79" y="448882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3345" y="419815"/>
              <a:ext cx="8228" cy="9838"/>
            </a:xfrm>
            <a:custGeom>
              <a:avLst/>
              <a:gdLst/>
              <a:ahLst/>
              <a:cxnLst/>
              <a:rect l="l" t="t" r="r" b="b"/>
              <a:pathLst>
                <a:path w="92" h="110" extrusionOk="0">
                  <a:moveTo>
                    <a:pt x="67" y="1"/>
                  </a:moveTo>
                  <a:cubicBezTo>
                    <a:pt x="32" y="1"/>
                    <a:pt x="1" y="29"/>
                    <a:pt x="1" y="67"/>
                  </a:cubicBezTo>
                  <a:cubicBezTo>
                    <a:pt x="1" y="82"/>
                    <a:pt x="6" y="97"/>
                    <a:pt x="16" y="109"/>
                  </a:cubicBezTo>
                  <a:cubicBezTo>
                    <a:pt x="39" y="73"/>
                    <a:pt x="65" y="39"/>
                    <a:pt x="92" y="6"/>
                  </a:cubicBezTo>
                  <a:cubicBezTo>
                    <a:pt x="83" y="2"/>
                    <a:pt x="75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4368" y="419905"/>
              <a:ext cx="13773" cy="11716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301" y="419905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6323" y="419905"/>
              <a:ext cx="13773" cy="11716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346" y="419905"/>
              <a:ext cx="13773" cy="11716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79" y="419905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0265" y="390838"/>
              <a:ext cx="13952" cy="10643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90" y="0"/>
                  </a:moveTo>
                  <a:cubicBezTo>
                    <a:pt x="26" y="0"/>
                    <a:pt x="0" y="81"/>
                    <a:pt x="51" y="118"/>
                  </a:cubicBezTo>
                  <a:cubicBezTo>
                    <a:pt x="83" y="100"/>
                    <a:pt x="118" y="82"/>
                    <a:pt x="155" y="67"/>
                  </a:cubicBezTo>
                  <a:cubicBezTo>
                    <a:pt x="155" y="30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3345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4368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5301" y="390838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323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7346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79" y="390838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7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6608" y="361861"/>
              <a:ext cx="2862" cy="805"/>
            </a:xfrm>
            <a:custGeom>
              <a:avLst/>
              <a:gdLst/>
              <a:ahLst/>
              <a:cxnLst/>
              <a:rect l="l" t="t" r="r" b="b"/>
              <a:pathLst>
                <a:path w="32" h="9" extrusionOk="0">
                  <a:moveTo>
                    <a:pt x="32" y="0"/>
                  </a:moveTo>
                  <a:lnTo>
                    <a:pt x="32" y="0"/>
                  </a:lnTo>
                  <a:cubicBezTo>
                    <a:pt x="21" y="0"/>
                    <a:pt x="9" y="4"/>
                    <a:pt x="0" y="8"/>
                  </a:cubicBezTo>
                  <a:cubicBezTo>
                    <a:pt x="11" y="6"/>
                    <a:pt x="22" y="4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3695" y="361861"/>
              <a:ext cx="12611" cy="7423"/>
            </a:xfrm>
            <a:custGeom>
              <a:avLst/>
              <a:gdLst/>
              <a:ahLst/>
              <a:cxnLst/>
              <a:rect l="l" t="t" r="r" b="b"/>
              <a:pathLst>
                <a:path w="141" h="83" extrusionOk="0">
                  <a:moveTo>
                    <a:pt x="73" y="0"/>
                  </a:moveTo>
                  <a:cubicBezTo>
                    <a:pt x="31" y="0"/>
                    <a:pt x="1" y="41"/>
                    <a:pt x="12" y="82"/>
                  </a:cubicBezTo>
                  <a:cubicBezTo>
                    <a:pt x="55" y="76"/>
                    <a:pt x="97" y="69"/>
                    <a:pt x="140" y="61"/>
                  </a:cubicBezTo>
                  <a:cubicBezTo>
                    <a:pt x="138" y="26"/>
                    <a:pt x="110" y="0"/>
                    <a:pt x="75" y="0"/>
                  </a:cubicBezTo>
                  <a:cubicBezTo>
                    <a:pt x="74" y="0"/>
                    <a:pt x="74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3287" y="361861"/>
              <a:ext cx="16009" cy="10732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91" y="0"/>
                  </a:moveTo>
                  <a:cubicBezTo>
                    <a:pt x="27" y="0"/>
                    <a:pt x="1" y="82"/>
                    <a:pt x="54" y="119"/>
                  </a:cubicBezTo>
                  <a:cubicBezTo>
                    <a:pt x="82" y="116"/>
                    <a:pt x="110" y="114"/>
                    <a:pt x="138" y="110"/>
                  </a:cubicBezTo>
                  <a:cubicBezTo>
                    <a:pt x="178" y="69"/>
                    <a:pt x="148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6456" y="361771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3"/>
                    <a:pt x="67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57478" y="361861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2"/>
                    <a:pt x="65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28501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9344" y="361861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1" y="0"/>
                    <a:pt x="1" y="29"/>
                    <a:pt x="1" y="65"/>
                  </a:cubicBezTo>
                  <a:cubicBezTo>
                    <a:pt x="1" y="101"/>
                    <a:pt x="31" y="132"/>
                    <a:pt x="67" y="132"/>
                  </a:cubicBezTo>
                  <a:cubicBezTo>
                    <a:pt x="103" y="132"/>
                    <a:pt x="133" y="101"/>
                    <a:pt x="133" y="65"/>
                  </a:cubicBezTo>
                  <a:cubicBezTo>
                    <a:pt x="133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70367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1389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2323" y="361861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3345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4368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5301" y="361861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6323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346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279" y="361861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2"/>
                    <a:pt x="66" y="132"/>
                  </a:cubicBezTo>
                  <a:cubicBezTo>
                    <a:pt x="102" y="132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9823" y="332883"/>
              <a:ext cx="13416" cy="9391"/>
            </a:xfrm>
            <a:custGeom>
              <a:avLst/>
              <a:gdLst/>
              <a:ahLst/>
              <a:cxnLst/>
              <a:rect l="l" t="t" r="r" b="b"/>
              <a:pathLst>
                <a:path w="150" h="105" extrusionOk="0">
                  <a:moveTo>
                    <a:pt x="85" y="0"/>
                  </a:moveTo>
                  <a:cubicBezTo>
                    <a:pt x="31" y="0"/>
                    <a:pt x="1" y="62"/>
                    <a:pt x="34" y="105"/>
                  </a:cubicBezTo>
                  <a:cubicBezTo>
                    <a:pt x="73" y="88"/>
                    <a:pt x="111" y="69"/>
                    <a:pt x="149" y="51"/>
                  </a:cubicBezTo>
                  <a:cubicBezTo>
                    <a:pt x="142" y="20"/>
                    <a:pt x="117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544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3567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4500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15523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6456" y="332794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7478" y="332883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28501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9344" y="332883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1" y="0"/>
                    <a:pt x="1" y="29"/>
                    <a:pt x="1" y="65"/>
                  </a:cubicBezTo>
                  <a:cubicBezTo>
                    <a:pt x="1" y="101"/>
                    <a:pt x="31" y="131"/>
                    <a:pt x="67" y="131"/>
                  </a:cubicBezTo>
                  <a:cubicBezTo>
                    <a:pt x="103" y="131"/>
                    <a:pt x="133" y="101"/>
                    <a:pt x="133" y="65"/>
                  </a:cubicBezTo>
                  <a:cubicBezTo>
                    <a:pt x="133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70367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1389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12323" y="332883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83345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4368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25301" y="332883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6323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7346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8279" y="332883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6" y="131"/>
                  </a:cubicBezTo>
                  <a:cubicBezTo>
                    <a:pt x="102" y="131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89656" y="303727"/>
              <a:ext cx="8675" cy="6797"/>
            </a:xfrm>
            <a:custGeom>
              <a:avLst/>
              <a:gdLst/>
              <a:ahLst/>
              <a:cxnLst/>
              <a:rect l="l" t="t" r="r" b="b"/>
              <a:pathLst>
                <a:path w="97" h="76" extrusionOk="0">
                  <a:moveTo>
                    <a:pt x="65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70"/>
                    <a:pt x="0" y="73"/>
                    <a:pt x="1" y="75"/>
                  </a:cubicBezTo>
                  <a:cubicBezTo>
                    <a:pt x="33" y="54"/>
                    <a:pt x="65" y="31"/>
                    <a:pt x="97" y="9"/>
                  </a:cubicBezTo>
                  <a:cubicBezTo>
                    <a:pt x="87" y="4"/>
                    <a:pt x="77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60589" y="3038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31522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02544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3567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4500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5523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86456" y="3038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57478" y="303727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5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3"/>
                    <a:pt x="65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8501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99344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1" y="1"/>
                    <a:pt x="1" y="30"/>
                    <a:pt x="1" y="67"/>
                  </a:cubicBezTo>
                  <a:cubicBezTo>
                    <a:pt x="1" y="103"/>
                    <a:pt x="31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367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8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100" y="6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41389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2323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3345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4368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5301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6323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7346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8279" y="303727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2" y="133"/>
                    <a:pt x="132" y="103"/>
                    <a:pt x="132" y="67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6308" y="274749"/>
              <a:ext cx="13863" cy="11269"/>
            </a:xfrm>
            <a:custGeom>
              <a:avLst/>
              <a:gdLst/>
              <a:ahLst/>
              <a:cxnLst/>
              <a:rect l="l" t="t" r="r" b="b"/>
              <a:pathLst>
                <a:path w="155" h="126" extrusionOk="0">
                  <a:moveTo>
                    <a:pt x="92" y="1"/>
                  </a:moveTo>
                  <a:cubicBezTo>
                    <a:pt x="22" y="1"/>
                    <a:pt x="0" y="98"/>
                    <a:pt x="65" y="126"/>
                  </a:cubicBezTo>
                  <a:cubicBezTo>
                    <a:pt x="96" y="101"/>
                    <a:pt x="125" y="75"/>
                    <a:pt x="154" y="48"/>
                  </a:cubicBezTo>
                  <a:cubicBezTo>
                    <a:pt x="147" y="20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89656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1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589" y="274749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1522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2544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73567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4500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5523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6456" y="274749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3"/>
                    <a:pt x="67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99" y="7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57478" y="274749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8501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9344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1" y="1"/>
                    <a:pt x="1" y="30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0367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41389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12323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83345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54368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1"/>
                    <a:pt x="154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5301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6323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1"/>
                    <a:pt x="153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346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8279" y="274749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45375" y="245772"/>
              <a:ext cx="13684" cy="11627"/>
            </a:xfrm>
            <a:custGeom>
              <a:avLst/>
              <a:gdLst/>
              <a:ahLst/>
              <a:cxnLst/>
              <a:rect l="l" t="t" r="r" b="b"/>
              <a:pathLst>
                <a:path w="153" h="130" extrusionOk="0">
                  <a:moveTo>
                    <a:pt x="90" y="1"/>
                  </a:moveTo>
                  <a:cubicBezTo>
                    <a:pt x="15" y="1"/>
                    <a:pt x="1" y="109"/>
                    <a:pt x="75" y="129"/>
                  </a:cubicBezTo>
                  <a:cubicBezTo>
                    <a:pt x="101" y="100"/>
                    <a:pt x="126" y="69"/>
                    <a:pt x="152" y="40"/>
                  </a:cubicBezTo>
                  <a:cubicBezTo>
                    <a:pt x="141" y="15"/>
                    <a:pt x="117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8633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9656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1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60589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31522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02544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3567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44500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5523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6456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57478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8501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9344" y="245772"/>
              <a:ext cx="13952" cy="11806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26" y="131"/>
                    <a:pt x="155" y="60"/>
                    <a:pt x="114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0367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41389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12323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6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83345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54368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5301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6323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7346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8279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76677" y="216794"/>
              <a:ext cx="5277" cy="8049"/>
            </a:xfrm>
            <a:custGeom>
              <a:avLst/>
              <a:gdLst/>
              <a:ahLst/>
              <a:cxnLst/>
              <a:rect l="l" t="t" r="r" b="b"/>
              <a:pathLst>
                <a:path w="59" h="90" extrusionOk="0">
                  <a:moveTo>
                    <a:pt x="59" y="1"/>
                  </a:moveTo>
                  <a:cubicBezTo>
                    <a:pt x="26" y="4"/>
                    <a:pt x="0" y="32"/>
                    <a:pt x="0" y="66"/>
                  </a:cubicBezTo>
                  <a:cubicBezTo>
                    <a:pt x="0" y="74"/>
                    <a:pt x="1" y="82"/>
                    <a:pt x="5" y="90"/>
                  </a:cubicBezTo>
                  <a:cubicBezTo>
                    <a:pt x="24" y="59"/>
                    <a:pt x="42" y="30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45643" y="216705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2" y="113"/>
                  </a:cubicBezTo>
                  <a:cubicBezTo>
                    <a:pt x="55" y="126"/>
                    <a:pt x="71" y="132"/>
                    <a:pt x="87" y="132"/>
                  </a:cubicBezTo>
                  <a:cubicBezTo>
                    <a:pt x="121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18633" y="216705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656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60589" y="216705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1522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2544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4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73567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4500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5523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6456" y="216705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7478" y="216705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5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8501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9344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1" y="1"/>
                    <a:pt x="1" y="30"/>
                    <a:pt x="1" y="66"/>
                  </a:cubicBezTo>
                  <a:cubicBezTo>
                    <a:pt x="1" y="103"/>
                    <a:pt x="31" y="132"/>
                    <a:pt x="67" y="132"/>
                  </a:cubicBezTo>
                  <a:cubicBezTo>
                    <a:pt x="103" y="132"/>
                    <a:pt x="133" y="103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70367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8" y="0"/>
                  </a:moveTo>
                  <a:cubicBezTo>
                    <a:pt x="34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19"/>
                  </a:cubicBezTo>
                  <a:cubicBezTo>
                    <a:pt x="100" y="6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41389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12323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83345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19"/>
                  </a:cubicBezTo>
                  <a:cubicBezTo>
                    <a:pt x="100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4368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19"/>
                  </a:cubicBezTo>
                  <a:cubicBezTo>
                    <a:pt x="99" y="6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25301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323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7346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8279" y="216705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74620" y="187727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1"/>
                  </a:moveTo>
                  <a:cubicBezTo>
                    <a:pt x="30" y="1"/>
                    <a:pt x="1" y="72"/>
                    <a:pt x="42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5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45643" y="1877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2" y="112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1" y="132"/>
                    <a:pt x="154" y="105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18633" y="1877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89656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0589" y="187727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31522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2544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73567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44500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15523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86456" y="187727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7478" y="1877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28501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99344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1" y="1"/>
                    <a:pt x="1" y="30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70367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1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41389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2323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3345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54368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4" y="131"/>
                    <a:pt x="154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5301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6323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2"/>
                  </a:cubicBezTo>
                  <a:cubicBezTo>
                    <a:pt x="124" y="131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7346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279" y="1877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620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1"/>
                  </a:moveTo>
                  <a:cubicBezTo>
                    <a:pt x="30" y="1"/>
                    <a:pt x="1" y="70"/>
                    <a:pt x="42" y="112"/>
                  </a:cubicBezTo>
                  <a:cubicBezTo>
                    <a:pt x="56" y="125"/>
                    <a:pt x="73" y="132"/>
                    <a:pt x="89" y="132"/>
                  </a:cubicBezTo>
                  <a:cubicBezTo>
                    <a:pt x="123" y="132"/>
                    <a:pt x="155" y="105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5643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0"/>
                    <a:pt x="42" y="112"/>
                  </a:cubicBezTo>
                  <a:cubicBezTo>
                    <a:pt x="56" y="125"/>
                    <a:pt x="72" y="132"/>
                    <a:pt x="88" y="132"/>
                  </a:cubicBezTo>
                  <a:cubicBezTo>
                    <a:pt x="121" y="132"/>
                    <a:pt x="154" y="105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8633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9656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1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60589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31522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2544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3567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44500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15523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86456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7478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28501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99344" y="158750"/>
              <a:ext cx="13952" cy="11806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26" y="131"/>
                    <a:pt x="155" y="60"/>
                    <a:pt x="114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70367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41389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2323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6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83345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54368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25301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6323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346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8279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74620" y="129683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3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5" y="105"/>
                    <a:pt x="155" y="66"/>
                  </a:cubicBezTo>
                  <a:cubicBezTo>
                    <a:pt x="155" y="30"/>
                    <a:pt x="12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45643" y="129683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3"/>
                  </a:cubicBezTo>
                  <a:cubicBezTo>
                    <a:pt x="55" y="126"/>
                    <a:pt x="71" y="132"/>
                    <a:pt x="87" y="132"/>
                  </a:cubicBezTo>
                  <a:cubicBezTo>
                    <a:pt x="121" y="132"/>
                    <a:pt x="154" y="105"/>
                    <a:pt x="154" y="66"/>
                  </a:cubicBezTo>
                  <a:cubicBezTo>
                    <a:pt x="154" y="30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18633" y="129683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89656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4"/>
                    <a:pt x="29" y="133"/>
                    <a:pt x="65" y="133"/>
                  </a:cubicBezTo>
                  <a:cubicBezTo>
                    <a:pt x="124" y="133"/>
                    <a:pt x="153" y="62"/>
                    <a:pt x="111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60589" y="129594"/>
              <a:ext cx="13863" cy="11985"/>
            </a:xfrm>
            <a:custGeom>
              <a:avLst/>
              <a:gdLst/>
              <a:ahLst/>
              <a:cxnLst/>
              <a:rect l="l" t="t" r="r" b="b"/>
              <a:pathLst>
                <a:path w="155" h="134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31522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02544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1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73567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500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1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5523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86456" y="129594"/>
              <a:ext cx="13863" cy="11985"/>
            </a:xfrm>
            <a:custGeom>
              <a:avLst/>
              <a:gdLst/>
              <a:ahLst/>
              <a:cxnLst/>
              <a:rect l="l" t="t" r="r" b="b"/>
              <a:pathLst>
                <a:path w="155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1" y="133"/>
                    <a:pt x="67" y="133"/>
                  </a:cubicBezTo>
                  <a:cubicBezTo>
                    <a:pt x="125" y="133"/>
                    <a:pt x="154" y="62"/>
                    <a:pt x="113" y="21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57478" y="129683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28501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99344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1" y="0"/>
                    <a:pt x="1" y="30"/>
                    <a:pt x="1" y="66"/>
                  </a:cubicBezTo>
                  <a:cubicBezTo>
                    <a:pt x="1" y="103"/>
                    <a:pt x="31" y="132"/>
                    <a:pt x="67" y="132"/>
                  </a:cubicBezTo>
                  <a:cubicBezTo>
                    <a:pt x="103" y="132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70367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1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1389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12323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83345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1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4368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25301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6323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7346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79" y="129683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74620" y="10070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2"/>
                  </a:cubicBezTo>
                  <a:cubicBezTo>
                    <a:pt x="56" y="125"/>
                    <a:pt x="73" y="131"/>
                    <a:pt x="89" y="131"/>
                  </a:cubicBezTo>
                  <a:cubicBezTo>
                    <a:pt x="123" y="131"/>
                    <a:pt x="155" y="105"/>
                    <a:pt x="155" y="66"/>
                  </a:cubicBezTo>
                  <a:cubicBezTo>
                    <a:pt x="155" y="30"/>
                    <a:pt x="12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5643" y="10070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2"/>
                  </a:cubicBezTo>
                  <a:cubicBezTo>
                    <a:pt x="56" y="125"/>
                    <a:pt x="72" y="131"/>
                    <a:pt x="88" y="131"/>
                  </a:cubicBezTo>
                  <a:cubicBezTo>
                    <a:pt x="121" y="131"/>
                    <a:pt x="154" y="105"/>
                    <a:pt x="154" y="66"/>
                  </a:cubicBezTo>
                  <a:cubicBezTo>
                    <a:pt x="154" y="30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8633" y="100706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89656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2"/>
                    <a:pt x="111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60589" y="1006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31522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02544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73567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44500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5523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56" y="1006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4" y="62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57478" y="100706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28501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99344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1" y="0"/>
                    <a:pt x="1" y="30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70367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41389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2323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81377" y="10070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8" y="0"/>
                  </a:moveTo>
                  <a:cubicBezTo>
                    <a:pt x="29" y="0"/>
                    <a:pt x="0" y="71"/>
                    <a:pt x="42" y="112"/>
                  </a:cubicBezTo>
                  <a:cubicBezTo>
                    <a:pt x="55" y="125"/>
                    <a:pt x="72" y="131"/>
                    <a:pt x="88" y="131"/>
                  </a:cubicBezTo>
                  <a:cubicBezTo>
                    <a:pt x="122" y="131"/>
                    <a:pt x="154" y="105"/>
                    <a:pt x="154" y="66"/>
                  </a:cubicBezTo>
                  <a:cubicBezTo>
                    <a:pt x="154" y="30"/>
                    <a:pt x="124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54368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25301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94266" y="10070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2"/>
                  </a:cubicBezTo>
                  <a:cubicBezTo>
                    <a:pt x="56" y="125"/>
                    <a:pt x="73" y="131"/>
                    <a:pt x="89" y="131"/>
                  </a:cubicBezTo>
                  <a:cubicBezTo>
                    <a:pt x="123" y="131"/>
                    <a:pt x="155" y="105"/>
                    <a:pt x="155" y="66"/>
                  </a:cubicBezTo>
                  <a:cubicBezTo>
                    <a:pt x="155" y="30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7346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8279" y="100706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"/>
          <p:cNvSpPr/>
          <p:nvPr/>
        </p:nvSpPr>
        <p:spPr>
          <a:xfrm rot="-5400000">
            <a:off x="-147100" y="4444624"/>
            <a:ext cx="872583" cy="578402"/>
          </a:xfrm>
          <a:custGeom>
            <a:avLst/>
            <a:gdLst/>
            <a:ahLst/>
            <a:cxnLst/>
            <a:rect l="l" t="t" r="r" b="b"/>
            <a:pathLst>
              <a:path w="6259" h="4149" extrusionOk="0">
                <a:moveTo>
                  <a:pt x="0" y="1"/>
                </a:moveTo>
                <a:lnTo>
                  <a:pt x="0" y="4148"/>
                </a:lnTo>
                <a:cubicBezTo>
                  <a:pt x="1191" y="3783"/>
                  <a:pt x="992" y="2037"/>
                  <a:pt x="2087" y="2037"/>
                </a:cubicBezTo>
                <a:cubicBezTo>
                  <a:pt x="2120" y="2037"/>
                  <a:pt x="2154" y="2038"/>
                  <a:pt x="2190" y="2041"/>
                </a:cubicBezTo>
                <a:cubicBezTo>
                  <a:pt x="2763" y="2094"/>
                  <a:pt x="3557" y="2489"/>
                  <a:pt x="4305" y="2489"/>
                </a:cubicBezTo>
                <a:cubicBezTo>
                  <a:pt x="5137" y="2489"/>
                  <a:pt x="5912" y="1999"/>
                  <a:pt x="62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 rot="10800000">
            <a:off x="8250539" y="121165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 flipH="1">
            <a:off x="8073338" y="-18458"/>
            <a:ext cx="1070660" cy="721006"/>
          </a:xfrm>
          <a:custGeom>
            <a:avLst/>
            <a:gdLst/>
            <a:ahLst/>
            <a:cxnLst/>
            <a:rect l="l" t="t" r="r" b="b"/>
            <a:pathLst>
              <a:path w="11942" h="8042" extrusionOk="0">
                <a:moveTo>
                  <a:pt x="0" y="1"/>
                </a:moveTo>
                <a:lnTo>
                  <a:pt x="0" y="6028"/>
                </a:lnTo>
                <a:cubicBezTo>
                  <a:pt x="298" y="7169"/>
                  <a:pt x="1415" y="8042"/>
                  <a:pt x="2318" y="8042"/>
                </a:cubicBezTo>
                <a:cubicBezTo>
                  <a:pt x="2603" y="8042"/>
                  <a:pt x="2867" y="7955"/>
                  <a:pt x="3077" y="7761"/>
                </a:cubicBezTo>
                <a:cubicBezTo>
                  <a:pt x="3915" y="6989"/>
                  <a:pt x="2115" y="4792"/>
                  <a:pt x="3213" y="3666"/>
                </a:cubicBezTo>
                <a:cubicBezTo>
                  <a:pt x="3378" y="3497"/>
                  <a:pt x="3557" y="3428"/>
                  <a:pt x="3752" y="3428"/>
                </a:cubicBezTo>
                <a:cubicBezTo>
                  <a:pt x="4645" y="3428"/>
                  <a:pt x="5876" y="4873"/>
                  <a:pt x="7632" y="4873"/>
                </a:cubicBezTo>
                <a:cubicBezTo>
                  <a:pt x="8054" y="4873"/>
                  <a:pt x="8507" y="4789"/>
                  <a:pt x="8993" y="4581"/>
                </a:cubicBezTo>
                <a:cubicBezTo>
                  <a:pt x="11941" y="3321"/>
                  <a:pt x="9637" y="1"/>
                  <a:pt x="9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 rot="10800000">
            <a:off x="7992893" y="4336946"/>
            <a:ext cx="1019126" cy="833170"/>
          </a:xfrm>
          <a:custGeom>
            <a:avLst/>
            <a:gdLst/>
            <a:ahLst/>
            <a:cxnLst/>
            <a:rect l="l" t="t" r="r" b="b"/>
            <a:pathLst>
              <a:path w="34532" h="27326" extrusionOk="0">
                <a:moveTo>
                  <a:pt x="54" y="1"/>
                </a:moveTo>
                <a:cubicBezTo>
                  <a:pt x="38" y="1"/>
                  <a:pt x="19" y="4"/>
                  <a:pt x="0" y="7"/>
                </a:cubicBezTo>
                <a:lnTo>
                  <a:pt x="0" y="489"/>
                </a:lnTo>
                <a:cubicBezTo>
                  <a:pt x="18" y="493"/>
                  <a:pt x="36" y="495"/>
                  <a:pt x="53" y="495"/>
                </a:cubicBezTo>
                <a:cubicBezTo>
                  <a:pt x="177" y="495"/>
                  <a:pt x="285" y="402"/>
                  <a:pt x="301" y="273"/>
                </a:cubicBezTo>
                <a:cubicBezTo>
                  <a:pt x="317" y="129"/>
                  <a:pt x="201" y="1"/>
                  <a:pt x="54" y="1"/>
                </a:cubicBezTo>
                <a:close/>
                <a:moveTo>
                  <a:pt x="1276" y="1"/>
                </a:moveTo>
                <a:cubicBezTo>
                  <a:pt x="1053" y="1"/>
                  <a:pt x="944" y="267"/>
                  <a:pt x="1100" y="424"/>
                </a:cubicBezTo>
                <a:cubicBezTo>
                  <a:pt x="1150" y="473"/>
                  <a:pt x="1211" y="495"/>
                  <a:pt x="1271" y="495"/>
                </a:cubicBezTo>
                <a:cubicBezTo>
                  <a:pt x="1398" y="495"/>
                  <a:pt x="1520" y="397"/>
                  <a:pt x="1520" y="248"/>
                </a:cubicBezTo>
                <a:cubicBezTo>
                  <a:pt x="1520" y="113"/>
                  <a:pt x="1410" y="1"/>
                  <a:pt x="1276" y="1"/>
                </a:cubicBezTo>
                <a:close/>
                <a:moveTo>
                  <a:pt x="2495" y="1"/>
                </a:moveTo>
                <a:cubicBezTo>
                  <a:pt x="2272" y="1"/>
                  <a:pt x="2163" y="267"/>
                  <a:pt x="2319" y="424"/>
                </a:cubicBezTo>
                <a:cubicBezTo>
                  <a:pt x="2370" y="473"/>
                  <a:pt x="2431" y="495"/>
                  <a:pt x="2491" y="495"/>
                </a:cubicBezTo>
                <a:cubicBezTo>
                  <a:pt x="2618" y="495"/>
                  <a:pt x="2739" y="397"/>
                  <a:pt x="2739" y="248"/>
                </a:cubicBezTo>
                <a:cubicBezTo>
                  <a:pt x="2739" y="113"/>
                  <a:pt x="2630" y="1"/>
                  <a:pt x="2495" y="1"/>
                </a:cubicBezTo>
                <a:close/>
                <a:moveTo>
                  <a:pt x="3714" y="1"/>
                </a:moveTo>
                <a:cubicBezTo>
                  <a:pt x="3494" y="1"/>
                  <a:pt x="3385" y="267"/>
                  <a:pt x="3538" y="424"/>
                </a:cubicBezTo>
                <a:cubicBezTo>
                  <a:pt x="3589" y="473"/>
                  <a:pt x="3651" y="495"/>
                  <a:pt x="3711" y="495"/>
                </a:cubicBezTo>
                <a:cubicBezTo>
                  <a:pt x="3839" y="495"/>
                  <a:pt x="3961" y="397"/>
                  <a:pt x="3961" y="248"/>
                </a:cubicBezTo>
                <a:cubicBezTo>
                  <a:pt x="3961" y="113"/>
                  <a:pt x="3849" y="1"/>
                  <a:pt x="3714" y="1"/>
                </a:cubicBezTo>
                <a:close/>
                <a:moveTo>
                  <a:pt x="4933" y="1"/>
                </a:moveTo>
                <a:cubicBezTo>
                  <a:pt x="4713" y="1"/>
                  <a:pt x="4604" y="267"/>
                  <a:pt x="4757" y="424"/>
                </a:cubicBezTo>
                <a:cubicBezTo>
                  <a:pt x="4808" y="473"/>
                  <a:pt x="4870" y="495"/>
                  <a:pt x="4930" y="495"/>
                </a:cubicBezTo>
                <a:cubicBezTo>
                  <a:pt x="5058" y="495"/>
                  <a:pt x="5180" y="397"/>
                  <a:pt x="5180" y="248"/>
                </a:cubicBezTo>
                <a:cubicBezTo>
                  <a:pt x="5180" y="113"/>
                  <a:pt x="5068" y="1"/>
                  <a:pt x="4933" y="1"/>
                </a:cubicBezTo>
                <a:close/>
                <a:moveTo>
                  <a:pt x="6152" y="1"/>
                </a:moveTo>
                <a:cubicBezTo>
                  <a:pt x="5933" y="1"/>
                  <a:pt x="5823" y="267"/>
                  <a:pt x="5976" y="424"/>
                </a:cubicBezTo>
                <a:cubicBezTo>
                  <a:pt x="6027" y="473"/>
                  <a:pt x="6089" y="495"/>
                  <a:pt x="6149" y="495"/>
                </a:cubicBezTo>
                <a:cubicBezTo>
                  <a:pt x="6277" y="495"/>
                  <a:pt x="6399" y="397"/>
                  <a:pt x="6399" y="248"/>
                </a:cubicBezTo>
                <a:cubicBezTo>
                  <a:pt x="6399" y="113"/>
                  <a:pt x="6290" y="1"/>
                  <a:pt x="6152" y="1"/>
                </a:cubicBezTo>
                <a:close/>
                <a:moveTo>
                  <a:pt x="7371" y="1"/>
                </a:moveTo>
                <a:cubicBezTo>
                  <a:pt x="7152" y="1"/>
                  <a:pt x="7042" y="267"/>
                  <a:pt x="7199" y="424"/>
                </a:cubicBezTo>
                <a:cubicBezTo>
                  <a:pt x="7248" y="473"/>
                  <a:pt x="7309" y="495"/>
                  <a:pt x="7369" y="495"/>
                </a:cubicBezTo>
                <a:cubicBezTo>
                  <a:pt x="7496" y="495"/>
                  <a:pt x="7619" y="397"/>
                  <a:pt x="7619" y="248"/>
                </a:cubicBezTo>
                <a:cubicBezTo>
                  <a:pt x="7619" y="113"/>
                  <a:pt x="7509" y="1"/>
                  <a:pt x="7371" y="1"/>
                </a:cubicBezTo>
                <a:close/>
                <a:moveTo>
                  <a:pt x="8590" y="1"/>
                </a:moveTo>
                <a:cubicBezTo>
                  <a:pt x="8371" y="1"/>
                  <a:pt x="8261" y="267"/>
                  <a:pt x="8418" y="424"/>
                </a:cubicBezTo>
                <a:cubicBezTo>
                  <a:pt x="8467" y="473"/>
                  <a:pt x="8528" y="495"/>
                  <a:pt x="8588" y="495"/>
                </a:cubicBezTo>
                <a:cubicBezTo>
                  <a:pt x="8715" y="495"/>
                  <a:pt x="8838" y="397"/>
                  <a:pt x="8838" y="248"/>
                </a:cubicBezTo>
                <a:cubicBezTo>
                  <a:pt x="8838" y="113"/>
                  <a:pt x="8728" y="1"/>
                  <a:pt x="8590" y="1"/>
                </a:cubicBezTo>
                <a:close/>
                <a:moveTo>
                  <a:pt x="9812" y="1"/>
                </a:moveTo>
                <a:cubicBezTo>
                  <a:pt x="9590" y="1"/>
                  <a:pt x="9480" y="267"/>
                  <a:pt x="9637" y="424"/>
                </a:cubicBezTo>
                <a:cubicBezTo>
                  <a:pt x="9686" y="473"/>
                  <a:pt x="9747" y="495"/>
                  <a:pt x="9807" y="495"/>
                </a:cubicBezTo>
                <a:cubicBezTo>
                  <a:pt x="9934" y="495"/>
                  <a:pt x="10057" y="397"/>
                  <a:pt x="10057" y="248"/>
                </a:cubicBezTo>
                <a:cubicBezTo>
                  <a:pt x="10057" y="113"/>
                  <a:pt x="9947" y="1"/>
                  <a:pt x="9812" y="1"/>
                </a:cubicBezTo>
                <a:close/>
                <a:moveTo>
                  <a:pt x="11031" y="1"/>
                </a:moveTo>
                <a:cubicBezTo>
                  <a:pt x="10809" y="1"/>
                  <a:pt x="10699" y="267"/>
                  <a:pt x="10856" y="424"/>
                </a:cubicBezTo>
                <a:cubicBezTo>
                  <a:pt x="10906" y="473"/>
                  <a:pt x="10968" y="495"/>
                  <a:pt x="11028" y="495"/>
                </a:cubicBezTo>
                <a:cubicBezTo>
                  <a:pt x="11155" y="495"/>
                  <a:pt x="11276" y="397"/>
                  <a:pt x="11276" y="248"/>
                </a:cubicBezTo>
                <a:cubicBezTo>
                  <a:pt x="11276" y="113"/>
                  <a:pt x="11166" y="1"/>
                  <a:pt x="11031" y="1"/>
                </a:cubicBezTo>
                <a:close/>
                <a:moveTo>
                  <a:pt x="12250" y="1"/>
                </a:moveTo>
                <a:cubicBezTo>
                  <a:pt x="12031" y="1"/>
                  <a:pt x="11921" y="267"/>
                  <a:pt x="12075" y="424"/>
                </a:cubicBezTo>
                <a:cubicBezTo>
                  <a:pt x="12125" y="473"/>
                  <a:pt x="12187" y="495"/>
                  <a:pt x="12248" y="495"/>
                </a:cubicBezTo>
                <a:cubicBezTo>
                  <a:pt x="12375" y="495"/>
                  <a:pt x="12498" y="397"/>
                  <a:pt x="12498" y="248"/>
                </a:cubicBezTo>
                <a:cubicBezTo>
                  <a:pt x="12498" y="113"/>
                  <a:pt x="12385" y="1"/>
                  <a:pt x="12250" y="1"/>
                </a:cubicBezTo>
                <a:close/>
                <a:moveTo>
                  <a:pt x="13469" y="1"/>
                </a:moveTo>
                <a:cubicBezTo>
                  <a:pt x="13250" y="1"/>
                  <a:pt x="13140" y="267"/>
                  <a:pt x="13294" y="424"/>
                </a:cubicBezTo>
                <a:cubicBezTo>
                  <a:pt x="13344" y="473"/>
                  <a:pt x="13406" y="495"/>
                  <a:pt x="13467" y="495"/>
                </a:cubicBezTo>
                <a:cubicBezTo>
                  <a:pt x="13594" y="495"/>
                  <a:pt x="13717" y="397"/>
                  <a:pt x="13717" y="248"/>
                </a:cubicBezTo>
                <a:cubicBezTo>
                  <a:pt x="13717" y="113"/>
                  <a:pt x="13604" y="1"/>
                  <a:pt x="13469" y="1"/>
                </a:cubicBezTo>
                <a:close/>
                <a:moveTo>
                  <a:pt x="14688" y="1"/>
                </a:moveTo>
                <a:cubicBezTo>
                  <a:pt x="14469" y="1"/>
                  <a:pt x="14359" y="267"/>
                  <a:pt x="14513" y="424"/>
                </a:cubicBezTo>
                <a:cubicBezTo>
                  <a:pt x="14563" y="473"/>
                  <a:pt x="14625" y="495"/>
                  <a:pt x="14686" y="495"/>
                </a:cubicBezTo>
                <a:cubicBezTo>
                  <a:pt x="14813" y="495"/>
                  <a:pt x="14936" y="397"/>
                  <a:pt x="14936" y="248"/>
                </a:cubicBezTo>
                <a:cubicBezTo>
                  <a:pt x="14936" y="113"/>
                  <a:pt x="14826" y="1"/>
                  <a:pt x="14688" y="1"/>
                </a:cubicBezTo>
                <a:close/>
                <a:moveTo>
                  <a:pt x="15907" y="1"/>
                </a:moveTo>
                <a:cubicBezTo>
                  <a:pt x="15688" y="1"/>
                  <a:pt x="15578" y="267"/>
                  <a:pt x="15735" y="424"/>
                </a:cubicBezTo>
                <a:cubicBezTo>
                  <a:pt x="15785" y="473"/>
                  <a:pt x="15846" y="495"/>
                  <a:pt x="15906" y="495"/>
                </a:cubicBezTo>
                <a:cubicBezTo>
                  <a:pt x="16033" y="495"/>
                  <a:pt x="16155" y="397"/>
                  <a:pt x="16155" y="248"/>
                </a:cubicBezTo>
                <a:cubicBezTo>
                  <a:pt x="16155" y="113"/>
                  <a:pt x="16045" y="1"/>
                  <a:pt x="15907" y="1"/>
                </a:cubicBezTo>
                <a:close/>
                <a:moveTo>
                  <a:pt x="17127" y="1"/>
                </a:moveTo>
                <a:cubicBezTo>
                  <a:pt x="16907" y="1"/>
                  <a:pt x="16797" y="267"/>
                  <a:pt x="16954" y="424"/>
                </a:cubicBezTo>
                <a:cubicBezTo>
                  <a:pt x="17004" y="473"/>
                  <a:pt x="17065" y="495"/>
                  <a:pt x="17125" y="495"/>
                </a:cubicBezTo>
                <a:cubicBezTo>
                  <a:pt x="17252" y="495"/>
                  <a:pt x="17374" y="397"/>
                  <a:pt x="17374" y="248"/>
                </a:cubicBezTo>
                <a:cubicBezTo>
                  <a:pt x="17374" y="113"/>
                  <a:pt x="17264" y="1"/>
                  <a:pt x="17127" y="1"/>
                </a:cubicBezTo>
                <a:close/>
                <a:moveTo>
                  <a:pt x="18349" y="1"/>
                </a:moveTo>
                <a:cubicBezTo>
                  <a:pt x="18126" y="1"/>
                  <a:pt x="18017" y="267"/>
                  <a:pt x="18173" y="424"/>
                </a:cubicBezTo>
                <a:cubicBezTo>
                  <a:pt x="18223" y="473"/>
                  <a:pt x="18284" y="495"/>
                  <a:pt x="18344" y="495"/>
                </a:cubicBezTo>
                <a:cubicBezTo>
                  <a:pt x="18471" y="495"/>
                  <a:pt x="18593" y="397"/>
                  <a:pt x="18593" y="248"/>
                </a:cubicBezTo>
                <a:cubicBezTo>
                  <a:pt x="18593" y="113"/>
                  <a:pt x="18483" y="1"/>
                  <a:pt x="18349" y="1"/>
                </a:cubicBezTo>
                <a:close/>
                <a:moveTo>
                  <a:pt x="19568" y="1"/>
                </a:moveTo>
                <a:cubicBezTo>
                  <a:pt x="19345" y="1"/>
                  <a:pt x="19236" y="267"/>
                  <a:pt x="19392" y="424"/>
                </a:cubicBezTo>
                <a:cubicBezTo>
                  <a:pt x="19443" y="473"/>
                  <a:pt x="19504" y="495"/>
                  <a:pt x="19564" y="495"/>
                </a:cubicBezTo>
                <a:cubicBezTo>
                  <a:pt x="19691" y="495"/>
                  <a:pt x="19812" y="397"/>
                  <a:pt x="19812" y="248"/>
                </a:cubicBezTo>
                <a:cubicBezTo>
                  <a:pt x="19812" y="113"/>
                  <a:pt x="19703" y="1"/>
                  <a:pt x="19568" y="1"/>
                </a:cubicBezTo>
                <a:close/>
                <a:moveTo>
                  <a:pt x="20787" y="1"/>
                </a:moveTo>
                <a:cubicBezTo>
                  <a:pt x="20567" y="1"/>
                  <a:pt x="20458" y="267"/>
                  <a:pt x="20611" y="424"/>
                </a:cubicBezTo>
                <a:cubicBezTo>
                  <a:pt x="20662" y="473"/>
                  <a:pt x="20724" y="495"/>
                  <a:pt x="20784" y="495"/>
                </a:cubicBezTo>
                <a:cubicBezTo>
                  <a:pt x="20912" y="495"/>
                  <a:pt x="21034" y="397"/>
                  <a:pt x="21034" y="248"/>
                </a:cubicBezTo>
                <a:cubicBezTo>
                  <a:pt x="21034" y="113"/>
                  <a:pt x="20922" y="1"/>
                  <a:pt x="20787" y="1"/>
                </a:cubicBezTo>
                <a:close/>
                <a:moveTo>
                  <a:pt x="22006" y="1"/>
                </a:moveTo>
                <a:cubicBezTo>
                  <a:pt x="21786" y="1"/>
                  <a:pt x="21677" y="267"/>
                  <a:pt x="21830" y="424"/>
                </a:cubicBezTo>
                <a:cubicBezTo>
                  <a:pt x="21881" y="473"/>
                  <a:pt x="21943" y="495"/>
                  <a:pt x="22003" y="495"/>
                </a:cubicBezTo>
                <a:cubicBezTo>
                  <a:pt x="22131" y="495"/>
                  <a:pt x="22253" y="397"/>
                  <a:pt x="22253" y="248"/>
                </a:cubicBezTo>
                <a:cubicBezTo>
                  <a:pt x="22253" y="113"/>
                  <a:pt x="22141" y="1"/>
                  <a:pt x="22006" y="1"/>
                </a:cubicBezTo>
                <a:close/>
                <a:moveTo>
                  <a:pt x="23225" y="1"/>
                </a:moveTo>
                <a:cubicBezTo>
                  <a:pt x="23006" y="1"/>
                  <a:pt x="22896" y="267"/>
                  <a:pt x="23049" y="424"/>
                </a:cubicBezTo>
                <a:cubicBezTo>
                  <a:pt x="23100" y="473"/>
                  <a:pt x="23162" y="495"/>
                  <a:pt x="23222" y="495"/>
                </a:cubicBezTo>
                <a:cubicBezTo>
                  <a:pt x="23350" y="495"/>
                  <a:pt x="23472" y="397"/>
                  <a:pt x="23472" y="248"/>
                </a:cubicBezTo>
                <a:cubicBezTo>
                  <a:pt x="23472" y="113"/>
                  <a:pt x="23363" y="1"/>
                  <a:pt x="23225" y="1"/>
                </a:cubicBezTo>
                <a:close/>
                <a:moveTo>
                  <a:pt x="24444" y="1"/>
                </a:moveTo>
                <a:cubicBezTo>
                  <a:pt x="24225" y="1"/>
                  <a:pt x="24115" y="267"/>
                  <a:pt x="24272" y="424"/>
                </a:cubicBezTo>
                <a:cubicBezTo>
                  <a:pt x="24321" y="473"/>
                  <a:pt x="24382" y="495"/>
                  <a:pt x="24442" y="495"/>
                </a:cubicBezTo>
                <a:cubicBezTo>
                  <a:pt x="24569" y="495"/>
                  <a:pt x="24692" y="397"/>
                  <a:pt x="24692" y="248"/>
                </a:cubicBezTo>
                <a:cubicBezTo>
                  <a:pt x="24692" y="113"/>
                  <a:pt x="24582" y="1"/>
                  <a:pt x="24444" y="1"/>
                </a:cubicBezTo>
                <a:close/>
                <a:moveTo>
                  <a:pt x="25663" y="1"/>
                </a:moveTo>
                <a:cubicBezTo>
                  <a:pt x="25444" y="1"/>
                  <a:pt x="25334" y="267"/>
                  <a:pt x="25491" y="424"/>
                </a:cubicBezTo>
                <a:cubicBezTo>
                  <a:pt x="25540" y="473"/>
                  <a:pt x="25601" y="495"/>
                  <a:pt x="25661" y="495"/>
                </a:cubicBezTo>
                <a:cubicBezTo>
                  <a:pt x="25788" y="495"/>
                  <a:pt x="25911" y="397"/>
                  <a:pt x="25911" y="248"/>
                </a:cubicBezTo>
                <a:cubicBezTo>
                  <a:pt x="25911" y="113"/>
                  <a:pt x="25801" y="1"/>
                  <a:pt x="25663" y="1"/>
                </a:cubicBezTo>
                <a:close/>
                <a:moveTo>
                  <a:pt x="26885" y="1"/>
                </a:moveTo>
                <a:cubicBezTo>
                  <a:pt x="26663" y="1"/>
                  <a:pt x="26553" y="267"/>
                  <a:pt x="26710" y="424"/>
                </a:cubicBezTo>
                <a:cubicBezTo>
                  <a:pt x="26759" y="473"/>
                  <a:pt x="26820" y="495"/>
                  <a:pt x="26880" y="495"/>
                </a:cubicBezTo>
                <a:cubicBezTo>
                  <a:pt x="27007" y="495"/>
                  <a:pt x="27130" y="397"/>
                  <a:pt x="27130" y="248"/>
                </a:cubicBezTo>
                <a:cubicBezTo>
                  <a:pt x="27130" y="113"/>
                  <a:pt x="27020" y="1"/>
                  <a:pt x="26885" y="1"/>
                </a:cubicBezTo>
                <a:close/>
                <a:moveTo>
                  <a:pt x="28104" y="1"/>
                </a:moveTo>
                <a:cubicBezTo>
                  <a:pt x="27885" y="1"/>
                  <a:pt x="27772" y="267"/>
                  <a:pt x="27929" y="424"/>
                </a:cubicBezTo>
                <a:cubicBezTo>
                  <a:pt x="27979" y="473"/>
                  <a:pt x="28041" y="495"/>
                  <a:pt x="28101" y="495"/>
                </a:cubicBezTo>
                <a:cubicBezTo>
                  <a:pt x="28228" y="495"/>
                  <a:pt x="28349" y="397"/>
                  <a:pt x="28349" y="248"/>
                </a:cubicBezTo>
                <a:cubicBezTo>
                  <a:pt x="28349" y="113"/>
                  <a:pt x="28239" y="1"/>
                  <a:pt x="28104" y="1"/>
                </a:cubicBezTo>
                <a:close/>
                <a:moveTo>
                  <a:pt x="29323" y="1"/>
                </a:moveTo>
                <a:cubicBezTo>
                  <a:pt x="29104" y="1"/>
                  <a:pt x="28994" y="267"/>
                  <a:pt x="29148" y="424"/>
                </a:cubicBezTo>
                <a:cubicBezTo>
                  <a:pt x="29198" y="473"/>
                  <a:pt x="29260" y="495"/>
                  <a:pt x="29321" y="495"/>
                </a:cubicBezTo>
                <a:cubicBezTo>
                  <a:pt x="29448" y="495"/>
                  <a:pt x="29571" y="397"/>
                  <a:pt x="29571" y="248"/>
                </a:cubicBezTo>
                <a:cubicBezTo>
                  <a:pt x="29571" y="113"/>
                  <a:pt x="29458" y="1"/>
                  <a:pt x="29323" y="1"/>
                </a:cubicBezTo>
                <a:close/>
                <a:moveTo>
                  <a:pt x="30542" y="1"/>
                </a:moveTo>
                <a:cubicBezTo>
                  <a:pt x="30323" y="1"/>
                  <a:pt x="30213" y="267"/>
                  <a:pt x="30367" y="424"/>
                </a:cubicBezTo>
                <a:cubicBezTo>
                  <a:pt x="30417" y="473"/>
                  <a:pt x="30479" y="495"/>
                  <a:pt x="30540" y="495"/>
                </a:cubicBezTo>
                <a:cubicBezTo>
                  <a:pt x="30667" y="495"/>
                  <a:pt x="30790" y="397"/>
                  <a:pt x="30790" y="248"/>
                </a:cubicBezTo>
                <a:cubicBezTo>
                  <a:pt x="30790" y="113"/>
                  <a:pt x="30677" y="1"/>
                  <a:pt x="30542" y="1"/>
                </a:cubicBezTo>
                <a:close/>
                <a:moveTo>
                  <a:pt x="31761" y="1"/>
                </a:moveTo>
                <a:cubicBezTo>
                  <a:pt x="31542" y="1"/>
                  <a:pt x="31432" y="267"/>
                  <a:pt x="31586" y="424"/>
                </a:cubicBezTo>
                <a:cubicBezTo>
                  <a:pt x="31636" y="473"/>
                  <a:pt x="31698" y="495"/>
                  <a:pt x="31759" y="495"/>
                </a:cubicBezTo>
                <a:cubicBezTo>
                  <a:pt x="31886" y="495"/>
                  <a:pt x="32009" y="397"/>
                  <a:pt x="32009" y="248"/>
                </a:cubicBezTo>
                <a:cubicBezTo>
                  <a:pt x="32009" y="113"/>
                  <a:pt x="31899" y="1"/>
                  <a:pt x="31761" y="1"/>
                </a:cubicBezTo>
                <a:close/>
                <a:moveTo>
                  <a:pt x="32980" y="1"/>
                </a:moveTo>
                <a:cubicBezTo>
                  <a:pt x="32761" y="1"/>
                  <a:pt x="32651" y="267"/>
                  <a:pt x="32808" y="424"/>
                </a:cubicBezTo>
                <a:cubicBezTo>
                  <a:pt x="32858" y="473"/>
                  <a:pt x="32919" y="495"/>
                  <a:pt x="32979" y="495"/>
                </a:cubicBezTo>
                <a:cubicBezTo>
                  <a:pt x="33106" y="495"/>
                  <a:pt x="33228" y="397"/>
                  <a:pt x="33228" y="248"/>
                </a:cubicBezTo>
                <a:cubicBezTo>
                  <a:pt x="33228" y="113"/>
                  <a:pt x="33118" y="1"/>
                  <a:pt x="32980" y="1"/>
                </a:cubicBezTo>
                <a:close/>
                <a:moveTo>
                  <a:pt x="34204" y="1"/>
                </a:moveTo>
                <a:cubicBezTo>
                  <a:pt x="34078" y="1"/>
                  <a:pt x="33955" y="99"/>
                  <a:pt x="33955" y="248"/>
                </a:cubicBezTo>
                <a:cubicBezTo>
                  <a:pt x="33955" y="383"/>
                  <a:pt x="34065" y="496"/>
                  <a:pt x="34200" y="496"/>
                </a:cubicBezTo>
                <a:cubicBezTo>
                  <a:pt x="34422" y="496"/>
                  <a:pt x="34532" y="229"/>
                  <a:pt x="34375" y="73"/>
                </a:cubicBezTo>
                <a:cubicBezTo>
                  <a:pt x="34326" y="23"/>
                  <a:pt x="34264" y="1"/>
                  <a:pt x="34204" y="1"/>
                </a:cubicBezTo>
                <a:close/>
                <a:moveTo>
                  <a:pt x="54" y="1220"/>
                </a:moveTo>
                <a:cubicBezTo>
                  <a:pt x="38" y="1220"/>
                  <a:pt x="19" y="1223"/>
                  <a:pt x="0" y="1226"/>
                </a:cubicBezTo>
                <a:lnTo>
                  <a:pt x="0" y="1708"/>
                </a:lnTo>
                <a:cubicBezTo>
                  <a:pt x="18" y="1712"/>
                  <a:pt x="36" y="1714"/>
                  <a:pt x="53" y="1714"/>
                </a:cubicBezTo>
                <a:cubicBezTo>
                  <a:pt x="177" y="1714"/>
                  <a:pt x="285" y="1622"/>
                  <a:pt x="301" y="1495"/>
                </a:cubicBezTo>
                <a:cubicBezTo>
                  <a:pt x="317" y="1348"/>
                  <a:pt x="201" y="1220"/>
                  <a:pt x="54" y="1220"/>
                </a:cubicBezTo>
                <a:close/>
                <a:moveTo>
                  <a:pt x="1276" y="1220"/>
                </a:moveTo>
                <a:cubicBezTo>
                  <a:pt x="1053" y="1220"/>
                  <a:pt x="944" y="1486"/>
                  <a:pt x="1100" y="1643"/>
                </a:cubicBezTo>
                <a:cubicBezTo>
                  <a:pt x="1150" y="1692"/>
                  <a:pt x="1211" y="1714"/>
                  <a:pt x="1271" y="1714"/>
                </a:cubicBezTo>
                <a:cubicBezTo>
                  <a:pt x="1398" y="1714"/>
                  <a:pt x="1520" y="1616"/>
                  <a:pt x="1520" y="1467"/>
                </a:cubicBezTo>
                <a:cubicBezTo>
                  <a:pt x="1520" y="1332"/>
                  <a:pt x="1410" y="1220"/>
                  <a:pt x="1276" y="1220"/>
                </a:cubicBezTo>
                <a:close/>
                <a:moveTo>
                  <a:pt x="2495" y="1220"/>
                </a:moveTo>
                <a:cubicBezTo>
                  <a:pt x="2272" y="1220"/>
                  <a:pt x="2163" y="1486"/>
                  <a:pt x="2319" y="1643"/>
                </a:cubicBezTo>
                <a:cubicBezTo>
                  <a:pt x="2370" y="1692"/>
                  <a:pt x="2431" y="1714"/>
                  <a:pt x="2491" y="1714"/>
                </a:cubicBezTo>
                <a:cubicBezTo>
                  <a:pt x="2618" y="1714"/>
                  <a:pt x="2739" y="1616"/>
                  <a:pt x="2739" y="1467"/>
                </a:cubicBezTo>
                <a:cubicBezTo>
                  <a:pt x="2739" y="1332"/>
                  <a:pt x="2630" y="1220"/>
                  <a:pt x="2495" y="1220"/>
                </a:cubicBezTo>
                <a:close/>
                <a:moveTo>
                  <a:pt x="3714" y="1220"/>
                </a:moveTo>
                <a:cubicBezTo>
                  <a:pt x="3494" y="1220"/>
                  <a:pt x="3385" y="1486"/>
                  <a:pt x="3538" y="1643"/>
                </a:cubicBezTo>
                <a:cubicBezTo>
                  <a:pt x="3589" y="1692"/>
                  <a:pt x="3651" y="1714"/>
                  <a:pt x="3711" y="1714"/>
                </a:cubicBezTo>
                <a:cubicBezTo>
                  <a:pt x="3839" y="1714"/>
                  <a:pt x="3961" y="1616"/>
                  <a:pt x="3961" y="1467"/>
                </a:cubicBezTo>
                <a:cubicBezTo>
                  <a:pt x="3961" y="1332"/>
                  <a:pt x="3849" y="1220"/>
                  <a:pt x="3714" y="1220"/>
                </a:cubicBezTo>
                <a:close/>
                <a:moveTo>
                  <a:pt x="4933" y="1220"/>
                </a:moveTo>
                <a:cubicBezTo>
                  <a:pt x="4713" y="1220"/>
                  <a:pt x="4604" y="1486"/>
                  <a:pt x="4757" y="1643"/>
                </a:cubicBezTo>
                <a:cubicBezTo>
                  <a:pt x="4808" y="1692"/>
                  <a:pt x="4870" y="1714"/>
                  <a:pt x="4930" y="1714"/>
                </a:cubicBezTo>
                <a:cubicBezTo>
                  <a:pt x="5058" y="1714"/>
                  <a:pt x="5180" y="1616"/>
                  <a:pt x="5180" y="1467"/>
                </a:cubicBezTo>
                <a:cubicBezTo>
                  <a:pt x="5180" y="1332"/>
                  <a:pt x="5068" y="1220"/>
                  <a:pt x="4933" y="1220"/>
                </a:cubicBezTo>
                <a:close/>
                <a:moveTo>
                  <a:pt x="34200" y="1220"/>
                </a:moveTo>
                <a:cubicBezTo>
                  <a:pt x="33980" y="1220"/>
                  <a:pt x="33870" y="1486"/>
                  <a:pt x="34027" y="1643"/>
                </a:cubicBezTo>
                <a:cubicBezTo>
                  <a:pt x="34077" y="1692"/>
                  <a:pt x="34138" y="1714"/>
                  <a:pt x="34198" y="1714"/>
                </a:cubicBezTo>
                <a:cubicBezTo>
                  <a:pt x="34325" y="1714"/>
                  <a:pt x="34447" y="1616"/>
                  <a:pt x="34447" y="1467"/>
                </a:cubicBezTo>
                <a:cubicBezTo>
                  <a:pt x="34447" y="1332"/>
                  <a:pt x="34337" y="1220"/>
                  <a:pt x="34200" y="1220"/>
                </a:cubicBezTo>
                <a:close/>
                <a:moveTo>
                  <a:pt x="6152" y="1220"/>
                </a:moveTo>
                <a:cubicBezTo>
                  <a:pt x="5933" y="1220"/>
                  <a:pt x="5823" y="1486"/>
                  <a:pt x="5976" y="1643"/>
                </a:cubicBezTo>
                <a:cubicBezTo>
                  <a:pt x="6027" y="1693"/>
                  <a:pt x="6089" y="1716"/>
                  <a:pt x="6149" y="1716"/>
                </a:cubicBezTo>
                <a:cubicBezTo>
                  <a:pt x="6277" y="1716"/>
                  <a:pt x="6399" y="1616"/>
                  <a:pt x="6399" y="1467"/>
                </a:cubicBezTo>
                <a:cubicBezTo>
                  <a:pt x="6399" y="1332"/>
                  <a:pt x="6290" y="1220"/>
                  <a:pt x="6152" y="1220"/>
                </a:cubicBezTo>
                <a:close/>
                <a:moveTo>
                  <a:pt x="7371" y="1220"/>
                </a:moveTo>
                <a:cubicBezTo>
                  <a:pt x="7152" y="1220"/>
                  <a:pt x="7042" y="1486"/>
                  <a:pt x="7199" y="1643"/>
                </a:cubicBezTo>
                <a:cubicBezTo>
                  <a:pt x="7248" y="1693"/>
                  <a:pt x="7309" y="1716"/>
                  <a:pt x="7369" y="1716"/>
                </a:cubicBezTo>
                <a:cubicBezTo>
                  <a:pt x="7496" y="1716"/>
                  <a:pt x="7619" y="1616"/>
                  <a:pt x="7619" y="1467"/>
                </a:cubicBezTo>
                <a:cubicBezTo>
                  <a:pt x="7619" y="1332"/>
                  <a:pt x="7509" y="1220"/>
                  <a:pt x="7371" y="1220"/>
                </a:cubicBezTo>
                <a:close/>
                <a:moveTo>
                  <a:pt x="8590" y="1220"/>
                </a:moveTo>
                <a:cubicBezTo>
                  <a:pt x="8371" y="1220"/>
                  <a:pt x="8261" y="1486"/>
                  <a:pt x="8418" y="1643"/>
                </a:cubicBezTo>
                <a:cubicBezTo>
                  <a:pt x="8467" y="1693"/>
                  <a:pt x="8528" y="1716"/>
                  <a:pt x="8588" y="1716"/>
                </a:cubicBezTo>
                <a:cubicBezTo>
                  <a:pt x="8715" y="1716"/>
                  <a:pt x="8838" y="1616"/>
                  <a:pt x="8838" y="1467"/>
                </a:cubicBezTo>
                <a:cubicBezTo>
                  <a:pt x="8838" y="1332"/>
                  <a:pt x="8728" y="1220"/>
                  <a:pt x="8590" y="1220"/>
                </a:cubicBezTo>
                <a:close/>
                <a:moveTo>
                  <a:pt x="9812" y="1220"/>
                </a:moveTo>
                <a:cubicBezTo>
                  <a:pt x="9590" y="1220"/>
                  <a:pt x="9480" y="1486"/>
                  <a:pt x="9637" y="1643"/>
                </a:cubicBezTo>
                <a:cubicBezTo>
                  <a:pt x="9686" y="1693"/>
                  <a:pt x="9747" y="1716"/>
                  <a:pt x="9808" y="1716"/>
                </a:cubicBezTo>
                <a:cubicBezTo>
                  <a:pt x="9934" y="1716"/>
                  <a:pt x="10057" y="1616"/>
                  <a:pt x="10057" y="1467"/>
                </a:cubicBezTo>
                <a:cubicBezTo>
                  <a:pt x="10057" y="1332"/>
                  <a:pt x="9947" y="1220"/>
                  <a:pt x="9812" y="1220"/>
                </a:cubicBezTo>
                <a:close/>
                <a:moveTo>
                  <a:pt x="11031" y="1220"/>
                </a:moveTo>
                <a:cubicBezTo>
                  <a:pt x="10809" y="1220"/>
                  <a:pt x="10699" y="1486"/>
                  <a:pt x="10856" y="1643"/>
                </a:cubicBezTo>
                <a:cubicBezTo>
                  <a:pt x="10906" y="1693"/>
                  <a:pt x="10968" y="1716"/>
                  <a:pt x="11028" y="1716"/>
                </a:cubicBezTo>
                <a:cubicBezTo>
                  <a:pt x="11155" y="1716"/>
                  <a:pt x="11276" y="1616"/>
                  <a:pt x="11276" y="1467"/>
                </a:cubicBezTo>
                <a:cubicBezTo>
                  <a:pt x="11276" y="1332"/>
                  <a:pt x="11166" y="1220"/>
                  <a:pt x="11031" y="1220"/>
                </a:cubicBezTo>
                <a:close/>
                <a:moveTo>
                  <a:pt x="12250" y="1220"/>
                </a:moveTo>
                <a:cubicBezTo>
                  <a:pt x="12031" y="1220"/>
                  <a:pt x="11921" y="1486"/>
                  <a:pt x="12075" y="1643"/>
                </a:cubicBezTo>
                <a:cubicBezTo>
                  <a:pt x="12125" y="1693"/>
                  <a:pt x="12187" y="1716"/>
                  <a:pt x="12248" y="1716"/>
                </a:cubicBezTo>
                <a:cubicBezTo>
                  <a:pt x="12375" y="1716"/>
                  <a:pt x="12498" y="1616"/>
                  <a:pt x="12498" y="1467"/>
                </a:cubicBezTo>
                <a:cubicBezTo>
                  <a:pt x="12498" y="1332"/>
                  <a:pt x="12385" y="1220"/>
                  <a:pt x="12250" y="1220"/>
                </a:cubicBezTo>
                <a:close/>
                <a:moveTo>
                  <a:pt x="13469" y="1220"/>
                </a:moveTo>
                <a:cubicBezTo>
                  <a:pt x="13250" y="1220"/>
                  <a:pt x="13140" y="1486"/>
                  <a:pt x="13294" y="1643"/>
                </a:cubicBezTo>
                <a:cubicBezTo>
                  <a:pt x="13344" y="1693"/>
                  <a:pt x="13406" y="1716"/>
                  <a:pt x="13467" y="1716"/>
                </a:cubicBezTo>
                <a:cubicBezTo>
                  <a:pt x="13595" y="1716"/>
                  <a:pt x="13717" y="1616"/>
                  <a:pt x="13717" y="1467"/>
                </a:cubicBezTo>
                <a:cubicBezTo>
                  <a:pt x="13717" y="1332"/>
                  <a:pt x="13604" y="1220"/>
                  <a:pt x="13469" y="1220"/>
                </a:cubicBezTo>
                <a:close/>
                <a:moveTo>
                  <a:pt x="14688" y="1220"/>
                </a:moveTo>
                <a:cubicBezTo>
                  <a:pt x="14469" y="1220"/>
                  <a:pt x="14359" y="1486"/>
                  <a:pt x="14513" y="1643"/>
                </a:cubicBezTo>
                <a:cubicBezTo>
                  <a:pt x="14563" y="1693"/>
                  <a:pt x="14625" y="1716"/>
                  <a:pt x="14686" y="1716"/>
                </a:cubicBezTo>
                <a:cubicBezTo>
                  <a:pt x="14814" y="1716"/>
                  <a:pt x="14936" y="1616"/>
                  <a:pt x="14936" y="1467"/>
                </a:cubicBezTo>
                <a:cubicBezTo>
                  <a:pt x="14936" y="1332"/>
                  <a:pt x="14826" y="1220"/>
                  <a:pt x="14688" y="1220"/>
                </a:cubicBezTo>
                <a:close/>
                <a:moveTo>
                  <a:pt x="15907" y="1220"/>
                </a:moveTo>
                <a:cubicBezTo>
                  <a:pt x="15688" y="1220"/>
                  <a:pt x="15578" y="1486"/>
                  <a:pt x="15735" y="1643"/>
                </a:cubicBezTo>
                <a:cubicBezTo>
                  <a:pt x="15785" y="1693"/>
                  <a:pt x="15846" y="1716"/>
                  <a:pt x="15906" y="1716"/>
                </a:cubicBezTo>
                <a:cubicBezTo>
                  <a:pt x="16033" y="1716"/>
                  <a:pt x="16155" y="1616"/>
                  <a:pt x="16155" y="1467"/>
                </a:cubicBezTo>
                <a:cubicBezTo>
                  <a:pt x="16155" y="1332"/>
                  <a:pt x="16045" y="1220"/>
                  <a:pt x="15907" y="1220"/>
                </a:cubicBezTo>
                <a:close/>
                <a:moveTo>
                  <a:pt x="17127" y="1220"/>
                </a:moveTo>
                <a:cubicBezTo>
                  <a:pt x="16907" y="1220"/>
                  <a:pt x="16797" y="1486"/>
                  <a:pt x="16954" y="1643"/>
                </a:cubicBezTo>
                <a:cubicBezTo>
                  <a:pt x="17004" y="1693"/>
                  <a:pt x="17065" y="1716"/>
                  <a:pt x="17125" y="1716"/>
                </a:cubicBezTo>
                <a:cubicBezTo>
                  <a:pt x="17252" y="1716"/>
                  <a:pt x="17374" y="1616"/>
                  <a:pt x="17374" y="1467"/>
                </a:cubicBezTo>
                <a:cubicBezTo>
                  <a:pt x="17374" y="1332"/>
                  <a:pt x="17264" y="1220"/>
                  <a:pt x="17127" y="1220"/>
                </a:cubicBezTo>
                <a:close/>
                <a:moveTo>
                  <a:pt x="18349" y="1220"/>
                </a:moveTo>
                <a:cubicBezTo>
                  <a:pt x="18126" y="1220"/>
                  <a:pt x="18017" y="1486"/>
                  <a:pt x="18173" y="1643"/>
                </a:cubicBezTo>
                <a:cubicBezTo>
                  <a:pt x="18223" y="1693"/>
                  <a:pt x="18284" y="1716"/>
                  <a:pt x="18344" y="1716"/>
                </a:cubicBezTo>
                <a:cubicBezTo>
                  <a:pt x="18471" y="1716"/>
                  <a:pt x="18593" y="1616"/>
                  <a:pt x="18593" y="1467"/>
                </a:cubicBezTo>
                <a:cubicBezTo>
                  <a:pt x="18593" y="1332"/>
                  <a:pt x="18483" y="1220"/>
                  <a:pt x="18349" y="1220"/>
                </a:cubicBezTo>
                <a:close/>
                <a:moveTo>
                  <a:pt x="19568" y="1220"/>
                </a:moveTo>
                <a:cubicBezTo>
                  <a:pt x="19345" y="1220"/>
                  <a:pt x="19236" y="1486"/>
                  <a:pt x="19392" y="1643"/>
                </a:cubicBezTo>
                <a:cubicBezTo>
                  <a:pt x="19443" y="1693"/>
                  <a:pt x="19504" y="1716"/>
                  <a:pt x="19564" y="1716"/>
                </a:cubicBezTo>
                <a:cubicBezTo>
                  <a:pt x="19691" y="1716"/>
                  <a:pt x="19812" y="1616"/>
                  <a:pt x="19812" y="1467"/>
                </a:cubicBezTo>
                <a:cubicBezTo>
                  <a:pt x="19812" y="1332"/>
                  <a:pt x="19703" y="1220"/>
                  <a:pt x="19568" y="1220"/>
                </a:cubicBezTo>
                <a:close/>
                <a:moveTo>
                  <a:pt x="20787" y="1220"/>
                </a:moveTo>
                <a:cubicBezTo>
                  <a:pt x="20567" y="1220"/>
                  <a:pt x="20458" y="1486"/>
                  <a:pt x="20611" y="1643"/>
                </a:cubicBezTo>
                <a:cubicBezTo>
                  <a:pt x="20662" y="1693"/>
                  <a:pt x="20724" y="1716"/>
                  <a:pt x="20784" y="1716"/>
                </a:cubicBezTo>
                <a:cubicBezTo>
                  <a:pt x="20912" y="1716"/>
                  <a:pt x="21034" y="1616"/>
                  <a:pt x="21034" y="1467"/>
                </a:cubicBezTo>
                <a:cubicBezTo>
                  <a:pt x="21034" y="1332"/>
                  <a:pt x="20922" y="1220"/>
                  <a:pt x="20787" y="1220"/>
                </a:cubicBezTo>
                <a:close/>
                <a:moveTo>
                  <a:pt x="22006" y="1220"/>
                </a:moveTo>
                <a:cubicBezTo>
                  <a:pt x="21786" y="1220"/>
                  <a:pt x="21677" y="1486"/>
                  <a:pt x="21830" y="1643"/>
                </a:cubicBezTo>
                <a:cubicBezTo>
                  <a:pt x="21881" y="1693"/>
                  <a:pt x="21943" y="1716"/>
                  <a:pt x="22003" y="1716"/>
                </a:cubicBezTo>
                <a:cubicBezTo>
                  <a:pt x="22131" y="1716"/>
                  <a:pt x="22253" y="1616"/>
                  <a:pt x="22253" y="1467"/>
                </a:cubicBezTo>
                <a:cubicBezTo>
                  <a:pt x="22253" y="1332"/>
                  <a:pt x="22141" y="1220"/>
                  <a:pt x="22006" y="1220"/>
                </a:cubicBezTo>
                <a:close/>
                <a:moveTo>
                  <a:pt x="23225" y="1220"/>
                </a:moveTo>
                <a:cubicBezTo>
                  <a:pt x="23006" y="1220"/>
                  <a:pt x="22896" y="1486"/>
                  <a:pt x="23049" y="1643"/>
                </a:cubicBezTo>
                <a:cubicBezTo>
                  <a:pt x="23100" y="1693"/>
                  <a:pt x="23162" y="1716"/>
                  <a:pt x="23222" y="1716"/>
                </a:cubicBezTo>
                <a:cubicBezTo>
                  <a:pt x="23350" y="1716"/>
                  <a:pt x="23472" y="1616"/>
                  <a:pt x="23472" y="1467"/>
                </a:cubicBezTo>
                <a:cubicBezTo>
                  <a:pt x="23472" y="1332"/>
                  <a:pt x="23363" y="1220"/>
                  <a:pt x="23225" y="1220"/>
                </a:cubicBezTo>
                <a:close/>
                <a:moveTo>
                  <a:pt x="24444" y="1220"/>
                </a:moveTo>
                <a:cubicBezTo>
                  <a:pt x="24225" y="1220"/>
                  <a:pt x="24115" y="1486"/>
                  <a:pt x="24272" y="1643"/>
                </a:cubicBezTo>
                <a:cubicBezTo>
                  <a:pt x="24321" y="1693"/>
                  <a:pt x="24382" y="1716"/>
                  <a:pt x="24442" y="1716"/>
                </a:cubicBezTo>
                <a:cubicBezTo>
                  <a:pt x="24569" y="1716"/>
                  <a:pt x="24692" y="1616"/>
                  <a:pt x="24692" y="1467"/>
                </a:cubicBezTo>
                <a:cubicBezTo>
                  <a:pt x="24692" y="1332"/>
                  <a:pt x="24582" y="1220"/>
                  <a:pt x="24444" y="1220"/>
                </a:cubicBezTo>
                <a:close/>
                <a:moveTo>
                  <a:pt x="25663" y="1220"/>
                </a:moveTo>
                <a:cubicBezTo>
                  <a:pt x="25444" y="1220"/>
                  <a:pt x="25334" y="1486"/>
                  <a:pt x="25491" y="1643"/>
                </a:cubicBezTo>
                <a:cubicBezTo>
                  <a:pt x="25540" y="1693"/>
                  <a:pt x="25601" y="1716"/>
                  <a:pt x="25661" y="1716"/>
                </a:cubicBezTo>
                <a:cubicBezTo>
                  <a:pt x="25788" y="1716"/>
                  <a:pt x="25911" y="1616"/>
                  <a:pt x="25911" y="1467"/>
                </a:cubicBezTo>
                <a:cubicBezTo>
                  <a:pt x="25911" y="1332"/>
                  <a:pt x="25801" y="1220"/>
                  <a:pt x="25663" y="1220"/>
                </a:cubicBezTo>
                <a:close/>
                <a:moveTo>
                  <a:pt x="26885" y="1220"/>
                </a:moveTo>
                <a:cubicBezTo>
                  <a:pt x="26663" y="1220"/>
                  <a:pt x="26553" y="1486"/>
                  <a:pt x="26710" y="1643"/>
                </a:cubicBezTo>
                <a:cubicBezTo>
                  <a:pt x="26759" y="1693"/>
                  <a:pt x="26820" y="1716"/>
                  <a:pt x="26881" y="1716"/>
                </a:cubicBezTo>
                <a:cubicBezTo>
                  <a:pt x="27007" y="1716"/>
                  <a:pt x="27130" y="1616"/>
                  <a:pt x="27130" y="1467"/>
                </a:cubicBezTo>
                <a:cubicBezTo>
                  <a:pt x="27130" y="1332"/>
                  <a:pt x="27020" y="1220"/>
                  <a:pt x="26885" y="1220"/>
                </a:cubicBezTo>
                <a:close/>
                <a:moveTo>
                  <a:pt x="28104" y="1220"/>
                </a:moveTo>
                <a:cubicBezTo>
                  <a:pt x="27885" y="1220"/>
                  <a:pt x="27772" y="1486"/>
                  <a:pt x="27929" y="1643"/>
                </a:cubicBezTo>
                <a:cubicBezTo>
                  <a:pt x="27979" y="1693"/>
                  <a:pt x="28041" y="1716"/>
                  <a:pt x="28101" y="1716"/>
                </a:cubicBezTo>
                <a:cubicBezTo>
                  <a:pt x="28228" y="1716"/>
                  <a:pt x="28349" y="1616"/>
                  <a:pt x="28349" y="1467"/>
                </a:cubicBezTo>
                <a:cubicBezTo>
                  <a:pt x="28349" y="1332"/>
                  <a:pt x="28239" y="1220"/>
                  <a:pt x="28104" y="1220"/>
                </a:cubicBezTo>
                <a:close/>
                <a:moveTo>
                  <a:pt x="29323" y="1220"/>
                </a:moveTo>
                <a:cubicBezTo>
                  <a:pt x="29104" y="1220"/>
                  <a:pt x="28994" y="1486"/>
                  <a:pt x="29148" y="1643"/>
                </a:cubicBezTo>
                <a:cubicBezTo>
                  <a:pt x="29198" y="1693"/>
                  <a:pt x="29260" y="1716"/>
                  <a:pt x="29321" y="1716"/>
                </a:cubicBezTo>
                <a:cubicBezTo>
                  <a:pt x="29448" y="1716"/>
                  <a:pt x="29571" y="1616"/>
                  <a:pt x="29571" y="1467"/>
                </a:cubicBezTo>
                <a:cubicBezTo>
                  <a:pt x="29571" y="1332"/>
                  <a:pt x="29458" y="1220"/>
                  <a:pt x="29323" y="1220"/>
                </a:cubicBezTo>
                <a:close/>
                <a:moveTo>
                  <a:pt x="30542" y="1220"/>
                </a:moveTo>
                <a:cubicBezTo>
                  <a:pt x="30323" y="1220"/>
                  <a:pt x="30213" y="1486"/>
                  <a:pt x="30367" y="1643"/>
                </a:cubicBezTo>
                <a:cubicBezTo>
                  <a:pt x="30417" y="1693"/>
                  <a:pt x="30479" y="1716"/>
                  <a:pt x="30540" y="1716"/>
                </a:cubicBezTo>
                <a:cubicBezTo>
                  <a:pt x="30667" y="1716"/>
                  <a:pt x="30790" y="1616"/>
                  <a:pt x="30790" y="1467"/>
                </a:cubicBezTo>
                <a:cubicBezTo>
                  <a:pt x="30790" y="1332"/>
                  <a:pt x="30677" y="1220"/>
                  <a:pt x="30542" y="1220"/>
                </a:cubicBezTo>
                <a:close/>
                <a:moveTo>
                  <a:pt x="31761" y="1220"/>
                </a:moveTo>
                <a:cubicBezTo>
                  <a:pt x="31542" y="1220"/>
                  <a:pt x="31432" y="1486"/>
                  <a:pt x="31586" y="1643"/>
                </a:cubicBezTo>
                <a:cubicBezTo>
                  <a:pt x="31636" y="1693"/>
                  <a:pt x="31698" y="1716"/>
                  <a:pt x="31759" y="1716"/>
                </a:cubicBezTo>
                <a:cubicBezTo>
                  <a:pt x="31887" y="1716"/>
                  <a:pt x="32009" y="1616"/>
                  <a:pt x="32009" y="1467"/>
                </a:cubicBezTo>
                <a:cubicBezTo>
                  <a:pt x="32009" y="1332"/>
                  <a:pt x="31899" y="1220"/>
                  <a:pt x="31761" y="1220"/>
                </a:cubicBezTo>
                <a:close/>
                <a:moveTo>
                  <a:pt x="32980" y="1220"/>
                </a:moveTo>
                <a:cubicBezTo>
                  <a:pt x="32761" y="1220"/>
                  <a:pt x="32651" y="1486"/>
                  <a:pt x="32808" y="1643"/>
                </a:cubicBezTo>
                <a:cubicBezTo>
                  <a:pt x="32858" y="1693"/>
                  <a:pt x="32919" y="1716"/>
                  <a:pt x="32979" y="1716"/>
                </a:cubicBezTo>
                <a:cubicBezTo>
                  <a:pt x="33106" y="1716"/>
                  <a:pt x="33228" y="1616"/>
                  <a:pt x="33228" y="1467"/>
                </a:cubicBezTo>
                <a:cubicBezTo>
                  <a:pt x="33228" y="1332"/>
                  <a:pt x="33118" y="1220"/>
                  <a:pt x="32980" y="1220"/>
                </a:cubicBezTo>
                <a:close/>
                <a:moveTo>
                  <a:pt x="54" y="2442"/>
                </a:moveTo>
                <a:cubicBezTo>
                  <a:pt x="38" y="2442"/>
                  <a:pt x="19" y="2442"/>
                  <a:pt x="0" y="2445"/>
                </a:cubicBezTo>
                <a:lnTo>
                  <a:pt x="0" y="2928"/>
                </a:lnTo>
                <a:cubicBezTo>
                  <a:pt x="18" y="2931"/>
                  <a:pt x="36" y="2933"/>
                  <a:pt x="53" y="2933"/>
                </a:cubicBezTo>
                <a:cubicBezTo>
                  <a:pt x="177" y="2933"/>
                  <a:pt x="285" y="2841"/>
                  <a:pt x="301" y="2714"/>
                </a:cubicBezTo>
                <a:cubicBezTo>
                  <a:pt x="317" y="2567"/>
                  <a:pt x="201" y="2442"/>
                  <a:pt x="54" y="2442"/>
                </a:cubicBezTo>
                <a:close/>
                <a:moveTo>
                  <a:pt x="1276" y="2442"/>
                </a:moveTo>
                <a:cubicBezTo>
                  <a:pt x="1053" y="2442"/>
                  <a:pt x="944" y="2705"/>
                  <a:pt x="1100" y="2862"/>
                </a:cubicBezTo>
                <a:cubicBezTo>
                  <a:pt x="1150" y="2912"/>
                  <a:pt x="1211" y="2935"/>
                  <a:pt x="1271" y="2935"/>
                </a:cubicBezTo>
                <a:cubicBezTo>
                  <a:pt x="1398" y="2935"/>
                  <a:pt x="1520" y="2835"/>
                  <a:pt x="1520" y="2686"/>
                </a:cubicBezTo>
                <a:cubicBezTo>
                  <a:pt x="1520" y="2551"/>
                  <a:pt x="1410" y="2442"/>
                  <a:pt x="1276" y="2442"/>
                </a:cubicBezTo>
                <a:close/>
                <a:moveTo>
                  <a:pt x="2495" y="2442"/>
                </a:moveTo>
                <a:cubicBezTo>
                  <a:pt x="2272" y="2442"/>
                  <a:pt x="2163" y="2705"/>
                  <a:pt x="2319" y="2862"/>
                </a:cubicBezTo>
                <a:cubicBezTo>
                  <a:pt x="2370" y="2912"/>
                  <a:pt x="2431" y="2935"/>
                  <a:pt x="2491" y="2935"/>
                </a:cubicBezTo>
                <a:cubicBezTo>
                  <a:pt x="2618" y="2935"/>
                  <a:pt x="2739" y="2835"/>
                  <a:pt x="2739" y="2686"/>
                </a:cubicBezTo>
                <a:cubicBezTo>
                  <a:pt x="2739" y="2551"/>
                  <a:pt x="2630" y="2442"/>
                  <a:pt x="2495" y="2442"/>
                </a:cubicBezTo>
                <a:close/>
                <a:moveTo>
                  <a:pt x="3714" y="2442"/>
                </a:moveTo>
                <a:cubicBezTo>
                  <a:pt x="3494" y="2442"/>
                  <a:pt x="3385" y="2705"/>
                  <a:pt x="3538" y="2862"/>
                </a:cubicBezTo>
                <a:cubicBezTo>
                  <a:pt x="3589" y="2912"/>
                  <a:pt x="3651" y="2935"/>
                  <a:pt x="3711" y="2935"/>
                </a:cubicBezTo>
                <a:cubicBezTo>
                  <a:pt x="3839" y="2935"/>
                  <a:pt x="3961" y="2835"/>
                  <a:pt x="3961" y="2686"/>
                </a:cubicBezTo>
                <a:cubicBezTo>
                  <a:pt x="3961" y="2551"/>
                  <a:pt x="3849" y="2442"/>
                  <a:pt x="3714" y="2442"/>
                </a:cubicBezTo>
                <a:close/>
                <a:moveTo>
                  <a:pt x="4933" y="2442"/>
                </a:moveTo>
                <a:cubicBezTo>
                  <a:pt x="4713" y="2442"/>
                  <a:pt x="4604" y="2705"/>
                  <a:pt x="4757" y="2862"/>
                </a:cubicBezTo>
                <a:cubicBezTo>
                  <a:pt x="4808" y="2912"/>
                  <a:pt x="4870" y="2935"/>
                  <a:pt x="4930" y="2935"/>
                </a:cubicBezTo>
                <a:cubicBezTo>
                  <a:pt x="5058" y="2935"/>
                  <a:pt x="5180" y="2835"/>
                  <a:pt x="5180" y="2686"/>
                </a:cubicBezTo>
                <a:cubicBezTo>
                  <a:pt x="5180" y="2551"/>
                  <a:pt x="5068" y="2442"/>
                  <a:pt x="4933" y="2442"/>
                </a:cubicBezTo>
                <a:close/>
                <a:moveTo>
                  <a:pt x="34200" y="2442"/>
                </a:moveTo>
                <a:cubicBezTo>
                  <a:pt x="33980" y="2442"/>
                  <a:pt x="33870" y="2705"/>
                  <a:pt x="34027" y="2862"/>
                </a:cubicBezTo>
                <a:cubicBezTo>
                  <a:pt x="34077" y="2912"/>
                  <a:pt x="34138" y="2935"/>
                  <a:pt x="34198" y="2935"/>
                </a:cubicBezTo>
                <a:cubicBezTo>
                  <a:pt x="34325" y="2935"/>
                  <a:pt x="34447" y="2835"/>
                  <a:pt x="34447" y="2686"/>
                </a:cubicBezTo>
                <a:cubicBezTo>
                  <a:pt x="34447" y="2551"/>
                  <a:pt x="34337" y="2442"/>
                  <a:pt x="34200" y="2442"/>
                </a:cubicBezTo>
                <a:close/>
                <a:moveTo>
                  <a:pt x="6152" y="2442"/>
                </a:moveTo>
                <a:cubicBezTo>
                  <a:pt x="5933" y="2442"/>
                  <a:pt x="5823" y="2705"/>
                  <a:pt x="5976" y="2862"/>
                </a:cubicBezTo>
                <a:cubicBezTo>
                  <a:pt x="6027" y="2913"/>
                  <a:pt x="6090" y="2935"/>
                  <a:pt x="6151" y="2935"/>
                </a:cubicBezTo>
                <a:cubicBezTo>
                  <a:pt x="6278" y="2935"/>
                  <a:pt x="6399" y="2837"/>
                  <a:pt x="6399" y="2686"/>
                </a:cubicBezTo>
                <a:cubicBezTo>
                  <a:pt x="6399" y="2551"/>
                  <a:pt x="6290" y="2442"/>
                  <a:pt x="6152" y="2442"/>
                </a:cubicBezTo>
                <a:close/>
                <a:moveTo>
                  <a:pt x="7371" y="2442"/>
                </a:moveTo>
                <a:cubicBezTo>
                  <a:pt x="7152" y="2442"/>
                  <a:pt x="7042" y="2705"/>
                  <a:pt x="7199" y="2862"/>
                </a:cubicBezTo>
                <a:cubicBezTo>
                  <a:pt x="7248" y="2913"/>
                  <a:pt x="7310" y="2935"/>
                  <a:pt x="7371" y="2935"/>
                </a:cubicBezTo>
                <a:cubicBezTo>
                  <a:pt x="7497" y="2935"/>
                  <a:pt x="7619" y="2837"/>
                  <a:pt x="7619" y="2686"/>
                </a:cubicBezTo>
                <a:cubicBezTo>
                  <a:pt x="7619" y="2551"/>
                  <a:pt x="7509" y="2442"/>
                  <a:pt x="7371" y="2442"/>
                </a:cubicBezTo>
                <a:close/>
                <a:moveTo>
                  <a:pt x="8590" y="2442"/>
                </a:moveTo>
                <a:cubicBezTo>
                  <a:pt x="8371" y="2442"/>
                  <a:pt x="8261" y="2705"/>
                  <a:pt x="8418" y="2862"/>
                </a:cubicBezTo>
                <a:cubicBezTo>
                  <a:pt x="8467" y="2913"/>
                  <a:pt x="8529" y="2935"/>
                  <a:pt x="8590" y="2935"/>
                </a:cubicBezTo>
                <a:cubicBezTo>
                  <a:pt x="8716" y="2935"/>
                  <a:pt x="8838" y="2837"/>
                  <a:pt x="8838" y="2686"/>
                </a:cubicBezTo>
                <a:cubicBezTo>
                  <a:pt x="8838" y="2551"/>
                  <a:pt x="8728" y="2442"/>
                  <a:pt x="8590" y="2442"/>
                </a:cubicBezTo>
                <a:close/>
                <a:moveTo>
                  <a:pt x="9812" y="2442"/>
                </a:moveTo>
                <a:cubicBezTo>
                  <a:pt x="9590" y="2442"/>
                  <a:pt x="9480" y="2705"/>
                  <a:pt x="9637" y="2862"/>
                </a:cubicBezTo>
                <a:cubicBezTo>
                  <a:pt x="9687" y="2913"/>
                  <a:pt x="9748" y="2935"/>
                  <a:pt x="9809" y="2935"/>
                </a:cubicBezTo>
                <a:cubicBezTo>
                  <a:pt x="9935" y="2935"/>
                  <a:pt x="10057" y="2837"/>
                  <a:pt x="10057" y="2686"/>
                </a:cubicBezTo>
                <a:cubicBezTo>
                  <a:pt x="10057" y="2551"/>
                  <a:pt x="9947" y="2442"/>
                  <a:pt x="9812" y="2442"/>
                </a:cubicBezTo>
                <a:close/>
                <a:moveTo>
                  <a:pt x="11031" y="2442"/>
                </a:moveTo>
                <a:cubicBezTo>
                  <a:pt x="10809" y="2442"/>
                  <a:pt x="10699" y="2705"/>
                  <a:pt x="10856" y="2862"/>
                </a:cubicBezTo>
                <a:cubicBezTo>
                  <a:pt x="10907" y="2913"/>
                  <a:pt x="10969" y="2935"/>
                  <a:pt x="11029" y="2935"/>
                </a:cubicBezTo>
                <a:cubicBezTo>
                  <a:pt x="11156" y="2935"/>
                  <a:pt x="11276" y="2837"/>
                  <a:pt x="11276" y="2686"/>
                </a:cubicBezTo>
                <a:cubicBezTo>
                  <a:pt x="11276" y="2551"/>
                  <a:pt x="11166" y="2442"/>
                  <a:pt x="11031" y="2442"/>
                </a:cubicBezTo>
                <a:close/>
                <a:moveTo>
                  <a:pt x="12250" y="2442"/>
                </a:moveTo>
                <a:cubicBezTo>
                  <a:pt x="12031" y="2442"/>
                  <a:pt x="11921" y="2705"/>
                  <a:pt x="12075" y="2862"/>
                </a:cubicBezTo>
                <a:cubicBezTo>
                  <a:pt x="12126" y="2913"/>
                  <a:pt x="12188" y="2935"/>
                  <a:pt x="12249" y="2935"/>
                </a:cubicBezTo>
                <a:cubicBezTo>
                  <a:pt x="12376" y="2935"/>
                  <a:pt x="12498" y="2837"/>
                  <a:pt x="12498" y="2686"/>
                </a:cubicBezTo>
                <a:cubicBezTo>
                  <a:pt x="12498" y="2551"/>
                  <a:pt x="12385" y="2442"/>
                  <a:pt x="12250" y="2442"/>
                </a:cubicBezTo>
                <a:close/>
                <a:moveTo>
                  <a:pt x="13469" y="2442"/>
                </a:moveTo>
                <a:cubicBezTo>
                  <a:pt x="13250" y="2442"/>
                  <a:pt x="13140" y="2705"/>
                  <a:pt x="13294" y="2862"/>
                </a:cubicBezTo>
                <a:cubicBezTo>
                  <a:pt x="13345" y="2913"/>
                  <a:pt x="13407" y="2935"/>
                  <a:pt x="13468" y="2935"/>
                </a:cubicBezTo>
                <a:cubicBezTo>
                  <a:pt x="13595" y="2935"/>
                  <a:pt x="13717" y="2837"/>
                  <a:pt x="13717" y="2686"/>
                </a:cubicBezTo>
                <a:cubicBezTo>
                  <a:pt x="13717" y="2551"/>
                  <a:pt x="13604" y="2442"/>
                  <a:pt x="13469" y="2442"/>
                </a:cubicBezTo>
                <a:close/>
                <a:moveTo>
                  <a:pt x="14688" y="2442"/>
                </a:moveTo>
                <a:cubicBezTo>
                  <a:pt x="14469" y="2442"/>
                  <a:pt x="14359" y="2705"/>
                  <a:pt x="14513" y="2862"/>
                </a:cubicBezTo>
                <a:cubicBezTo>
                  <a:pt x="14564" y="2913"/>
                  <a:pt x="14626" y="2935"/>
                  <a:pt x="14687" y="2935"/>
                </a:cubicBezTo>
                <a:cubicBezTo>
                  <a:pt x="14814" y="2935"/>
                  <a:pt x="14936" y="2837"/>
                  <a:pt x="14936" y="2686"/>
                </a:cubicBezTo>
                <a:cubicBezTo>
                  <a:pt x="14936" y="2551"/>
                  <a:pt x="14826" y="2442"/>
                  <a:pt x="14688" y="2442"/>
                </a:cubicBezTo>
                <a:close/>
                <a:moveTo>
                  <a:pt x="15907" y="2442"/>
                </a:moveTo>
                <a:cubicBezTo>
                  <a:pt x="15688" y="2442"/>
                  <a:pt x="15578" y="2705"/>
                  <a:pt x="15735" y="2862"/>
                </a:cubicBezTo>
                <a:cubicBezTo>
                  <a:pt x="15785" y="2913"/>
                  <a:pt x="15847" y="2935"/>
                  <a:pt x="15907" y="2935"/>
                </a:cubicBezTo>
                <a:cubicBezTo>
                  <a:pt x="16033" y="2935"/>
                  <a:pt x="16155" y="2837"/>
                  <a:pt x="16155" y="2686"/>
                </a:cubicBezTo>
                <a:cubicBezTo>
                  <a:pt x="16155" y="2551"/>
                  <a:pt x="16045" y="2442"/>
                  <a:pt x="15907" y="2442"/>
                </a:cubicBezTo>
                <a:close/>
                <a:moveTo>
                  <a:pt x="17127" y="2442"/>
                </a:moveTo>
                <a:cubicBezTo>
                  <a:pt x="16907" y="2442"/>
                  <a:pt x="16797" y="2705"/>
                  <a:pt x="16954" y="2862"/>
                </a:cubicBezTo>
                <a:cubicBezTo>
                  <a:pt x="17004" y="2913"/>
                  <a:pt x="17066" y="2935"/>
                  <a:pt x="17126" y="2935"/>
                </a:cubicBezTo>
                <a:cubicBezTo>
                  <a:pt x="17253" y="2935"/>
                  <a:pt x="17374" y="2837"/>
                  <a:pt x="17374" y="2686"/>
                </a:cubicBezTo>
                <a:cubicBezTo>
                  <a:pt x="17374" y="2551"/>
                  <a:pt x="17264" y="2442"/>
                  <a:pt x="17127" y="2442"/>
                </a:cubicBezTo>
                <a:close/>
                <a:moveTo>
                  <a:pt x="18349" y="2442"/>
                </a:moveTo>
                <a:cubicBezTo>
                  <a:pt x="18126" y="2442"/>
                  <a:pt x="18017" y="2705"/>
                  <a:pt x="18173" y="2862"/>
                </a:cubicBezTo>
                <a:cubicBezTo>
                  <a:pt x="18223" y="2913"/>
                  <a:pt x="18285" y="2935"/>
                  <a:pt x="18345" y="2935"/>
                </a:cubicBezTo>
                <a:cubicBezTo>
                  <a:pt x="18472" y="2935"/>
                  <a:pt x="18593" y="2837"/>
                  <a:pt x="18593" y="2686"/>
                </a:cubicBezTo>
                <a:cubicBezTo>
                  <a:pt x="18593" y="2551"/>
                  <a:pt x="18483" y="2442"/>
                  <a:pt x="18349" y="2442"/>
                </a:cubicBezTo>
                <a:close/>
                <a:moveTo>
                  <a:pt x="19568" y="2442"/>
                </a:moveTo>
                <a:cubicBezTo>
                  <a:pt x="19345" y="2442"/>
                  <a:pt x="19236" y="2705"/>
                  <a:pt x="19392" y="2862"/>
                </a:cubicBezTo>
                <a:cubicBezTo>
                  <a:pt x="19443" y="2913"/>
                  <a:pt x="19505" y="2935"/>
                  <a:pt x="19566" y="2935"/>
                </a:cubicBezTo>
                <a:cubicBezTo>
                  <a:pt x="19692" y="2935"/>
                  <a:pt x="19812" y="2837"/>
                  <a:pt x="19812" y="2686"/>
                </a:cubicBezTo>
                <a:cubicBezTo>
                  <a:pt x="19812" y="2551"/>
                  <a:pt x="19703" y="2442"/>
                  <a:pt x="19568" y="2442"/>
                </a:cubicBezTo>
                <a:close/>
                <a:moveTo>
                  <a:pt x="20787" y="2442"/>
                </a:moveTo>
                <a:cubicBezTo>
                  <a:pt x="20567" y="2442"/>
                  <a:pt x="20458" y="2705"/>
                  <a:pt x="20611" y="2862"/>
                </a:cubicBezTo>
                <a:cubicBezTo>
                  <a:pt x="20662" y="2913"/>
                  <a:pt x="20725" y="2935"/>
                  <a:pt x="20786" y="2935"/>
                </a:cubicBezTo>
                <a:cubicBezTo>
                  <a:pt x="20913" y="2935"/>
                  <a:pt x="21034" y="2837"/>
                  <a:pt x="21034" y="2686"/>
                </a:cubicBezTo>
                <a:cubicBezTo>
                  <a:pt x="21034" y="2551"/>
                  <a:pt x="20922" y="2442"/>
                  <a:pt x="20787" y="2442"/>
                </a:cubicBezTo>
                <a:close/>
                <a:moveTo>
                  <a:pt x="22006" y="2442"/>
                </a:moveTo>
                <a:cubicBezTo>
                  <a:pt x="21786" y="2442"/>
                  <a:pt x="21677" y="2705"/>
                  <a:pt x="21830" y="2862"/>
                </a:cubicBezTo>
                <a:cubicBezTo>
                  <a:pt x="21881" y="2913"/>
                  <a:pt x="21944" y="2935"/>
                  <a:pt x="22005" y="2935"/>
                </a:cubicBezTo>
                <a:cubicBezTo>
                  <a:pt x="22132" y="2935"/>
                  <a:pt x="22253" y="2837"/>
                  <a:pt x="22253" y="2686"/>
                </a:cubicBezTo>
                <a:cubicBezTo>
                  <a:pt x="22253" y="2551"/>
                  <a:pt x="22141" y="2442"/>
                  <a:pt x="22006" y="2442"/>
                </a:cubicBezTo>
                <a:close/>
                <a:moveTo>
                  <a:pt x="23225" y="2442"/>
                </a:moveTo>
                <a:cubicBezTo>
                  <a:pt x="23006" y="2442"/>
                  <a:pt x="22896" y="2705"/>
                  <a:pt x="23049" y="2862"/>
                </a:cubicBezTo>
                <a:cubicBezTo>
                  <a:pt x="23100" y="2913"/>
                  <a:pt x="23163" y="2935"/>
                  <a:pt x="23224" y="2935"/>
                </a:cubicBezTo>
                <a:cubicBezTo>
                  <a:pt x="23351" y="2935"/>
                  <a:pt x="23472" y="2837"/>
                  <a:pt x="23472" y="2686"/>
                </a:cubicBezTo>
                <a:cubicBezTo>
                  <a:pt x="23472" y="2551"/>
                  <a:pt x="23363" y="2442"/>
                  <a:pt x="23225" y="2442"/>
                </a:cubicBezTo>
                <a:close/>
                <a:moveTo>
                  <a:pt x="24444" y="2442"/>
                </a:moveTo>
                <a:cubicBezTo>
                  <a:pt x="24225" y="2442"/>
                  <a:pt x="24115" y="2705"/>
                  <a:pt x="24272" y="2862"/>
                </a:cubicBezTo>
                <a:cubicBezTo>
                  <a:pt x="24321" y="2913"/>
                  <a:pt x="24383" y="2935"/>
                  <a:pt x="24444" y="2935"/>
                </a:cubicBezTo>
                <a:cubicBezTo>
                  <a:pt x="24570" y="2935"/>
                  <a:pt x="24692" y="2837"/>
                  <a:pt x="24692" y="2686"/>
                </a:cubicBezTo>
                <a:cubicBezTo>
                  <a:pt x="24692" y="2551"/>
                  <a:pt x="24582" y="2442"/>
                  <a:pt x="24444" y="2442"/>
                </a:cubicBezTo>
                <a:close/>
                <a:moveTo>
                  <a:pt x="25663" y="2442"/>
                </a:moveTo>
                <a:cubicBezTo>
                  <a:pt x="25444" y="2442"/>
                  <a:pt x="25334" y="2705"/>
                  <a:pt x="25491" y="2862"/>
                </a:cubicBezTo>
                <a:cubicBezTo>
                  <a:pt x="25540" y="2913"/>
                  <a:pt x="25602" y="2935"/>
                  <a:pt x="25663" y="2935"/>
                </a:cubicBezTo>
                <a:cubicBezTo>
                  <a:pt x="25789" y="2935"/>
                  <a:pt x="25911" y="2837"/>
                  <a:pt x="25911" y="2686"/>
                </a:cubicBezTo>
                <a:cubicBezTo>
                  <a:pt x="25911" y="2551"/>
                  <a:pt x="25801" y="2442"/>
                  <a:pt x="25663" y="2442"/>
                </a:cubicBezTo>
                <a:close/>
                <a:moveTo>
                  <a:pt x="26885" y="2442"/>
                </a:moveTo>
                <a:cubicBezTo>
                  <a:pt x="26663" y="2442"/>
                  <a:pt x="26553" y="2705"/>
                  <a:pt x="26710" y="2862"/>
                </a:cubicBezTo>
                <a:cubicBezTo>
                  <a:pt x="26760" y="2913"/>
                  <a:pt x="26821" y="2935"/>
                  <a:pt x="26882" y="2935"/>
                </a:cubicBezTo>
                <a:cubicBezTo>
                  <a:pt x="27008" y="2935"/>
                  <a:pt x="27130" y="2837"/>
                  <a:pt x="27130" y="2686"/>
                </a:cubicBezTo>
                <a:cubicBezTo>
                  <a:pt x="27130" y="2551"/>
                  <a:pt x="27020" y="2442"/>
                  <a:pt x="26885" y="2442"/>
                </a:cubicBezTo>
                <a:close/>
                <a:moveTo>
                  <a:pt x="28104" y="2442"/>
                </a:moveTo>
                <a:cubicBezTo>
                  <a:pt x="27885" y="2442"/>
                  <a:pt x="27772" y="2705"/>
                  <a:pt x="27929" y="2862"/>
                </a:cubicBezTo>
                <a:cubicBezTo>
                  <a:pt x="27980" y="2913"/>
                  <a:pt x="28042" y="2935"/>
                  <a:pt x="28102" y="2935"/>
                </a:cubicBezTo>
                <a:cubicBezTo>
                  <a:pt x="28229" y="2935"/>
                  <a:pt x="28349" y="2837"/>
                  <a:pt x="28349" y="2686"/>
                </a:cubicBezTo>
                <a:cubicBezTo>
                  <a:pt x="28349" y="2551"/>
                  <a:pt x="28239" y="2442"/>
                  <a:pt x="28104" y="2442"/>
                </a:cubicBezTo>
                <a:close/>
                <a:moveTo>
                  <a:pt x="29323" y="2442"/>
                </a:moveTo>
                <a:cubicBezTo>
                  <a:pt x="29104" y="2442"/>
                  <a:pt x="28994" y="2705"/>
                  <a:pt x="29148" y="2862"/>
                </a:cubicBezTo>
                <a:cubicBezTo>
                  <a:pt x="29199" y="2913"/>
                  <a:pt x="29261" y="2935"/>
                  <a:pt x="29322" y="2935"/>
                </a:cubicBezTo>
                <a:cubicBezTo>
                  <a:pt x="29449" y="2935"/>
                  <a:pt x="29571" y="2837"/>
                  <a:pt x="29571" y="2686"/>
                </a:cubicBezTo>
                <a:cubicBezTo>
                  <a:pt x="29571" y="2551"/>
                  <a:pt x="29458" y="2442"/>
                  <a:pt x="29323" y="2442"/>
                </a:cubicBezTo>
                <a:close/>
                <a:moveTo>
                  <a:pt x="30542" y="2442"/>
                </a:moveTo>
                <a:cubicBezTo>
                  <a:pt x="30323" y="2442"/>
                  <a:pt x="30213" y="2705"/>
                  <a:pt x="30367" y="2862"/>
                </a:cubicBezTo>
                <a:cubicBezTo>
                  <a:pt x="30418" y="2913"/>
                  <a:pt x="30480" y="2935"/>
                  <a:pt x="30541" y="2935"/>
                </a:cubicBezTo>
                <a:cubicBezTo>
                  <a:pt x="30668" y="2935"/>
                  <a:pt x="30790" y="2837"/>
                  <a:pt x="30790" y="2686"/>
                </a:cubicBezTo>
                <a:cubicBezTo>
                  <a:pt x="30790" y="2551"/>
                  <a:pt x="30677" y="2442"/>
                  <a:pt x="30542" y="2442"/>
                </a:cubicBezTo>
                <a:close/>
                <a:moveTo>
                  <a:pt x="31761" y="2442"/>
                </a:moveTo>
                <a:cubicBezTo>
                  <a:pt x="31542" y="2442"/>
                  <a:pt x="31432" y="2705"/>
                  <a:pt x="31586" y="2862"/>
                </a:cubicBezTo>
                <a:cubicBezTo>
                  <a:pt x="31637" y="2913"/>
                  <a:pt x="31699" y="2935"/>
                  <a:pt x="31760" y="2935"/>
                </a:cubicBezTo>
                <a:cubicBezTo>
                  <a:pt x="31887" y="2935"/>
                  <a:pt x="32009" y="2837"/>
                  <a:pt x="32009" y="2686"/>
                </a:cubicBezTo>
                <a:cubicBezTo>
                  <a:pt x="32009" y="2551"/>
                  <a:pt x="31899" y="2442"/>
                  <a:pt x="31761" y="2442"/>
                </a:cubicBezTo>
                <a:close/>
                <a:moveTo>
                  <a:pt x="32980" y="2442"/>
                </a:moveTo>
                <a:cubicBezTo>
                  <a:pt x="32761" y="2442"/>
                  <a:pt x="32651" y="2705"/>
                  <a:pt x="32808" y="2862"/>
                </a:cubicBezTo>
                <a:cubicBezTo>
                  <a:pt x="32858" y="2913"/>
                  <a:pt x="32920" y="2935"/>
                  <a:pt x="32980" y="2935"/>
                </a:cubicBezTo>
                <a:cubicBezTo>
                  <a:pt x="33106" y="2935"/>
                  <a:pt x="33228" y="2837"/>
                  <a:pt x="33228" y="2686"/>
                </a:cubicBezTo>
                <a:cubicBezTo>
                  <a:pt x="33228" y="2551"/>
                  <a:pt x="33118" y="2442"/>
                  <a:pt x="32980" y="2442"/>
                </a:cubicBezTo>
                <a:close/>
                <a:moveTo>
                  <a:pt x="54" y="3661"/>
                </a:moveTo>
                <a:cubicBezTo>
                  <a:pt x="38" y="3661"/>
                  <a:pt x="19" y="3661"/>
                  <a:pt x="0" y="3667"/>
                </a:cubicBezTo>
                <a:lnTo>
                  <a:pt x="0" y="4147"/>
                </a:lnTo>
                <a:cubicBezTo>
                  <a:pt x="18" y="4150"/>
                  <a:pt x="36" y="4152"/>
                  <a:pt x="53" y="4152"/>
                </a:cubicBezTo>
                <a:cubicBezTo>
                  <a:pt x="177" y="4152"/>
                  <a:pt x="285" y="4060"/>
                  <a:pt x="301" y="3933"/>
                </a:cubicBezTo>
                <a:cubicBezTo>
                  <a:pt x="317" y="3786"/>
                  <a:pt x="201" y="3661"/>
                  <a:pt x="54" y="3661"/>
                </a:cubicBezTo>
                <a:close/>
                <a:moveTo>
                  <a:pt x="34200" y="3661"/>
                </a:moveTo>
                <a:cubicBezTo>
                  <a:pt x="34033" y="3661"/>
                  <a:pt x="33914" y="3821"/>
                  <a:pt x="33964" y="3977"/>
                </a:cubicBezTo>
                <a:cubicBezTo>
                  <a:pt x="33997" y="4088"/>
                  <a:pt x="34098" y="4153"/>
                  <a:pt x="34202" y="4153"/>
                </a:cubicBezTo>
                <a:cubicBezTo>
                  <a:pt x="34249" y="4153"/>
                  <a:pt x="34296" y="4140"/>
                  <a:pt x="34337" y="4112"/>
                </a:cubicBezTo>
                <a:cubicBezTo>
                  <a:pt x="34369" y="4012"/>
                  <a:pt x="34397" y="3912"/>
                  <a:pt x="34425" y="3805"/>
                </a:cubicBezTo>
                <a:cubicBezTo>
                  <a:pt x="34388" y="3717"/>
                  <a:pt x="34297" y="3661"/>
                  <a:pt x="34200" y="3661"/>
                </a:cubicBezTo>
                <a:close/>
                <a:moveTo>
                  <a:pt x="1276" y="3661"/>
                </a:moveTo>
                <a:cubicBezTo>
                  <a:pt x="1053" y="3661"/>
                  <a:pt x="944" y="3927"/>
                  <a:pt x="1100" y="4081"/>
                </a:cubicBezTo>
                <a:cubicBezTo>
                  <a:pt x="1150" y="4132"/>
                  <a:pt x="1212" y="4154"/>
                  <a:pt x="1272" y="4154"/>
                </a:cubicBezTo>
                <a:cubicBezTo>
                  <a:pt x="1399" y="4154"/>
                  <a:pt x="1520" y="4056"/>
                  <a:pt x="1520" y="3905"/>
                </a:cubicBezTo>
                <a:cubicBezTo>
                  <a:pt x="1520" y="3771"/>
                  <a:pt x="1410" y="3661"/>
                  <a:pt x="1276" y="3661"/>
                </a:cubicBezTo>
                <a:close/>
                <a:moveTo>
                  <a:pt x="2495" y="3661"/>
                </a:moveTo>
                <a:cubicBezTo>
                  <a:pt x="2272" y="3661"/>
                  <a:pt x="2163" y="3927"/>
                  <a:pt x="2319" y="4081"/>
                </a:cubicBezTo>
                <a:cubicBezTo>
                  <a:pt x="2370" y="4132"/>
                  <a:pt x="2432" y="4154"/>
                  <a:pt x="2493" y="4154"/>
                </a:cubicBezTo>
                <a:cubicBezTo>
                  <a:pt x="2619" y="4154"/>
                  <a:pt x="2739" y="4056"/>
                  <a:pt x="2739" y="3905"/>
                </a:cubicBezTo>
                <a:cubicBezTo>
                  <a:pt x="2739" y="3771"/>
                  <a:pt x="2630" y="3661"/>
                  <a:pt x="2495" y="3661"/>
                </a:cubicBezTo>
                <a:close/>
                <a:moveTo>
                  <a:pt x="3714" y="3661"/>
                </a:moveTo>
                <a:cubicBezTo>
                  <a:pt x="3494" y="3661"/>
                  <a:pt x="3385" y="3927"/>
                  <a:pt x="3538" y="4081"/>
                </a:cubicBezTo>
                <a:cubicBezTo>
                  <a:pt x="3589" y="4132"/>
                  <a:pt x="3652" y="4154"/>
                  <a:pt x="3713" y="4154"/>
                </a:cubicBezTo>
                <a:cubicBezTo>
                  <a:pt x="3840" y="4154"/>
                  <a:pt x="3961" y="4056"/>
                  <a:pt x="3961" y="3905"/>
                </a:cubicBezTo>
                <a:cubicBezTo>
                  <a:pt x="3961" y="3771"/>
                  <a:pt x="3849" y="3661"/>
                  <a:pt x="3714" y="3661"/>
                </a:cubicBezTo>
                <a:close/>
                <a:moveTo>
                  <a:pt x="4933" y="3661"/>
                </a:moveTo>
                <a:cubicBezTo>
                  <a:pt x="4713" y="3661"/>
                  <a:pt x="4604" y="3927"/>
                  <a:pt x="4757" y="4081"/>
                </a:cubicBezTo>
                <a:cubicBezTo>
                  <a:pt x="4808" y="4132"/>
                  <a:pt x="4871" y="4154"/>
                  <a:pt x="4932" y="4154"/>
                </a:cubicBezTo>
                <a:cubicBezTo>
                  <a:pt x="5059" y="4154"/>
                  <a:pt x="5180" y="4056"/>
                  <a:pt x="5180" y="3905"/>
                </a:cubicBezTo>
                <a:cubicBezTo>
                  <a:pt x="5180" y="3771"/>
                  <a:pt x="5068" y="3661"/>
                  <a:pt x="4933" y="3661"/>
                </a:cubicBezTo>
                <a:close/>
                <a:moveTo>
                  <a:pt x="6152" y="3661"/>
                </a:moveTo>
                <a:cubicBezTo>
                  <a:pt x="5933" y="3661"/>
                  <a:pt x="5823" y="3927"/>
                  <a:pt x="5976" y="4081"/>
                </a:cubicBezTo>
                <a:cubicBezTo>
                  <a:pt x="6027" y="4132"/>
                  <a:pt x="6090" y="4155"/>
                  <a:pt x="6151" y="4155"/>
                </a:cubicBezTo>
                <a:cubicBezTo>
                  <a:pt x="6278" y="4155"/>
                  <a:pt x="6399" y="4056"/>
                  <a:pt x="6399" y="3908"/>
                </a:cubicBezTo>
                <a:cubicBezTo>
                  <a:pt x="6399" y="3771"/>
                  <a:pt x="6290" y="3661"/>
                  <a:pt x="6152" y="3661"/>
                </a:cubicBezTo>
                <a:close/>
                <a:moveTo>
                  <a:pt x="7371" y="3661"/>
                </a:moveTo>
                <a:cubicBezTo>
                  <a:pt x="7152" y="3661"/>
                  <a:pt x="7042" y="3927"/>
                  <a:pt x="7199" y="4081"/>
                </a:cubicBezTo>
                <a:cubicBezTo>
                  <a:pt x="7249" y="4132"/>
                  <a:pt x="7310" y="4155"/>
                  <a:pt x="7371" y="4155"/>
                </a:cubicBezTo>
                <a:cubicBezTo>
                  <a:pt x="7497" y="4155"/>
                  <a:pt x="7619" y="4056"/>
                  <a:pt x="7619" y="3908"/>
                </a:cubicBezTo>
                <a:cubicBezTo>
                  <a:pt x="7619" y="3771"/>
                  <a:pt x="7509" y="3661"/>
                  <a:pt x="7371" y="3661"/>
                </a:cubicBezTo>
                <a:close/>
                <a:moveTo>
                  <a:pt x="8590" y="3661"/>
                </a:moveTo>
                <a:cubicBezTo>
                  <a:pt x="8371" y="3661"/>
                  <a:pt x="8261" y="3927"/>
                  <a:pt x="8418" y="4081"/>
                </a:cubicBezTo>
                <a:cubicBezTo>
                  <a:pt x="8468" y="4132"/>
                  <a:pt x="8529" y="4155"/>
                  <a:pt x="8590" y="4155"/>
                </a:cubicBezTo>
                <a:cubicBezTo>
                  <a:pt x="8716" y="4155"/>
                  <a:pt x="8838" y="4056"/>
                  <a:pt x="8838" y="3908"/>
                </a:cubicBezTo>
                <a:cubicBezTo>
                  <a:pt x="8838" y="3771"/>
                  <a:pt x="8728" y="3661"/>
                  <a:pt x="8590" y="3661"/>
                </a:cubicBezTo>
                <a:close/>
                <a:moveTo>
                  <a:pt x="9812" y="3661"/>
                </a:moveTo>
                <a:cubicBezTo>
                  <a:pt x="9590" y="3661"/>
                  <a:pt x="9480" y="3927"/>
                  <a:pt x="9637" y="4081"/>
                </a:cubicBezTo>
                <a:cubicBezTo>
                  <a:pt x="9687" y="4132"/>
                  <a:pt x="9749" y="4155"/>
                  <a:pt x="9809" y="4155"/>
                </a:cubicBezTo>
                <a:cubicBezTo>
                  <a:pt x="9935" y="4155"/>
                  <a:pt x="10057" y="4056"/>
                  <a:pt x="10057" y="3908"/>
                </a:cubicBezTo>
                <a:cubicBezTo>
                  <a:pt x="10057" y="3771"/>
                  <a:pt x="9947" y="3661"/>
                  <a:pt x="9812" y="3661"/>
                </a:cubicBezTo>
                <a:close/>
                <a:moveTo>
                  <a:pt x="11031" y="3661"/>
                </a:moveTo>
                <a:cubicBezTo>
                  <a:pt x="10809" y="3661"/>
                  <a:pt x="10699" y="3927"/>
                  <a:pt x="10856" y="4081"/>
                </a:cubicBezTo>
                <a:cubicBezTo>
                  <a:pt x="10907" y="4132"/>
                  <a:pt x="10969" y="4155"/>
                  <a:pt x="11030" y="4155"/>
                </a:cubicBezTo>
                <a:cubicBezTo>
                  <a:pt x="11156" y="4155"/>
                  <a:pt x="11276" y="4056"/>
                  <a:pt x="11276" y="3908"/>
                </a:cubicBezTo>
                <a:cubicBezTo>
                  <a:pt x="11276" y="3771"/>
                  <a:pt x="11166" y="3661"/>
                  <a:pt x="11031" y="3661"/>
                </a:cubicBezTo>
                <a:close/>
                <a:moveTo>
                  <a:pt x="12250" y="3661"/>
                </a:moveTo>
                <a:cubicBezTo>
                  <a:pt x="12031" y="3661"/>
                  <a:pt x="11921" y="3927"/>
                  <a:pt x="12075" y="4081"/>
                </a:cubicBezTo>
                <a:cubicBezTo>
                  <a:pt x="12126" y="4132"/>
                  <a:pt x="12188" y="4155"/>
                  <a:pt x="12250" y="4155"/>
                </a:cubicBezTo>
                <a:cubicBezTo>
                  <a:pt x="12377" y="4155"/>
                  <a:pt x="12498" y="4056"/>
                  <a:pt x="12498" y="3908"/>
                </a:cubicBezTo>
                <a:cubicBezTo>
                  <a:pt x="12498" y="3771"/>
                  <a:pt x="12385" y="3661"/>
                  <a:pt x="12250" y="3661"/>
                </a:cubicBezTo>
                <a:close/>
                <a:moveTo>
                  <a:pt x="13469" y="3661"/>
                </a:moveTo>
                <a:cubicBezTo>
                  <a:pt x="13250" y="3661"/>
                  <a:pt x="13140" y="3927"/>
                  <a:pt x="13294" y="4081"/>
                </a:cubicBezTo>
                <a:cubicBezTo>
                  <a:pt x="13345" y="4132"/>
                  <a:pt x="13407" y="4155"/>
                  <a:pt x="13469" y="4155"/>
                </a:cubicBezTo>
                <a:cubicBezTo>
                  <a:pt x="13596" y="4155"/>
                  <a:pt x="13717" y="4056"/>
                  <a:pt x="13717" y="3908"/>
                </a:cubicBezTo>
                <a:cubicBezTo>
                  <a:pt x="13717" y="3771"/>
                  <a:pt x="13604" y="3661"/>
                  <a:pt x="13469" y="3661"/>
                </a:cubicBezTo>
                <a:close/>
                <a:moveTo>
                  <a:pt x="14688" y="3661"/>
                </a:moveTo>
                <a:cubicBezTo>
                  <a:pt x="14469" y="3661"/>
                  <a:pt x="14359" y="3927"/>
                  <a:pt x="14513" y="4081"/>
                </a:cubicBezTo>
                <a:cubicBezTo>
                  <a:pt x="14564" y="4132"/>
                  <a:pt x="14626" y="4155"/>
                  <a:pt x="14688" y="4155"/>
                </a:cubicBezTo>
                <a:cubicBezTo>
                  <a:pt x="14815" y="4155"/>
                  <a:pt x="14936" y="4056"/>
                  <a:pt x="14936" y="3908"/>
                </a:cubicBezTo>
                <a:cubicBezTo>
                  <a:pt x="14936" y="3771"/>
                  <a:pt x="14826" y="3661"/>
                  <a:pt x="14688" y="3661"/>
                </a:cubicBezTo>
                <a:close/>
                <a:moveTo>
                  <a:pt x="15907" y="3661"/>
                </a:moveTo>
                <a:cubicBezTo>
                  <a:pt x="15688" y="3661"/>
                  <a:pt x="15578" y="3927"/>
                  <a:pt x="15735" y="4081"/>
                </a:cubicBezTo>
                <a:cubicBezTo>
                  <a:pt x="15785" y="4132"/>
                  <a:pt x="15847" y="4155"/>
                  <a:pt x="15908" y="4155"/>
                </a:cubicBezTo>
                <a:cubicBezTo>
                  <a:pt x="16034" y="4155"/>
                  <a:pt x="16155" y="4056"/>
                  <a:pt x="16155" y="3908"/>
                </a:cubicBezTo>
                <a:cubicBezTo>
                  <a:pt x="16155" y="3771"/>
                  <a:pt x="16045" y="3661"/>
                  <a:pt x="15907" y="3661"/>
                </a:cubicBezTo>
                <a:close/>
                <a:moveTo>
                  <a:pt x="17127" y="3661"/>
                </a:moveTo>
                <a:cubicBezTo>
                  <a:pt x="16907" y="3661"/>
                  <a:pt x="16797" y="3927"/>
                  <a:pt x="16954" y="4081"/>
                </a:cubicBezTo>
                <a:cubicBezTo>
                  <a:pt x="17004" y="4132"/>
                  <a:pt x="17066" y="4155"/>
                  <a:pt x="17127" y="4155"/>
                </a:cubicBezTo>
                <a:cubicBezTo>
                  <a:pt x="17253" y="4155"/>
                  <a:pt x="17374" y="4056"/>
                  <a:pt x="17374" y="3908"/>
                </a:cubicBezTo>
                <a:cubicBezTo>
                  <a:pt x="17374" y="3771"/>
                  <a:pt x="17264" y="3661"/>
                  <a:pt x="17127" y="3661"/>
                </a:cubicBezTo>
                <a:close/>
                <a:moveTo>
                  <a:pt x="18349" y="3661"/>
                </a:moveTo>
                <a:cubicBezTo>
                  <a:pt x="18126" y="3661"/>
                  <a:pt x="18017" y="3927"/>
                  <a:pt x="18173" y="4081"/>
                </a:cubicBezTo>
                <a:cubicBezTo>
                  <a:pt x="18223" y="4132"/>
                  <a:pt x="18285" y="4155"/>
                  <a:pt x="18346" y="4155"/>
                </a:cubicBezTo>
                <a:cubicBezTo>
                  <a:pt x="18472" y="4155"/>
                  <a:pt x="18593" y="4056"/>
                  <a:pt x="18593" y="3908"/>
                </a:cubicBezTo>
                <a:cubicBezTo>
                  <a:pt x="18593" y="3771"/>
                  <a:pt x="18483" y="3661"/>
                  <a:pt x="18349" y="3661"/>
                </a:cubicBezTo>
                <a:close/>
                <a:moveTo>
                  <a:pt x="19568" y="3661"/>
                </a:moveTo>
                <a:cubicBezTo>
                  <a:pt x="19345" y="3661"/>
                  <a:pt x="19236" y="3927"/>
                  <a:pt x="19392" y="4081"/>
                </a:cubicBezTo>
                <a:cubicBezTo>
                  <a:pt x="19443" y="4132"/>
                  <a:pt x="19505" y="4155"/>
                  <a:pt x="19566" y="4155"/>
                </a:cubicBezTo>
                <a:cubicBezTo>
                  <a:pt x="19692" y="4155"/>
                  <a:pt x="19812" y="4056"/>
                  <a:pt x="19812" y="3908"/>
                </a:cubicBezTo>
                <a:cubicBezTo>
                  <a:pt x="19812" y="3771"/>
                  <a:pt x="19703" y="3661"/>
                  <a:pt x="19568" y="3661"/>
                </a:cubicBezTo>
                <a:close/>
                <a:moveTo>
                  <a:pt x="20787" y="3661"/>
                </a:moveTo>
                <a:cubicBezTo>
                  <a:pt x="20567" y="3661"/>
                  <a:pt x="20458" y="3927"/>
                  <a:pt x="20611" y="4081"/>
                </a:cubicBezTo>
                <a:cubicBezTo>
                  <a:pt x="20662" y="4132"/>
                  <a:pt x="20725" y="4155"/>
                  <a:pt x="20786" y="4155"/>
                </a:cubicBezTo>
                <a:cubicBezTo>
                  <a:pt x="20913" y="4155"/>
                  <a:pt x="21034" y="4056"/>
                  <a:pt x="21034" y="3908"/>
                </a:cubicBezTo>
                <a:cubicBezTo>
                  <a:pt x="21034" y="3771"/>
                  <a:pt x="20922" y="3661"/>
                  <a:pt x="20787" y="3661"/>
                </a:cubicBezTo>
                <a:close/>
                <a:moveTo>
                  <a:pt x="22006" y="3661"/>
                </a:moveTo>
                <a:cubicBezTo>
                  <a:pt x="21786" y="3661"/>
                  <a:pt x="21677" y="3927"/>
                  <a:pt x="21830" y="4081"/>
                </a:cubicBezTo>
                <a:cubicBezTo>
                  <a:pt x="21881" y="4132"/>
                  <a:pt x="21944" y="4155"/>
                  <a:pt x="22005" y="4155"/>
                </a:cubicBezTo>
                <a:cubicBezTo>
                  <a:pt x="22132" y="4155"/>
                  <a:pt x="22253" y="4056"/>
                  <a:pt x="22253" y="3908"/>
                </a:cubicBezTo>
                <a:cubicBezTo>
                  <a:pt x="22253" y="3771"/>
                  <a:pt x="22141" y="3661"/>
                  <a:pt x="22006" y="3661"/>
                </a:cubicBezTo>
                <a:close/>
                <a:moveTo>
                  <a:pt x="23225" y="3661"/>
                </a:moveTo>
                <a:cubicBezTo>
                  <a:pt x="23006" y="3661"/>
                  <a:pt x="22896" y="3927"/>
                  <a:pt x="23049" y="4081"/>
                </a:cubicBezTo>
                <a:cubicBezTo>
                  <a:pt x="23100" y="4132"/>
                  <a:pt x="23163" y="4155"/>
                  <a:pt x="23224" y="4155"/>
                </a:cubicBezTo>
                <a:cubicBezTo>
                  <a:pt x="23351" y="4155"/>
                  <a:pt x="23472" y="4056"/>
                  <a:pt x="23472" y="3908"/>
                </a:cubicBezTo>
                <a:cubicBezTo>
                  <a:pt x="23472" y="3771"/>
                  <a:pt x="23363" y="3661"/>
                  <a:pt x="23225" y="3661"/>
                </a:cubicBezTo>
                <a:close/>
                <a:moveTo>
                  <a:pt x="24444" y="3661"/>
                </a:moveTo>
                <a:cubicBezTo>
                  <a:pt x="24225" y="3661"/>
                  <a:pt x="24115" y="3927"/>
                  <a:pt x="24272" y="4081"/>
                </a:cubicBezTo>
                <a:cubicBezTo>
                  <a:pt x="24322" y="4132"/>
                  <a:pt x="24383" y="4155"/>
                  <a:pt x="24444" y="4155"/>
                </a:cubicBezTo>
                <a:cubicBezTo>
                  <a:pt x="24570" y="4155"/>
                  <a:pt x="24692" y="4056"/>
                  <a:pt x="24692" y="3908"/>
                </a:cubicBezTo>
                <a:cubicBezTo>
                  <a:pt x="24692" y="3771"/>
                  <a:pt x="24582" y="3661"/>
                  <a:pt x="24444" y="3661"/>
                </a:cubicBezTo>
                <a:close/>
                <a:moveTo>
                  <a:pt x="25663" y="3661"/>
                </a:moveTo>
                <a:cubicBezTo>
                  <a:pt x="25444" y="3661"/>
                  <a:pt x="25334" y="3927"/>
                  <a:pt x="25491" y="4081"/>
                </a:cubicBezTo>
                <a:cubicBezTo>
                  <a:pt x="25541" y="4132"/>
                  <a:pt x="25602" y="4155"/>
                  <a:pt x="25663" y="4155"/>
                </a:cubicBezTo>
                <a:cubicBezTo>
                  <a:pt x="25789" y="4155"/>
                  <a:pt x="25911" y="4056"/>
                  <a:pt x="25911" y="3908"/>
                </a:cubicBezTo>
                <a:cubicBezTo>
                  <a:pt x="25911" y="3771"/>
                  <a:pt x="25801" y="3661"/>
                  <a:pt x="25663" y="3661"/>
                </a:cubicBezTo>
                <a:close/>
                <a:moveTo>
                  <a:pt x="26885" y="3661"/>
                </a:moveTo>
                <a:cubicBezTo>
                  <a:pt x="26663" y="3661"/>
                  <a:pt x="26553" y="3927"/>
                  <a:pt x="26710" y="4081"/>
                </a:cubicBezTo>
                <a:cubicBezTo>
                  <a:pt x="26760" y="4132"/>
                  <a:pt x="26822" y="4155"/>
                  <a:pt x="26882" y="4155"/>
                </a:cubicBezTo>
                <a:cubicBezTo>
                  <a:pt x="27008" y="4155"/>
                  <a:pt x="27130" y="4056"/>
                  <a:pt x="27130" y="3908"/>
                </a:cubicBezTo>
                <a:cubicBezTo>
                  <a:pt x="27130" y="3771"/>
                  <a:pt x="27020" y="3661"/>
                  <a:pt x="26885" y="3661"/>
                </a:cubicBezTo>
                <a:close/>
                <a:moveTo>
                  <a:pt x="28104" y="3661"/>
                </a:moveTo>
                <a:cubicBezTo>
                  <a:pt x="27885" y="3661"/>
                  <a:pt x="27772" y="3927"/>
                  <a:pt x="27929" y="4081"/>
                </a:cubicBezTo>
                <a:cubicBezTo>
                  <a:pt x="27980" y="4132"/>
                  <a:pt x="28042" y="4155"/>
                  <a:pt x="28103" y="4155"/>
                </a:cubicBezTo>
                <a:cubicBezTo>
                  <a:pt x="28229" y="4155"/>
                  <a:pt x="28349" y="4056"/>
                  <a:pt x="28349" y="3908"/>
                </a:cubicBezTo>
                <a:cubicBezTo>
                  <a:pt x="28349" y="3771"/>
                  <a:pt x="28239" y="3661"/>
                  <a:pt x="28104" y="3661"/>
                </a:cubicBezTo>
                <a:close/>
                <a:moveTo>
                  <a:pt x="29323" y="3661"/>
                </a:moveTo>
                <a:cubicBezTo>
                  <a:pt x="29104" y="3661"/>
                  <a:pt x="28994" y="3927"/>
                  <a:pt x="29148" y="4081"/>
                </a:cubicBezTo>
                <a:cubicBezTo>
                  <a:pt x="29199" y="4132"/>
                  <a:pt x="29261" y="4155"/>
                  <a:pt x="29323" y="4155"/>
                </a:cubicBezTo>
                <a:cubicBezTo>
                  <a:pt x="29450" y="4155"/>
                  <a:pt x="29571" y="4056"/>
                  <a:pt x="29571" y="3908"/>
                </a:cubicBezTo>
                <a:cubicBezTo>
                  <a:pt x="29571" y="3771"/>
                  <a:pt x="29458" y="3661"/>
                  <a:pt x="29323" y="3661"/>
                </a:cubicBezTo>
                <a:close/>
                <a:moveTo>
                  <a:pt x="30542" y="3661"/>
                </a:moveTo>
                <a:cubicBezTo>
                  <a:pt x="30323" y="3661"/>
                  <a:pt x="30213" y="3927"/>
                  <a:pt x="30367" y="4081"/>
                </a:cubicBezTo>
                <a:cubicBezTo>
                  <a:pt x="30418" y="4132"/>
                  <a:pt x="30480" y="4155"/>
                  <a:pt x="30542" y="4155"/>
                </a:cubicBezTo>
                <a:cubicBezTo>
                  <a:pt x="30669" y="4155"/>
                  <a:pt x="30790" y="4056"/>
                  <a:pt x="30790" y="3908"/>
                </a:cubicBezTo>
                <a:cubicBezTo>
                  <a:pt x="30790" y="3771"/>
                  <a:pt x="30677" y="3661"/>
                  <a:pt x="30542" y="3661"/>
                </a:cubicBezTo>
                <a:close/>
                <a:moveTo>
                  <a:pt x="31761" y="3661"/>
                </a:moveTo>
                <a:cubicBezTo>
                  <a:pt x="31542" y="3661"/>
                  <a:pt x="31432" y="3927"/>
                  <a:pt x="31586" y="4081"/>
                </a:cubicBezTo>
                <a:cubicBezTo>
                  <a:pt x="31637" y="4132"/>
                  <a:pt x="31699" y="4155"/>
                  <a:pt x="31761" y="4155"/>
                </a:cubicBezTo>
                <a:cubicBezTo>
                  <a:pt x="31888" y="4155"/>
                  <a:pt x="32009" y="4056"/>
                  <a:pt x="32009" y="3908"/>
                </a:cubicBezTo>
                <a:cubicBezTo>
                  <a:pt x="32009" y="3771"/>
                  <a:pt x="31899" y="3661"/>
                  <a:pt x="31761" y="3661"/>
                </a:cubicBezTo>
                <a:close/>
                <a:moveTo>
                  <a:pt x="32980" y="3661"/>
                </a:moveTo>
                <a:cubicBezTo>
                  <a:pt x="32761" y="3661"/>
                  <a:pt x="32651" y="3927"/>
                  <a:pt x="32808" y="4081"/>
                </a:cubicBezTo>
                <a:cubicBezTo>
                  <a:pt x="32858" y="4132"/>
                  <a:pt x="32920" y="4155"/>
                  <a:pt x="32981" y="4155"/>
                </a:cubicBezTo>
                <a:cubicBezTo>
                  <a:pt x="33107" y="4155"/>
                  <a:pt x="33228" y="4056"/>
                  <a:pt x="33228" y="3908"/>
                </a:cubicBezTo>
                <a:cubicBezTo>
                  <a:pt x="33228" y="3771"/>
                  <a:pt x="33118" y="3661"/>
                  <a:pt x="32980" y="3661"/>
                </a:cubicBezTo>
                <a:close/>
                <a:moveTo>
                  <a:pt x="54" y="4880"/>
                </a:moveTo>
                <a:cubicBezTo>
                  <a:pt x="38" y="4880"/>
                  <a:pt x="19" y="4880"/>
                  <a:pt x="0" y="4886"/>
                </a:cubicBezTo>
                <a:lnTo>
                  <a:pt x="0" y="5366"/>
                </a:lnTo>
                <a:cubicBezTo>
                  <a:pt x="19" y="5370"/>
                  <a:pt x="37" y="5372"/>
                  <a:pt x="55" y="5372"/>
                </a:cubicBezTo>
                <a:cubicBezTo>
                  <a:pt x="177" y="5372"/>
                  <a:pt x="285" y="5281"/>
                  <a:pt x="301" y="5153"/>
                </a:cubicBezTo>
                <a:cubicBezTo>
                  <a:pt x="317" y="5008"/>
                  <a:pt x="201" y="4880"/>
                  <a:pt x="54" y="4880"/>
                </a:cubicBezTo>
                <a:close/>
                <a:moveTo>
                  <a:pt x="6152" y="4880"/>
                </a:moveTo>
                <a:cubicBezTo>
                  <a:pt x="5933" y="4880"/>
                  <a:pt x="5823" y="5146"/>
                  <a:pt x="5976" y="5300"/>
                </a:cubicBezTo>
                <a:cubicBezTo>
                  <a:pt x="6027" y="5351"/>
                  <a:pt x="6090" y="5373"/>
                  <a:pt x="6151" y="5373"/>
                </a:cubicBezTo>
                <a:cubicBezTo>
                  <a:pt x="6278" y="5373"/>
                  <a:pt x="6399" y="5275"/>
                  <a:pt x="6399" y="5124"/>
                </a:cubicBezTo>
                <a:cubicBezTo>
                  <a:pt x="6399" y="4990"/>
                  <a:pt x="6287" y="4880"/>
                  <a:pt x="6152" y="4880"/>
                </a:cubicBezTo>
                <a:close/>
                <a:moveTo>
                  <a:pt x="7371" y="4880"/>
                </a:moveTo>
                <a:cubicBezTo>
                  <a:pt x="7152" y="4880"/>
                  <a:pt x="7042" y="5146"/>
                  <a:pt x="7199" y="5300"/>
                </a:cubicBezTo>
                <a:cubicBezTo>
                  <a:pt x="7248" y="5351"/>
                  <a:pt x="7310" y="5373"/>
                  <a:pt x="7371" y="5373"/>
                </a:cubicBezTo>
                <a:cubicBezTo>
                  <a:pt x="7497" y="5373"/>
                  <a:pt x="7619" y="5275"/>
                  <a:pt x="7619" y="5124"/>
                </a:cubicBezTo>
                <a:cubicBezTo>
                  <a:pt x="7619" y="4990"/>
                  <a:pt x="7509" y="4880"/>
                  <a:pt x="7371" y="4880"/>
                </a:cubicBezTo>
                <a:close/>
                <a:moveTo>
                  <a:pt x="8590" y="4880"/>
                </a:moveTo>
                <a:cubicBezTo>
                  <a:pt x="8371" y="4880"/>
                  <a:pt x="8261" y="5146"/>
                  <a:pt x="8418" y="5300"/>
                </a:cubicBezTo>
                <a:cubicBezTo>
                  <a:pt x="8467" y="5351"/>
                  <a:pt x="8529" y="5373"/>
                  <a:pt x="8590" y="5373"/>
                </a:cubicBezTo>
                <a:cubicBezTo>
                  <a:pt x="8716" y="5373"/>
                  <a:pt x="8838" y="5275"/>
                  <a:pt x="8838" y="5124"/>
                </a:cubicBezTo>
                <a:cubicBezTo>
                  <a:pt x="8838" y="4990"/>
                  <a:pt x="8728" y="4880"/>
                  <a:pt x="8590" y="4880"/>
                </a:cubicBezTo>
                <a:close/>
                <a:moveTo>
                  <a:pt x="9812" y="4880"/>
                </a:moveTo>
                <a:cubicBezTo>
                  <a:pt x="9590" y="4880"/>
                  <a:pt x="9480" y="5146"/>
                  <a:pt x="9637" y="5300"/>
                </a:cubicBezTo>
                <a:cubicBezTo>
                  <a:pt x="9688" y="5351"/>
                  <a:pt x="9750" y="5373"/>
                  <a:pt x="9810" y="5373"/>
                </a:cubicBezTo>
                <a:cubicBezTo>
                  <a:pt x="9937" y="5373"/>
                  <a:pt x="10057" y="5275"/>
                  <a:pt x="10057" y="5124"/>
                </a:cubicBezTo>
                <a:cubicBezTo>
                  <a:pt x="10057" y="4990"/>
                  <a:pt x="9947" y="4880"/>
                  <a:pt x="9812" y="4880"/>
                </a:cubicBezTo>
                <a:close/>
                <a:moveTo>
                  <a:pt x="11031" y="4880"/>
                </a:moveTo>
                <a:cubicBezTo>
                  <a:pt x="10809" y="4880"/>
                  <a:pt x="10699" y="5146"/>
                  <a:pt x="10856" y="5300"/>
                </a:cubicBezTo>
                <a:cubicBezTo>
                  <a:pt x="10907" y="5351"/>
                  <a:pt x="10969" y="5373"/>
                  <a:pt x="11029" y="5373"/>
                </a:cubicBezTo>
                <a:cubicBezTo>
                  <a:pt x="11156" y="5373"/>
                  <a:pt x="11276" y="5275"/>
                  <a:pt x="11276" y="5124"/>
                </a:cubicBezTo>
                <a:cubicBezTo>
                  <a:pt x="11276" y="4990"/>
                  <a:pt x="11166" y="4880"/>
                  <a:pt x="11031" y="4880"/>
                </a:cubicBezTo>
                <a:close/>
                <a:moveTo>
                  <a:pt x="12250" y="4880"/>
                </a:moveTo>
                <a:cubicBezTo>
                  <a:pt x="12031" y="4880"/>
                  <a:pt x="11921" y="5146"/>
                  <a:pt x="12075" y="5300"/>
                </a:cubicBezTo>
                <a:cubicBezTo>
                  <a:pt x="12126" y="5351"/>
                  <a:pt x="12188" y="5373"/>
                  <a:pt x="12249" y="5373"/>
                </a:cubicBezTo>
                <a:cubicBezTo>
                  <a:pt x="12376" y="5373"/>
                  <a:pt x="12498" y="5275"/>
                  <a:pt x="12498" y="5124"/>
                </a:cubicBezTo>
                <a:cubicBezTo>
                  <a:pt x="12495" y="4990"/>
                  <a:pt x="12385" y="4880"/>
                  <a:pt x="12250" y="4880"/>
                </a:cubicBezTo>
                <a:close/>
                <a:moveTo>
                  <a:pt x="13469" y="4880"/>
                </a:moveTo>
                <a:cubicBezTo>
                  <a:pt x="13250" y="4880"/>
                  <a:pt x="13140" y="5146"/>
                  <a:pt x="13294" y="5300"/>
                </a:cubicBezTo>
                <a:cubicBezTo>
                  <a:pt x="13345" y="5351"/>
                  <a:pt x="13407" y="5373"/>
                  <a:pt x="13468" y="5373"/>
                </a:cubicBezTo>
                <a:cubicBezTo>
                  <a:pt x="13595" y="5373"/>
                  <a:pt x="13717" y="5275"/>
                  <a:pt x="13717" y="5124"/>
                </a:cubicBezTo>
                <a:cubicBezTo>
                  <a:pt x="13717" y="4990"/>
                  <a:pt x="13604" y="4880"/>
                  <a:pt x="13469" y="4880"/>
                </a:cubicBezTo>
                <a:close/>
                <a:moveTo>
                  <a:pt x="14688" y="4880"/>
                </a:moveTo>
                <a:cubicBezTo>
                  <a:pt x="14469" y="4880"/>
                  <a:pt x="14359" y="5143"/>
                  <a:pt x="14513" y="5300"/>
                </a:cubicBezTo>
                <a:cubicBezTo>
                  <a:pt x="14564" y="5351"/>
                  <a:pt x="14626" y="5373"/>
                  <a:pt x="14687" y="5373"/>
                </a:cubicBezTo>
                <a:cubicBezTo>
                  <a:pt x="14814" y="5373"/>
                  <a:pt x="14936" y="5275"/>
                  <a:pt x="14936" y="5124"/>
                </a:cubicBezTo>
                <a:cubicBezTo>
                  <a:pt x="14936" y="4990"/>
                  <a:pt x="14823" y="4880"/>
                  <a:pt x="14688" y="4880"/>
                </a:cubicBezTo>
                <a:close/>
                <a:moveTo>
                  <a:pt x="15907" y="4880"/>
                </a:moveTo>
                <a:cubicBezTo>
                  <a:pt x="15688" y="4880"/>
                  <a:pt x="15578" y="5146"/>
                  <a:pt x="15735" y="5300"/>
                </a:cubicBezTo>
                <a:cubicBezTo>
                  <a:pt x="15785" y="5351"/>
                  <a:pt x="15847" y="5373"/>
                  <a:pt x="15907" y="5373"/>
                </a:cubicBezTo>
                <a:cubicBezTo>
                  <a:pt x="16033" y="5373"/>
                  <a:pt x="16155" y="5275"/>
                  <a:pt x="16155" y="5124"/>
                </a:cubicBezTo>
                <a:cubicBezTo>
                  <a:pt x="16155" y="4990"/>
                  <a:pt x="16045" y="4880"/>
                  <a:pt x="15907" y="4880"/>
                </a:cubicBezTo>
                <a:close/>
                <a:moveTo>
                  <a:pt x="17127" y="4880"/>
                </a:moveTo>
                <a:cubicBezTo>
                  <a:pt x="16907" y="4880"/>
                  <a:pt x="16797" y="5146"/>
                  <a:pt x="16954" y="5300"/>
                </a:cubicBezTo>
                <a:cubicBezTo>
                  <a:pt x="17004" y="5351"/>
                  <a:pt x="17066" y="5373"/>
                  <a:pt x="17126" y="5373"/>
                </a:cubicBezTo>
                <a:cubicBezTo>
                  <a:pt x="17253" y="5373"/>
                  <a:pt x="17374" y="5275"/>
                  <a:pt x="17374" y="5124"/>
                </a:cubicBezTo>
                <a:cubicBezTo>
                  <a:pt x="17374" y="4990"/>
                  <a:pt x="17264" y="4880"/>
                  <a:pt x="17127" y="4880"/>
                </a:cubicBezTo>
                <a:close/>
                <a:moveTo>
                  <a:pt x="18349" y="4880"/>
                </a:moveTo>
                <a:cubicBezTo>
                  <a:pt x="18126" y="4880"/>
                  <a:pt x="18017" y="5146"/>
                  <a:pt x="18173" y="5300"/>
                </a:cubicBezTo>
                <a:cubicBezTo>
                  <a:pt x="18224" y="5351"/>
                  <a:pt x="18286" y="5373"/>
                  <a:pt x="18347" y="5373"/>
                </a:cubicBezTo>
                <a:cubicBezTo>
                  <a:pt x="18473" y="5373"/>
                  <a:pt x="18593" y="5275"/>
                  <a:pt x="18593" y="5124"/>
                </a:cubicBezTo>
                <a:cubicBezTo>
                  <a:pt x="18593" y="4990"/>
                  <a:pt x="18483" y="4880"/>
                  <a:pt x="18349" y="4880"/>
                </a:cubicBezTo>
                <a:close/>
                <a:moveTo>
                  <a:pt x="19568" y="4880"/>
                </a:moveTo>
                <a:cubicBezTo>
                  <a:pt x="19348" y="4880"/>
                  <a:pt x="19236" y="5146"/>
                  <a:pt x="19392" y="5300"/>
                </a:cubicBezTo>
                <a:cubicBezTo>
                  <a:pt x="19443" y="5351"/>
                  <a:pt x="19505" y="5373"/>
                  <a:pt x="19566" y="5373"/>
                </a:cubicBezTo>
                <a:cubicBezTo>
                  <a:pt x="19692" y="5373"/>
                  <a:pt x="19812" y="5275"/>
                  <a:pt x="19812" y="5124"/>
                </a:cubicBezTo>
                <a:cubicBezTo>
                  <a:pt x="19812" y="4990"/>
                  <a:pt x="19703" y="4880"/>
                  <a:pt x="19568" y="4880"/>
                </a:cubicBezTo>
                <a:close/>
                <a:moveTo>
                  <a:pt x="20787" y="4880"/>
                </a:moveTo>
                <a:cubicBezTo>
                  <a:pt x="20567" y="4880"/>
                  <a:pt x="20458" y="5146"/>
                  <a:pt x="20611" y="5300"/>
                </a:cubicBezTo>
                <a:cubicBezTo>
                  <a:pt x="20662" y="5351"/>
                  <a:pt x="20725" y="5373"/>
                  <a:pt x="20786" y="5373"/>
                </a:cubicBezTo>
                <a:cubicBezTo>
                  <a:pt x="20913" y="5373"/>
                  <a:pt x="21034" y="5275"/>
                  <a:pt x="21034" y="5124"/>
                </a:cubicBezTo>
                <a:cubicBezTo>
                  <a:pt x="21031" y="4990"/>
                  <a:pt x="20922" y="4880"/>
                  <a:pt x="20787" y="4880"/>
                </a:cubicBezTo>
                <a:close/>
                <a:moveTo>
                  <a:pt x="22006" y="4880"/>
                </a:moveTo>
                <a:cubicBezTo>
                  <a:pt x="21786" y="4880"/>
                  <a:pt x="21677" y="5146"/>
                  <a:pt x="21830" y="5300"/>
                </a:cubicBezTo>
                <a:cubicBezTo>
                  <a:pt x="21881" y="5351"/>
                  <a:pt x="21944" y="5373"/>
                  <a:pt x="22005" y="5373"/>
                </a:cubicBezTo>
                <a:cubicBezTo>
                  <a:pt x="22132" y="5373"/>
                  <a:pt x="22253" y="5275"/>
                  <a:pt x="22253" y="5124"/>
                </a:cubicBezTo>
                <a:cubicBezTo>
                  <a:pt x="22253" y="4990"/>
                  <a:pt x="22141" y="4880"/>
                  <a:pt x="22006" y="4880"/>
                </a:cubicBezTo>
                <a:close/>
                <a:moveTo>
                  <a:pt x="23225" y="4880"/>
                </a:moveTo>
                <a:cubicBezTo>
                  <a:pt x="23006" y="4880"/>
                  <a:pt x="22896" y="5146"/>
                  <a:pt x="23049" y="5300"/>
                </a:cubicBezTo>
                <a:cubicBezTo>
                  <a:pt x="23100" y="5351"/>
                  <a:pt x="23163" y="5373"/>
                  <a:pt x="23224" y="5373"/>
                </a:cubicBezTo>
                <a:cubicBezTo>
                  <a:pt x="23351" y="5373"/>
                  <a:pt x="23472" y="5275"/>
                  <a:pt x="23472" y="5124"/>
                </a:cubicBezTo>
                <a:cubicBezTo>
                  <a:pt x="23472" y="4990"/>
                  <a:pt x="23360" y="4880"/>
                  <a:pt x="23225" y="4880"/>
                </a:cubicBezTo>
                <a:close/>
                <a:moveTo>
                  <a:pt x="24444" y="4880"/>
                </a:moveTo>
                <a:cubicBezTo>
                  <a:pt x="24225" y="4880"/>
                  <a:pt x="24115" y="5146"/>
                  <a:pt x="24272" y="5300"/>
                </a:cubicBezTo>
                <a:cubicBezTo>
                  <a:pt x="24321" y="5351"/>
                  <a:pt x="24383" y="5373"/>
                  <a:pt x="24444" y="5373"/>
                </a:cubicBezTo>
                <a:cubicBezTo>
                  <a:pt x="24570" y="5373"/>
                  <a:pt x="24692" y="5275"/>
                  <a:pt x="24692" y="5124"/>
                </a:cubicBezTo>
                <a:cubicBezTo>
                  <a:pt x="24692" y="4990"/>
                  <a:pt x="24582" y="4880"/>
                  <a:pt x="24444" y="4880"/>
                </a:cubicBezTo>
                <a:close/>
                <a:moveTo>
                  <a:pt x="25663" y="4880"/>
                </a:moveTo>
                <a:cubicBezTo>
                  <a:pt x="25444" y="4880"/>
                  <a:pt x="25334" y="5146"/>
                  <a:pt x="25491" y="5300"/>
                </a:cubicBezTo>
                <a:cubicBezTo>
                  <a:pt x="25540" y="5351"/>
                  <a:pt x="25602" y="5373"/>
                  <a:pt x="25663" y="5373"/>
                </a:cubicBezTo>
                <a:cubicBezTo>
                  <a:pt x="25789" y="5373"/>
                  <a:pt x="25911" y="5275"/>
                  <a:pt x="25911" y="5124"/>
                </a:cubicBezTo>
                <a:cubicBezTo>
                  <a:pt x="25911" y="4990"/>
                  <a:pt x="25801" y="4880"/>
                  <a:pt x="25663" y="4880"/>
                </a:cubicBezTo>
                <a:close/>
                <a:moveTo>
                  <a:pt x="26885" y="4880"/>
                </a:moveTo>
                <a:cubicBezTo>
                  <a:pt x="26663" y="4880"/>
                  <a:pt x="26553" y="5146"/>
                  <a:pt x="26710" y="5300"/>
                </a:cubicBezTo>
                <a:cubicBezTo>
                  <a:pt x="26761" y="5351"/>
                  <a:pt x="26823" y="5373"/>
                  <a:pt x="26883" y="5373"/>
                </a:cubicBezTo>
                <a:cubicBezTo>
                  <a:pt x="27010" y="5373"/>
                  <a:pt x="27130" y="5275"/>
                  <a:pt x="27130" y="5124"/>
                </a:cubicBezTo>
                <a:cubicBezTo>
                  <a:pt x="27130" y="4990"/>
                  <a:pt x="27020" y="4880"/>
                  <a:pt x="26885" y="4880"/>
                </a:cubicBezTo>
                <a:close/>
                <a:moveTo>
                  <a:pt x="28104" y="4880"/>
                </a:moveTo>
                <a:cubicBezTo>
                  <a:pt x="27885" y="4880"/>
                  <a:pt x="27772" y="5146"/>
                  <a:pt x="27929" y="5300"/>
                </a:cubicBezTo>
                <a:cubicBezTo>
                  <a:pt x="27980" y="5351"/>
                  <a:pt x="28042" y="5373"/>
                  <a:pt x="28103" y="5373"/>
                </a:cubicBezTo>
                <a:cubicBezTo>
                  <a:pt x="28230" y="5373"/>
                  <a:pt x="28351" y="5275"/>
                  <a:pt x="28349" y="5124"/>
                </a:cubicBezTo>
                <a:cubicBezTo>
                  <a:pt x="28349" y="4990"/>
                  <a:pt x="28239" y="4880"/>
                  <a:pt x="28104" y="4880"/>
                </a:cubicBezTo>
                <a:close/>
                <a:moveTo>
                  <a:pt x="29323" y="4880"/>
                </a:moveTo>
                <a:cubicBezTo>
                  <a:pt x="29104" y="4880"/>
                  <a:pt x="28994" y="5146"/>
                  <a:pt x="29148" y="5300"/>
                </a:cubicBezTo>
                <a:cubicBezTo>
                  <a:pt x="29199" y="5351"/>
                  <a:pt x="29261" y="5373"/>
                  <a:pt x="29322" y="5373"/>
                </a:cubicBezTo>
                <a:cubicBezTo>
                  <a:pt x="29449" y="5373"/>
                  <a:pt x="29571" y="5275"/>
                  <a:pt x="29571" y="5124"/>
                </a:cubicBezTo>
                <a:cubicBezTo>
                  <a:pt x="29568" y="4990"/>
                  <a:pt x="29458" y="4880"/>
                  <a:pt x="29323" y="4880"/>
                </a:cubicBezTo>
                <a:close/>
                <a:moveTo>
                  <a:pt x="30542" y="4880"/>
                </a:moveTo>
                <a:cubicBezTo>
                  <a:pt x="30323" y="4880"/>
                  <a:pt x="30213" y="5146"/>
                  <a:pt x="30367" y="5300"/>
                </a:cubicBezTo>
                <a:cubicBezTo>
                  <a:pt x="30418" y="5351"/>
                  <a:pt x="30480" y="5373"/>
                  <a:pt x="30541" y="5373"/>
                </a:cubicBezTo>
                <a:cubicBezTo>
                  <a:pt x="30668" y="5373"/>
                  <a:pt x="30790" y="5275"/>
                  <a:pt x="30790" y="5124"/>
                </a:cubicBezTo>
                <a:cubicBezTo>
                  <a:pt x="30790" y="4990"/>
                  <a:pt x="30677" y="4880"/>
                  <a:pt x="30542" y="4880"/>
                </a:cubicBezTo>
                <a:close/>
                <a:moveTo>
                  <a:pt x="31761" y="4880"/>
                </a:moveTo>
                <a:cubicBezTo>
                  <a:pt x="31542" y="4880"/>
                  <a:pt x="31432" y="5146"/>
                  <a:pt x="31586" y="5300"/>
                </a:cubicBezTo>
                <a:cubicBezTo>
                  <a:pt x="31637" y="5351"/>
                  <a:pt x="31699" y="5373"/>
                  <a:pt x="31760" y="5373"/>
                </a:cubicBezTo>
                <a:cubicBezTo>
                  <a:pt x="31887" y="5373"/>
                  <a:pt x="32009" y="5275"/>
                  <a:pt x="32009" y="5124"/>
                </a:cubicBezTo>
                <a:cubicBezTo>
                  <a:pt x="32009" y="4990"/>
                  <a:pt x="31899" y="4880"/>
                  <a:pt x="31761" y="4880"/>
                </a:cubicBezTo>
                <a:close/>
                <a:moveTo>
                  <a:pt x="32980" y="4880"/>
                </a:moveTo>
                <a:cubicBezTo>
                  <a:pt x="32761" y="4880"/>
                  <a:pt x="32651" y="5146"/>
                  <a:pt x="32808" y="5300"/>
                </a:cubicBezTo>
                <a:cubicBezTo>
                  <a:pt x="32858" y="5351"/>
                  <a:pt x="32920" y="5373"/>
                  <a:pt x="32980" y="5373"/>
                </a:cubicBezTo>
                <a:cubicBezTo>
                  <a:pt x="33106" y="5373"/>
                  <a:pt x="33228" y="5275"/>
                  <a:pt x="33228" y="5124"/>
                </a:cubicBezTo>
                <a:cubicBezTo>
                  <a:pt x="33228" y="4990"/>
                  <a:pt x="33118" y="4880"/>
                  <a:pt x="32980" y="4880"/>
                </a:cubicBezTo>
                <a:close/>
                <a:moveTo>
                  <a:pt x="1276" y="4880"/>
                </a:moveTo>
                <a:cubicBezTo>
                  <a:pt x="1053" y="4880"/>
                  <a:pt x="944" y="5146"/>
                  <a:pt x="1100" y="5300"/>
                </a:cubicBezTo>
                <a:cubicBezTo>
                  <a:pt x="1150" y="5351"/>
                  <a:pt x="1212" y="5374"/>
                  <a:pt x="1273" y="5374"/>
                </a:cubicBezTo>
                <a:cubicBezTo>
                  <a:pt x="1399" y="5374"/>
                  <a:pt x="1520" y="5275"/>
                  <a:pt x="1520" y="5127"/>
                </a:cubicBezTo>
                <a:cubicBezTo>
                  <a:pt x="1520" y="4990"/>
                  <a:pt x="1410" y="4880"/>
                  <a:pt x="1276" y="4880"/>
                </a:cubicBezTo>
                <a:close/>
                <a:moveTo>
                  <a:pt x="2495" y="4880"/>
                </a:moveTo>
                <a:cubicBezTo>
                  <a:pt x="2272" y="4880"/>
                  <a:pt x="2163" y="5146"/>
                  <a:pt x="2319" y="5300"/>
                </a:cubicBezTo>
                <a:cubicBezTo>
                  <a:pt x="2370" y="5351"/>
                  <a:pt x="2432" y="5374"/>
                  <a:pt x="2493" y="5374"/>
                </a:cubicBezTo>
                <a:cubicBezTo>
                  <a:pt x="2619" y="5374"/>
                  <a:pt x="2739" y="5275"/>
                  <a:pt x="2739" y="5127"/>
                </a:cubicBezTo>
                <a:cubicBezTo>
                  <a:pt x="2739" y="4990"/>
                  <a:pt x="2630" y="4880"/>
                  <a:pt x="2495" y="4880"/>
                </a:cubicBezTo>
                <a:close/>
                <a:moveTo>
                  <a:pt x="3714" y="4880"/>
                </a:moveTo>
                <a:cubicBezTo>
                  <a:pt x="3494" y="4880"/>
                  <a:pt x="3385" y="5146"/>
                  <a:pt x="3538" y="5300"/>
                </a:cubicBezTo>
                <a:cubicBezTo>
                  <a:pt x="3589" y="5351"/>
                  <a:pt x="3652" y="5374"/>
                  <a:pt x="3713" y="5374"/>
                </a:cubicBezTo>
                <a:cubicBezTo>
                  <a:pt x="3840" y="5374"/>
                  <a:pt x="3961" y="5275"/>
                  <a:pt x="3961" y="5127"/>
                </a:cubicBezTo>
                <a:cubicBezTo>
                  <a:pt x="3958" y="4990"/>
                  <a:pt x="3849" y="4880"/>
                  <a:pt x="3714" y="4880"/>
                </a:cubicBezTo>
                <a:close/>
                <a:moveTo>
                  <a:pt x="4933" y="4880"/>
                </a:moveTo>
                <a:cubicBezTo>
                  <a:pt x="4713" y="4880"/>
                  <a:pt x="4604" y="5146"/>
                  <a:pt x="4757" y="5300"/>
                </a:cubicBezTo>
                <a:cubicBezTo>
                  <a:pt x="4808" y="5351"/>
                  <a:pt x="4871" y="5374"/>
                  <a:pt x="4932" y="5374"/>
                </a:cubicBezTo>
                <a:cubicBezTo>
                  <a:pt x="5059" y="5374"/>
                  <a:pt x="5180" y="5275"/>
                  <a:pt x="5180" y="5127"/>
                </a:cubicBezTo>
                <a:cubicBezTo>
                  <a:pt x="5180" y="4990"/>
                  <a:pt x="5068" y="4880"/>
                  <a:pt x="4933" y="4880"/>
                </a:cubicBezTo>
                <a:close/>
                <a:moveTo>
                  <a:pt x="32982" y="6099"/>
                </a:moveTo>
                <a:cubicBezTo>
                  <a:pt x="32854" y="6099"/>
                  <a:pt x="32734" y="6200"/>
                  <a:pt x="32736" y="6346"/>
                </a:cubicBezTo>
                <a:cubicBezTo>
                  <a:pt x="32736" y="6378"/>
                  <a:pt x="32742" y="6409"/>
                  <a:pt x="32752" y="6437"/>
                </a:cubicBezTo>
                <a:cubicBezTo>
                  <a:pt x="32883" y="6346"/>
                  <a:pt x="33006" y="6249"/>
                  <a:pt x="33121" y="6143"/>
                </a:cubicBezTo>
                <a:cubicBezTo>
                  <a:pt x="33078" y="6112"/>
                  <a:pt x="33029" y="6099"/>
                  <a:pt x="32982" y="6099"/>
                </a:cubicBezTo>
                <a:close/>
                <a:moveTo>
                  <a:pt x="65" y="6099"/>
                </a:moveTo>
                <a:cubicBezTo>
                  <a:pt x="61" y="6099"/>
                  <a:pt x="57" y="6099"/>
                  <a:pt x="54" y="6099"/>
                </a:cubicBezTo>
                <a:cubicBezTo>
                  <a:pt x="38" y="6099"/>
                  <a:pt x="19" y="6102"/>
                  <a:pt x="0" y="6105"/>
                </a:cubicBezTo>
                <a:lnTo>
                  <a:pt x="0" y="6588"/>
                </a:lnTo>
                <a:cubicBezTo>
                  <a:pt x="19" y="6591"/>
                  <a:pt x="38" y="6591"/>
                  <a:pt x="54" y="6591"/>
                </a:cubicBezTo>
                <a:cubicBezTo>
                  <a:pt x="57" y="6591"/>
                  <a:pt x="61" y="6591"/>
                  <a:pt x="65" y="6591"/>
                </a:cubicBezTo>
                <a:cubicBezTo>
                  <a:pt x="201" y="6591"/>
                  <a:pt x="310" y="6481"/>
                  <a:pt x="310" y="6346"/>
                </a:cubicBezTo>
                <a:cubicBezTo>
                  <a:pt x="310" y="6209"/>
                  <a:pt x="201" y="6099"/>
                  <a:pt x="65" y="6099"/>
                </a:cubicBezTo>
                <a:close/>
                <a:moveTo>
                  <a:pt x="1276" y="6099"/>
                </a:moveTo>
                <a:cubicBezTo>
                  <a:pt x="1053" y="6099"/>
                  <a:pt x="944" y="6365"/>
                  <a:pt x="1100" y="6519"/>
                </a:cubicBezTo>
                <a:cubicBezTo>
                  <a:pt x="1150" y="6570"/>
                  <a:pt x="1212" y="6593"/>
                  <a:pt x="1273" y="6593"/>
                </a:cubicBezTo>
                <a:cubicBezTo>
                  <a:pt x="1399" y="6593"/>
                  <a:pt x="1520" y="6495"/>
                  <a:pt x="1520" y="6346"/>
                </a:cubicBezTo>
                <a:cubicBezTo>
                  <a:pt x="1520" y="6209"/>
                  <a:pt x="1410" y="6099"/>
                  <a:pt x="1276" y="6099"/>
                </a:cubicBezTo>
                <a:close/>
                <a:moveTo>
                  <a:pt x="2495" y="6099"/>
                </a:moveTo>
                <a:cubicBezTo>
                  <a:pt x="2272" y="6099"/>
                  <a:pt x="2163" y="6365"/>
                  <a:pt x="2319" y="6519"/>
                </a:cubicBezTo>
                <a:cubicBezTo>
                  <a:pt x="2370" y="6570"/>
                  <a:pt x="2432" y="6593"/>
                  <a:pt x="2493" y="6593"/>
                </a:cubicBezTo>
                <a:cubicBezTo>
                  <a:pt x="2619" y="6593"/>
                  <a:pt x="2739" y="6495"/>
                  <a:pt x="2739" y="6346"/>
                </a:cubicBezTo>
                <a:cubicBezTo>
                  <a:pt x="2739" y="6209"/>
                  <a:pt x="2630" y="6099"/>
                  <a:pt x="2495" y="6099"/>
                </a:cubicBezTo>
                <a:close/>
                <a:moveTo>
                  <a:pt x="3714" y="6099"/>
                </a:moveTo>
                <a:cubicBezTo>
                  <a:pt x="3494" y="6099"/>
                  <a:pt x="3385" y="6365"/>
                  <a:pt x="3538" y="6519"/>
                </a:cubicBezTo>
                <a:cubicBezTo>
                  <a:pt x="3589" y="6570"/>
                  <a:pt x="3652" y="6593"/>
                  <a:pt x="3713" y="6593"/>
                </a:cubicBezTo>
                <a:cubicBezTo>
                  <a:pt x="3840" y="6593"/>
                  <a:pt x="3961" y="6495"/>
                  <a:pt x="3961" y="6346"/>
                </a:cubicBezTo>
                <a:cubicBezTo>
                  <a:pt x="3961" y="6209"/>
                  <a:pt x="3849" y="6099"/>
                  <a:pt x="3714" y="6099"/>
                </a:cubicBezTo>
                <a:close/>
                <a:moveTo>
                  <a:pt x="4933" y="6099"/>
                </a:moveTo>
                <a:cubicBezTo>
                  <a:pt x="4713" y="6099"/>
                  <a:pt x="4604" y="6365"/>
                  <a:pt x="4757" y="6519"/>
                </a:cubicBezTo>
                <a:cubicBezTo>
                  <a:pt x="4808" y="6570"/>
                  <a:pt x="4871" y="6593"/>
                  <a:pt x="4932" y="6593"/>
                </a:cubicBezTo>
                <a:cubicBezTo>
                  <a:pt x="5059" y="6593"/>
                  <a:pt x="5180" y="6495"/>
                  <a:pt x="5180" y="6346"/>
                </a:cubicBezTo>
                <a:cubicBezTo>
                  <a:pt x="5180" y="6209"/>
                  <a:pt x="5068" y="6099"/>
                  <a:pt x="4933" y="6099"/>
                </a:cubicBezTo>
                <a:close/>
                <a:moveTo>
                  <a:pt x="6152" y="6099"/>
                </a:moveTo>
                <a:cubicBezTo>
                  <a:pt x="5933" y="6099"/>
                  <a:pt x="5823" y="6365"/>
                  <a:pt x="5976" y="6519"/>
                </a:cubicBezTo>
                <a:cubicBezTo>
                  <a:pt x="6027" y="6570"/>
                  <a:pt x="6090" y="6593"/>
                  <a:pt x="6151" y="6593"/>
                </a:cubicBezTo>
                <a:cubicBezTo>
                  <a:pt x="6278" y="6593"/>
                  <a:pt x="6399" y="6495"/>
                  <a:pt x="6399" y="6346"/>
                </a:cubicBezTo>
                <a:cubicBezTo>
                  <a:pt x="6399" y="6209"/>
                  <a:pt x="6287" y="6099"/>
                  <a:pt x="6152" y="6099"/>
                </a:cubicBezTo>
                <a:close/>
                <a:moveTo>
                  <a:pt x="7371" y="6099"/>
                </a:moveTo>
                <a:cubicBezTo>
                  <a:pt x="7152" y="6099"/>
                  <a:pt x="7042" y="6365"/>
                  <a:pt x="7199" y="6519"/>
                </a:cubicBezTo>
                <a:cubicBezTo>
                  <a:pt x="7249" y="6570"/>
                  <a:pt x="7310" y="6593"/>
                  <a:pt x="7371" y="6593"/>
                </a:cubicBezTo>
                <a:cubicBezTo>
                  <a:pt x="7497" y="6593"/>
                  <a:pt x="7619" y="6495"/>
                  <a:pt x="7619" y="6346"/>
                </a:cubicBezTo>
                <a:cubicBezTo>
                  <a:pt x="7619" y="6209"/>
                  <a:pt x="7509" y="6099"/>
                  <a:pt x="7371" y="6099"/>
                </a:cubicBezTo>
                <a:close/>
                <a:moveTo>
                  <a:pt x="8590" y="6099"/>
                </a:moveTo>
                <a:cubicBezTo>
                  <a:pt x="8371" y="6099"/>
                  <a:pt x="8261" y="6365"/>
                  <a:pt x="8418" y="6519"/>
                </a:cubicBezTo>
                <a:cubicBezTo>
                  <a:pt x="8468" y="6570"/>
                  <a:pt x="8529" y="6593"/>
                  <a:pt x="8590" y="6593"/>
                </a:cubicBezTo>
                <a:cubicBezTo>
                  <a:pt x="8716" y="6593"/>
                  <a:pt x="8838" y="6495"/>
                  <a:pt x="8838" y="6346"/>
                </a:cubicBezTo>
                <a:cubicBezTo>
                  <a:pt x="8838" y="6209"/>
                  <a:pt x="8728" y="6099"/>
                  <a:pt x="8590" y="6099"/>
                </a:cubicBezTo>
                <a:close/>
                <a:moveTo>
                  <a:pt x="9812" y="6099"/>
                </a:moveTo>
                <a:cubicBezTo>
                  <a:pt x="9590" y="6099"/>
                  <a:pt x="9480" y="6365"/>
                  <a:pt x="9637" y="6519"/>
                </a:cubicBezTo>
                <a:cubicBezTo>
                  <a:pt x="9687" y="6570"/>
                  <a:pt x="9749" y="6593"/>
                  <a:pt x="9809" y="6593"/>
                </a:cubicBezTo>
                <a:cubicBezTo>
                  <a:pt x="9935" y="6593"/>
                  <a:pt x="10057" y="6495"/>
                  <a:pt x="10057" y="6346"/>
                </a:cubicBezTo>
                <a:cubicBezTo>
                  <a:pt x="10057" y="6209"/>
                  <a:pt x="9947" y="6099"/>
                  <a:pt x="9812" y="6099"/>
                </a:cubicBezTo>
                <a:close/>
                <a:moveTo>
                  <a:pt x="11031" y="6099"/>
                </a:moveTo>
                <a:cubicBezTo>
                  <a:pt x="10812" y="6099"/>
                  <a:pt x="10699" y="6365"/>
                  <a:pt x="10856" y="6519"/>
                </a:cubicBezTo>
                <a:cubicBezTo>
                  <a:pt x="10907" y="6570"/>
                  <a:pt x="10969" y="6593"/>
                  <a:pt x="11030" y="6593"/>
                </a:cubicBezTo>
                <a:cubicBezTo>
                  <a:pt x="11156" y="6593"/>
                  <a:pt x="11276" y="6495"/>
                  <a:pt x="11276" y="6346"/>
                </a:cubicBezTo>
                <a:cubicBezTo>
                  <a:pt x="11276" y="6209"/>
                  <a:pt x="11166" y="6099"/>
                  <a:pt x="11031" y="6099"/>
                </a:cubicBezTo>
                <a:close/>
                <a:moveTo>
                  <a:pt x="12250" y="6099"/>
                </a:moveTo>
                <a:cubicBezTo>
                  <a:pt x="12031" y="6099"/>
                  <a:pt x="11921" y="6365"/>
                  <a:pt x="12075" y="6519"/>
                </a:cubicBezTo>
                <a:cubicBezTo>
                  <a:pt x="12126" y="6570"/>
                  <a:pt x="12188" y="6593"/>
                  <a:pt x="12250" y="6593"/>
                </a:cubicBezTo>
                <a:cubicBezTo>
                  <a:pt x="12377" y="6593"/>
                  <a:pt x="12498" y="6495"/>
                  <a:pt x="12498" y="6346"/>
                </a:cubicBezTo>
                <a:cubicBezTo>
                  <a:pt x="12495" y="6209"/>
                  <a:pt x="12385" y="6099"/>
                  <a:pt x="12250" y="6099"/>
                </a:cubicBezTo>
                <a:close/>
                <a:moveTo>
                  <a:pt x="13469" y="6099"/>
                </a:moveTo>
                <a:cubicBezTo>
                  <a:pt x="13250" y="6099"/>
                  <a:pt x="13140" y="6365"/>
                  <a:pt x="13294" y="6519"/>
                </a:cubicBezTo>
                <a:cubicBezTo>
                  <a:pt x="13345" y="6570"/>
                  <a:pt x="13407" y="6593"/>
                  <a:pt x="13469" y="6593"/>
                </a:cubicBezTo>
                <a:cubicBezTo>
                  <a:pt x="13596" y="6593"/>
                  <a:pt x="13717" y="6495"/>
                  <a:pt x="13717" y="6346"/>
                </a:cubicBezTo>
                <a:cubicBezTo>
                  <a:pt x="13717" y="6209"/>
                  <a:pt x="13604" y="6099"/>
                  <a:pt x="13469" y="6099"/>
                </a:cubicBezTo>
                <a:close/>
                <a:moveTo>
                  <a:pt x="14688" y="6099"/>
                </a:moveTo>
                <a:cubicBezTo>
                  <a:pt x="14469" y="6099"/>
                  <a:pt x="14359" y="6365"/>
                  <a:pt x="14513" y="6519"/>
                </a:cubicBezTo>
                <a:cubicBezTo>
                  <a:pt x="14564" y="6570"/>
                  <a:pt x="14626" y="6593"/>
                  <a:pt x="14688" y="6593"/>
                </a:cubicBezTo>
                <a:cubicBezTo>
                  <a:pt x="14815" y="6593"/>
                  <a:pt x="14936" y="6495"/>
                  <a:pt x="14936" y="6346"/>
                </a:cubicBezTo>
                <a:cubicBezTo>
                  <a:pt x="14936" y="6209"/>
                  <a:pt x="14823" y="6099"/>
                  <a:pt x="14688" y="6099"/>
                </a:cubicBezTo>
                <a:close/>
                <a:moveTo>
                  <a:pt x="15907" y="6099"/>
                </a:moveTo>
                <a:cubicBezTo>
                  <a:pt x="15688" y="6099"/>
                  <a:pt x="15578" y="6365"/>
                  <a:pt x="15735" y="6519"/>
                </a:cubicBezTo>
                <a:cubicBezTo>
                  <a:pt x="15785" y="6570"/>
                  <a:pt x="15847" y="6593"/>
                  <a:pt x="15908" y="6593"/>
                </a:cubicBezTo>
                <a:cubicBezTo>
                  <a:pt x="16034" y="6593"/>
                  <a:pt x="16155" y="6495"/>
                  <a:pt x="16155" y="6346"/>
                </a:cubicBezTo>
                <a:cubicBezTo>
                  <a:pt x="16155" y="6209"/>
                  <a:pt x="16045" y="6099"/>
                  <a:pt x="15907" y="6099"/>
                </a:cubicBezTo>
                <a:close/>
                <a:moveTo>
                  <a:pt x="17127" y="6099"/>
                </a:moveTo>
                <a:cubicBezTo>
                  <a:pt x="16907" y="6099"/>
                  <a:pt x="16797" y="6365"/>
                  <a:pt x="16954" y="6519"/>
                </a:cubicBezTo>
                <a:cubicBezTo>
                  <a:pt x="17004" y="6570"/>
                  <a:pt x="17066" y="6593"/>
                  <a:pt x="17127" y="6593"/>
                </a:cubicBezTo>
                <a:cubicBezTo>
                  <a:pt x="17253" y="6593"/>
                  <a:pt x="17374" y="6495"/>
                  <a:pt x="17374" y="6346"/>
                </a:cubicBezTo>
                <a:cubicBezTo>
                  <a:pt x="17374" y="6209"/>
                  <a:pt x="17264" y="6099"/>
                  <a:pt x="17127" y="6099"/>
                </a:cubicBezTo>
                <a:close/>
                <a:moveTo>
                  <a:pt x="18349" y="6099"/>
                </a:moveTo>
                <a:cubicBezTo>
                  <a:pt x="18126" y="6099"/>
                  <a:pt x="18017" y="6365"/>
                  <a:pt x="18173" y="6519"/>
                </a:cubicBezTo>
                <a:cubicBezTo>
                  <a:pt x="18223" y="6570"/>
                  <a:pt x="18285" y="6593"/>
                  <a:pt x="18346" y="6593"/>
                </a:cubicBezTo>
                <a:cubicBezTo>
                  <a:pt x="18472" y="6593"/>
                  <a:pt x="18593" y="6495"/>
                  <a:pt x="18593" y="6346"/>
                </a:cubicBezTo>
                <a:cubicBezTo>
                  <a:pt x="18593" y="6209"/>
                  <a:pt x="18483" y="6099"/>
                  <a:pt x="18349" y="6099"/>
                </a:cubicBezTo>
                <a:close/>
                <a:moveTo>
                  <a:pt x="19568" y="6099"/>
                </a:moveTo>
                <a:cubicBezTo>
                  <a:pt x="19348" y="6099"/>
                  <a:pt x="19236" y="6365"/>
                  <a:pt x="19392" y="6519"/>
                </a:cubicBezTo>
                <a:cubicBezTo>
                  <a:pt x="19443" y="6570"/>
                  <a:pt x="19505" y="6593"/>
                  <a:pt x="19566" y="6593"/>
                </a:cubicBezTo>
                <a:cubicBezTo>
                  <a:pt x="19692" y="6593"/>
                  <a:pt x="19812" y="6495"/>
                  <a:pt x="19812" y="6346"/>
                </a:cubicBezTo>
                <a:cubicBezTo>
                  <a:pt x="19812" y="6209"/>
                  <a:pt x="19703" y="6099"/>
                  <a:pt x="19568" y="6099"/>
                </a:cubicBezTo>
                <a:close/>
                <a:moveTo>
                  <a:pt x="20787" y="6099"/>
                </a:moveTo>
                <a:cubicBezTo>
                  <a:pt x="20567" y="6099"/>
                  <a:pt x="20458" y="6365"/>
                  <a:pt x="20611" y="6519"/>
                </a:cubicBezTo>
                <a:cubicBezTo>
                  <a:pt x="20662" y="6570"/>
                  <a:pt x="20725" y="6593"/>
                  <a:pt x="20786" y="6593"/>
                </a:cubicBezTo>
                <a:cubicBezTo>
                  <a:pt x="20913" y="6593"/>
                  <a:pt x="21034" y="6495"/>
                  <a:pt x="21034" y="6346"/>
                </a:cubicBezTo>
                <a:cubicBezTo>
                  <a:pt x="21031" y="6209"/>
                  <a:pt x="20922" y="6099"/>
                  <a:pt x="20787" y="6099"/>
                </a:cubicBezTo>
                <a:close/>
                <a:moveTo>
                  <a:pt x="22006" y="6099"/>
                </a:moveTo>
                <a:cubicBezTo>
                  <a:pt x="21786" y="6099"/>
                  <a:pt x="21677" y="6365"/>
                  <a:pt x="21830" y="6519"/>
                </a:cubicBezTo>
                <a:cubicBezTo>
                  <a:pt x="21881" y="6570"/>
                  <a:pt x="21944" y="6593"/>
                  <a:pt x="22005" y="6593"/>
                </a:cubicBezTo>
                <a:cubicBezTo>
                  <a:pt x="22132" y="6593"/>
                  <a:pt x="22253" y="6495"/>
                  <a:pt x="22253" y="6346"/>
                </a:cubicBezTo>
                <a:cubicBezTo>
                  <a:pt x="22253" y="6209"/>
                  <a:pt x="22141" y="6099"/>
                  <a:pt x="22006" y="6099"/>
                </a:cubicBezTo>
                <a:close/>
                <a:moveTo>
                  <a:pt x="23225" y="6099"/>
                </a:moveTo>
                <a:cubicBezTo>
                  <a:pt x="23006" y="6099"/>
                  <a:pt x="22896" y="6365"/>
                  <a:pt x="23049" y="6519"/>
                </a:cubicBezTo>
                <a:cubicBezTo>
                  <a:pt x="23100" y="6570"/>
                  <a:pt x="23163" y="6593"/>
                  <a:pt x="23224" y="6593"/>
                </a:cubicBezTo>
                <a:cubicBezTo>
                  <a:pt x="23351" y="6593"/>
                  <a:pt x="23472" y="6495"/>
                  <a:pt x="23472" y="6346"/>
                </a:cubicBezTo>
                <a:cubicBezTo>
                  <a:pt x="23472" y="6209"/>
                  <a:pt x="23363" y="6099"/>
                  <a:pt x="23225" y="6099"/>
                </a:cubicBezTo>
                <a:close/>
                <a:moveTo>
                  <a:pt x="24444" y="6099"/>
                </a:moveTo>
                <a:cubicBezTo>
                  <a:pt x="24225" y="6099"/>
                  <a:pt x="24115" y="6365"/>
                  <a:pt x="24272" y="6519"/>
                </a:cubicBezTo>
                <a:cubicBezTo>
                  <a:pt x="24322" y="6570"/>
                  <a:pt x="24383" y="6593"/>
                  <a:pt x="24444" y="6593"/>
                </a:cubicBezTo>
                <a:cubicBezTo>
                  <a:pt x="24570" y="6593"/>
                  <a:pt x="24692" y="6495"/>
                  <a:pt x="24692" y="6346"/>
                </a:cubicBezTo>
                <a:cubicBezTo>
                  <a:pt x="24692" y="6209"/>
                  <a:pt x="24582" y="6099"/>
                  <a:pt x="24444" y="6099"/>
                </a:cubicBezTo>
                <a:close/>
                <a:moveTo>
                  <a:pt x="25663" y="6099"/>
                </a:moveTo>
                <a:cubicBezTo>
                  <a:pt x="25444" y="6099"/>
                  <a:pt x="25334" y="6365"/>
                  <a:pt x="25491" y="6519"/>
                </a:cubicBezTo>
                <a:cubicBezTo>
                  <a:pt x="25541" y="6570"/>
                  <a:pt x="25602" y="6593"/>
                  <a:pt x="25663" y="6593"/>
                </a:cubicBezTo>
                <a:cubicBezTo>
                  <a:pt x="25789" y="6593"/>
                  <a:pt x="25911" y="6495"/>
                  <a:pt x="25911" y="6346"/>
                </a:cubicBezTo>
                <a:cubicBezTo>
                  <a:pt x="25911" y="6209"/>
                  <a:pt x="25801" y="6099"/>
                  <a:pt x="25663" y="6099"/>
                </a:cubicBezTo>
                <a:close/>
                <a:moveTo>
                  <a:pt x="26885" y="6099"/>
                </a:moveTo>
                <a:cubicBezTo>
                  <a:pt x="26663" y="6099"/>
                  <a:pt x="26553" y="6365"/>
                  <a:pt x="26710" y="6519"/>
                </a:cubicBezTo>
                <a:cubicBezTo>
                  <a:pt x="26760" y="6570"/>
                  <a:pt x="26822" y="6593"/>
                  <a:pt x="26882" y="6593"/>
                </a:cubicBezTo>
                <a:cubicBezTo>
                  <a:pt x="27008" y="6593"/>
                  <a:pt x="27130" y="6495"/>
                  <a:pt x="27130" y="6346"/>
                </a:cubicBezTo>
                <a:cubicBezTo>
                  <a:pt x="27130" y="6209"/>
                  <a:pt x="27020" y="6099"/>
                  <a:pt x="26885" y="6099"/>
                </a:cubicBezTo>
                <a:close/>
                <a:moveTo>
                  <a:pt x="28104" y="6099"/>
                </a:moveTo>
                <a:cubicBezTo>
                  <a:pt x="27885" y="6099"/>
                  <a:pt x="27772" y="6365"/>
                  <a:pt x="27929" y="6519"/>
                </a:cubicBezTo>
                <a:cubicBezTo>
                  <a:pt x="27980" y="6570"/>
                  <a:pt x="28042" y="6593"/>
                  <a:pt x="28103" y="6593"/>
                </a:cubicBezTo>
                <a:cubicBezTo>
                  <a:pt x="28229" y="6593"/>
                  <a:pt x="28349" y="6495"/>
                  <a:pt x="28349" y="6346"/>
                </a:cubicBezTo>
                <a:cubicBezTo>
                  <a:pt x="28349" y="6209"/>
                  <a:pt x="28239" y="6099"/>
                  <a:pt x="28104" y="6099"/>
                </a:cubicBezTo>
                <a:close/>
                <a:moveTo>
                  <a:pt x="29323" y="6099"/>
                </a:moveTo>
                <a:cubicBezTo>
                  <a:pt x="29104" y="6099"/>
                  <a:pt x="28994" y="6365"/>
                  <a:pt x="29148" y="6519"/>
                </a:cubicBezTo>
                <a:cubicBezTo>
                  <a:pt x="29199" y="6570"/>
                  <a:pt x="29261" y="6593"/>
                  <a:pt x="29323" y="6593"/>
                </a:cubicBezTo>
                <a:cubicBezTo>
                  <a:pt x="29450" y="6593"/>
                  <a:pt x="29571" y="6495"/>
                  <a:pt x="29571" y="6346"/>
                </a:cubicBezTo>
                <a:cubicBezTo>
                  <a:pt x="29568" y="6209"/>
                  <a:pt x="29458" y="6099"/>
                  <a:pt x="29323" y="6099"/>
                </a:cubicBezTo>
                <a:close/>
                <a:moveTo>
                  <a:pt x="30542" y="6099"/>
                </a:moveTo>
                <a:cubicBezTo>
                  <a:pt x="30323" y="6099"/>
                  <a:pt x="30213" y="6365"/>
                  <a:pt x="30367" y="6519"/>
                </a:cubicBezTo>
                <a:cubicBezTo>
                  <a:pt x="30418" y="6570"/>
                  <a:pt x="30480" y="6593"/>
                  <a:pt x="30542" y="6593"/>
                </a:cubicBezTo>
                <a:cubicBezTo>
                  <a:pt x="30669" y="6593"/>
                  <a:pt x="30790" y="6495"/>
                  <a:pt x="30790" y="6346"/>
                </a:cubicBezTo>
                <a:cubicBezTo>
                  <a:pt x="30790" y="6209"/>
                  <a:pt x="30677" y="6099"/>
                  <a:pt x="30542" y="6099"/>
                </a:cubicBezTo>
                <a:close/>
                <a:moveTo>
                  <a:pt x="31761" y="6099"/>
                </a:moveTo>
                <a:cubicBezTo>
                  <a:pt x="31542" y="6099"/>
                  <a:pt x="31432" y="6365"/>
                  <a:pt x="31586" y="6519"/>
                </a:cubicBezTo>
                <a:cubicBezTo>
                  <a:pt x="31637" y="6570"/>
                  <a:pt x="31699" y="6593"/>
                  <a:pt x="31761" y="6593"/>
                </a:cubicBezTo>
                <a:cubicBezTo>
                  <a:pt x="31888" y="6593"/>
                  <a:pt x="32009" y="6495"/>
                  <a:pt x="32009" y="6346"/>
                </a:cubicBezTo>
                <a:cubicBezTo>
                  <a:pt x="32009" y="6209"/>
                  <a:pt x="31899" y="6099"/>
                  <a:pt x="31761" y="6099"/>
                </a:cubicBezTo>
                <a:close/>
                <a:moveTo>
                  <a:pt x="29323" y="7318"/>
                </a:moveTo>
                <a:cubicBezTo>
                  <a:pt x="29226" y="7318"/>
                  <a:pt x="29135" y="7374"/>
                  <a:pt x="29098" y="7465"/>
                </a:cubicBezTo>
                <a:cubicBezTo>
                  <a:pt x="29239" y="7450"/>
                  <a:pt x="29380" y="7434"/>
                  <a:pt x="29521" y="7415"/>
                </a:cubicBezTo>
                <a:cubicBezTo>
                  <a:pt x="29474" y="7356"/>
                  <a:pt x="29402" y="7318"/>
                  <a:pt x="29323" y="7318"/>
                </a:cubicBezTo>
                <a:close/>
                <a:moveTo>
                  <a:pt x="28104" y="7318"/>
                </a:moveTo>
                <a:cubicBezTo>
                  <a:pt x="27938" y="7318"/>
                  <a:pt x="27822" y="7475"/>
                  <a:pt x="27866" y="7631"/>
                </a:cubicBezTo>
                <a:cubicBezTo>
                  <a:pt x="28026" y="7603"/>
                  <a:pt x="28186" y="7578"/>
                  <a:pt x="28349" y="7556"/>
                </a:cubicBezTo>
                <a:cubicBezTo>
                  <a:pt x="28346" y="7425"/>
                  <a:pt x="28236" y="7318"/>
                  <a:pt x="28104" y="7318"/>
                </a:cubicBezTo>
                <a:close/>
                <a:moveTo>
                  <a:pt x="6152" y="7318"/>
                </a:moveTo>
                <a:cubicBezTo>
                  <a:pt x="5933" y="7318"/>
                  <a:pt x="5823" y="7584"/>
                  <a:pt x="5976" y="7738"/>
                </a:cubicBezTo>
                <a:cubicBezTo>
                  <a:pt x="6027" y="7789"/>
                  <a:pt x="6090" y="7812"/>
                  <a:pt x="6151" y="7812"/>
                </a:cubicBezTo>
                <a:cubicBezTo>
                  <a:pt x="6278" y="7812"/>
                  <a:pt x="6399" y="7714"/>
                  <a:pt x="6399" y="7566"/>
                </a:cubicBezTo>
                <a:cubicBezTo>
                  <a:pt x="6399" y="7428"/>
                  <a:pt x="6290" y="7318"/>
                  <a:pt x="6152" y="7318"/>
                </a:cubicBezTo>
                <a:close/>
                <a:moveTo>
                  <a:pt x="7371" y="7318"/>
                </a:moveTo>
                <a:cubicBezTo>
                  <a:pt x="7152" y="7318"/>
                  <a:pt x="7042" y="7584"/>
                  <a:pt x="7199" y="7738"/>
                </a:cubicBezTo>
                <a:cubicBezTo>
                  <a:pt x="7249" y="7789"/>
                  <a:pt x="7310" y="7812"/>
                  <a:pt x="7371" y="7812"/>
                </a:cubicBezTo>
                <a:cubicBezTo>
                  <a:pt x="7497" y="7812"/>
                  <a:pt x="7619" y="7714"/>
                  <a:pt x="7619" y="7566"/>
                </a:cubicBezTo>
                <a:cubicBezTo>
                  <a:pt x="7619" y="7428"/>
                  <a:pt x="7509" y="7318"/>
                  <a:pt x="7371" y="7318"/>
                </a:cubicBezTo>
                <a:close/>
                <a:moveTo>
                  <a:pt x="8590" y="7318"/>
                </a:moveTo>
                <a:cubicBezTo>
                  <a:pt x="8371" y="7318"/>
                  <a:pt x="8261" y="7584"/>
                  <a:pt x="8418" y="7738"/>
                </a:cubicBezTo>
                <a:cubicBezTo>
                  <a:pt x="8468" y="7789"/>
                  <a:pt x="8529" y="7812"/>
                  <a:pt x="8590" y="7812"/>
                </a:cubicBezTo>
                <a:cubicBezTo>
                  <a:pt x="8716" y="7812"/>
                  <a:pt x="8838" y="7714"/>
                  <a:pt x="8838" y="7566"/>
                </a:cubicBezTo>
                <a:cubicBezTo>
                  <a:pt x="8838" y="7428"/>
                  <a:pt x="8728" y="7318"/>
                  <a:pt x="8590" y="7318"/>
                </a:cubicBezTo>
                <a:close/>
                <a:moveTo>
                  <a:pt x="9812" y="7318"/>
                </a:moveTo>
                <a:cubicBezTo>
                  <a:pt x="9590" y="7318"/>
                  <a:pt x="9480" y="7584"/>
                  <a:pt x="9637" y="7738"/>
                </a:cubicBezTo>
                <a:cubicBezTo>
                  <a:pt x="9687" y="7789"/>
                  <a:pt x="9749" y="7812"/>
                  <a:pt x="9809" y="7812"/>
                </a:cubicBezTo>
                <a:cubicBezTo>
                  <a:pt x="9935" y="7812"/>
                  <a:pt x="10057" y="7714"/>
                  <a:pt x="10057" y="7566"/>
                </a:cubicBezTo>
                <a:cubicBezTo>
                  <a:pt x="10057" y="7428"/>
                  <a:pt x="9947" y="7318"/>
                  <a:pt x="9812" y="7318"/>
                </a:cubicBezTo>
                <a:close/>
                <a:moveTo>
                  <a:pt x="11031" y="7318"/>
                </a:moveTo>
                <a:cubicBezTo>
                  <a:pt x="10809" y="7318"/>
                  <a:pt x="10699" y="7584"/>
                  <a:pt x="10856" y="7738"/>
                </a:cubicBezTo>
                <a:cubicBezTo>
                  <a:pt x="10907" y="7789"/>
                  <a:pt x="10969" y="7812"/>
                  <a:pt x="11030" y="7812"/>
                </a:cubicBezTo>
                <a:cubicBezTo>
                  <a:pt x="11156" y="7812"/>
                  <a:pt x="11276" y="7714"/>
                  <a:pt x="11276" y="7566"/>
                </a:cubicBezTo>
                <a:cubicBezTo>
                  <a:pt x="11276" y="7428"/>
                  <a:pt x="11166" y="7318"/>
                  <a:pt x="11031" y="7318"/>
                </a:cubicBezTo>
                <a:close/>
                <a:moveTo>
                  <a:pt x="12250" y="7318"/>
                </a:moveTo>
                <a:cubicBezTo>
                  <a:pt x="12031" y="7318"/>
                  <a:pt x="11921" y="7584"/>
                  <a:pt x="12075" y="7738"/>
                </a:cubicBezTo>
                <a:cubicBezTo>
                  <a:pt x="12126" y="7789"/>
                  <a:pt x="12188" y="7812"/>
                  <a:pt x="12250" y="7812"/>
                </a:cubicBezTo>
                <a:cubicBezTo>
                  <a:pt x="12377" y="7812"/>
                  <a:pt x="12498" y="7714"/>
                  <a:pt x="12498" y="7566"/>
                </a:cubicBezTo>
                <a:cubicBezTo>
                  <a:pt x="12498" y="7428"/>
                  <a:pt x="12385" y="7318"/>
                  <a:pt x="12250" y="7318"/>
                </a:cubicBezTo>
                <a:close/>
                <a:moveTo>
                  <a:pt x="13469" y="7318"/>
                </a:moveTo>
                <a:cubicBezTo>
                  <a:pt x="13250" y="7318"/>
                  <a:pt x="13140" y="7584"/>
                  <a:pt x="13294" y="7738"/>
                </a:cubicBezTo>
                <a:cubicBezTo>
                  <a:pt x="13345" y="7789"/>
                  <a:pt x="13407" y="7812"/>
                  <a:pt x="13469" y="7812"/>
                </a:cubicBezTo>
                <a:cubicBezTo>
                  <a:pt x="13596" y="7812"/>
                  <a:pt x="13717" y="7714"/>
                  <a:pt x="13717" y="7566"/>
                </a:cubicBezTo>
                <a:cubicBezTo>
                  <a:pt x="13717" y="7428"/>
                  <a:pt x="13604" y="7318"/>
                  <a:pt x="13469" y="7318"/>
                </a:cubicBezTo>
                <a:close/>
                <a:moveTo>
                  <a:pt x="14688" y="7318"/>
                </a:moveTo>
                <a:cubicBezTo>
                  <a:pt x="14469" y="7318"/>
                  <a:pt x="14359" y="7584"/>
                  <a:pt x="14513" y="7738"/>
                </a:cubicBezTo>
                <a:cubicBezTo>
                  <a:pt x="14564" y="7789"/>
                  <a:pt x="14626" y="7812"/>
                  <a:pt x="14688" y="7812"/>
                </a:cubicBezTo>
                <a:cubicBezTo>
                  <a:pt x="14815" y="7812"/>
                  <a:pt x="14936" y="7714"/>
                  <a:pt x="14936" y="7566"/>
                </a:cubicBezTo>
                <a:cubicBezTo>
                  <a:pt x="14936" y="7428"/>
                  <a:pt x="14823" y="7318"/>
                  <a:pt x="14688" y="7318"/>
                </a:cubicBezTo>
                <a:close/>
                <a:moveTo>
                  <a:pt x="15907" y="7318"/>
                </a:moveTo>
                <a:cubicBezTo>
                  <a:pt x="15688" y="7318"/>
                  <a:pt x="15578" y="7584"/>
                  <a:pt x="15735" y="7738"/>
                </a:cubicBezTo>
                <a:cubicBezTo>
                  <a:pt x="15785" y="7789"/>
                  <a:pt x="15847" y="7812"/>
                  <a:pt x="15908" y="7812"/>
                </a:cubicBezTo>
                <a:cubicBezTo>
                  <a:pt x="16034" y="7812"/>
                  <a:pt x="16155" y="7714"/>
                  <a:pt x="16155" y="7566"/>
                </a:cubicBezTo>
                <a:cubicBezTo>
                  <a:pt x="16155" y="7428"/>
                  <a:pt x="16045" y="7318"/>
                  <a:pt x="15907" y="7318"/>
                </a:cubicBezTo>
                <a:close/>
                <a:moveTo>
                  <a:pt x="17127" y="7318"/>
                </a:moveTo>
                <a:cubicBezTo>
                  <a:pt x="16907" y="7318"/>
                  <a:pt x="16797" y="7584"/>
                  <a:pt x="16954" y="7738"/>
                </a:cubicBezTo>
                <a:cubicBezTo>
                  <a:pt x="17004" y="7789"/>
                  <a:pt x="17066" y="7812"/>
                  <a:pt x="17127" y="7812"/>
                </a:cubicBezTo>
                <a:cubicBezTo>
                  <a:pt x="17253" y="7812"/>
                  <a:pt x="17374" y="7714"/>
                  <a:pt x="17374" y="7566"/>
                </a:cubicBezTo>
                <a:cubicBezTo>
                  <a:pt x="17374" y="7428"/>
                  <a:pt x="17264" y="7318"/>
                  <a:pt x="17127" y="7318"/>
                </a:cubicBezTo>
                <a:close/>
                <a:moveTo>
                  <a:pt x="18349" y="7318"/>
                </a:moveTo>
                <a:cubicBezTo>
                  <a:pt x="18126" y="7318"/>
                  <a:pt x="18017" y="7584"/>
                  <a:pt x="18173" y="7738"/>
                </a:cubicBezTo>
                <a:cubicBezTo>
                  <a:pt x="18223" y="7789"/>
                  <a:pt x="18285" y="7812"/>
                  <a:pt x="18346" y="7812"/>
                </a:cubicBezTo>
                <a:cubicBezTo>
                  <a:pt x="18472" y="7812"/>
                  <a:pt x="18593" y="7714"/>
                  <a:pt x="18593" y="7566"/>
                </a:cubicBezTo>
                <a:cubicBezTo>
                  <a:pt x="18593" y="7428"/>
                  <a:pt x="18483" y="7318"/>
                  <a:pt x="18349" y="7318"/>
                </a:cubicBezTo>
                <a:close/>
                <a:moveTo>
                  <a:pt x="19568" y="7318"/>
                </a:moveTo>
                <a:cubicBezTo>
                  <a:pt x="19348" y="7318"/>
                  <a:pt x="19236" y="7584"/>
                  <a:pt x="19392" y="7738"/>
                </a:cubicBezTo>
                <a:cubicBezTo>
                  <a:pt x="19443" y="7789"/>
                  <a:pt x="19505" y="7812"/>
                  <a:pt x="19566" y="7812"/>
                </a:cubicBezTo>
                <a:cubicBezTo>
                  <a:pt x="19692" y="7812"/>
                  <a:pt x="19812" y="7714"/>
                  <a:pt x="19812" y="7566"/>
                </a:cubicBezTo>
                <a:cubicBezTo>
                  <a:pt x="19812" y="7428"/>
                  <a:pt x="19703" y="7318"/>
                  <a:pt x="19568" y="7318"/>
                </a:cubicBezTo>
                <a:close/>
                <a:moveTo>
                  <a:pt x="20787" y="7318"/>
                </a:moveTo>
                <a:cubicBezTo>
                  <a:pt x="20567" y="7318"/>
                  <a:pt x="20458" y="7584"/>
                  <a:pt x="20611" y="7738"/>
                </a:cubicBezTo>
                <a:cubicBezTo>
                  <a:pt x="20662" y="7789"/>
                  <a:pt x="20725" y="7812"/>
                  <a:pt x="20786" y="7812"/>
                </a:cubicBezTo>
                <a:cubicBezTo>
                  <a:pt x="20913" y="7812"/>
                  <a:pt x="21034" y="7714"/>
                  <a:pt x="21034" y="7566"/>
                </a:cubicBezTo>
                <a:cubicBezTo>
                  <a:pt x="21031" y="7428"/>
                  <a:pt x="20922" y="7318"/>
                  <a:pt x="20787" y="7318"/>
                </a:cubicBezTo>
                <a:close/>
                <a:moveTo>
                  <a:pt x="22006" y="7318"/>
                </a:moveTo>
                <a:cubicBezTo>
                  <a:pt x="21786" y="7318"/>
                  <a:pt x="21677" y="7584"/>
                  <a:pt x="21830" y="7738"/>
                </a:cubicBezTo>
                <a:cubicBezTo>
                  <a:pt x="21881" y="7789"/>
                  <a:pt x="21944" y="7812"/>
                  <a:pt x="22005" y="7812"/>
                </a:cubicBezTo>
                <a:cubicBezTo>
                  <a:pt x="22132" y="7812"/>
                  <a:pt x="22253" y="7714"/>
                  <a:pt x="22253" y="7566"/>
                </a:cubicBezTo>
                <a:cubicBezTo>
                  <a:pt x="22253" y="7428"/>
                  <a:pt x="22141" y="7318"/>
                  <a:pt x="22006" y="7318"/>
                </a:cubicBezTo>
                <a:close/>
                <a:moveTo>
                  <a:pt x="23225" y="7318"/>
                </a:moveTo>
                <a:cubicBezTo>
                  <a:pt x="23006" y="7318"/>
                  <a:pt x="22896" y="7584"/>
                  <a:pt x="23049" y="7738"/>
                </a:cubicBezTo>
                <a:cubicBezTo>
                  <a:pt x="23100" y="7789"/>
                  <a:pt x="23163" y="7812"/>
                  <a:pt x="23224" y="7812"/>
                </a:cubicBezTo>
                <a:cubicBezTo>
                  <a:pt x="23351" y="7812"/>
                  <a:pt x="23472" y="7714"/>
                  <a:pt x="23472" y="7566"/>
                </a:cubicBezTo>
                <a:cubicBezTo>
                  <a:pt x="23472" y="7428"/>
                  <a:pt x="23363" y="7318"/>
                  <a:pt x="23225" y="7318"/>
                </a:cubicBezTo>
                <a:close/>
                <a:moveTo>
                  <a:pt x="24444" y="7318"/>
                </a:moveTo>
                <a:cubicBezTo>
                  <a:pt x="24225" y="7318"/>
                  <a:pt x="24115" y="7584"/>
                  <a:pt x="24272" y="7738"/>
                </a:cubicBezTo>
                <a:cubicBezTo>
                  <a:pt x="24322" y="7789"/>
                  <a:pt x="24383" y="7812"/>
                  <a:pt x="24444" y="7812"/>
                </a:cubicBezTo>
                <a:cubicBezTo>
                  <a:pt x="24570" y="7812"/>
                  <a:pt x="24692" y="7714"/>
                  <a:pt x="24692" y="7566"/>
                </a:cubicBezTo>
                <a:cubicBezTo>
                  <a:pt x="24692" y="7428"/>
                  <a:pt x="24582" y="7318"/>
                  <a:pt x="24444" y="7318"/>
                </a:cubicBezTo>
                <a:close/>
                <a:moveTo>
                  <a:pt x="25663" y="7318"/>
                </a:moveTo>
                <a:cubicBezTo>
                  <a:pt x="25444" y="7318"/>
                  <a:pt x="25334" y="7584"/>
                  <a:pt x="25491" y="7738"/>
                </a:cubicBezTo>
                <a:cubicBezTo>
                  <a:pt x="25541" y="7789"/>
                  <a:pt x="25602" y="7812"/>
                  <a:pt x="25663" y="7812"/>
                </a:cubicBezTo>
                <a:cubicBezTo>
                  <a:pt x="25789" y="7812"/>
                  <a:pt x="25911" y="7714"/>
                  <a:pt x="25911" y="7566"/>
                </a:cubicBezTo>
                <a:cubicBezTo>
                  <a:pt x="25911" y="7428"/>
                  <a:pt x="25801" y="7318"/>
                  <a:pt x="25663" y="7318"/>
                </a:cubicBezTo>
                <a:close/>
                <a:moveTo>
                  <a:pt x="26885" y="7318"/>
                </a:moveTo>
                <a:cubicBezTo>
                  <a:pt x="26663" y="7318"/>
                  <a:pt x="26553" y="7584"/>
                  <a:pt x="26710" y="7738"/>
                </a:cubicBezTo>
                <a:cubicBezTo>
                  <a:pt x="26760" y="7789"/>
                  <a:pt x="26822" y="7812"/>
                  <a:pt x="26882" y="7812"/>
                </a:cubicBezTo>
                <a:cubicBezTo>
                  <a:pt x="27008" y="7812"/>
                  <a:pt x="27130" y="7714"/>
                  <a:pt x="27130" y="7566"/>
                </a:cubicBezTo>
                <a:cubicBezTo>
                  <a:pt x="27130" y="7428"/>
                  <a:pt x="27020" y="7318"/>
                  <a:pt x="26885" y="7318"/>
                </a:cubicBezTo>
                <a:close/>
                <a:moveTo>
                  <a:pt x="54" y="7318"/>
                </a:moveTo>
                <a:cubicBezTo>
                  <a:pt x="38" y="7318"/>
                  <a:pt x="19" y="7321"/>
                  <a:pt x="0" y="7324"/>
                </a:cubicBezTo>
                <a:lnTo>
                  <a:pt x="0" y="7807"/>
                </a:lnTo>
                <a:cubicBezTo>
                  <a:pt x="18" y="7811"/>
                  <a:pt x="36" y="7813"/>
                  <a:pt x="53" y="7813"/>
                </a:cubicBezTo>
                <a:cubicBezTo>
                  <a:pt x="177" y="7813"/>
                  <a:pt x="285" y="7720"/>
                  <a:pt x="301" y="7591"/>
                </a:cubicBezTo>
                <a:cubicBezTo>
                  <a:pt x="317" y="7446"/>
                  <a:pt x="201" y="7318"/>
                  <a:pt x="54" y="7318"/>
                </a:cubicBezTo>
                <a:close/>
                <a:moveTo>
                  <a:pt x="1276" y="7318"/>
                </a:moveTo>
                <a:cubicBezTo>
                  <a:pt x="1053" y="7318"/>
                  <a:pt x="944" y="7584"/>
                  <a:pt x="1100" y="7741"/>
                </a:cubicBezTo>
                <a:cubicBezTo>
                  <a:pt x="1150" y="7790"/>
                  <a:pt x="1211" y="7813"/>
                  <a:pt x="1271" y="7813"/>
                </a:cubicBezTo>
                <a:cubicBezTo>
                  <a:pt x="1398" y="7813"/>
                  <a:pt x="1520" y="7714"/>
                  <a:pt x="1520" y="7566"/>
                </a:cubicBezTo>
                <a:cubicBezTo>
                  <a:pt x="1520" y="7428"/>
                  <a:pt x="1410" y="7318"/>
                  <a:pt x="1276" y="7318"/>
                </a:cubicBezTo>
                <a:close/>
                <a:moveTo>
                  <a:pt x="2495" y="7318"/>
                </a:moveTo>
                <a:cubicBezTo>
                  <a:pt x="2272" y="7318"/>
                  <a:pt x="2163" y="7584"/>
                  <a:pt x="2319" y="7741"/>
                </a:cubicBezTo>
                <a:cubicBezTo>
                  <a:pt x="2370" y="7790"/>
                  <a:pt x="2431" y="7813"/>
                  <a:pt x="2491" y="7813"/>
                </a:cubicBezTo>
                <a:cubicBezTo>
                  <a:pt x="2618" y="7813"/>
                  <a:pt x="2739" y="7714"/>
                  <a:pt x="2739" y="7566"/>
                </a:cubicBezTo>
                <a:cubicBezTo>
                  <a:pt x="2739" y="7428"/>
                  <a:pt x="2630" y="7318"/>
                  <a:pt x="2495" y="7318"/>
                </a:cubicBezTo>
                <a:close/>
                <a:moveTo>
                  <a:pt x="3714" y="7318"/>
                </a:moveTo>
                <a:cubicBezTo>
                  <a:pt x="3494" y="7318"/>
                  <a:pt x="3385" y="7584"/>
                  <a:pt x="3538" y="7741"/>
                </a:cubicBezTo>
                <a:cubicBezTo>
                  <a:pt x="3589" y="7790"/>
                  <a:pt x="3651" y="7813"/>
                  <a:pt x="3711" y="7813"/>
                </a:cubicBezTo>
                <a:cubicBezTo>
                  <a:pt x="3839" y="7813"/>
                  <a:pt x="3961" y="7714"/>
                  <a:pt x="3961" y="7566"/>
                </a:cubicBezTo>
                <a:cubicBezTo>
                  <a:pt x="3961" y="7428"/>
                  <a:pt x="3849" y="7318"/>
                  <a:pt x="3714" y="7318"/>
                </a:cubicBezTo>
                <a:close/>
                <a:moveTo>
                  <a:pt x="4933" y="7318"/>
                </a:moveTo>
                <a:cubicBezTo>
                  <a:pt x="4713" y="7318"/>
                  <a:pt x="4604" y="7584"/>
                  <a:pt x="4757" y="7741"/>
                </a:cubicBezTo>
                <a:cubicBezTo>
                  <a:pt x="4808" y="7790"/>
                  <a:pt x="4870" y="7813"/>
                  <a:pt x="4930" y="7813"/>
                </a:cubicBezTo>
                <a:cubicBezTo>
                  <a:pt x="5058" y="7813"/>
                  <a:pt x="5180" y="7714"/>
                  <a:pt x="5180" y="7566"/>
                </a:cubicBezTo>
                <a:cubicBezTo>
                  <a:pt x="5180" y="7428"/>
                  <a:pt x="5068" y="7318"/>
                  <a:pt x="4933" y="7318"/>
                </a:cubicBezTo>
                <a:close/>
                <a:moveTo>
                  <a:pt x="25663" y="8537"/>
                </a:moveTo>
                <a:cubicBezTo>
                  <a:pt x="25532" y="8537"/>
                  <a:pt x="25419" y="8643"/>
                  <a:pt x="25419" y="8785"/>
                </a:cubicBezTo>
                <a:cubicBezTo>
                  <a:pt x="25419" y="8819"/>
                  <a:pt x="25425" y="8857"/>
                  <a:pt x="25441" y="8888"/>
                </a:cubicBezTo>
                <a:cubicBezTo>
                  <a:pt x="25531" y="8769"/>
                  <a:pt x="25632" y="8653"/>
                  <a:pt x="25741" y="8550"/>
                </a:cubicBezTo>
                <a:cubicBezTo>
                  <a:pt x="25715" y="8541"/>
                  <a:pt x="25689" y="8537"/>
                  <a:pt x="25663" y="8537"/>
                </a:cubicBezTo>
                <a:close/>
                <a:moveTo>
                  <a:pt x="54" y="8537"/>
                </a:moveTo>
                <a:cubicBezTo>
                  <a:pt x="38" y="8537"/>
                  <a:pt x="19" y="8540"/>
                  <a:pt x="0" y="8543"/>
                </a:cubicBezTo>
                <a:lnTo>
                  <a:pt x="0" y="9026"/>
                </a:lnTo>
                <a:cubicBezTo>
                  <a:pt x="18" y="9030"/>
                  <a:pt x="36" y="9032"/>
                  <a:pt x="53" y="9032"/>
                </a:cubicBezTo>
                <a:cubicBezTo>
                  <a:pt x="177" y="9032"/>
                  <a:pt x="285" y="8939"/>
                  <a:pt x="301" y="8813"/>
                </a:cubicBezTo>
                <a:cubicBezTo>
                  <a:pt x="317" y="8666"/>
                  <a:pt x="201" y="8537"/>
                  <a:pt x="54" y="8537"/>
                </a:cubicBezTo>
                <a:close/>
                <a:moveTo>
                  <a:pt x="1276" y="8537"/>
                </a:moveTo>
                <a:cubicBezTo>
                  <a:pt x="1053" y="8537"/>
                  <a:pt x="944" y="8803"/>
                  <a:pt x="1100" y="8960"/>
                </a:cubicBezTo>
                <a:cubicBezTo>
                  <a:pt x="1150" y="9010"/>
                  <a:pt x="1211" y="9032"/>
                  <a:pt x="1271" y="9032"/>
                </a:cubicBezTo>
                <a:cubicBezTo>
                  <a:pt x="1398" y="9032"/>
                  <a:pt x="1520" y="8933"/>
                  <a:pt x="1520" y="8785"/>
                </a:cubicBezTo>
                <a:cubicBezTo>
                  <a:pt x="1520" y="8650"/>
                  <a:pt x="1410" y="8537"/>
                  <a:pt x="1276" y="8537"/>
                </a:cubicBezTo>
                <a:close/>
                <a:moveTo>
                  <a:pt x="2495" y="8537"/>
                </a:moveTo>
                <a:cubicBezTo>
                  <a:pt x="2272" y="8537"/>
                  <a:pt x="2163" y="8803"/>
                  <a:pt x="2319" y="8960"/>
                </a:cubicBezTo>
                <a:cubicBezTo>
                  <a:pt x="2370" y="9010"/>
                  <a:pt x="2431" y="9032"/>
                  <a:pt x="2491" y="9032"/>
                </a:cubicBezTo>
                <a:cubicBezTo>
                  <a:pt x="2618" y="9032"/>
                  <a:pt x="2739" y="8933"/>
                  <a:pt x="2739" y="8785"/>
                </a:cubicBezTo>
                <a:cubicBezTo>
                  <a:pt x="2739" y="8647"/>
                  <a:pt x="2630" y="8537"/>
                  <a:pt x="2495" y="8537"/>
                </a:cubicBezTo>
                <a:close/>
                <a:moveTo>
                  <a:pt x="3714" y="8537"/>
                </a:moveTo>
                <a:cubicBezTo>
                  <a:pt x="3494" y="8537"/>
                  <a:pt x="3385" y="8803"/>
                  <a:pt x="3538" y="8960"/>
                </a:cubicBezTo>
                <a:cubicBezTo>
                  <a:pt x="3589" y="9010"/>
                  <a:pt x="3651" y="9032"/>
                  <a:pt x="3711" y="9032"/>
                </a:cubicBezTo>
                <a:cubicBezTo>
                  <a:pt x="3839" y="9032"/>
                  <a:pt x="3961" y="8933"/>
                  <a:pt x="3961" y="8785"/>
                </a:cubicBezTo>
                <a:cubicBezTo>
                  <a:pt x="3958" y="8650"/>
                  <a:pt x="3849" y="8537"/>
                  <a:pt x="3714" y="8537"/>
                </a:cubicBezTo>
                <a:close/>
                <a:moveTo>
                  <a:pt x="4933" y="8537"/>
                </a:moveTo>
                <a:cubicBezTo>
                  <a:pt x="4713" y="8537"/>
                  <a:pt x="4604" y="8803"/>
                  <a:pt x="4757" y="8960"/>
                </a:cubicBezTo>
                <a:cubicBezTo>
                  <a:pt x="4808" y="9010"/>
                  <a:pt x="4870" y="9032"/>
                  <a:pt x="4930" y="9032"/>
                </a:cubicBezTo>
                <a:cubicBezTo>
                  <a:pt x="5058" y="9032"/>
                  <a:pt x="5180" y="8933"/>
                  <a:pt x="5180" y="8785"/>
                </a:cubicBezTo>
                <a:cubicBezTo>
                  <a:pt x="5180" y="8647"/>
                  <a:pt x="5068" y="8537"/>
                  <a:pt x="4933" y="8537"/>
                </a:cubicBezTo>
                <a:close/>
                <a:moveTo>
                  <a:pt x="6152" y="8537"/>
                </a:moveTo>
                <a:cubicBezTo>
                  <a:pt x="5933" y="8537"/>
                  <a:pt x="5823" y="8803"/>
                  <a:pt x="5976" y="8960"/>
                </a:cubicBezTo>
                <a:cubicBezTo>
                  <a:pt x="6027" y="9010"/>
                  <a:pt x="6089" y="9032"/>
                  <a:pt x="6149" y="9032"/>
                </a:cubicBezTo>
                <a:cubicBezTo>
                  <a:pt x="6277" y="9032"/>
                  <a:pt x="6399" y="8933"/>
                  <a:pt x="6399" y="8785"/>
                </a:cubicBezTo>
                <a:cubicBezTo>
                  <a:pt x="6399" y="8647"/>
                  <a:pt x="6287" y="8537"/>
                  <a:pt x="6152" y="8537"/>
                </a:cubicBezTo>
                <a:close/>
                <a:moveTo>
                  <a:pt x="7371" y="8537"/>
                </a:moveTo>
                <a:cubicBezTo>
                  <a:pt x="7152" y="8537"/>
                  <a:pt x="7042" y="8803"/>
                  <a:pt x="7199" y="8960"/>
                </a:cubicBezTo>
                <a:cubicBezTo>
                  <a:pt x="7248" y="9010"/>
                  <a:pt x="7309" y="9032"/>
                  <a:pt x="7369" y="9032"/>
                </a:cubicBezTo>
                <a:cubicBezTo>
                  <a:pt x="7496" y="9032"/>
                  <a:pt x="7619" y="8933"/>
                  <a:pt x="7619" y="8785"/>
                </a:cubicBezTo>
                <a:cubicBezTo>
                  <a:pt x="7619" y="8647"/>
                  <a:pt x="7509" y="8537"/>
                  <a:pt x="7371" y="8537"/>
                </a:cubicBezTo>
                <a:close/>
                <a:moveTo>
                  <a:pt x="8590" y="8537"/>
                </a:moveTo>
                <a:cubicBezTo>
                  <a:pt x="8371" y="8537"/>
                  <a:pt x="8261" y="8803"/>
                  <a:pt x="8418" y="8960"/>
                </a:cubicBezTo>
                <a:cubicBezTo>
                  <a:pt x="8467" y="9010"/>
                  <a:pt x="8528" y="9032"/>
                  <a:pt x="8588" y="9032"/>
                </a:cubicBezTo>
                <a:cubicBezTo>
                  <a:pt x="8715" y="9032"/>
                  <a:pt x="8838" y="8933"/>
                  <a:pt x="8838" y="8785"/>
                </a:cubicBezTo>
                <a:cubicBezTo>
                  <a:pt x="8838" y="8647"/>
                  <a:pt x="8728" y="8537"/>
                  <a:pt x="8590" y="8537"/>
                </a:cubicBezTo>
                <a:close/>
                <a:moveTo>
                  <a:pt x="9812" y="8537"/>
                </a:moveTo>
                <a:cubicBezTo>
                  <a:pt x="9590" y="8537"/>
                  <a:pt x="9480" y="8803"/>
                  <a:pt x="9637" y="8960"/>
                </a:cubicBezTo>
                <a:cubicBezTo>
                  <a:pt x="9687" y="9010"/>
                  <a:pt x="9749" y="9032"/>
                  <a:pt x="9809" y="9032"/>
                </a:cubicBezTo>
                <a:cubicBezTo>
                  <a:pt x="9936" y="9032"/>
                  <a:pt x="10057" y="8933"/>
                  <a:pt x="10057" y="8785"/>
                </a:cubicBezTo>
                <a:cubicBezTo>
                  <a:pt x="10057" y="8647"/>
                  <a:pt x="9947" y="8537"/>
                  <a:pt x="9812" y="8537"/>
                </a:cubicBezTo>
                <a:close/>
                <a:moveTo>
                  <a:pt x="11031" y="8537"/>
                </a:moveTo>
                <a:cubicBezTo>
                  <a:pt x="10809" y="8537"/>
                  <a:pt x="10699" y="8803"/>
                  <a:pt x="10856" y="8960"/>
                </a:cubicBezTo>
                <a:cubicBezTo>
                  <a:pt x="10906" y="9010"/>
                  <a:pt x="10968" y="9032"/>
                  <a:pt x="11028" y="9032"/>
                </a:cubicBezTo>
                <a:cubicBezTo>
                  <a:pt x="11155" y="9032"/>
                  <a:pt x="11276" y="8933"/>
                  <a:pt x="11276" y="8785"/>
                </a:cubicBezTo>
                <a:cubicBezTo>
                  <a:pt x="11276" y="8647"/>
                  <a:pt x="11166" y="8537"/>
                  <a:pt x="11031" y="8537"/>
                </a:cubicBezTo>
                <a:close/>
                <a:moveTo>
                  <a:pt x="12250" y="8537"/>
                </a:moveTo>
                <a:cubicBezTo>
                  <a:pt x="12031" y="8537"/>
                  <a:pt x="11921" y="8803"/>
                  <a:pt x="12075" y="8960"/>
                </a:cubicBezTo>
                <a:cubicBezTo>
                  <a:pt x="12125" y="9010"/>
                  <a:pt x="12187" y="9032"/>
                  <a:pt x="12248" y="9032"/>
                </a:cubicBezTo>
                <a:cubicBezTo>
                  <a:pt x="12375" y="9032"/>
                  <a:pt x="12498" y="8933"/>
                  <a:pt x="12498" y="8785"/>
                </a:cubicBezTo>
                <a:cubicBezTo>
                  <a:pt x="12495" y="8647"/>
                  <a:pt x="12385" y="8537"/>
                  <a:pt x="12250" y="8537"/>
                </a:cubicBezTo>
                <a:close/>
                <a:moveTo>
                  <a:pt x="13469" y="8537"/>
                </a:moveTo>
                <a:cubicBezTo>
                  <a:pt x="13250" y="8537"/>
                  <a:pt x="13140" y="8803"/>
                  <a:pt x="13294" y="8960"/>
                </a:cubicBezTo>
                <a:cubicBezTo>
                  <a:pt x="13344" y="9010"/>
                  <a:pt x="13406" y="9032"/>
                  <a:pt x="13467" y="9032"/>
                </a:cubicBezTo>
                <a:cubicBezTo>
                  <a:pt x="13594" y="9032"/>
                  <a:pt x="13717" y="8933"/>
                  <a:pt x="13717" y="8785"/>
                </a:cubicBezTo>
                <a:cubicBezTo>
                  <a:pt x="13717" y="8647"/>
                  <a:pt x="13604" y="8537"/>
                  <a:pt x="13469" y="8537"/>
                </a:cubicBezTo>
                <a:close/>
                <a:moveTo>
                  <a:pt x="14688" y="8537"/>
                </a:moveTo>
                <a:cubicBezTo>
                  <a:pt x="14469" y="8537"/>
                  <a:pt x="14359" y="8803"/>
                  <a:pt x="14513" y="8960"/>
                </a:cubicBezTo>
                <a:cubicBezTo>
                  <a:pt x="14563" y="9010"/>
                  <a:pt x="14625" y="9032"/>
                  <a:pt x="14686" y="9032"/>
                </a:cubicBezTo>
                <a:cubicBezTo>
                  <a:pt x="14813" y="9032"/>
                  <a:pt x="14936" y="8933"/>
                  <a:pt x="14936" y="8785"/>
                </a:cubicBezTo>
                <a:cubicBezTo>
                  <a:pt x="14936" y="8647"/>
                  <a:pt x="14823" y="8537"/>
                  <a:pt x="14688" y="8537"/>
                </a:cubicBezTo>
                <a:close/>
                <a:moveTo>
                  <a:pt x="15907" y="8537"/>
                </a:moveTo>
                <a:cubicBezTo>
                  <a:pt x="15688" y="8537"/>
                  <a:pt x="15578" y="8803"/>
                  <a:pt x="15735" y="8960"/>
                </a:cubicBezTo>
                <a:cubicBezTo>
                  <a:pt x="15785" y="9010"/>
                  <a:pt x="15846" y="9032"/>
                  <a:pt x="15906" y="9032"/>
                </a:cubicBezTo>
                <a:cubicBezTo>
                  <a:pt x="16033" y="9032"/>
                  <a:pt x="16155" y="8933"/>
                  <a:pt x="16155" y="8785"/>
                </a:cubicBezTo>
                <a:cubicBezTo>
                  <a:pt x="16155" y="8647"/>
                  <a:pt x="16045" y="8537"/>
                  <a:pt x="15907" y="8537"/>
                </a:cubicBezTo>
                <a:close/>
                <a:moveTo>
                  <a:pt x="17127" y="8537"/>
                </a:moveTo>
                <a:cubicBezTo>
                  <a:pt x="16907" y="8537"/>
                  <a:pt x="16797" y="8803"/>
                  <a:pt x="16954" y="8960"/>
                </a:cubicBezTo>
                <a:cubicBezTo>
                  <a:pt x="17004" y="9010"/>
                  <a:pt x="17065" y="9032"/>
                  <a:pt x="17125" y="9032"/>
                </a:cubicBezTo>
                <a:cubicBezTo>
                  <a:pt x="17252" y="9032"/>
                  <a:pt x="17374" y="8933"/>
                  <a:pt x="17374" y="8785"/>
                </a:cubicBezTo>
                <a:cubicBezTo>
                  <a:pt x="17374" y="8647"/>
                  <a:pt x="17264" y="8537"/>
                  <a:pt x="17127" y="8537"/>
                </a:cubicBezTo>
                <a:close/>
                <a:moveTo>
                  <a:pt x="18349" y="8537"/>
                </a:moveTo>
                <a:cubicBezTo>
                  <a:pt x="18126" y="8537"/>
                  <a:pt x="18017" y="8803"/>
                  <a:pt x="18173" y="8960"/>
                </a:cubicBezTo>
                <a:cubicBezTo>
                  <a:pt x="18224" y="9010"/>
                  <a:pt x="18285" y="9032"/>
                  <a:pt x="18345" y="9032"/>
                </a:cubicBezTo>
                <a:cubicBezTo>
                  <a:pt x="18472" y="9032"/>
                  <a:pt x="18593" y="8933"/>
                  <a:pt x="18593" y="8785"/>
                </a:cubicBezTo>
                <a:cubicBezTo>
                  <a:pt x="18593" y="8647"/>
                  <a:pt x="18483" y="8537"/>
                  <a:pt x="18349" y="8537"/>
                </a:cubicBezTo>
                <a:close/>
                <a:moveTo>
                  <a:pt x="19568" y="8537"/>
                </a:moveTo>
                <a:cubicBezTo>
                  <a:pt x="19345" y="8537"/>
                  <a:pt x="19236" y="8803"/>
                  <a:pt x="19392" y="8960"/>
                </a:cubicBezTo>
                <a:cubicBezTo>
                  <a:pt x="19443" y="9010"/>
                  <a:pt x="19504" y="9032"/>
                  <a:pt x="19564" y="9032"/>
                </a:cubicBezTo>
                <a:cubicBezTo>
                  <a:pt x="19691" y="9032"/>
                  <a:pt x="19812" y="8933"/>
                  <a:pt x="19812" y="8785"/>
                </a:cubicBezTo>
                <a:cubicBezTo>
                  <a:pt x="19812" y="8647"/>
                  <a:pt x="19703" y="8537"/>
                  <a:pt x="19568" y="8537"/>
                </a:cubicBezTo>
                <a:close/>
                <a:moveTo>
                  <a:pt x="20787" y="8537"/>
                </a:moveTo>
                <a:cubicBezTo>
                  <a:pt x="20567" y="8537"/>
                  <a:pt x="20458" y="8803"/>
                  <a:pt x="20611" y="8960"/>
                </a:cubicBezTo>
                <a:cubicBezTo>
                  <a:pt x="20662" y="9010"/>
                  <a:pt x="20724" y="9032"/>
                  <a:pt x="20784" y="9032"/>
                </a:cubicBezTo>
                <a:cubicBezTo>
                  <a:pt x="20912" y="9032"/>
                  <a:pt x="21034" y="8933"/>
                  <a:pt x="21034" y="8785"/>
                </a:cubicBezTo>
                <a:cubicBezTo>
                  <a:pt x="21031" y="8647"/>
                  <a:pt x="20922" y="8537"/>
                  <a:pt x="20787" y="8537"/>
                </a:cubicBezTo>
                <a:close/>
                <a:moveTo>
                  <a:pt x="22006" y="8537"/>
                </a:moveTo>
                <a:cubicBezTo>
                  <a:pt x="21786" y="8537"/>
                  <a:pt x="21677" y="8803"/>
                  <a:pt x="21830" y="8960"/>
                </a:cubicBezTo>
                <a:cubicBezTo>
                  <a:pt x="21881" y="9010"/>
                  <a:pt x="21943" y="9032"/>
                  <a:pt x="22003" y="9032"/>
                </a:cubicBezTo>
                <a:cubicBezTo>
                  <a:pt x="22131" y="9032"/>
                  <a:pt x="22253" y="8933"/>
                  <a:pt x="22253" y="8785"/>
                </a:cubicBezTo>
                <a:cubicBezTo>
                  <a:pt x="22253" y="8647"/>
                  <a:pt x="22141" y="8537"/>
                  <a:pt x="22006" y="8537"/>
                </a:cubicBezTo>
                <a:close/>
                <a:moveTo>
                  <a:pt x="23225" y="8537"/>
                </a:moveTo>
                <a:cubicBezTo>
                  <a:pt x="23006" y="8537"/>
                  <a:pt x="22896" y="8803"/>
                  <a:pt x="23049" y="8960"/>
                </a:cubicBezTo>
                <a:cubicBezTo>
                  <a:pt x="23100" y="9010"/>
                  <a:pt x="23162" y="9032"/>
                  <a:pt x="23222" y="9032"/>
                </a:cubicBezTo>
                <a:cubicBezTo>
                  <a:pt x="23350" y="9032"/>
                  <a:pt x="23472" y="8933"/>
                  <a:pt x="23472" y="8785"/>
                </a:cubicBezTo>
                <a:cubicBezTo>
                  <a:pt x="23472" y="8647"/>
                  <a:pt x="23363" y="8537"/>
                  <a:pt x="23225" y="8537"/>
                </a:cubicBezTo>
                <a:close/>
                <a:moveTo>
                  <a:pt x="24444" y="8537"/>
                </a:moveTo>
                <a:cubicBezTo>
                  <a:pt x="24225" y="8537"/>
                  <a:pt x="24115" y="8803"/>
                  <a:pt x="24272" y="8960"/>
                </a:cubicBezTo>
                <a:cubicBezTo>
                  <a:pt x="24321" y="9010"/>
                  <a:pt x="24382" y="9032"/>
                  <a:pt x="24442" y="9032"/>
                </a:cubicBezTo>
                <a:cubicBezTo>
                  <a:pt x="24569" y="9032"/>
                  <a:pt x="24692" y="8933"/>
                  <a:pt x="24692" y="8785"/>
                </a:cubicBezTo>
                <a:cubicBezTo>
                  <a:pt x="24692" y="8647"/>
                  <a:pt x="24582" y="8537"/>
                  <a:pt x="24444" y="8537"/>
                </a:cubicBezTo>
                <a:close/>
                <a:moveTo>
                  <a:pt x="54" y="9756"/>
                </a:moveTo>
                <a:cubicBezTo>
                  <a:pt x="38" y="9756"/>
                  <a:pt x="19" y="9759"/>
                  <a:pt x="0" y="9762"/>
                </a:cubicBezTo>
                <a:lnTo>
                  <a:pt x="0" y="10245"/>
                </a:lnTo>
                <a:cubicBezTo>
                  <a:pt x="18" y="10249"/>
                  <a:pt x="36" y="10251"/>
                  <a:pt x="53" y="10251"/>
                </a:cubicBezTo>
                <a:cubicBezTo>
                  <a:pt x="177" y="10251"/>
                  <a:pt x="285" y="10158"/>
                  <a:pt x="301" y="10032"/>
                </a:cubicBezTo>
                <a:cubicBezTo>
                  <a:pt x="317" y="9885"/>
                  <a:pt x="201" y="9759"/>
                  <a:pt x="54" y="9759"/>
                </a:cubicBezTo>
                <a:lnTo>
                  <a:pt x="54" y="9756"/>
                </a:lnTo>
                <a:close/>
                <a:moveTo>
                  <a:pt x="1276" y="9756"/>
                </a:moveTo>
                <a:cubicBezTo>
                  <a:pt x="1053" y="9756"/>
                  <a:pt x="944" y="10022"/>
                  <a:pt x="1100" y="10179"/>
                </a:cubicBezTo>
                <a:cubicBezTo>
                  <a:pt x="1150" y="10229"/>
                  <a:pt x="1211" y="10251"/>
                  <a:pt x="1271" y="10251"/>
                </a:cubicBezTo>
                <a:cubicBezTo>
                  <a:pt x="1398" y="10251"/>
                  <a:pt x="1520" y="10152"/>
                  <a:pt x="1520" y="10004"/>
                </a:cubicBezTo>
                <a:cubicBezTo>
                  <a:pt x="1520" y="9869"/>
                  <a:pt x="1410" y="9756"/>
                  <a:pt x="1276" y="9756"/>
                </a:cubicBezTo>
                <a:close/>
                <a:moveTo>
                  <a:pt x="2495" y="9756"/>
                </a:moveTo>
                <a:cubicBezTo>
                  <a:pt x="2272" y="9756"/>
                  <a:pt x="2163" y="10022"/>
                  <a:pt x="2319" y="10179"/>
                </a:cubicBezTo>
                <a:cubicBezTo>
                  <a:pt x="2370" y="10229"/>
                  <a:pt x="2431" y="10251"/>
                  <a:pt x="2491" y="10251"/>
                </a:cubicBezTo>
                <a:cubicBezTo>
                  <a:pt x="2618" y="10251"/>
                  <a:pt x="2739" y="10152"/>
                  <a:pt x="2739" y="10004"/>
                </a:cubicBezTo>
                <a:cubicBezTo>
                  <a:pt x="2739" y="9869"/>
                  <a:pt x="2630" y="9756"/>
                  <a:pt x="2495" y="9756"/>
                </a:cubicBezTo>
                <a:close/>
                <a:moveTo>
                  <a:pt x="3714" y="9756"/>
                </a:moveTo>
                <a:cubicBezTo>
                  <a:pt x="3494" y="9756"/>
                  <a:pt x="3385" y="10022"/>
                  <a:pt x="3538" y="10179"/>
                </a:cubicBezTo>
                <a:cubicBezTo>
                  <a:pt x="3589" y="10229"/>
                  <a:pt x="3651" y="10251"/>
                  <a:pt x="3711" y="10251"/>
                </a:cubicBezTo>
                <a:cubicBezTo>
                  <a:pt x="3839" y="10251"/>
                  <a:pt x="3961" y="10152"/>
                  <a:pt x="3961" y="10004"/>
                </a:cubicBezTo>
                <a:cubicBezTo>
                  <a:pt x="3961" y="9869"/>
                  <a:pt x="3849" y="9756"/>
                  <a:pt x="3714" y="9756"/>
                </a:cubicBezTo>
                <a:close/>
                <a:moveTo>
                  <a:pt x="4933" y="9756"/>
                </a:moveTo>
                <a:cubicBezTo>
                  <a:pt x="4713" y="9756"/>
                  <a:pt x="4604" y="10022"/>
                  <a:pt x="4757" y="10179"/>
                </a:cubicBezTo>
                <a:cubicBezTo>
                  <a:pt x="4808" y="10229"/>
                  <a:pt x="4870" y="10251"/>
                  <a:pt x="4930" y="10251"/>
                </a:cubicBezTo>
                <a:cubicBezTo>
                  <a:pt x="5058" y="10251"/>
                  <a:pt x="5180" y="10152"/>
                  <a:pt x="5180" y="10004"/>
                </a:cubicBezTo>
                <a:cubicBezTo>
                  <a:pt x="5180" y="9869"/>
                  <a:pt x="5068" y="9756"/>
                  <a:pt x="4933" y="9756"/>
                </a:cubicBezTo>
                <a:close/>
                <a:moveTo>
                  <a:pt x="6152" y="9756"/>
                </a:moveTo>
                <a:cubicBezTo>
                  <a:pt x="5933" y="9756"/>
                  <a:pt x="5823" y="10022"/>
                  <a:pt x="5976" y="10179"/>
                </a:cubicBezTo>
                <a:cubicBezTo>
                  <a:pt x="6027" y="10229"/>
                  <a:pt x="6089" y="10251"/>
                  <a:pt x="6149" y="10251"/>
                </a:cubicBezTo>
                <a:cubicBezTo>
                  <a:pt x="6277" y="10251"/>
                  <a:pt x="6399" y="10152"/>
                  <a:pt x="6399" y="10004"/>
                </a:cubicBezTo>
                <a:cubicBezTo>
                  <a:pt x="6399" y="9869"/>
                  <a:pt x="6290" y="9756"/>
                  <a:pt x="6152" y="9756"/>
                </a:cubicBezTo>
                <a:close/>
                <a:moveTo>
                  <a:pt x="7371" y="9756"/>
                </a:moveTo>
                <a:cubicBezTo>
                  <a:pt x="7152" y="9756"/>
                  <a:pt x="7042" y="10022"/>
                  <a:pt x="7199" y="10179"/>
                </a:cubicBezTo>
                <a:cubicBezTo>
                  <a:pt x="7248" y="10229"/>
                  <a:pt x="7309" y="10251"/>
                  <a:pt x="7369" y="10251"/>
                </a:cubicBezTo>
                <a:cubicBezTo>
                  <a:pt x="7496" y="10251"/>
                  <a:pt x="7619" y="10152"/>
                  <a:pt x="7619" y="10004"/>
                </a:cubicBezTo>
                <a:cubicBezTo>
                  <a:pt x="7619" y="9869"/>
                  <a:pt x="7509" y="9756"/>
                  <a:pt x="7371" y="9756"/>
                </a:cubicBezTo>
                <a:close/>
                <a:moveTo>
                  <a:pt x="8590" y="9756"/>
                </a:moveTo>
                <a:cubicBezTo>
                  <a:pt x="8371" y="9756"/>
                  <a:pt x="8261" y="10022"/>
                  <a:pt x="8418" y="10179"/>
                </a:cubicBezTo>
                <a:cubicBezTo>
                  <a:pt x="8467" y="10229"/>
                  <a:pt x="8528" y="10251"/>
                  <a:pt x="8588" y="10251"/>
                </a:cubicBezTo>
                <a:cubicBezTo>
                  <a:pt x="8715" y="10251"/>
                  <a:pt x="8838" y="10152"/>
                  <a:pt x="8838" y="10004"/>
                </a:cubicBezTo>
                <a:cubicBezTo>
                  <a:pt x="8838" y="9869"/>
                  <a:pt x="8728" y="9756"/>
                  <a:pt x="8590" y="9756"/>
                </a:cubicBezTo>
                <a:close/>
                <a:moveTo>
                  <a:pt x="9812" y="9756"/>
                </a:moveTo>
                <a:cubicBezTo>
                  <a:pt x="9590" y="9756"/>
                  <a:pt x="9480" y="10022"/>
                  <a:pt x="9637" y="10179"/>
                </a:cubicBezTo>
                <a:cubicBezTo>
                  <a:pt x="9686" y="10229"/>
                  <a:pt x="9747" y="10251"/>
                  <a:pt x="9807" y="10251"/>
                </a:cubicBezTo>
                <a:cubicBezTo>
                  <a:pt x="9934" y="10251"/>
                  <a:pt x="10057" y="10152"/>
                  <a:pt x="10057" y="10004"/>
                </a:cubicBezTo>
                <a:cubicBezTo>
                  <a:pt x="10057" y="9869"/>
                  <a:pt x="9947" y="9756"/>
                  <a:pt x="9812" y="9756"/>
                </a:cubicBezTo>
                <a:close/>
                <a:moveTo>
                  <a:pt x="11031" y="9756"/>
                </a:moveTo>
                <a:cubicBezTo>
                  <a:pt x="10809" y="9756"/>
                  <a:pt x="10699" y="10022"/>
                  <a:pt x="10856" y="10179"/>
                </a:cubicBezTo>
                <a:cubicBezTo>
                  <a:pt x="10906" y="10229"/>
                  <a:pt x="10968" y="10251"/>
                  <a:pt x="11028" y="10251"/>
                </a:cubicBezTo>
                <a:cubicBezTo>
                  <a:pt x="11155" y="10251"/>
                  <a:pt x="11276" y="10152"/>
                  <a:pt x="11276" y="10004"/>
                </a:cubicBezTo>
                <a:cubicBezTo>
                  <a:pt x="11276" y="9869"/>
                  <a:pt x="11166" y="9756"/>
                  <a:pt x="11031" y="9756"/>
                </a:cubicBezTo>
                <a:close/>
                <a:moveTo>
                  <a:pt x="12250" y="9756"/>
                </a:moveTo>
                <a:cubicBezTo>
                  <a:pt x="12031" y="9756"/>
                  <a:pt x="11921" y="10022"/>
                  <a:pt x="12075" y="10179"/>
                </a:cubicBezTo>
                <a:cubicBezTo>
                  <a:pt x="12125" y="10229"/>
                  <a:pt x="12187" y="10251"/>
                  <a:pt x="12248" y="10251"/>
                </a:cubicBezTo>
                <a:cubicBezTo>
                  <a:pt x="12375" y="10251"/>
                  <a:pt x="12498" y="10152"/>
                  <a:pt x="12498" y="10004"/>
                </a:cubicBezTo>
                <a:cubicBezTo>
                  <a:pt x="12495" y="9869"/>
                  <a:pt x="12385" y="9756"/>
                  <a:pt x="12250" y="9756"/>
                </a:cubicBezTo>
                <a:close/>
                <a:moveTo>
                  <a:pt x="13469" y="9756"/>
                </a:moveTo>
                <a:cubicBezTo>
                  <a:pt x="13250" y="9756"/>
                  <a:pt x="13140" y="10022"/>
                  <a:pt x="13294" y="10179"/>
                </a:cubicBezTo>
                <a:cubicBezTo>
                  <a:pt x="13344" y="10229"/>
                  <a:pt x="13406" y="10251"/>
                  <a:pt x="13467" y="10251"/>
                </a:cubicBezTo>
                <a:cubicBezTo>
                  <a:pt x="13594" y="10251"/>
                  <a:pt x="13717" y="10152"/>
                  <a:pt x="13717" y="10004"/>
                </a:cubicBezTo>
                <a:cubicBezTo>
                  <a:pt x="13717" y="9869"/>
                  <a:pt x="13604" y="9756"/>
                  <a:pt x="13469" y="9756"/>
                </a:cubicBezTo>
                <a:close/>
                <a:moveTo>
                  <a:pt x="14688" y="9756"/>
                </a:moveTo>
                <a:cubicBezTo>
                  <a:pt x="14469" y="9756"/>
                  <a:pt x="14359" y="10022"/>
                  <a:pt x="14513" y="10179"/>
                </a:cubicBezTo>
                <a:cubicBezTo>
                  <a:pt x="14563" y="10229"/>
                  <a:pt x="14625" y="10251"/>
                  <a:pt x="14686" y="10251"/>
                </a:cubicBezTo>
                <a:cubicBezTo>
                  <a:pt x="14813" y="10251"/>
                  <a:pt x="14936" y="10152"/>
                  <a:pt x="14936" y="10004"/>
                </a:cubicBezTo>
                <a:cubicBezTo>
                  <a:pt x="14936" y="9869"/>
                  <a:pt x="14823" y="9756"/>
                  <a:pt x="14688" y="9756"/>
                </a:cubicBezTo>
                <a:close/>
                <a:moveTo>
                  <a:pt x="15907" y="9756"/>
                </a:moveTo>
                <a:cubicBezTo>
                  <a:pt x="15688" y="9756"/>
                  <a:pt x="15578" y="10022"/>
                  <a:pt x="15735" y="10179"/>
                </a:cubicBezTo>
                <a:cubicBezTo>
                  <a:pt x="15785" y="10229"/>
                  <a:pt x="15846" y="10251"/>
                  <a:pt x="15906" y="10251"/>
                </a:cubicBezTo>
                <a:cubicBezTo>
                  <a:pt x="16033" y="10251"/>
                  <a:pt x="16155" y="10152"/>
                  <a:pt x="16155" y="10004"/>
                </a:cubicBezTo>
                <a:cubicBezTo>
                  <a:pt x="16155" y="9869"/>
                  <a:pt x="16045" y="9756"/>
                  <a:pt x="15907" y="9756"/>
                </a:cubicBezTo>
                <a:close/>
                <a:moveTo>
                  <a:pt x="17127" y="9756"/>
                </a:moveTo>
                <a:cubicBezTo>
                  <a:pt x="16907" y="9756"/>
                  <a:pt x="16797" y="10022"/>
                  <a:pt x="16954" y="10179"/>
                </a:cubicBezTo>
                <a:cubicBezTo>
                  <a:pt x="17004" y="10229"/>
                  <a:pt x="17065" y="10251"/>
                  <a:pt x="17125" y="10251"/>
                </a:cubicBezTo>
                <a:cubicBezTo>
                  <a:pt x="17252" y="10251"/>
                  <a:pt x="17374" y="10152"/>
                  <a:pt x="17374" y="10004"/>
                </a:cubicBezTo>
                <a:cubicBezTo>
                  <a:pt x="17374" y="9869"/>
                  <a:pt x="17264" y="9756"/>
                  <a:pt x="17127" y="9756"/>
                </a:cubicBezTo>
                <a:close/>
                <a:moveTo>
                  <a:pt x="18349" y="9756"/>
                </a:moveTo>
                <a:cubicBezTo>
                  <a:pt x="18126" y="9756"/>
                  <a:pt x="18017" y="10022"/>
                  <a:pt x="18173" y="10179"/>
                </a:cubicBezTo>
                <a:cubicBezTo>
                  <a:pt x="18223" y="10229"/>
                  <a:pt x="18284" y="10251"/>
                  <a:pt x="18344" y="10251"/>
                </a:cubicBezTo>
                <a:cubicBezTo>
                  <a:pt x="18471" y="10251"/>
                  <a:pt x="18593" y="10152"/>
                  <a:pt x="18593" y="10004"/>
                </a:cubicBezTo>
                <a:cubicBezTo>
                  <a:pt x="18593" y="9869"/>
                  <a:pt x="18483" y="9756"/>
                  <a:pt x="18349" y="9756"/>
                </a:cubicBezTo>
                <a:close/>
                <a:moveTo>
                  <a:pt x="19568" y="9756"/>
                </a:moveTo>
                <a:cubicBezTo>
                  <a:pt x="19348" y="9756"/>
                  <a:pt x="19236" y="10022"/>
                  <a:pt x="19392" y="10179"/>
                </a:cubicBezTo>
                <a:cubicBezTo>
                  <a:pt x="19443" y="10229"/>
                  <a:pt x="19504" y="10251"/>
                  <a:pt x="19564" y="10251"/>
                </a:cubicBezTo>
                <a:cubicBezTo>
                  <a:pt x="19691" y="10251"/>
                  <a:pt x="19812" y="10152"/>
                  <a:pt x="19812" y="10004"/>
                </a:cubicBezTo>
                <a:cubicBezTo>
                  <a:pt x="19812" y="9869"/>
                  <a:pt x="19703" y="9756"/>
                  <a:pt x="19568" y="9756"/>
                </a:cubicBezTo>
                <a:close/>
                <a:moveTo>
                  <a:pt x="20787" y="9756"/>
                </a:moveTo>
                <a:cubicBezTo>
                  <a:pt x="20567" y="9756"/>
                  <a:pt x="20458" y="10022"/>
                  <a:pt x="20611" y="10179"/>
                </a:cubicBezTo>
                <a:cubicBezTo>
                  <a:pt x="20662" y="10229"/>
                  <a:pt x="20724" y="10251"/>
                  <a:pt x="20784" y="10251"/>
                </a:cubicBezTo>
                <a:cubicBezTo>
                  <a:pt x="20912" y="10251"/>
                  <a:pt x="21034" y="10152"/>
                  <a:pt x="21034" y="10004"/>
                </a:cubicBezTo>
                <a:cubicBezTo>
                  <a:pt x="21031" y="9869"/>
                  <a:pt x="20922" y="9756"/>
                  <a:pt x="20787" y="9756"/>
                </a:cubicBezTo>
                <a:close/>
                <a:moveTo>
                  <a:pt x="22006" y="9756"/>
                </a:moveTo>
                <a:cubicBezTo>
                  <a:pt x="21786" y="9756"/>
                  <a:pt x="21677" y="10022"/>
                  <a:pt x="21830" y="10179"/>
                </a:cubicBezTo>
                <a:cubicBezTo>
                  <a:pt x="21881" y="10229"/>
                  <a:pt x="21943" y="10251"/>
                  <a:pt x="22003" y="10251"/>
                </a:cubicBezTo>
                <a:cubicBezTo>
                  <a:pt x="22131" y="10251"/>
                  <a:pt x="22253" y="10152"/>
                  <a:pt x="22253" y="10004"/>
                </a:cubicBezTo>
                <a:cubicBezTo>
                  <a:pt x="22253" y="9869"/>
                  <a:pt x="22141" y="9756"/>
                  <a:pt x="22006" y="9756"/>
                </a:cubicBezTo>
                <a:close/>
                <a:moveTo>
                  <a:pt x="23225" y="9756"/>
                </a:moveTo>
                <a:cubicBezTo>
                  <a:pt x="23006" y="9756"/>
                  <a:pt x="22896" y="10022"/>
                  <a:pt x="23049" y="10179"/>
                </a:cubicBezTo>
                <a:cubicBezTo>
                  <a:pt x="23100" y="10229"/>
                  <a:pt x="23162" y="10251"/>
                  <a:pt x="23222" y="10251"/>
                </a:cubicBezTo>
                <a:cubicBezTo>
                  <a:pt x="23350" y="10251"/>
                  <a:pt x="23472" y="10152"/>
                  <a:pt x="23472" y="10004"/>
                </a:cubicBezTo>
                <a:cubicBezTo>
                  <a:pt x="23472" y="9869"/>
                  <a:pt x="23363" y="9756"/>
                  <a:pt x="23225" y="9756"/>
                </a:cubicBezTo>
                <a:close/>
                <a:moveTo>
                  <a:pt x="24444" y="9756"/>
                </a:moveTo>
                <a:cubicBezTo>
                  <a:pt x="24225" y="9756"/>
                  <a:pt x="24115" y="10022"/>
                  <a:pt x="24272" y="10179"/>
                </a:cubicBezTo>
                <a:cubicBezTo>
                  <a:pt x="24321" y="10229"/>
                  <a:pt x="24382" y="10251"/>
                  <a:pt x="24442" y="10251"/>
                </a:cubicBezTo>
                <a:cubicBezTo>
                  <a:pt x="24569" y="10251"/>
                  <a:pt x="24692" y="10152"/>
                  <a:pt x="24692" y="10004"/>
                </a:cubicBezTo>
                <a:cubicBezTo>
                  <a:pt x="24692" y="9869"/>
                  <a:pt x="24582" y="9756"/>
                  <a:pt x="24444" y="9756"/>
                </a:cubicBezTo>
                <a:close/>
                <a:moveTo>
                  <a:pt x="24445" y="10976"/>
                </a:moveTo>
                <a:cubicBezTo>
                  <a:pt x="24315" y="10976"/>
                  <a:pt x="24197" y="11078"/>
                  <a:pt x="24200" y="11223"/>
                </a:cubicBezTo>
                <a:cubicBezTo>
                  <a:pt x="24200" y="11332"/>
                  <a:pt x="24272" y="11430"/>
                  <a:pt x="24378" y="11461"/>
                </a:cubicBezTo>
                <a:cubicBezTo>
                  <a:pt x="24444" y="11310"/>
                  <a:pt x="24510" y="11160"/>
                  <a:pt x="24569" y="11010"/>
                </a:cubicBezTo>
                <a:cubicBezTo>
                  <a:pt x="24529" y="10987"/>
                  <a:pt x="24486" y="10976"/>
                  <a:pt x="24445" y="10976"/>
                </a:cubicBezTo>
                <a:close/>
                <a:moveTo>
                  <a:pt x="54" y="10978"/>
                </a:moveTo>
                <a:cubicBezTo>
                  <a:pt x="38" y="10978"/>
                  <a:pt x="19" y="10978"/>
                  <a:pt x="0" y="10981"/>
                </a:cubicBezTo>
                <a:lnTo>
                  <a:pt x="0" y="11464"/>
                </a:lnTo>
                <a:cubicBezTo>
                  <a:pt x="18" y="11468"/>
                  <a:pt x="36" y="11470"/>
                  <a:pt x="53" y="11470"/>
                </a:cubicBezTo>
                <a:cubicBezTo>
                  <a:pt x="177" y="11470"/>
                  <a:pt x="285" y="11377"/>
                  <a:pt x="301" y="11251"/>
                </a:cubicBezTo>
                <a:cubicBezTo>
                  <a:pt x="317" y="11104"/>
                  <a:pt x="201" y="10978"/>
                  <a:pt x="54" y="10978"/>
                </a:cubicBezTo>
                <a:close/>
                <a:moveTo>
                  <a:pt x="1276" y="10978"/>
                </a:moveTo>
                <a:cubicBezTo>
                  <a:pt x="1053" y="10978"/>
                  <a:pt x="944" y="11242"/>
                  <a:pt x="1100" y="11398"/>
                </a:cubicBezTo>
                <a:cubicBezTo>
                  <a:pt x="1150" y="11448"/>
                  <a:pt x="1211" y="11470"/>
                  <a:pt x="1271" y="11470"/>
                </a:cubicBezTo>
                <a:cubicBezTo>
                  <a:pt x="1398" y="11470"/>
                  <a:pt x="1520" y="11371"/>
                  <a:pt x="1520" y="11223"/>
                </a:cubicBezTo>
                <a:cubicBezTo>
                  <a:pt x="1520" y="11088"/>
                  <a:pt x="1410" y="10978"/>
                  <a:pt x="1276" y="10978"/>
                </a:cubicBezTo>
                <a:close/>
                <a:moveTo>
                  <a:pt x="3714" y="10978"/>
                </a:moveTo>
                <a:cubicBezTo>
                  <a:pt x="3494" y="10978"/>
                  <a:pt x="3385" y="11242"/>
                  <a:pt x="3538" y="11398"/>
                </a:cubicBezTo>
                <a:cubicBezTo>
                  <a:pt x="3589" y="11448"/>
                  <a:pt x="3650" y="11470"/>
                  <a:pt x="3711" y="11470"/>
                </a:cubicBezTo>
                <a:cubicBezTo>
                  <a:pt x="3838" y="11470"/>
                  <a:pt x="3959" y="11371"/>
                  <a:pt x="3961" y="11223"/>
                </a:cubicBezTo>
                <a:cubicBezTo>
                  <a:pt x="3961" y="11088"/>
                  <a:pt x="3849" y="10978"/>
                  <a:pt x="3714" y="10978"/>
                </a:cubicBezTo>
                <a:close/>
                <a:moveTo>
                  <a:pt x="6152" y="10975"/>
                </a:moveTo>
                <a:cubicBezTo>
                  <a:pt x="5933" y="10975"/>
                  <a:pt x="5823" y="11242"/>
                  <a:pt x="5976" y="11398"/>
                </a:cubicBezTo>
                <a:cubicBezTo>
                  <a:pt x="6027" y="11448"/>
                  <a:pt x="6089" y="11470"/>
                  <a:pt x="6149" y="11470"/>
                </a:cubicBezTo>
                <a:cubicBezTo>
                  <a:pt x="6277" y="11470"/>
                  <a:pt x="6399" y="11371"/>
                  <a:pt x="6399" y="11223"/>
                </a:cubicBezTo>
                <a:cubicBezTo>
                  <a:pt x="6399" y="11088"/>
                  <a:pt x="6290" y="10978"/>
                  <a:pt x="6152" y="10978"/>
                </a:cubicBezTo>
                <a:lnTo>
                  <a:pt x="6152" y="10975"/>
                </a:lnTo>
                <a:close/>
                <a:moveTo>
                  <a:pt x="7371" y="10975"/>
                </a:moveTo>
                <a:cubicBezTo>
                  <a:pt x="7152" y="10975"/>
                  <a:pt x="7042" y="11242"/>
                  <a:pt x="7199" y="11398"/>
                </a:cubicBezTo>
                <a:cubicBezTo>
                  <a:pt x="7248" y="11448"/>
                  <a:pt x="7309" y="11470"/>
                  <a:pt x="7369" y="11470"/>
                </a:cubicBezTo>
                <a:cubicBezTo>
                  <a:pt x="7496" y="11470"/>
                  <a:pt x="7619" y="11371"/>
                  <a:pt x="7619" y="11223"/>
                </a:cubicBezTo>
                <a:cubicBezTo>
                  <a:pt x="7619" y="11088"/>
                  <a:pt x="7509" y="10978"/>
                  <a:pt x="7371" y="10978"/>
                </a:cubicBezTo>
                <a:lnTo>
                  <a:pt x="7371" y="10975"/>
                </a:lnTo>
                <a:close/>
                <a:moveTo>
                  <a:pt x="8590" y="10975"/>
                </a:moveTo>
                <a:cubicBezTo>
                  <a:pt x="8371" y="10975"/>
                  <a:pt x="8261" y="11242"/>
                  <a:pt x="8418" y="11398"/>
                </a:cubicBezTo>
                <a:cubicBezTo>
                  <a:pt x="8467" y="11448"/>
                  <a:pt x="8528" y="11470"/>
                  <a:pt x="8588" y="11470"/>
                </a:cubicBezTo>
                <a:cubicBezTo>
                  <a:pt x="8715" y="11470"/>
                  <a:pt x="8838" y="11371"/>
                  <a:pt x="8838" y="11223"/>
                </a:cubicBezTo>
                <a:cubicBezTo>
                  <a:pt x="8838" y="11088"/>
                  <a:pt x="8728" y="10978"/>
                  <a:pt x="8590" y="10978"/>
                </a:cubicBezTo>
                <a:lnTo>
                  <a:pt x="8590" y="10975"/>
                </a:lnTo>
                <a:close/>
                <a:moveTo>
                  <a:pt x="9812" y="10975"/>
                </a:moveTo>
                <a:cubicBezTo>
                  <a:pt x="9590" y="10975"/>
                  <a:pt x="9480" y="11242"/>
                  <a:pt x="9637" y="11398"/>
                </a:cubicBezTo>
                <a:cubicBezTo>
                  <a:pt x="9686" y="11448"/>
                  <a:pt x="9747" y="11470"/>
                  <a:pt x="9807" y="11470"/>
                </a:cubicBezTo>
                <a:cubicBezTo>
                  <a:pt x="9934" y="11470"/>
                  <a:pt x="10057" y="11371"/>
                  <a:pt x="10057" y="11223"/>
                </a:cubicBezTo>
                <a:cubicBezTo>
                  <a:pt x="10057" y="11088"/>
                  <a:pt x="9947" y="10978"/>
                  <a:pt x="9812" y="10978"/>
                </a:cubicBezTo>
                <a:lnTo>
                  <a:pt x="9812" y="10975"/>
                </a:lnTo>
                <a:close/>
                <a:moveTo>
                  <a:pt x="11031" y="10975"/>
                </a:moveTo>
                <a:cubicBezTo>
                  <a:pt x="10809" y="10975"/>
                  <a:pt x="10699" y="11242"/>
                  <a:pt x="10856" y="11398"/>
                </a:cubicBezTo>
                <a:cubicBezTo>
                  <a:pt x="10906" y="11448"/>
                  <a:pt x="10968" y="11470"/>
                  <a:pt x="11028" y="11470"/>
                </a:cubicBezTo>
                <a:cubicBezTo>
                  <a:pt x="11155" y="11470"/>
                  <a:pt x="11276" y="11371"/>
                  <a:pt x="11276" y="11223"/>
                </a:cubicBezTo>
                <a:cubicBezTo>
                  <a:pt x="11276" y="11088"/>
                  <a:pt x="11166" y="10978"/>
                  <a:pt x="11031" y="10978"/>
                </a:cubicBezTo>
                <a:lnTo>
                  <a:pt x="11031" y="10975"/>
                </a:lnTo>
                <a:close/>
                <a:moveTo>
                  <a:pt x="12250" y="10975"/>
                </a:moveTo>
                <a:cubicBezTo>
                  <a:pt x="12031" y="10975"/>
                  <a:pt x="11921" y="11242"/>
                  <a:pt x="12075" y="11398"/>
                </a:cubicBezTo>
                <a:cubicBezTo>
                  <a:pt x="12125" y="11448"/>
                  <a:pt x="12187" y="11470"/>
                  <a:pt x="12248" y="11470"/>
                </a:cubicBezTo>
                <a:cubicBezTo>
                  <a:pt x="12375" y="11470"/>
                  <a:pt x="12498" y="11371"/>
                  <a:pt x="12498" y="11223"/>
                </a:cubicBezTo>
                <a:cubicBezTo>
                  <a:pt x="12498" y="11088"/>
                  <a:pt x="12385" y="10978"/>
                  <a:pt x="12250" y="10978"/>
                </a:cubicBezTo>
                <a:lnTo>
                  <a:pt x="12250" y="10975"/>
                </a:lnTo>
                <a:close/>
                <a:moveTo>
                  <a:pt x="13469" y="10975"/>
                </a:moveTo>
                <a:cubicBezTo>
                  <a:pt x="13250" y="10975"/>
                  <a:pt x="13140" y="11242"/>
                  <a:pt x="13294" y="11398"/>
                </a:cubicBezTo>
                <a:cubicBezTo>
                  <a:pt x="13344" y="11448"/>
                  <a:pt x="13406" y="11470"/>
                  <a:pt x="13467" y="11470"/>
                </a:cubicBezTo>
                <a:cubicBezTo>
                  <a:pt x="13594" y="11470"/>
                  <a:pt x="13717" y="11371"/>
                  <a:pt x="13717" y="11223"/>
                </a:cubicBezTo>
                <a:cubicBezTo>
                  <a:pt x="13717" y="11088"/>
                  <a:pt x="13604" y="10978"/>
                  <a:pt x="13469" y="10978"/>
                </a:cubicBezTo>
                <a:lnTo>
                  <a:pt x="13469" y="10975"/>
                </a:lnTo>
                <a:close/>
                <a:moveTo>
                  <a:pt x="14688" y="10975"/>
                </a:moveTo>
                <a:cubicBezTo>
                  <a:pt x="14469" y="10975"/>
                  <a:pt x="14359" y="11242"/>
                  <a:pt x="14513" y="11398"/>
                </a:cubicBezTo>
                <a:cubicBezTo>
                  <a:pt x="14563" y="11448"/>
                  <a:pt x="14625" y="11470"/>
                  <a:pt x="14686" y="11470"/>
                </a:cubicBezTo>
                <a:cubicBezTo>
                  <a:pt x="14813" y="11470"/>
                  <a:pt x="14936" y="11371"/>
                  <a:pt x="14936" y="11223"/>
                </a:cubicBezTo>
                <a:cubicBezTo>
                  <a:pt x="14936" y="11088"/>
                  <a:pt x="14823" y="10978"/>
                  <a:pt x="14688" y="10978"/>
                </a:cubicBezTo>
                <a:lnTo>
                  <a:pt x="14688" y="10975"/>
                </a:lnTo>
                <a:close/>
                <a:moveTo>
                  <a:pt x="15907" y="10975"/>
                </a:moveTo>
                <a:cubicBezTo>
                  <a:pt x="15688" y="10975"/>
                  <a:pt x="15578" y="11242"/>
                  <a:pt x="15735" y="11398"/>
                </a:cubicBezTo>
                <a:cubicBezTo>
                  <a:pt x="15785" y="11448"/>
                  <a:pt x="15846" y="11470"/>
                  <a:pt x="15906" y="11470"/>
                </a:cubicBezTo>
                <a:cubicBezTo>
                  <a:pt x="16033" y="11470"/>
                  <a:pt x="16155" y="11371"/>
                  <a:pt x="16155" y="11223"/>
                </a:cubicBezTo>
                <a:cubicBezTo>
                  <a:pt x="16155" y="11088"/>
                  <a:pt x="16045" y="10978"/>
                  <a:pt x="15907" y="10978"/>
                </a:cubicBezTo>
                <a:lnTo>
                  <a:pt x="15907" y="10975"/>
                </a:lnTo>
                <a:close/>
                <a:moveTo>
                  <a:pt x="17127" y="10975"/>
                </a:moveTo>
                <a:cubicBezTo>
                  <a:pt x="16907" y="10975"/>
                  <a:pt x="16797" y="11242"/>
                  <a:pt x="16954" y="11398"/>
                </a:cubicBezTo>
                <a:cubicBezTo>
                  <a:pt x="17004" y="11448"/>
                  <a:pt x="17065" y="11470"/>
                  <a:pt x="17125" y="11470"/>
                </a:cubicBezTo>
                <a:cubicBezTo>
                  <a:pt x="17252" y="11470"/>
                  <a:pt x="17374" y="11371"/>
                  <a:pt x="17374" y="11223"/>
                </a:cubicBezTo>
                <a:cubicBezTo>
                  <a:pt x="17374" y="11088"/>
                  <a:pt x="17264" y="10978"/>
                  <a:pt x="17127" y="10978"/>
                </a:cubicBezTo>
                <a:lnTo>
                  <a:pt x="17127" y="10975"/>
                </a:lnTo>
                <a:close/>
                <a:moveTo>
                  <a:pt x="18349" y="10975"/>
                </a:moveTo>
                <a:cubicBezTo>
                  <a:pt x="18126" y="10975"/>
                  <a:pt x="18017" y="11242"/>
                  <a:pt x="18173" y="11398"/>
                </a:cubicBezTo>
                <a:cubicBezTo>
                  <a:pt x="18224" y="11448"/>
                  <a:pt x="18285" y="11470"/>
                  <a:pt x="18345" y="11470"/>
                </a:cubicBezTo>
                <a:cubicBezTo>
                  <a:pt x="18472" y="11470"/>
                  <a:pt x="18593" y="11371"/>
                  <a:pt x="18593" y="11223"/>
                </a:cubicBezTo>
                <a:cubicBezTo>
                  <a:pt x="18593" y="11088"/>
                  <a:pt x="18483" y="10978"/>
                  <a:pt x="18349" y="10978"/>
                </a:cubicBezTo>
                <a:lnTo>
                  <a:pt x="18349" y="10975"/>
                </a:lnTo>
                <a:close/>
                <a:moveTo>
                  <a:pt x="19568" y="10975"/>
                </a:moveTo>
                <a:cubicBezTo>
                  <a:pt x="19348" y="10975"/>
                  <a:pt x="19236" y="11242"/>
                  <a:pt x="19392" y="11398"/>
                </a:cubicBezTo>
                <a:cubicBezTo>
                  <a:pt x="19443" y="11448"/>
                  <a:pt x="19504" y="11470"/>
                  <a:pt x="19564" y="11470"/>
                </a:cubicBezTo>
                <a:cubicBezTo>
                  <a:pt x="19691" y="11470"/>
                  <a:pt x="19812" y="11371"/>
                  <a:pt x="19812" y="11223"/>
                </a:cubicBezTo>
                <a:cubicBezTo>
                  <a:pt x="19812" y="11088"/>
                  <a:pt x="19703" y="10978"/>
                  <a:pt x="19568" y="10978"/>
                </a:cubicBezTo>
                <a:lnTo>
                  <a:pt x="19568" y="10975"/>
                </a:lnTo>
                <a:close/>
                <a:moveTo>
                  <a:pt x="20787" y="10975"/>
                </a:moveTo>
                <a:cubicBezTo>
                  <a:pt x="20567" y="10975"/>
                  <a:pt x="20458" y="11242"/>
                  <a:pt x="20611" y="11398"/>
                </a:cubicBezTo>
                <a:cubicBezTo>
                  <a:pt x="20662" y="11448"/>
                  <a:pt x="20724" y="11470"/>
                  <a:pt x="20784" y="11470"/>
                </a:cubicBezTo>
                <a:cubicBezTo>
                  <a:pt x="20912" y="11470"/>
                  <a:pt x="21034" y="11371"/>
                  <a:pt x="21034" y="11223"/>
                </a:cubicBezTo>
                <a:cubicBezTo>
                  <a:pt x="21031" y="11088"/>
                  <a:pt x="20922" y="10978"/>
                  <a:pt x="20787" y="10978"/>
                </a:cubicBezTo>
                <a:lnTo>
                  <a:pt x="20787" y="10975"/>
                </a:lnTo>
                <a:close/>
                <a:moveTo>
                  <a:pt x="22006" y="10975"/>
                </a:moveTo>
                <a:cubicBezTo>
                  <a:pt x="21786" y="10975"/>
                  <a:pt x="21677" y="11242"/>
                  <a:pt x="21830" y="11398"/>
                </a:cubicBezTo>
                <a:cubicBezTo>
                  <a:pt x="21881" y="11448"/>
                  <a:pt x="21943" y="11470"/>
                  <a:pt x="22003" y="11470"/>
                </a:cubicBezTo>
                <a:cubicBezTo>
                  <a:pt x="22131" y="11470"/>
                  <a:pt x="22253" y="11371"/>
                  <a:pt x="22253" y="11223"/>
                </a:cubicBezTo>
                <a:cubicBezTo>
                  <a:pt x="22253" y="11088"/>
                  <a:pt x="22141" y="10978"/>
                  <a:pt x="22006" y="10978"/>
                </a:cubicBezTo>
                <a:lnTo>
                  <a:pt x="22006" y="10975"/>
                </a:lnTo>
                <a:close/>
                <a:moveTo>
                  <a:pt x="23225" y="10975"/>
                </a:moveTo>
                <a:cubicBezTo>
                  <a:pt x="23006" y="10975"/>
                  <a:pt x="22896" y="11242"/>
                  <a:pt x="23049" y="11398"/>
                </a:cubicBezTo>
                <a:cubicBezTo>
                  <a:pt x="23100" y="11448"/>
                  <a:pt x="23162" y="11470"/>
                  <a:pt x="23222" y="11470"/>
                </a:cubicBezTo>
                <a:cubicBezTo>
                  <a:pt x="23350" y="11470"/>
                  <a:pt x="23472" y="11371"/>
                  <a:pt x="23472" y="11223"/>
                </a:cubicBezTo>
                <a:cubicBezTo>
                  <a:pt x="23472" y="11088"/>
                  <a:pt x="23363" y="10978"/>
                  <a:pt x="23225" y="10978"/>
                </a:cubicBezTo>
                <a:lnTo>
                  <a:pt x="23225" y="10975"/>
                </a:lnTo>
                <a:close/>
                <a:moveTo>
                  <a:pt x="2495" y="10978"/>
                </a:moveTo>
                <a:cubicBezTo>
                  <a:pt x="2272" y="10978"/>
                  <a:pt x="2163" y="11242"/>
                  <a:pt x="2319" y="11398"/>
                </a:cubicBezTo>
                <a:cubicBezTo>
                  <a:pt x="2370" y="11449"/>
                  <a:pt x="2431" y="11471"/>
                  <a:pt x="2491" y="11471"/>
                </a:cubicBezTo>
                <a:cubicBezTo>
                  <a:pt x="2618" y="11471"/>
                  <a:pt x="2739" y="11371"/>
                  <a:pt x="2739" y="11223"/>
                </a:cubicBezTo>
                <a:cubicBezTo>
                  <a:pt x="2739" y="11088"/>
                  <a:pt x="2630" y="10978"/>
                  <a:pt x="2495" y="10978"/>
                </a:cubicBezTo>
                <a:close/>
                <a:moveTo>
                  <a:pt x="4933" y="10978"/>
                </a:moveTo>
                <a:cubicBezTo>
                  <a:pt x="4713" y="10978"/>
                  <a:pt x="4604" y="11242"/>
                  <a:pt x="4757" y="11398"/>
                </a:cubicBezTo>
                <a:cubicBezTo>
                  <a:pt x="4808" y="11449"/>
                  <a:pt x="4870" y="11471"/>
                  <a:pt x="4930" y="11471"/>
                </a:cubicBezTo>
                <a:cubicBezTo>
                  <a:pt x="5058" y="11471"/>
                  <a:pt x="5180" y="11371"/>
                  <a:pt x="5180" y="11223"/>
                </a:cubicBezTo>
                <a:cubicBezTo>
                  <a:pt x="5180" y="11088"/>
                  <a:pt x="5068" y="10978"/>
                  <a:pt x="4933" y="10978"/>
                </a:cubicBezTo>
                <a:close/>
                <a:moveTo>
                  <a:pt x="54" y="12197"/>
                </a:moveTo>
                <a:cubicBezTo>
                  <a:pt x="38" y="12197"/>
                  <a:pt x="19" y="12197"/>
                  <a:pt x="0" y="12204"/>
                </a:cubicBezTo>
                <a:lnTo>
                  <a:pt x="0" y="12683"/>
                </a:lnTo>
                <a:cubicBezTo>
                  <a:pt x="18" y="12687"/>
                  <a:pt x="36" y="12689"/>
                  <a:pt x="53" y="12689"/>
                </a:cubicBezTo>
                <a:cubicBezTo>
                  <a:pt x="177" y="12689"/>
                  <a:pt x="285" y="12596"/>
                  <a:pt x="301" y="12470"/>
                </a:cubicBezTo>
                <a:cubicBezTo>
                  <a:pt x="317" y="12323"/>
                  <a:pt x="201" y="12197"/>
                  <a:pt x="54" y="12197"/>
                </a:cubicBezTo>
                <a:close/>
                <a:moveTo>
                  <a:pt x="1276" y="12197"/>
                </a:moveTo>
                <a:cubicBezTo>
                  <a:pt x="1053" y="12197"/>
                  <a:pt x="944" y="12464"/>
                  <a:pt x="1100" y="12617"/>
                </a:cubicBezTo>
                <a:cubicBezTo>
                  <a:pt x="1150" y="12668"/>
                  <a:pt x="1212" y="12691"/>
                  <a:pt x="1272" y="12691"/>
                </a:cubicBezTo>
                <a:cubicBezTo>
                  <a:pt x="1399" y="12691"/>
                  <a:pt x="1520" y="12592"/>
                  <a:pt x="1520" y="12442"/>
                </a:cubicBezTo>
                <a:cubicBezTo>
                  <a:pt x="1520" y="12307"/>
                  <a:pt x="1410" y="12197"/>
                  <a:pt x="1276" y="12197"/>
                </a:cubicBezTo>
                <a:close/>
                <a:moveTo>
                  <a:pt x="2495" y="12197"/>
                </a:moveTo>
                <a:cubicBezTo>
                  <a:pt x="2272" y="12197"/>
                  <a:pt x="2163" y="12464"/>
                  <a:pt x="2319" y="12617"/>
                </a:cubicBezTo>
                <a:cubicBezTo>
                  <a:pt x="2370" y="12668"/>
                  <a:pt x="2432" y="12691"/>
                  <a:pt x="2493" y="12691"/>
                </a:cubicBezTo>
                <a:cubicBezTo>
                  <a:pt x="2619" y="12691"/>
                  <a:pt x="2739" y="12592"/>
                  <a:pt x="2739" y="12442"/>
                </a:cubicBezTo>
                <a:cubicBezTo>
                  <a:pt x="2739" y="12307"/>
                  <a:pt x="2630" y="12197"/>
                  <a:pt x="2495" y="12197"/>
                </a:cubicBezTo>
                <a:close/>
                <a:moveTo>
                  <a:pt x="3714" y="12197"/>
                </a:moveTo>
                <a:cubicBezTo>
                  <a:pt x="3494" y="12197"/>
                  <a:pt x="3385" y="12464"/>
                  <a:pt x="3538" y="12617"/>
                </a:cubicBezTo>
                <a:cubicBezTo>
                  <a:pt x="3589" y="12668"/>
                  <a:pt x="3652" y="12691"/>
                  <a:pt x="3713" y="12691"/>
                </a:cubicBezTo>
                <a:cubicBezTo>
                  <a:pt x="3840" y="12691"/>
                  <a:pt x="3961" y="12592"/>
                  <a:pt x="3961" y="12442"/>
                </a:cubicBezTo>
                <a:cubicBezTo>
                  <a:pt x="3961" y="12307"/>
                  <a:pt x="3849" y="12197"/>
                  <a:pt x="3714" y="12197"/>
                </a:cubicBezTo>
                <a:close/>
                <a:moveTo>
                  <a:pt x="4933" y="12197"/>
                </a:moveTo>
                <a:cubicBezTo>
                  <a:pt x="4713" y="12197"/>
                  <a:pt x="4604" y="12464"/>
                  <a:pt x="4757" y="12617"/>
                </a:cubicBezTo>
                <a:cubicBezTo>
                  <a:pt x="4808" y="12668"/>
                  <a:pt x="4871" y="12691"/>
                  <a:pt x="4932" y="12691"/>
                </a:cubicBezTo>
                <a:cubicBezTo>
                  <a:pt x="5059" y="12691"/>
                  <a:pt x="5180" y="12592"/>
                  <a:pt x="5180" y="12442"/>
                </a:cubicBezTo>
                <a:cubicBezTo>
                  <a:pt x="5180" y="12307"/>
                  <a:pt x="5068" y="12197"/>
                  <a:pt x="4933" y="12197"/>
                </a:cubicBezTo>
                <a:close/>
                <a:moveTo>
                  <a:pt x="6152" y="12197"/>
                </a:moveTo>
                <a:cubicBezTo>
                  <a:pt x="5933" y="12197"/>
                  <a:pt x="5823" y="12461"/>
                  <a:pt x="5976" y="12617"/>
                </a:cubicBezTo>
                <a:cubicBezTo>
                  <a:pt x="6027" y="12668"/>
                  <a:pt x="6090" y="12691"/>
                  <a:pt x="6151" y="12691"/>
                </a:cubicBezTo>
                <a:cubicBezTo>
                  <a:pt x="6278" y="12691"/>
                  <a:pt x="6399" y="12592"/>
                  <a:pt x="6399" y="12442"/>
                </a:cubicBezTo>
                <a:cubicBezTo>
                  <a:pt x="6399" y="12307"/>
                  <a:pt x="6290" y="12197"/>
                  <a:pt x="6152" y="12197"/>
                </a:cubicBezTo>
                <a:close/>
                <a:moveTo>
                  <a:pt x="7371" y="12197"/>
                </a:moveTo>
                <a:cubicBezTo>
                  <a:pt x="7152" y="12197"/>
                  <a:pt x="7042" y="12461"/>
                  <a:pt x="7199" y="12617"/>
                </a:cubicBezTo>
                <a:cubicBezTo>
                  <a:pt x="7248" y="12668"/>
                  <a:pt x="7310" y="12691"/>
                  <a:pt x="7371" y="12691"/>
                </a:cubicBezTo>
                <a:cubicBezTo>
                  <a:pt x="7497" y="12691"/>
                  <a:pt x="7619" y="12592"/>
                  <a:pt x="7619" y="12442"/>
                </a:cubicBezTo>
                <a:cubicBezTo>
                  <a:pt x="7619" y="12307"/>
                  <a:pt x="7509" y="12197"/>
                  <a:pt x="7371" y="12197"/>
                </a:cubicBezTo>
                <a:close/>
                <a:moveTo>
                  <a:pt x="8590" y="12197"/>
                </a:moveTo>
                <a:cubicBezTo>
                  <a:pt x="8371" y="12197"/>
                  <a:pt x="8261" y="12461"/>
                  <a:pt x="8418" y="12617"/>
                </a:cubicBezTo>
                <a:cubicBezTo>
                  <a:pt x="8467" y="12668"/>
                  <a:pt x="8529" y="12691"/>
                  <a:pt x="8590" y="12691"/>
                </a:cubicBezTo>
                <a:cubicBezTo>
                  <a:pt x="8716" y="12691"/>
                  <a:pt x="8838" y="12592"/>
                  <a:pt x="8838" y="12442"/>
                </a:cubicBezTo>
                <a:cubicBezTo>
                  <a:pt x="8838" y="12307"/>
                  <a:pt x="8728" y="12197"/>
                  <a:pt x="8590" y="12197"/>
                </a:cubicBezTo>
                <a:close/>
                <a:moveTo>
                  <a:pt x="9812" y="12197"/>
                </a:moveTo>
                <a:cubicBezTo>
                  <a:pt x="9590" y="12197"/>
                  <a:pt x="9480" y="12461"/>
                  <a:pt x="9637" y="12617"/>
                </a:cubicBezTo>
                <a:cubicBezTo>
                  <a:pt x="9687" y="12668"/>
                  <a:pt x="9748" y="12691"/>
                  <a:pt x="9809" y="12691"/>
                </a:cubicBezTo>
                <a:cubicBezTo>
                  <a:pt x="9935" y="12691"/>
                  <a:pt x="10057" y="12592"/>
                  <a:pt x="10057" y="12442"/>
                </a:cubicBezTo>
                <a:cubicBezTo>
                  <a:pt x="10057" y="12307"/>
                  <a:pt x="9947" y="12197"/>
                  <a:pt x="9812" y="12197"/>
                </a:cubicBezTo>
                <a:close/>
                <a:moveTo>
                  <a:pt x="11031" y="12197"/>
                </a:moveTo>
                <a:cubicBezTo>
                  <a:pt x="10809" y="12197"/>
                  <a:pt x="10699" y="12461"/>
                  <a:pt x="10856" y="12617"/>
                </a:cubicBezTo>
                <a:cubicBezTo>
                  <a:pt x="10907" y="12668"/>
                  <a:pt x="10969" y="12691"/>
                  <a:pt x="11029" y="12691"/>
                </a:cubicBezTo>
                <a:cubicBezTo>
                  <a:pt x="11156" y="12691"/>
                  <a:pt x="11276" y="12592"/>
                  <a:pt x="11276" y="12442"/>
                </a:cubicBezTo>
                <a:cubicBezTo>
                  <a:pt x="11276" y="12307"/>
                  <a:pt x="11166" y="12197"/>
                  <a:pt x="11031" y="12197"/>
                </a:cubicBezTo>
                <a:close/>
                <a:moveTo>
                  <a:pt x="12250" y="12197"/>
                </a:moveTo>
                <a:cubicBezTo>
                  <a:pt x="12031" y="12197"/>
                  <a:pt x="11921" y="12461"/>
                  <a:pt x="12075" y="12617"/>
                </a:cubicBezTo>
                <a:cubicBezTo>
                  <a:pt x="12126" y="12668"/>
                  <a:pt x="12188" y="12691"/>
                  <a:pt x="12249" y="12691"/>
                </a:cubicBezTo>
                <a:cubicBezTo>
                  <a:pt x="12376" y="12691"/>
                  <a:pt x="12498" y="12592"/>
                  <a:pt x="12498" y="12442"/>
                </a:cubicBezTo>
                <a:cubicBezTo>
                  <a:pt x="12498" y="12307"/>
                  <a:pt x="12385" y="12197"/>
                  <a:pt x="12250" y="12197"/>
                </a:cubicBezTo>
                <a:close/>
                <a:moveTo>
                  <a:pt x="13469" y="12197"/>
                </a:moveTo>
                <a:cubicBezTo>
                  <a:pt x="13250" y="12197"/>
                  <a:pt x="13140" y="12461"/>
                  <a:pt x="13294" y="12617"/>
                </a:cubicBezTo>
                <a:cubicBezTo>
                  <a:pt x="13345" y="12668"/>
                  <a:pt x="13407" y="12691"/>
                  <a:pt x="13468" y="12691"/>
                </a:cubicBezTo>
                <a:cubicBezTo>
                  <a:pt x="13595" y="12691"/>
                  <a:pt x="13717" y="12592"/>
                  <a:pt x="13717" y="12442"/>
                </a:cubicBezTo>
                <a:cubicBezTo>
                  <a:pt x="13717" y="12307"/>
                  <a:pt x="13604" y="12197"/>
                  <a:pt x="13469" y="12197"/>
                </a:cubicBezTo>
                <a:close/>
                <a:moveTo>
                  <a:pt x="14688" y="12197"/>
                </a:moveTo>
                <a:cubicBezTo>
                  <a:pt x="14469" y="12197"/>
                  <a:pt x="14359" y="12461"/>
                  <a:pt x="14513" y="12617"/>
                </a:cubicBezTo>
                <a:cubicBezTo>
                  <a:pt x="14564" y="12668"/>
                  <a:pt x="14626" y="12691"/>
                  <a:pt x="14687" y="12691"/>
                </a:cubicBezTo>
                <a:cubicBezTo>
                  <a:pt x="14814" y="12691"/>
                  <a:pt x="14936" y="12592"/>
                  <a:pt x="14936" y="12442"/>
                </a:cubicBezTo>
                <a:cubicBezTo>
                  <a:pt x="14936" y="12307"/>
                  <a:pt x="14826" y="12197"/>
                  <a:pt x="14688" y="12197"/>
                </a:cubicBezTo>
                <a:close/>
                <a:moveTo>
                  <a:pt x="15907" y="12197"/>
                </a:moveTo>
                <a:cubicBezTo>
                  <a:pt x="15688" y="12197"/>
                  <a:pt x="15578" y="12461"/>
                  <a:pt x="15735" y="12617"/>
                </a:cubicBezTo>
                <a:cubicBezTo>
                  <a:pt x="15785" y="12668"/>
                  <a:pt x="15847" y="12691"/>
                  <a:pt x="15907" y="12691"/>
                </a:cubicBezTo>
                <a:cubicBezTo>
                  <a:pt x="16033" y="12691"/>
                  <a:pt x="16155" y="12592"/>
                  <a:pt x="16155" y="12442"/>
                </a:cubicBezTo>
                <a:cubicBezTo>
                  <a:pt x="16155" y="12307"/>
                  <a:pt x="16045" y="12197"/>
                  <a:pt x="15907" y="12197"/>
                </a:cubicBezTo>
                <a:close/>
                <a:moveTo>
                  <a:pt x="17127" y="12197"/>
                </a:moveTo>
                <a:cubicBezTo>
                  <a:pt x="16907" y="12197"/>
                  <a:pt x="16797" y="12461"/>
                  <a:pt x="16954" y="12617"/>
                </a:cubicBezTo>
                <a:cubicBezTo>
                  <a:pt x="17004" y="12668"/>
                  <a:pt x="17066" y="12691"/>
                  <a:pt x="17126" y="12691"/>
                </a:cubicBezTo>
                <a:cubicBezTo>
                  <a:pt x="17253" y="12691"/>
                  <a:pt x="17374" y="12592"/>
                  <a:pt x="17374" y="12442"/>
                </a:cubicBezTo>
                <a:cubicBezTo>
                  <a:pt x="17374" y="12307"/>
                  <a:pt x="17264" y="12197"/>
                  <a:pt x="17127" y="12197"/>
                </a:cubicBezTo>
                <a:close/>
                <a:moveTo>
                  <a:pt x="18349" y="12197"/>
                </a:moveTo>
                <a:cubicBezTo>
                  <a:pt x="18126" y="12197"/>
                  <a:pt x="18017" y="12461"/>
                  <a:pt x="18173" y="12617"/>
                </a:cubicBezTo>
                <a:cubicBezTo>
                  <a:pt x="18223" y="12668"/>
                  <a:pt x="18285" y="12691"/>
                  <a:pt x="18345" y="12691"/>
                </a:cubicBezTo>
                <a:cubicBezTo>
                  <a:pt x="18472" y="12691"/>
                  <a:pt x="18593" y="12592"/>
                  <a:pt x="18593" y="12442"/>
                </a:cubicBezTo>
                <a:cubicBezTo>
                  <a:pt x="18593" y="12307"/>
                  <a:pt x="18483" y="12197"/>
                  <a:pt x="18349" y="12197"/>
                </a:cubicBezTo>
                <a:close/>
                <a:moveTo>
                  <a:pt x="19568" y="12197"/>
                </a:moveTo>
                <a:cubicBezTo>
                  <a:pt x="19348" y="12197"/>
                  <a:pt x="19236" y="12461"/>
                  <a:pt x="19392" y="12617"/>
                </a:cubicBezTo>
                <a:cubicBezTo>
                  <a:pt x="19443" y="12668"/>
                  <a:pt x="19505" y="12691"/>
                  <a:pt x="19566" y="12691"/>
                </a:cubicBezTo>
                <a:cubicBezTo>
                  <a:pt x="19692" y="12691"/>
                  <a:pt x="19812" y="12592"/>
                  <a:pt x="19812" y="12442"/>
                </a:cubicBezTo>
                <a:cubicBezTo>
                  <a:pt x="19812" y="12307"/>
                  <a:pt x="19703" y="12197"/>
                  <a:pt x="19568" y="12197"/>
                </a:cubicBezTo>
                <a:close/>
                <a:moveTo>
                  <a:pt x="20787" y="12197"/>
                </a:moveTo>
                <a:cubicBezTo>
                  <a:pt x="20567" y="12197"/>
                  <a:pt x="20458" y="12461"/>
                  <a:pt x="20611" y="12617"/>
                </a:cubicBezTo>
                <a:cubicBezTo>
                  <a:pt x="20662" y="12668"/>
                  <a:pt x="20725" y="12691"/>
                  <a:pt x="20786" y="12691"/>
                </a:cubicBezTo>
                <a:cubicBezTo>
                  <a:pt x="20913" y="12691"/>
                  <a:pt x="21034" y="12592"/>
                  <a:pt x="21034" y="12442"/>
                </a:cubicBezTo>
                <a:cubicBezTo>
                  <a:pt x="21034" y="12307"/>
                  <a:pt x="20922" y="12197"/>
                  <a:pt x="20787" y="12197"/>
                </a:cubicBezTo>
                <a:close/>
                <a:moveTo>
                  <a:pt x="22006" y="12197"/>
                </a:moveTo>
                <a:cubicBezTo>
                  <a:pt x="21786" y="12197"/>
                  <a:pt x="21677" y="12461"/>
                  <a:pt x="21830" y="12617"/>
                </a:cubicBezTo>
                <a:cubicBezTo>
                  <a:pt x="21881" y="12668"/>
                  <a:pt x="21944" y="12691"/>
                  <a:pt x="22005" y="12691"/>
                </a:cubicBezTo>
                <a:cubicBezTo>
                  <a:pt x="22132" y="12691"/>
                  <a:pt x="22253" y="12592"/>
                  <a:pt x="22253" y="12442"/>
                </a:cubicBezTo>
                <a:cubicBezTo>
                  <a:pt x="22253" y="12307"/>
                  <a:pt x="22141" y="12197"/>
                  <a:pt x="22006" y="12197"/>
                </a:cubicBezTo>
                <a:close/>
                <a:moveTo>
                  <a:pt x="23225" y="12197"/>
                </a:moveTo>
                <a:cubicBezTo>
                  <a:pt x="23006" y="12197"/>
                  <a:pt x="22896" y="12461"/>
                  <a:pt x="23049" y="12617"/>
                </a:cubicBezTo>
                <a:cubicBezTo>
                  <a:pt x="23100" y="12668"/>
                  <a:pt x="23163" y="12691"/>
                  <a:pt x="23224" y="12691"/>
                </a:cubicBezTo>
                <a:cubicBezTo>
                  <a:pt x="23351" y="12691"/>
                  <a:pt x="23472" y="12592"/>
                  <a:pt x="23472" y="12442"/>
                </a:cubicBezTo>
                <a:cubicBezTo>
                  <a:pt x="23472" y="12307"/>
                  <a:pt x="23363" y="12197"/>
                  <a:pt x="23225" y="12197"/>
                </a:cubicBezTo>
                <a:close/>
                <a:moveTo>
                  <a:pt x="23222" y="13416"/>
                </a:moveTo>
                <a:cubicBezTo>
                  <a:pt x="23087" y="13416"/>
                  <a:pt x="22977" y="13526"/>
                  <a:pt x="22977" y="13664"/>
                </a:cubicBezTo>
                <a:cubicBezTo>
                  <a:pt x="22977" y="13683"/>
                  <a:pt x="22980" y="13702"/>
                  <a:pt x="22987" y="13720"/>
                </a:cubicBezTo>
                <a:cubicBezTo>
                  <a:pt x="23068" y="13620"/>
                  <a:pt x="23147" y="13520"/>
                  <a:pt x="23222" y="13416"/>
                </a:cubicBezTo>
                <a:close/>
                <a:moveTo>
                  <a:pt x="54" y="13416"/>
                </a:moveTo>
                <a:cubicBezTo>
                  <a:pt x="38" y="13416"/>
                  <a:pt x="19" y="13416"/>
                  <a:pt x="0" y="13423"/>
                </a:cubicBezTo>
                <a:lnTo>
                  <a:pt x="0" y="13902"/>
                </a:lnTo>
                <a:cubicBezTo>
                  <a:pt x="19" y="13906"/>
                  <a:pt x="37" y="13908"/>
                  <a:pt x="55" y="13908"/>
                </a:cubicBezTo>
                <a:cubicBezTo>
                  <a:pt x="177" y="13908"/>
                  <a:pt x="285" y="13818"/>
                  <a:pt x="301" y="13689"/>
                </a:cubicBezTo>
                <a:cubicBezTo>
                  <a:pt x="317" y="13545"/>
                  <a:pt x="201" y="13416"/>
                  <a:pt x="54" y="13416"/>
                </a:cubicBezTo>
                <a:close/>
                <a:moveTo>
                  <a:pt x="1276" y="13416"/>
                </a:moveTo>
                <a:cubicBezTo>
                  <a:pt x="1053" y="13416"/>
                  <a:pt x="944" y="13683"/>
                  <a:pt x="1100" y="13836"/>
                </a:cubicBezTo>
                <a:cubicBezTo>
                  <a:pt x="1150" y="13887"/>
                  <a:pt x="1212" y="13910"/>
                  <a:pt x="1273" y="13910"/>
                </a:cubicBezTo>
                <a:cubicBezTo>
                  <a:pt x="1399" y="13910"/>
                  <a:pt x="1520" y="13812"/>
                  <a:pt x="1520" y="13664"/>
                </a:cubicBezTo>
                <a:cubicBezTo>
                  <a:pt x="1520" y="13526"/>
                  <a:pt x="1410" y="13416"/>
                  <a:pt x="1276" y="13416"/>
                </a:cubicBezTo>
                <a:close/>
                <a:moveTo>
                  <a:pt x="2495" y="13416"/>
                </a:moveTo>
                <a:cubicBezTo>
                  <a:pt x="2272" y="13416"/>
                  <a:pt x="2163" y="13683"/>
                  <a:pt x="2319" y="13836"/>
                </a:cubicBezTo>
                <a:cubicBezTo>
                  <a:pt x="2370" y="13887"/>
                  <a:pt x="2432" y="13910"/>
                  <a:pt x="2493" y="13910"/>
                </a:cubicBezTo>
                <a:cubicBezTo>
                  <a:pt x="2619" y="13910"/>
                  <a:pt x="2739" y="13812"/>
                  <a:pt x="2739" y="13664"/>
                </a:cubicBezTo>
                <a:cubicBezTo>
                  <a:pt x="2739" y="13526"/>
                  <a:pt x="2630" y="13416"/>
                  <a:pt x="2495" y="13416"/>
                </a:cubicBezTo>
                <a:close/>
                <a:moveTo>
                  <a:pt x="3714" y="13416"/>
                </a:moveTo>
                <a:cubicBezTo>
                  <a:pt x="3494" y="13416"/>
                  <a:pt x="3385" y="13683"/>
                  <a:pt x="3538" y="13836"/>
                </a:cubicBezTo>
                <a:cubicBezTo>
                  <a:pt x="3589" y="13887"/>
                  <a:pt x="3652" y="13910"/>
                  <a:pt x="3713" y="13910"/>
                </a:cubicBezTo>
                <a:cubicBezTo>
                  <a:pt x="3840" y="13910"/>
                  <a:pt x="3961" y="13812"/>
                  <a:pt x="3961" y="13664"/>
                </a:cubicBezTo>
                <a:cubicBezTo>
                  <a:pt x="3961" y="13526"/>
                  <a:pt x="3849" y="13416"/>
                  <a:pt x="3714" y="13416"/>
                </a:cubicBezTo>
                <a:close/>
                <a:moveTo>
                  <a:pt x="4933" y="13416"/>
                </a:moveTo>
                <a:cubicBezTo>
                  <a:pt x="4713" y="13416"/>
                  <a:pt x="4604" y="13683"/>
                  <a:pt x="4757" y="13836"/>
                </a:cubicBezTo>
                <a:cubicBezTo>
                  <a:pt x="4808" y="13887"/>
                  <a:pt x="4871" y="13910"/>
                  <a:pt x="4932" y="13910"/>
                </a:cubicBezTo>
                <a:cubicBezTo>
                  <a:pt x="5059" y="13910"/>
                  <a:pt x="5180" y="13812"/>
                  <a:pt x="5180" y="13664"/>
                </a:cubicBezTo>
                <a:cubicBezTo>
                  <a:pt x="5180" y="13526"/>
                  <a:pt x="5068" y="13416"/>
                  <a:pt x="4933" y="13416"/>
                </a:cubicBezTo>
                <a:close/>
                <a:moveTo>
                  <a:pt x="6152" y="13416"/>
                </a:moveTo>
                <a:cubicBezTo>
                  <a:pt x="5933" y="13416"/>
                  <a:pt x="5823" y="13683"/>
                  <a:pt x="5976" y="13836"/>
                </a:cubicBezTo>
                <a:cubicBezTo>
                  <a:pt x="6027" y="13887"/>
                  <a:pt x="6090" y="13910"/>
                  <a:pt x="6151" y="13910"/>
                </a:cubicBezTo>
                <a:cubicBezTo>
                  <a:pt x="6278" y="13910"/>
                  <a:pt x="6399" y="13812"/>
                  <a:pt x="6399" y="13664"/>
                </a:cubicBezTo>
                <a:cubicBezTo>
                  <a:pt x="6399" y="13526"/>
                  <a:pt x="6290" y="13416"/>
                  <a:pt x="6152" y="13416"/>
                </a:cubicBezTo>
                <a:close/>
                <a:moveTo>
                  <a:pt x="7371" y="13416"/>
                </a:moveTo>
                <a:cubicBezTo>
                  <a:pt x="7152" y="13416"/>
                  <a:pt x="7042" y="13683"/>
                  <a:pt x="7199" y="13836"/>
                </a:cubicBezTo>
                <a:cubicBezTo>
                  <a:pt x="7249" y="13887"/>
                  <a:pt x="7310" y="13910"/>
                  <a:pt x="7371" y="13910"/>
                </a:cubicBezTo>
                <a:cubicBezTo>
                  <a:pt x="7497" y="13910"/>
                  <a:pt x="7619" y="13812"/>
                  <a:pt x="7619" y="13664"/>
                </a:cubicBezTo>
                <a:cubicBezTo>
                  <a:pt x="7619" y="13526"/>
                  <a:pt x="7509" y="13416"/>
                  <a:pt x="7371" y="13416"/>
                </a:cubicBezTo>
                <a:close/>
                <a:moveTo>
                  <a:pt x="8590" y="13416"/>
                </a:moveTo>
                <a:cubicBezTo>
                  <a:pt x="8371" y="13416"/>
                  <a:pt x="8261" y="13683"/>
                  <a:pt x="8418" y="13836"/>
                </a:cubicBezTo>
                <a:cubicBezTo>
                  <a:pt x="8468" y="13887"/>
                  <a:pt x="8529" y="13910"/>
                  <a:pt x="8590" y="13910"/>
                </a:cubicBezTo>
                <a:cubicBezTo>
                  <a:pt x="8716" y="13910"/>
                  <a:pt x="8838" y="13812"/>
                  <a:pt x="8838" y="13664"/>
                </a:cubicBezTo>
                <a:cubicBezTo>
                  <a:pt x="8838" y="13526"/>
                  <a:pt x="8728" y="13416"/>
                  <a:pt x="8590" y="13416"/>
                </a:cubicBezTo>
                <a:close/>
                <a:moveTo>
                  <a:pt x="9812" y="13416"/>
                </a:moveTo>
                <a:cubicBezTo>
                  <a:pt x="9590" y="13416"/>
                  <a:pt x="9480" y="13683"/>
                  <a:pt x="9637" y="13836"/>
                </a:cubicBezTo>
                <a:cubicBezTo>
                  <a:pt x="9687" y="13887"/>
                  <a:pt x="9749" y="13910"/>
                  <a:pt x="9809" y="13910"/>
                </a:cubicBezTo>
                <a:cubicBezTo>
                  <a:pt x="9935" y="13910"/>
                  <a:pt x="10057" y="13812"/>
                  <a:pt x="10057" y="13664"/>
                </a:cubicBezTo>
                <a:cubicBezTo>
                  <a:pt x="10057" y="13526"/>
                  <a:pt x="9947" y="13416"/>
                  <a:pt x="9812" y="13416"/>
                </a:cubicBezTo>
                <a:close/>
                <a:moveTo>
                  <a:pt x="11031" y="13416"/>
                </a:moveTo>
                <a:cubicBezTo>
                  <a:pt x="10809" y="13416"/>
                  <a:pt x="10699" y="13683"/>
                  <a:pt x="10856" y="13836"/>
                </a:cubicBezTo>
                <a:cubicBezTo>
                  <a:pt x="10907" y="13887"/>
                  <a:pt x="10969" y="13910"/>
                  <a:pt x="11030" y="13910"/>
                </a:cubicBezTo>
                <a:cubicBezTo>
                  <a:pt x="11156" y="13910"/>
                  <a:pt x="11276" y="13812"/>
                  <a:pt x="11276" y="13664"/>
                </a:cubicBezTo>
                <a:cubicBezTo>
                  <a:pt x="11276" y="13526"/>
                  <a:pt x="11166" y="13416"/>
                  <a:pt x="11031" y="13416"/>
                </a:cubicBezTo>
                <a:close/>
                <a:moveTo>
                  <a:pt x="12250" y="13416"/>
                </a:moveTo>
                <a:cubicBezTo>
                  <a:pt x="12031" y="13416"/>
                  <a:pt x="11921" y="13683"/>
                  <a:pt x="12075" y="13836"/>
                </a:cubicBezTo>
                <a:cubicBezTo>
                  <a:pt x="12126" y="13887"/>
                  <a:pt x="12188" y="13910"/>
                  <a:pt x="12250" y="13910"/>
                </a:cubicBezTo>
                <a:cubicBezTo>
                  <a:pt x="12377" y="13910"/>
                  <a:pt x="12498" y="13812"/>
                  <a:pt x="12498" y="13664"/>
                </a:cubicBezTo>
                <a:cubicBezTo>
                  <a:pt x="12498" y="13526"/>
                  <a:pt x="12385" y="13416"/>
                  <a:pt x="12250" y="13416"/>
                </a:cubicBezTo>
                <a:close/>
                <a:moveTo>
                  <a:pt x="13469" y="13416"/>
                </a:moveTo>
                <a:cubicBezTo>
                  <a:pt x="13250" y="13416"/>
                  <a:pt x="13140" y="13683"/>
                  <a:pt x="13294" y="13836"/>
                </a:cubicBezTo>
                <a:cubicBezTo>
                  <a:pt x="13345" y="13887"/>
                  <a:pt x="13407" y="13910"/>
                  <a:pt x="13469" y="13910"/>
                </a:cubicBezTo>
                <a:cubicBezTo>
                  <a:pt x="13596" y="13910"/>
                  <a:pt x="13717" y="13812"/>
                  <a:pt x="13717" y="13664"/>
                </a:cubicBezTo>
                <a:cubicBezTo>
                  <a:pt x="13717" y="13526"/>
                  <a:pt x="13604" y="13416"/>
                  <a:pt x="13469" y="13416"/>
                </a:cubicBezTo>
                <a:close/>
                <a:moveTo>
                  <a:pt x="14688" y="13416"/>
                </a:moveTo>
                <a:cubicBezTo>
                  <a:pt x="14469" y="13416"/>
                  <a:pt x="14359" y="13683"/>
                  <a:pt x="14513" y="13836"/>
                </a:cubicBezTo>
                <a:cubicBezTo>
                  <a:pt x="14564" y="13887"/>
                  <a:pt x="14626" y="13910"/>
                  <a:pt x="14688" y="13910"/>
                </a:cubicBezTo>
                <a:cubicBezTo>
                  <a:pt x="14815" y="13910"/>
                  <a:pt x="14936" y="13812"/>
                  <a:pt x="14936" y="13664"/>
                </a:cubicBezTo>
                <a:cubicBezTo>
                  <a:pt x="14936" y="13526"/>
                  <a:pt x="14826" y="13416"/>
                  <a:pt x="14688" y="13416"/>
                </a:cubicBezTo>
                <a:close/>
                <a:moveTo>
                  <a:pt x="15907" y="13416"/>
                </a:moveTo>
                <a:cubicBezTo>
                  <a:pt x="15688" y="13416"/>
                  <a:pt x="15578" y="13683"/>
                  <a:pt x="15735" y="13836"/>
                </a:cubicBezTo>
                <a:cubicBezTo>
                  <a:pt x="15785" y="13887"/>
                  <a:pt x="15847" y="13910"/>
                  <a:pt x="15908" y="13910"/>
                </a:cubicBezTo>
                <a:cubicBezTo>
                  <a:pt x="16034" y="13910"/>
                  <a:pt x="16155" y="13812"/>
                  <a:pt x="16155" y="13664"/>
                </a:cubicBezTo>
                <a:cubicBezTo>
                  <a:pt x="16155" y="13526"/>
                  <a:pt x="16045" y="13416"/>
                  <a:pt x="15907" y="13416"/>
                </a:cubicBezTo>
                <a:close/>
                <a:moveTo>
                  <a:pt x="17127" y="13416"/>
                </a:moveTo>
                <a:cubicBezTo>
                  <a:pt x="16907" y="13416"/>
                  <a:pt x="16797" y="13683"/>
                  <a:pt x="16954" y="13836"/>
                </a:cubicBezTo>
                <a:cubicBezTo>
                  <a:pt x="17004" y="13887"/>
                  <a:pt x="17066" y="13910"/>
                  <a:pt x="17127" y="13910"/>
                </a:cubicBezTo>
                <a:cubicBezTo>
                  <a:pt x="17253" y="13910"/>
                  <a:pt x="17374" y="13812"/>
                  <a:pt x="17374" y="13664"/>
                </a:cubicBezTo>
                <a:cubicBezTo>
                  <a:pt x="17374" y="13526"/>
                  <a:pt x="17264" y="13416"/>
                  <a:pt x="17127" y="13416"/>
                </a:cubicBezTo>
                <a:close/>
                <a:moveTo>
                  <a:pt x="18349" y="13416"/>
                </a:moveTo>
                <a:cubicBezTo>
                  <a:pt x="18126" y="13416"/>
                  <a:pt x="18017" y="13683"/>
                  <a:pt x="18173" y="13836"/>
                </a:cubicBezTo>
                <a:cubicBezTo>
                  <a:pt x="18223" y="13887"/>
                  <a:pt x="18285" y="13910"/>
                  <a:pt x="18346" y="13910"/>
                </a:cubicBezTo>
                <a:cubicBezTo>
                  <a:pt x="18472" y="13910"/>
                  <a:pt x="18593" y="13812"/>
                  <a:pt x="18593" y="13664"/>
                </a:cubicBezTo>
                <a:cubicBezTo>
                  <a:pt x="18593" y="13526"/>
                  <a:pt x="18483" y="13416"/>
                  <a:pt x="18349" y="13416"/>
                </a:cubicBezTo>
                <a:close/>
                <a:moveTo>
                  <a:pt x="19568" y="13416"/>
                </a:moveTo>
                <a:cubicBezTo>
                  <a:pt x="19348" y="13416"/>
                  <a:pt x="19236" y="13683"/>
                  <a:pt x="19392" y="13836"/>
                </a:cubicBezTo>
                <a:cubicBezTo>
                  <a:pt x="19443" y="13887"/>
                  <a:pt x="19505" y="13910"/>
                  <a:pt x="19566" y="13910"/>
                </a:cubicBezTo>
                <a:cubicBezTo>
                  <a:pt x="19692" y="13910"/>
                  <a:pt x="19812" y="13812"/>
                  <a:pt x="19812" y="13664"/>
                </a:cubicBezTo>
                <a:cubicBezTo>
                  <a:pt x="19812" y="13526"/>
                  <a:pt x="19703" y="13416"/>
                  <a:pt x="19568" y="13416"/>
                </a:cubicBezTo>
                <a:close/>
                <a:moveTo>
                  <a:pt x="20787" y="13416"/>
                </a:moveTo>
                <a:cubicBezTo>
                  <a:pt x="20567" y="13416"/>
                  <a:pt x="20458" y="13683"/>
                  <a:pt x="20611" y="13836"/>
                </a:cubicBezTo>
                <a:cubicBezTo>
                  <a:pt x="20662" y="13887"/>
                  <a:pt x="20725" y="13910"/>
                  <a:pt x="20786" y="13910"/>
                </a:cubicBezTo>
                <a:cubicBezTo>
                  <a:pt x="20913" y="13910"/>
                  <a:pt x="21034" y="13812"/>
                  <a:pt x="21034" y="13664"/>
                </a:cubicBezTo>
                <a:cubicBezTo>
                  <a:pt x="21034" y="13526"/>
                  <a:pt x="20922" y="13416"/>
                  <a:pt x="20787" y="13416"/>
                </a:cubicBezTo>
                <a:close/>
                <a:moveTo>
                  <a:pt x="22006" y="13416"/>
                </a:moveTo>
                <a:cubicBezTo>
                  <a:pt x="21786" y="13416"/>
                  <a:pt x="21677" y="13683"/>
                  <a:pt x="21830" y="13836"/>
                </a:cubicBezTo>
                <a:cubicBezTo>
                  <a:pt x="21881" y="13887"/>
                  <a:pt x="21944" y="13910"/>
                  <a:pt x="22005" y="13910"/>
                </a:cubicBezTo>
                <a:cubicBezTo>
                  <a:pt x="22132" y="13910"/>
                  <a:pt x="22253" y="13812"/>
                  <a:pt x="22253" y="13664"/>
                </a:cubicBezTo>
                <a:cubicBezTo>
                  <a:pt x="22253" y="13526"/>
                  <a:pt x="22141" y="13416"/>
                  <a:pt x="22006" y="13416"/>
                </a:cubicBezTo>
                <a:close/>
                <a:moveTo>
                  <a:pt x="22006" y="14634"/>
                </a:moveTo>
                <a:cubicBezTo>
                  <a:pt x="21877" y="14634"/>
                  <a:pt x="21758" y="14739"/>
                  <a:pt x="21758" y="14883"/>
                </a:cubicBezTo>
                <a:cubicBezTo>
                  <a:pt x="21758" y="14911"/>
                  <a:pt x="21765" y="14943"/>
                  <a:pt x="21774" y="14968"/>
                </a:cubicBezTo>
                <a:cubicBezTo>
                  <a:pt x="21893" y="14867"/>
                  <a:pt x="22006" y="14767"/>
                  <a:pt x="22116" y="14660"/>
                </a:cubicBezTo>
                <a:cubicBezTo>
                  <a:pt x="22080" y="14643"/>
                  <a:pt x="22043" y="14634"/>
                  <a:pt x="22006" y="14634"/>
                </a:cubicBezTo>
                <a:close/>
                <a:moveTo>
                  <a:pt x="54" y="14635"/>
                </a:moveTo>
                <a:cubicBezTo>
                  <a:pt x="38" y="14635"/>
                  <a:pt x="19" y="14639"/>
                  <a:pt x="0" y="14642"/>
                </a:cubicBezTo>
                <a:lnTo>
                  <a:pt x="0" y="15121"/>
                </a:lnTo>
                <a:cubicBezTo>
                  <a:pt x="20" y="15126"/>
                  <a:pt x="39" y="15128"/>
                  <a:pt x="58" y="15128"/>
                </a:cubicBezTo>
                <a:cubicBezTo>
                  <a:pt x="180" y="15128"/>
                  <a:pt x="288" y="15036"/>
                  <a:pt x="301" y="14908"/>
                </a:cubicBezTo>
                <a:cubicBezTo>
                  <a:pt x="317" y="14764"/>
                  <a:pt x="201" y="14635"/>
                  <a:pt x="54" y="14635"/>
                </a:cubicBezTo>
                <a:close/>
                <a:moveTo>
                  <a:pt x="1276" y="14635"/>
                </a:moveTo>
                <a:cubicBezTo>
                  <a:pt x="1053" y="14635"/>
                  <a:pt x="944" y="14902"/>
                  <a:pt x="1100" y="15055"/>
                </a:cubicBezTo>
                <a:cubicBezTo>
                  <a:pt x="1150" y="15106"/>
                  <a:pt x="1212" y="15129"/>
                  <a:pt x="1273" y="15129"/>
                </a:cubicBezTo>
                <a:cubicBezTo>
                  <a:pt x="1399" y="15129"/>
                  <a:pt x="1520" y="15031"/>
                  <a:pt x="1520" y="14883"/>
                </a:cubicBezTo>
                <a:cubicBezTo>
                  <a:pt x="1520" y="14745"/>
                  <a:pt x="1410" y="14635"/>
                  <a:pt x="1276" y="14635"/>
                </a:cubicBezTo>
                <a:close/>
                <a:moveTo>
                  <a:pt x="2495" y="14635"/>
                </a:moveTo>
                <a:cubicBezTo>
                  <a:pt x="2272" y="14635"/>
                  <a:pt x="2163" y="14902"/>
                  <a:pt x="2319" y="15055"/>
                </a:cubicBezTo>
                <a:cubicBezTo>
                  <a:pt x="2370" y="15106"/>
                  <a:pt x="2432" y="15129"/>
                  <a:pt x="2493" y="15129"/>
                </a:cubicBezTo>
                <a:cubicBezTo>
                  <a:pt x="2619" y="15129"/>
                  <a:pt x="2739" y="15031"/>
                  <a:pt x="2739" y="14883"/>
                </a:cubicBezTo>
                <a:cubicBezTo>
                  <a:pt x="2739" y="14745"/>
                  <a:pt x="2630" y="14635"/>
                  <a:pt x="2495" y="14635"/>
                </a:cubicBezTo>
                <a:close/>
                <a:moveTo>
                  <a:pt x="3714" y="14635"/>
                </a:moveTo>
                <a:cubicBezTo>
                  <a:pt x="3494" y="14635"/>
                  <a:pt x="3385" y="14902"/>
                  <a:pt x="3538" y="15055"/>
                </a:cubicBezTo>
                <a:cubicBezTo>
                  <a:pt x="3589" y="15106"/>
                  <a:pt x="3652" y="15129"/>
                  <a:pt x="3712" y="15129"/>
                </a:cubicBezTo>
                <a:cubicBezTo>
                  <a:pt x="3839" y="15129"/>
                  <a:pt x="3959" y="15031"/>
                  <a:pt x="3961" y="14883"/>
                </a:cubicBezTo>
                <a:cubicBezTo>
                  <a:pt x="3961" y="14745"/>
                  <a:pt x="3849" y="14635"/>
                  <a:pt x="3714" y="14635"/>
                </a:cubicBezTo>
                <a:close/>
                <a:moveTo>
                  <a:pt x="4933" y="14635"/>
                </a:moveTo>
                <a:cubicBezTo>
                  <a:pt x="4713" y="14635"/>
                  <a:pt x="4604" y="14902"/>
                  <a:pt x="4757" y="15055"/>
                </a:cubicBezTo>
                <a:cubicBezTo>
                  <a:pt x="4808" y="15106"/>
                  <a:pt x="4871" y="15129"/>
                  <a:pt x="4932" y="15129"/>
                </a:cubicBezTo>
                <a:cubicBezTo>
                  <a:pt x="5059" y="15129"/>
                  <a:pt x="5180" y="15031"/>
                  <a:pt x="5180" y="14883"/>
                </a:cubicBezTo>
                <a:cubicBezTo>
                  <a:pt x="5180" y="14745"/>
                  <a:pt x="5068" y="14635"/>
                  <a:pt x="4933" y="14635"/>
                </a:cubicBezTo>
                <a:close/>
                <a:moveTo>
                  <a:pt x="6152" y="14635"/>
                </a:moveTo>
                <a:cubicBezTo>
                  <a:pt x="5933" y="14635"/>
                  <a:pt x="5823" y="14902"/>
                  <a:pt x="5976" y="15055"/>
                </a:cubicBezTo>
                <a:cubicBezTo>
                  <a:pt x="6027" y="15106"/>
                  <a:pt x="6090" y="15129"/>
                  <a:pt x="6151" y="15129"/>
                </a:cubicBezTo>
                <a:cubicBezTo>
                  <a:pt x="6278" y="15129"/>
                  <a:pt x="6399" y="15031"/>
                  <a:pt x="6399" y="14883"/>
                </a:cubicBezTo>
                <a:cubicBezTo>
                  <a:pt x="6399" y="14745"/>
                  <a:pt x="6290" y="14635"/>
                  <a:pt x="6152" y="14635"/>
                </a:cubicBezTo>
                <a:close/>
                <a:moveTo>
                  <a:pt x="7371" y="14635"/>
                </a:moveTo>
                <a:cubicBezTo>
                  <a:pt x="7152" y="14635"/>
                  <a:pt x="7042" y="14902"/>
                  <a:pt x="7199" y="15055"/>
                </a:cubicBezTo>
                <a:cubicBezTo>
                  <a:pt x="7249" y="15106"/>
                  <a:pt x="7310" y="15129"/>
                  <a:pt x="7371" y="15129"/>
                </a:cubicBezTo>
                <a:cubicBezTo>
                  <a:pt x="7497" y="15129"/>
                  <a:pt x="7619" y="15031"/>
                  <a:pt x="7619" y="14883"/>
                </a:cubicBezTo>
                <a:cubicBezTo>
                  <a:pt x="7619" y="14745"/>
                  <a:pt x="7509" y="14635"/>
                  <a:pt x="7371" y="14635"/>
                </a:cubicBezTo>
                <a:close/>
                <a:moveTo>
                  <a:pt x="8590" y="14635"/>
                </a:moveTo>
                <a:cubicBezTo>
                  <a:pt x="8371" y="14635"/>
                  <a:pt x="8261" y="14902"/>
                  <a:pt x="8418" y="15055"/>
                </a:cubicBezTo>
                <a:cubicBezTo>
                  <a:pt x="8468" y="15106"/>
                  <a:pt x="8529" y="15129"/>
                  <a:pt x="8590" y="15129"/>
                </a:cubicBezTo>
                <a:cubicBezTo>
                  <a:pt x="8716" y="15129"/>
                  <a:pt x="8838" y="15031"/>
                  <a:pt x="8838" y="14883"/>
                </a:cubicBezTo>
                <a:cubicBezTo>
                  <a:pt x="8838" y="14745"/>
                  <a:pt x="8728" y="14635"/>
                  <a:pt x="8590" y="14635"/>
                </a:cubicBezTo>
                <a:close/>
                <a:moveTo>
                  <a:pt x="9812" y="14635"/>
                </a:moveTo>
                <a:cubicBezTo>
                  <a:pt x="9590" y="14635"/>
                  <a:pt x="9480" y="14902"/>
                  <a:pt x="9637" y="15055"/>
                </a:cubicBezTo>
                <a:cubicBezTo>
                  <a:pt x="9687" y="15106"/>
                  <a:pt x="9749" y="15129"/>
                  <a:pt x="9809" y="15129"/>
                </a:cubicBezTo>
                <a:cubicBezTo>
                  <a:pt x="9935" y="15129"/>
                  <a:pt x="10057" y="15031"/>
                  <a:pt x="10057" y="14883"/>
                </a:cubicBezTo>
                <a:cubicBezTo>
                  <a:pt x="10057" y="14745"/>
                  <a:pt x="9947" y="14635"/>
                  <a:pt x="9812" y="14635"/>
                </a:cubicBezTo>
                <a:close/>
                <a:moveTo>
                  <a:pt x="11031" y="14635"/>
                </a:moveTo>
                <a:cubicBezTo>
                  <a:pt x="10809" y="14635"/>
                  <a:pt x="10699" y="14902"/>
                  <a:pt x="10856" y="15055"/>
                </a:cubicBezTo>
                <a:cubicBezTo>
                  <a:pt x="10907" y="15106"/>
                  <a:pt x="10969" y="15129"/>
                  <a:pt x="11030" y="15129"/>
                </a:cubicBezTo>
                <a:cubicBezTo>
                  <a:pt x="11156" y="15129"/>
                  <a:pt x="11276" y="15031"/>
                  <a:pt x="11276" y="14883"/>
                </a:cubicBezTo>
                <a:cubicBezTo>
                  <a:pt x="11276" y="14745"/>
                  <a:pt x="11166" y="14635"/>
                  <a:pt x="11031" y="14635"/>
                </a:cubicBezTo>
                <a:close/>
                <a:moveTo>
                  <a:pt x="12250" y="14635"/>
                </a:moveTo>
                <a:cubicBezTo>
                  <a:pt x="12031" y="14635"/>
                  <a:pt x="11921" y="14902"/>
                  <a:pt x="12075" y="15055"/>
                </a:cubicBezTo>
                <a:cubicBezTo>
                  <a:pt x="12126" y="15106"/>
                  <a:pt x="12188" y="15129"/>
                  <a:pt x="12250" y="15129"/>
                </a:cubicBezTo>
                <a:cubicBezTo>
                  <a:pt x="12377" y="15129"/>
                  <a:pt x="12498" y="15031"/>
                  <a:pt x="12498" y="14883"/>
                </a:cubicBezTo>
                <a:cubicBezTo>
                  <a:pt x="12498" y="14745"/>
                  <a:pt x="12385" y="14635"/>
                  <a:pt x="12250" y="14635"/>
                </a:cubicBezTo>
                <a:close/>
                <a:moveTo>
                  <a:pt x="13469" y="14635"/>
                </a:moveTo>
                <a:cubicBezTo>
                  <a:pt x="13250" y="14635"/>
                  <a:pt x="13140" y="14902"/>
                  <a:pt x="13294" y="15055"/>
                </a:cubicBezTo>
                <a:cubicBezTo>
                  <a:pt x="13345" y="15106"/>
                  <a:pt x="13407" y="15129"/>
                  <a:pt x="13469" y="15129"/>
                </a:cubicBezTo>
                <a:cubicBezTo>
                  <a:pt x="13596" y="15129"/>
                  <a:pt x="13717" y="15031"/>
                  <a:pt x="13717" y="14883"/>
                </a:cubicBezTo>
                <a:cubicBezTo>
                  <a:pt x="13717" y="14745"/>
                  <a:pt x="13604" y="14635"/>
                  <a:pt x="13469" y="14635"/>
                </a:cubicBezTo>
                <a:close/>
                <a:moveTo>
                  <a:pt x="14688" y="14635"/>
                </a:moveTo>
                <a:cubicBezTo>
                  <a:pt x="14469" y="14635"/>
                  <a:pt x="14359" y="14902"/>
                  <a:pt x="14513" y="15055"/>
                </a:cubicBezTo>
                <a:cubicBezTo>
                  <a:pt x="14564" y="15106"/>
                  <a:pt x="14626" y="15129"/>
                  <a:pt x="14688" y="15129"/>
                </a:cubicBezTo>
                <a:cubicBezTo>
                  <a:pt x="14815" y="15129"/>
                  <a:pt x="14936" y="15031"/>
                  <a:pt x="14936" y="14883"/>
                </a:cubicBezTo>
                <a:cubicBezTo>
                  <a:pt x="14936" y="14745"/>
                  <a:pt x="14826" y="14635"/>
                  <a:pt x="14688" y="14635"/>
                </a:cubicBezTo>
                <a:close/>
                <a:moveTo>
                  <a:pt x="15907" y="14635"/>
                </a:moveTo>
                <a:cubicBezTo>
                  <a:pt x="15688" y="14635"/>
                  <a:pt x="15578" y="14902"/>
                  <a:pt x="15735" y="15055"/>
                </a:cubicBezTo>
                <a:cubicBezTo>
                  <a:pt x="15785" y="15106"/>
                  <a:pt x="15847" y="15129"/>
                  <a:pt x="15908" y="15129"/>
                </a:cubicBezTo>
                <a:cubicBezTo>
                  <a:pt x="16034" y="15129"/>
                  <a:pt x="16155" y="15031"/>
                  <a:pt x="16155" y="14883"/>
                </a:cubicBezTo>
                <a:cubicBezTo>
                  <a:pt x="16155" y="14745"/>
                  <a:pt x="16045" y="14635"/>
                  <a:pt x="15907" y="14635"/>
                </a:cubicBezTo>
                <a:close/>
                <a:moveTo>
                  <a:pt x="17127" y="14635"/>
                </a:moveTo>
                <a:cubicBezTo>
                  <a:pt x="16907" y="14635"/>
                  <a:pt x="16797" y="14902"/>
                  <a:pt x="16954" y="15055"/>
                </a:cubicBezTo>
                <a:cubicBezTo>
                  <a:pt x="17004" y="15106"/>
                  <a:pt x="17066" y="15129"/>
                  <a:pt x="17127" y="15129"/>
                </a:cubicBezTo>
                <a:cubicBezTo>
                  <a:pt x="17253" y="15129"/>
                  <a:pt x="17374" y="15031"/>
                  <a:pt x="17374" y="14883"/>
                </a:cubicBezTo>
                <a:cubicBezTo>
                  <a:pt x="17374" y="14745"/>
                  <a:pt x="17264" y="14635"/>
                  <a:pt x="17127" y="14635"/>
                </a:cubicBezTo>
                <a:close/>
                <a:moveTo>
                  <a:pt x="18349" y="14635"/>
                </a:moveTo>
                <a:cubicBezTo>
                  <a:pt x="18126" y="14635"/>
                  <a:pt x="18017" y="14902"/>
                  <a:pt x="18173" y="15055"/>
                </a:cubicBezTo>
                <a:cubicBezTo>
                  <a:pt x="18224" y="15106"/>
                  <a:pt x="18286" y="15129"/>
                  <a:pt x="18347" y="15129"/>
                </a:cubicBezTo>
                <a:cubicBezTo>
                  <a:pt x="18473" y="15129"/>
                  <a:pt x="18593" y="15031"/>
                  <a:pt x="18593" y="14883"/>
                </a:cubicBezTo>
                <a:cubicBezTo>
                  <a:pt x="18593" y="14745"/>
                  <a:pt x="18483" y="14635"/>
                  <a:pt x="18349" y="14635"/>
                </a:cubicBezTo>
                <a:close/>
                <a:moveTo>
                  <a:pt x="19568" y="14635"/>
                </a:moveTo>
                <a:cubicBezTo>
                  <a:pt x="19348" y="14635"/>
                  <a:pt x="19236" y="14902"/>
                  <a:pt x="19392" y="15055"/>
                </a:cubicBezTo>
                <a:cubicBezTo>
                  <a:pt x="19443" y="15106"/>
                  <a:pt x="19505" y="15129"/>
                  <a:pt x="19566" y="15129"/>
                </a:cubicBezTo>
                <a:cubicBezTo>
                  <a:pt x="19692" y="15129"/>
                  <a:pt x="19812" y="15031"/>
                  <a:pt x="19812" y="14883"/>
                </a:cubicBezTo>
                <a:cubicBezTo>
                  <a:pt x="19812" y="14745"/>
                  <a:pt x="19703" y="14635"/>
                  <a:pt x="19568" y="14635"/>
                </a:cubicBezTo>
                <a:close/>
                <a:moveTo>
                  <a:pt x="20787" y="14635"/>
                </a:moveTo>
                <a:cubicBezTo>
                  <a:pt x="20567" y="14635"/>
                  <a:pt x="20458" y="14902"/>
                  <a:pt x="20611" y="15055"/>
                </a:cubicBezTo>
                <a:cubicBezTo>
                  <a:pt x="20662" y="15106"/>
                  <a:pt x="20725" y="15129"/>
                  <a:pt x="20786" y="15129"/>
                </a:cubicBezTo>
                <a:cubicBezTo>
                  <a:pt x="20913" y="15129"/>
                  <a:pt x="21034" y="15031"/>
                  <a:pt x="21034" y="14883"/>
                </a:cubicBezTo>
                <a:cubicBezTo>
                  <a:pt x="21034" y="14745"/>
                  <a:pt x="20922" y="14635"/>
                  <a:pt x="20787" y="14635"/>
                </a:cubicBezTo>
                <a:close/>
                <a:moveTo>
                  <a:pt x="54" y="15854"/>
                </a:moveTo>
                <a:cubicBezTo>
                  <a:pt x="38" y="15854"/>
                  <a:pt x="19" y="15858"/>
                  <a:pt x="0" y="15861"/>
                </a:cubicBezTo>
                <a:lnTo>
                  <a:pt x="0" y="16343"/>
                </a:lnTo>
                <a:cubicBezTo>
                  <a:pt x="18" y="16347"/>
                  <a:pt x="36" y="16349"/>
                  <a:pt x="53" y="16349"/>
                </a:cubicBezTo>
                <a:cubicBezTo>
                  <a:pt x="177" y="16349"/>
                  <a:pt x="285" y="16256"/>
                  <a:pt x="301" y="16127"/>
                </a:cubicBezTo>
                <a:cubicBezTo>
                  <a:pt x="317" y="15983"/>
                  <a:pt x="201" y="15854"/>
                  <a:pt x="54" y="15854"/>
                </a:cubicBezTo>
                <a:close/>
                <a:moveTo>
                  <a:pt x="1276" y="15854"/>
                </a:moveTo>
                <a:cubicBezTo>
                  <a:pt x="1053" y="15854"/>
                  <a:pt x="944" y="16121"/>
                  <a:pt x="1100" y="16278"/>
                </a:cubicBezTo>
                <a:cubicBezTo>
                  <a:pt x="1150" y="16327"/>
                  <a:pt x="1211" y="16349"/>
                  <a:pt x="1271" y="16349"/>
                </a:cubicBezTo>
                <a:cubicBezTo>
                  <a:pt x="1398" y="16349"/>
                  <a:pt x="1520" y="16251"/>
                  <a:pt x="1520" y="16102"/>
                </a:cubicBezTo>
                <a:cubicBezTo>
                  <a:pt x="1520" y="15964"/>
                  <a:pt x="1410" y="15854"/>
                  <a:pt x="1276" y="15854"/>
                </a:cubicBezTo>
                <a:close/>
                <a:moveTo>
                  <a:pt x="2495" y="15854"/>
                </a:moveTo>
                <a:cubicBezTo>
                  <a:pt x="2272" y="15854"/>
                  <a:pt x="2163" y="16121"/>
                  <a:pt x="2319" y="16278"/>
                </a:cubicBezTo>
                <a:cubicBezTo>
                  <a:pt x="2370" y="16327"/>
                  <a:pt x="2431" y="16349"/>
                  <a:pt x="2491" y="16349"/>
                </a:cubicBezTo>
                <a:cubicBezTo>
                  <a:pt x="2618" y="16349"/>
                  <a:pt x="2739" y="16251"/>
                  <a:pt x="2739" y="16102"/>
                </a:cubicBezTo>
                <a:cubicBezTo>
                  <a:pt x="2739" y="15964"/>
                  <a:pt x="2630" y="15854"/>
                  <a:pt x="2495" y="15854"/>
                </a:cubicBezTo>
                <a:close/>
                <a:moveTo>
                  <a:pt x="3714" y="15854"/>
                </a:moveTo>
                <a:cubicBezTo>
                  <a:pt x="3494" y="15854"/>
                  <a:pt x="3385" y="16121"/>
                  <a:pt x="3538" y="16278"/>
                </a:cubicBezTo>
                <a:cubicBezTo>
                  <a:pt x="3589" y="16327"/>
                  <a:pt x="3651" y="16349"/>
                  <a:pt x="3711" y="16349"/>
                </a:cubicBezTo>
                <a:cubicBezTo>
                  <a:pt x="3839" y="16349"/>
                  <a:pt x="3961" y="16251"/>
                  <a:pt x="3961" y="16102"/>
                </a:cubicBezTo>
                <a:cubicBezTo>
                  <a:pt x="3958" y="15964"/>
                  <a:pt x="3849" y="15854"/>
                  <a:pt x="3714" y="15854"/>
                </a:cubicBezTo>
                <a:close/>
                <a:moveTo>
                  <a:pt x="4933" y="15854"/>
                </a:moveTo>
                <a:cubicBezTo>
                  <a:pt x="4713" y="15854"/>
                  <a:pt x="4604" y="16121"/>
                  <a:pt x="4757" y="16278"/>
                </a:cubicBezTo>
                <a:cubicBezTo>
                  <a:pt x="4808" y="16327"/>
                  <a:pt x="4870" y="16349"/>
                  <a:pt x="4930" y="16349"/>
                </a:cubicBezTo>
                <a:cubicBezTo>
                  <a:pt x="5058" y="16349"/>
                  <a:pt x="5180" y="16251"/>
                  <a:pt x="5180" y="16102"/>
                </a:cubicBezTo>
                <a:cubicBezTo>
                  <a:pt x="5180" y="15964"/>
                  <a:pt x="5068" y="15854"/>
                  <a:pt x="4933" y="15854"/>
                </a:cubicBezTo>
                <a:close/>
                <a:moveTo>
                  <a:pt x="6152" y="15854"/>
                </a:moveTo>
                <a:cubicBezTo>
                  <a:pt x="5933" y="15854"/>
                  <a:pt x="5823" y="16121"/>
                  <a:pt x="5976" y="16278"/>
                </a:cubicBezTo>
                <a:cubicBezTo>
                  <a:pt x="6027" y="16327"/>
                  <a:pt x="6089" y="16349"/>
                  <a:pt x="6149" y="16349"/>
                </a:cubicBezTo>
                <a:cubicBezTo>
                  <a:pt x="6277" y="16349"/>
                  <a:pt x="6399" y="16251"/>
                  <a:pt x="6399" y="16102"/>
                </a:cubicBezTo>
                <a:cubicBezTo>
                  <a:pt x="6399" y="15964"/>
                  <a:pt x="6290" y="15854"/>
                  <a:pt x="6152" y="15854"/>
                </a:cubicBezTo>
                <a:close/>
                <a:moveTo>
                  <a:pt x="7371" y="15854"/>
                </a:moveTo>
                <a:cubicBezTo>
                  <a:pt x="7152" y="15854"/>
                  <a:pt x="7042" y="16121"/>
                  <a:pt x="7199" y="16278"/>
                </a:cubicBezTo>
                <a:cubicBezTo>
                  <a:pt x="7248" y="16327"/>
                  <a:pt x="7309" y="16349"/>
                  <a:pt x="7369" y="16349"/>
                </a:cubicBezTo>
                <a:cubicBezTo>
                  <a:pt x="7496" y="16349"/>
                  <a:pt x="7619" y="16251"/>
                  <a:pt x="7619" y="16102"/>
                </a:cubicBezTo>
                <a:cubicBezTo>
                  <a:pt x="7619" y="15964"/>
                  <a:pt x="7509" y="15854"/>
                  <a:pt x="7371" y="15854"/>
                </a:cubicBezTo>
                <a:close/>
                <a:moveTo>
                  <a:pt x="8590" y="15854"/>
                </a:moveTo>
                <a:cubicBezTo>
                  <a:pt x="8371" y="15854"/>
                  <a:pt x="8261" y="16121"/>
                  <a:pt x="8418" y="16278"/>
                </a:cubicBezTo>
                <a:cubicBezTo>
                  <a:pt x="8467" y="16327"/>
                  <a:pt x="8528" y="16349"/>
                  <a:pt x="8588" y="16349"/>
                </a:cubicBezTo>
                <a:cubicBezTo>
                  <a:pt x="8715" y="16349"/>
                  <a:pt x="8838" y="16251"/>
                  <a:pt x="8838" y="16102"/>
                </a:cubicBezTo>
                <a:cubicBezTo>
                  <a:pt x="8838" y="15964"/>
                  <a:pt x="8728" y="15854"/>
                  <a:pt x="8590" y="15854"/>
                </a:cubicBezTo>
                <a:close/>
                <a:moveTo>
                  <a:pt x="9812" y="15854"/>
                </a:moveTo>
                <a:cubicBezTo>
                  <a:pt x="9590" y="15854"/>
                  <a:pt x="9480" y="16121"/>
                  <a:pt x="9637" y="16278"/>
                </a:cubicBezTo>
                <a:cubicBezTo>
                  <a:pt x="9687" y="16327"/>
                  <a:pt x="9749" y="16349"/>
                  <a:pt x="9809" y="16349"/>
                </a:cubicBezTo>
                <a:cubicBezTo>
                  <a:pt x="9936" y="16349"/>
                  <a:pt x="10057" y="16251"/>
                  <a:pt x="10057" y="16102"/>
                </a:cubicBezTo>
                <a:cubicBezTo>
                  <a:pt x="10057" y="15964"/>
                  <a:pt x="9947" y="15854"/>
                  <a:pt x="9812" y="15854"/>
                </a:cubicBezTo>
                <a:close/>
                <a:moveTo>
                  <a:pt x="11031" y="15854"/>
                </a:moveTo>
                <a:cubicBezTo>
                  <a:pt x="10809" y="15854"/>
                  <a:pt x="10699" y="16121"/>
                  <a:pt x="10856" y="16278"/>
                </a:cubicBezTo>
                <a:cubicBezTo>
                  <a:pt x="10906" y="16327"/>
                  <a:pt x="10968" y="16349"/>
                  <a:pt x="11028" y="16349"/>
                </a:cubicBezTo>
                <a:cubicBezTo>
                  <a:pt x="11155" y="16349"/>
                  <a:pt x="11276" y="16251"/>
                  <a:pt x="11276" y="16102"/>
                </a:cubicBezTo>
                <a:cubicBezTo>
                  <a:pt x="11276" y="15964"/>
                  <a:pt x="11166" y="15854"/>
                  <a:pt x="11031" y="15854"/>
                </a:cubicBezTo>
                <a:close/>
                <a:moveTo>
                  <a:pt x="12250" y="15854"/>
                </a:moveTo>
                <a:cubicBezTo>
                  <a:pt x="12031" y="15854"/>
                  <a:pt x="11921" y="16121"/>
                  <a:pt x="12075" y="16278"/>
                </a:cubicBezTo>
                <a:cubicBezTo>
                  <a:pt x="12125" y="16327"/>
                  <a:pt x="12187" y="16349"/>
                  <a:pt x="12248" y="16349"/>
                </a:cubicBezTo>
                <a:cubicBezTo>
                  <a:pt x="12375" y="16349"/>
                  <a:pt x="12498" y="16251"/>
                  <a:pt x="12498" y="16102"/>
                </a:cubicBezTo>
                <a:cubicBezTo>
                  <a:pt x="12498" y="15964"/>
                  <a:pt x="12385" y="15854"/>
                  <a:pt x="12250" y="15854"/>
                </a:cubicBezTo>
                <a:close/>
                <a:moveTo>
                  <a:pt x="13469" y="15854"/>
                </a:moveTo>
                <a:cubicBezTo>
                  <a:pt x="13250" y="15854"/>
                  <a:pt x="13140" y="16121"/>
                  <a:pt x="13294" y="16278"/>
                </a:cubicBezTo>
                <a:cubicBezTo>
                  <a:pt x="13344" y="16327"/>
                  <a:pt x="13406" y="16349"/>
                  <a:pt x="13467" y="16349"/>
                </a:cubicBezTo>
                <a:cubicBezTo>
                  <a:pt x="13594" y="16349"/>
                  <a:pt x="13717" y="16251"/>
                  <a:pt x="13717" y="16102"/>
                </a:cubicBezTo>
                <a:cubicBezTo>
                  <a:pt x="13717" y="15964"/>
                  <a:pt x="13604" y="15854"/>
                  <a:pt x="13469" y="15854"/>
                </a:cubicBezTo>
                <a:close/>
                <a:moveTo>
                  <a:pt x="14688" y="15854"/>
                </a:moveTo>
                <a:cubicBezTo>
                  <a:pt x="14469" y="15854"/>
                  <a:pt x="14359" y="16121"/>
                  <a:pt x="14513" y="16278"/>
                </a:cubicBezTo>
                <a:cubicBezTo>
                  <a:pt x="14563" y="16327"/>
                  <a:pt x="14625" y="16349"/>
                  <a:pt x="14686" y="16349"/>
                </a:cubicBezTo>
                <a:cubicBezTo>
                  <a:pt x="14813" y="16349"/>
                  <a:pt x="14936" y="16251"/>
                  <a:pt x="14936" y="16102"/>
                </a:cubicBezTo>
                <a:cubicBezTo>
                  <a:pt x="14936" y="15964"/>
                  <a:pt x="14826" y="15854"/>
                  <a:pt x="14688" y="15854"/>
                </a:cubicBezTo>
                <a:close/>
                <a:moveTo>
                  <a:pt x="15907" y="15854"/>
                </a:moveTo>
                <a:cubicBezTo>
                  <a:pt x="15688" y="15854"/>
                  <a:pt x="15578" y="16121"/>
                  <a:pt x="15735" y="16278"/>
                </a:cubicBezTo>
                <a:cubicBezTo>
                  <a:pt x="15785" y="16327"/>
                  <a:pt x="15846" y="16349"/>
                  <a:pt x="15906" y="16349"/>
                </a:cubicBezTo>
                <a:cubicBezTo>
                  <a:pt x="16033" y="16349"/>
                  <a:pt x="16155" y="16251"/>
                  <a:pt x="16155" y="16102"/>
                </a:cubicBezTo>
                <a:cubicBezTo>
                  <a:pt x="16155" y="15964"/>
                  <a:pt x="16045" y="15854"/>
                  <a:pt x="15907" y="15854"/>
                </a:cubicBezTo>
                <a:close/>
                <a:moveTo>
                  <a:pt x="17127" y="15854"/>
                </a:moveTo>
                <a:cubicBezTo>
                  <a:pt x="16907" y="15854"/>
                  <a:pt x="16797" y="16121"/>
                  <a:pt x="16954" y="16278"/>
                </a:cubicBezTo>
                <a:cubicBezTo>
                  <a:pt x="17004" y="16327"/>
                  <a:pt x="17065" y="16349"/>
                  <a:pt x="17125" y="16349"/>
                </a:cubicBezTo>
                <a:cubicBezTo>
                  <a:pt x="17252" y="16349"/>
                  <a:pt x="17374" y="16251"/>
                  <a:pt x="17374" y="16102"/>
                </a:cubicBezTo>
                <a:cubicBezTo>
                  <a:pt x="17374" y="15964"/>
                  <a:pt x="17264" y="15854"/>
                  <a:pt x="17127" y="15854"/>
                </a:cubicBezTo>
                <a:close/>
                <a:moveTo>
                  <a:pt x="18349" y="15854"/>
                </a:moveTo>
                <a:cubicBezTo>
                  <a:pt x="18126" y="15854"/>
                  <a:pt x="18017" y="16121"/>
                  <a:pt x="18173" y="16278"/>
                </a:cubicBezTo>
                <a:cubicBezTo>
                  <a:pt x="18224" y="16327"/>
                  <a:pt x="18285" y="16349"/>
                  <a:pt x="18345" y="16349"/>
                </a:cubicBezTo>
                <a:cubicBezTo>
                  <a:pt x="18472" y="16349"/>
                  <a:pt x="18593" y="16251"/>
                  <a:pt x="18593" y="16102"/>
                </a:cubicBezTo>
                <a:cubicBezTo>
                  <a:pt x="18593" y="15964"/>
                  <a:pt x="18483" y="15854"/>
                  <a:pt x="18349" y="15854"/>
                </a:cubicBezTo>
                <a:close/>
                <a:moveTo>
                  <a:pt x="19568" y="15854"/>
                </a:moveTo>
                <a:cubicBezTo>
                  <a:pt x="19251" y="15867"/>
                  <a:pt x="19251" y="16337"/>
                  <a:pt x="19568" y="16350"/>
                </a:cubicBezTo>
                <a:cubicBezTo>
                  <a:pt x="19577" y="16350"/>
                  <a:pt x="19587" y="16346"/>
                  <a:pt x="19596" y="16346"/>
                </a:cubicBezTo>
                <a:cubicBezTo>
                  <a:pt x="19640" y="16328"/>
                  <a:pt x="19687" y="16306"/>
                  <a:pt x="19731" y="16287"/>
                </a:cubicBezTo>
                <a:cubicBezTo>
                  <a:pt x="19900" y="16137"/>
                  <a:pt x="19793" y="15854"/>
                  <a:pt x="19568" y="15854"/>
                </a:cubicBezTo>
                <a:close/>
                <a:moveTo>
                  <a:pt x="14689" y="17075"/>
                </a:moveTo>
                <a:cubicBezTo>
                  <a:pt x="14649" y="17075"/>
                  <a:pt x="14609" y="17085"/>
                  <a:pt x="14572" y="17105"/>
                </a:cubicBezTo>
                <a:cubicBezTo>
                  <a:pt x="14660" y="17111"/>
                  <a:pt x="14748" y="17117"/>
                  <a:pt x="14836" y="17124"/>
                </a:cubicBezTo>
                <a:cubicBezTo>
                  <a:pt x="14793" y="17092"/>
                  <a:pt x="14741" y="17075"/>
                  <a:pt x="14689" y="17075"/>
                </a:cubicBezTo>
                <a:close/>
                <a:moveTo>
                  <a:pt x="15907" y="17074"/>
                </a:moveTo>
                <a:cubicBezTo>
                  <a:pt x="15842" y="17074"/>
                  <a:pt x="15779" y="17099"/>
                  <a:pt x="15732" y="17149"/>
                </a:cubicBezTo>
                <a:cubicBezTo>
                  <a:pt x="15848" y="17149"/>
                  <a:pt x="15964" y="17146"/>
                  <a:pt x="16077" y="17142"/>
                </a:cubicBezTo>
                <a:cubicBezTo>
                  <a:pt x="16029" y="17097"/>
                  <a:pt x="15968" y="17074"/>
                  <a:pt x="15907" y="17074"/>
                </a:cubicBezTo>
                <a:close/>
                <a:moveTo>
                  <a:pt x="9808" y="17075"/>
                </a:moveTo>
                <a:cubicBezTo>
                  <a:pt x="9686" y="17075"/>
                  <a:pt x="9574" y="17167"/>
                  <a:pt x="9565" y="17302"/>
                </a:cubicBezTo>
                <a:cubicBezTo>
                  <a:pt x="9681" y="17230"/>
                  <a:pt x="9800" y="17161"/>
                  <a:pt x="9919" y="17102"/>
                </a:cubicBezTo>
                <a:cubicBezTo>
                  <a:pt x="9882" y="17084"/>
                  <a:pt x="9845" y="17075"/>
                  <a:pt x="9808" y="17075"/>
                </a:cubicBezTo>
                <a:close/>
                <a:moveTo>
                  <a:pt x="1276" y="17074"/>
                </a:moveTo>
                <a:cubicBezTo>
                  <a:pt x="1053" y="17074"/>
                  <a:pt x="944" y="17340"/>
                  <a:pt x="1100" y="17497"/>
                </a:cubicBezTo>
                <a:cubicBezTo>
                  <a:pt x="1150" y="17546"/>
                  <a:pt x="1211" y="17568"/>
                  <a:pt x="1271" y="17568"/>
                </a:cubicBezTo>
                <a:cubicBezTo>
                  <a:pt x="1398" y="17568"/>
                  <a:pt x="1520" y="17470"/>
                  <a:pt x="1520" y="17321"/>
                </a:cubicBezTo>
                <a:cubicBezTo>
                  <a:pt x="1520" y="17186"/>
                  <a:pt x="1410" y="17074"/>
                  <a:pt x="1276" y="17074"/>
                </a:cubicBezTo>
                <a:close/>
                <a:moveTo>
                  <a:pt x="2495" y="17074"/>
                </a:moveTo>
                <a:cubicBezTo>
                  <a:pt x="2272" y="17074"/>
                  <a:pt x="2163" y="17340"/>
                  <a:pt x="2319" y="17497"/>
                </a:cubicBezTo>
                <a:cubicBezTo>
                  <a:pt x="2370" y="17546"/>
                  <a:pt x="2431" y="17568"/>
                  <a:pt x="2491" y="17568"/>
                </a:cubicBezTo>
                <a:cubicBezTo>
                  <a:pt x="2618" y="17568"/>
                  <a:pt x="2739" y="17470"/>
                  <a:pt x="2739" y="17321"/>
                </a:cubicBezTo>
                <a:cubicBezTo>
                  <a:pt x="2739" y="17186"/>
                  <a:pt x="2630" y="17074"/>
                  <a:pt x="2495" y="17074"/>
                </a:cubicBezTo>
                <a:close/>
                <a:moveTo>
                  <a:pt x="3714" y="17074"/>
                </a:moveTo>
                <a:cubicBezTo>
                  <a:pt x="3494" y="17074"/>
                  <a:pt x="3385" y="17340"/>
                  <a:pt x="3538" y="17497"/>
                </a:cubicBezTo>
                <a:cubicBezTo>
                  <a:pt x="3589" y="17546"/>
                  <a:pt x="3651" y="17568"/>
                  <a:pt x="3711" y="17568"/>
                </a:cubicBezTo>
                <a:cubicBezTo>
                  <a:pt x="3839" y="17568"/>
                  <a:pt x="3961" y="17470"/>
                  <a:pt x="3961" y="17321"/>
                </a:cubicBezTo>
                <a:cubicBezTo>
                  <a:pt x="3961" y="17186"/>
                  <a:pt x="3849" y="17074"/>
                  <a:pt x="3714" y="17074"/>
                </a:cubicBezTo>
                <a:close/>
                <a:moveTo>
                  <a:pt x="4933" y="17074"/>
                </a:moveTo>
                <a:cubicBezTo>
                  <a:pt x="4713" y="17074"/>
                  <a:pt x="4604" y="17340"/>
                  <a:pt x="4757" y="17497"/>
                </a:cubicBezTo>
                <a:cubicBezTo>
                  <a:pt x="4808" y="17546"/>
                  <a:pt x="4870" y="17568"/>
                  <a:pt x="4930" y="17568"/>
                </a:cubicBezTo>
                <a:cubicBezTo>
                  <a:pt x="5058" y="17568"/>
                  <a:pt x="5180" y="17470"/>
                  <a:pt x="5180" y="17321"/>
                </a:cubicBezTo>
                <a:cubicBezTo>
                  <a:pt x="5180" y="17186"/>
                  <a:pt x="5068" y="17074"/>
                  <a:pt x="4933" y="17074"/>
                </a:cubicBezTo>
                <a:close/>
                <a:moveTo>
                  <a:pt x="6152" y="17074"/>
                </a:moveTo>
                <a:cubicBezTo>
                  <a:pt x="5933" y="17074"/>
                  <a:pt x="5823" y="17340"/>
                  <a:pt x="5976" y="17497"/>
                </a:cubicBezTo>
                <a:cubicBezTo>
                  <a:pt x="6027" y="17546"/>
                  <a:pt x="6089" y="17568"/>
                  <a:pt x="6149" y="17568"/>
                </a:cubicBezTo>
                <a:cubicBezTo>
                  <a:pt x="6277" y="17568"/>
                  <a:pt x="6399" y="17470"/>
                  <a:pt x="6399" y="17321"/>
                </a:cubicBezTo>
                <a:cubicBezTo>
                  <a:pt x="6399" y="17186"/>
                  <a:pt x="6290" y="17074"/>
                  <a:pt x="6152" y="17074"/>
                </a:cubicBezTo>
                <a:close/>
                <a:moveTo>
                  <a:pt x="7371" y="17074"/>
                </a:moveTo>
                <a:cubicBezTo>
                  <a:pt x="7152" y="17074"/>
                  <a:pt x="7042" y="17340"/>
                  <a:pt x="7199" y="17497"/>
                </a:cubicBezTo>
                <a:cubicBezTo>
                  <a:pt x="7248" y="17546"/>
                  <a:pt x="7309" y="17568"/>
                  <a:pt x="7369" y="17568"/>
                </a:cubicBezTo>
                <a:cubicBezTo>
                  <a:pt x="7496" y="17568"/>
                  <a:pt x="7619" y="17470"/>
                  <a:pt x="7619" y="17321"/>
                </a:cubicBezTo>
                <a:cubicBezTo>
                  <a:pt x="7619" y="17186"/>
                  <a:pt x="7509" y="17074"/>
                  <a:pt x="7371" y="17074"/>
                </a:cubicBezTo>
                <a:close/>
                <a:moveTo>
                  <a:pt x="8590" y="17074"/>
                </a:moveTo>
                <a:cubicBezTo>
                  <a:pt x="8371" y="17074"/>
                  <a:pt x="8261" y="17340"/>
                  <a:pt x="8418" y="17497"/>
                </a:cubicBezTo>
                <a:cubicBezTo>
                  <a:pt x="8467" y="17546"/>
                  <a:pt x="8528" y="17568"/>
                  <a:pt x="8588" y="17568"/>
                </a:cubicBezTo>
                <a:cubicBezTo>
                  <a:pt x="8715" y="17568"/>
                  <a:pt x="8838" y="17470"/>
                  <a:pt x="8838" y="17321"/>
                </a:cubicBezTo>
                <a:cubicBezTo>
                  <a:pt x="8838" y="17186"/>
                  <a:pt x="8728" y="17074"/>
                  <a:pt x="8590" y="17074"/>
                </a:cubicBezTo>
                <a:close/>
                <a:moveTo>
                  <a:pt x="59" y="17073"/>
                </a:moveTo>
                <a:cubicBezTo>
                  <a:pt x="57" y="17073"/>
                  <a:pt x="55" y="17073"/>
                  <a:pt x="54" y="17074"/>
                </a:cubicBezTo>
                <a:cubicBezTo>
                  <a:pt x="38" y="17074"/>
                  <a:pt x="19" y="17077"/>
                  <a:pt x="0" y="17080"/>
                </a:cubicBezTo>
                <a:lnTo>
                  <a:pt x="0" y="17562"/>
                </a:lnTo>
                <a:cubicBezTo>
                  <a:pt x="19" y="17566"/>
                  <a:pt x="38" y="17569"/>
                  <a:pt x="54" y="17569"/>
                </a:cubicBezTo>
                <a:cubicBezTo>
                  <a:pt x="55" y="17569"/>
                  <a:pt x="57" y="17569"/>
                  <a:pt x="59" y="17569"/>
                </a:cubicBezTo>
                <a:cubicBezTo>
                  <a:pt x="198" y="17569"/>
                  <a:pt x="310" y="17460"/>
                  <a:pt x="310" y="17321"/>
                </a:cubicBezTo>
                <a:cubicBezTo>
                  <a:pt x="310" y="17182"/>
                  <a:pt x="198" y="17073"/>
                  <a:pt x="59" y="17073"/>
                </a:cubicBezTo>
                <a:close/>
                <a:moveTo>
                  <a:pt x="54" y="18293"/>
                </a:moveTo>
                <a:cubicBezTo>
                  <a:pt x="38" y="18293"/>
                  <a:pt x="19" y="18296"/>
                  <a:pt x="0" y="18299"/>
                </a:cubicBezTo>
                <a:lnTo>
                  <a:pt x="0" y="18781"/>
                </a:lnTo>
                <a:cubicBezTo>
                  <a:pt x="18" y="18785"/>
                  <a:pt x="36" y="18787"/>
                  <a:pt x="53" y="18787"/>
                </a:cubicBezTo>
                <a:cubicBezTo>
                  <a:pt x="177" y="18787"/>
                  <a:pt x="285" y="18695"/>
                  <a:pt x="301" y="18568"/>
                </a:cubicBezTo>
                <a:cubicBezTo>
                  <a:pt x="317" y="18421"/>
                  <a:pt x="201" y="18293"/>
                  <a:pt x="54" y="18293"/>
                </a:cubicBezTo>
                <a:close/>
                <a:moveTo>
                  <a:pt x="1276" y="18293"/>
                </a:moveTo>
                <a:cubicBezTo>
                  <a:pt x="1053" y="18293"/>
                  <a:pt x="944" y="18559"/>
                  <a:pt x="1100" y="18716"/>
                </a:cubicBezTo>
                <a:cubicBezTo>
                  <a:pt x="1150" y="18765"/>
                  <a:pt x="1211" y="18787"/>
                  <a:pt x="1271" y="18787"/>
                </a:cubicBezTo>
                <a:cubicBezTo>
                  <a:pt x="1398" y="18787"/>
                  <a:pt x="1520" y="18689"/>
                  <a:pt x="1520" y="18540"/>
                </a:cubicBezTo>
                <a:cubicBezTo>
                  <a:pt x="1520" y="18405"/>
                  <a:pt x="1410" y="18293"/>
                  <a:pt x="1276" y="18293"/>
                </a:cubicBezTo>
                <a:close/>
                <a:moveTo>
                  <a:pt x="2495" y="18293"/>
                </a:moveTo>
                <a:cubicBezTo>
                  <a:pt x="2272" y="18293"/>
                  <a:pt x="2163" y="18559"/>
                  <a:pt x="2319" y="18716"/>
                </a:cubicBezTo>
                <a:cubicBezTo>
                  <a:pt x="2370" y="18765"/>
                  <a:pt x="2431" y="18787"/>
                  <a:pt x="2491" y="18787"/>
                </a:cubicBezTo>
                <a:cubicBezTo>
                  <a:pt x="2618" y="18787"/>
                  <a:pt x="2739" y="18689"/>
                  <a:pt x="2739" y="18540"/>
                </a:cubicBezTo>
                <a:cubicBezTo>
                  <a:pt x="2739" y="18405"/>
                  <a:pt x="2630" y="18293"/>
                  <a:pt x="2495" y="18293"/>
                </a:cubicBezTo>
                <a:close/>
                <a:moveTo>
                  <a:pt x="3714" y="18293"/>
                </a:moveTo>
                <a:cubicBezTo>
                  <a:pt x="3494" y="18293"/>
                  <a:pt x="3385" y="18559"/>
                  <a:pt x="3538" y="18716"/>
                </a:cubicBezTo>
                <a:cubicBezTo>
                  <a:pt x="3589" y="18765"/>
                  <a:pt x="3651" y="18787"/>
                  <a:pt x="3711" y="18787"/>
                </a:cubicBezTo>
                <a:cubicBezTo>
                  <a:pt x="3839" y="18787"/>
                  <a:pt x="3961" y="18689"/>
                  <a:pt x="3961" y="18540"/>
                </a:cubicBezTo>
                <a:cubicBezTo>
                  <a:pt x="3961" y="18405"/>
                  <a:pt x="3849" y="18293"/>
                  <a:pt x="3714" y="18293"/>
                </a:cubicBezTo>
                <a:close/>
                <a:moveTo>
                  <a:pt x="4933" y="18293"/>
                </a:moveTo>
                <a:cubicBezTo>
                  <a:pt x="4713" y="18293"/>
                  <a:pt x="4604" y="18559"/>
                  <a:pt x="4757" y="18716"/>
                </a:cubicBezTo>
                <a:cubicBezTo>
                  <a:pt x="4808" y="18765"/>
                  <a:pt x="4870" y="18787"/>
                  <a:pt x="4930" y="18787"/>
                </a:cubicBezTo>
                <a:cubicBezTo>
                  <a:pt x="5058" y="18787"/>
                  <a:pt x="5180" y="18689"/>
                  <a:pt x="5180" y="18540"/>
                </a:cubicBezTo>
                <a:cubicBezTo>
                  <a:pt x="5180" y="18405"/>
                  <a:pt x="5068" y="18293"/>
                  <a:pt x="4933" y="18293"/>
                </a:cubicBezTo>
                <a:close/>
                <a:moveTo>
                  <a:pt x="6152" y="18293"/>
                </a:moveTo>
                <a:cubicBezTo>
                  <a:pt x="5933" y="18293"/>
                  <a:pt x="5823" y="18559"/>
                  <a:pt x="5976" y="18716"/>
                </a:cubicBezTo>
                <a:cubicBezTo>
                  <a:pt x="6027" y="18765"/>
                  <a:pt x="6089" y="18787"/>
                  <a:pt x="6149" y="18787"/>
                </a:cubicBezTo>
                <a:cubicBezTo>
                  <a:pt x="6277" y="18787"/>
                  <a:pt x="6399" y="18689"/>
                  <a:pt x="6399" y="18540"/>
                </a:cubicBezTo>
                <a:cubicBezTo>
                  <a:pt x="6399" y="18405"/>
                  <a:pt x="6290" y="18293"/>
                  <a:pt x="6152" y="18293"/>
                </a:cubicBezTo>
                <a:close/>
                <a:moveTo>
                  <a:pt x="7371" y="18293"/>
                </a:moveTo>
                <a:cubicBezTo>
                  <a:pt x="7152" y="18293"/>
                  <a:pt x="7042" y="18559"/>
                  <a:pt x="7199" y="18716"/>
                </a:cubicBezTo>
                <a:cubicBezTo>
                  <a:pt x="7248" y="18765"/>
                  <a:pt x="7309" y="18787"/>
                  <a:pt x="7369" y="18787"/>
                </a:cubicBezTo>
                <a:cubicBezTo>
                  <a:pt x="7496" y="18787"/>
                  <a:pt x="7619" y="18689"/>
                  <a:pt x="7619" y="18540"/>
                </a:cubicBezTo>
                <a:cubicBezTo>
                  <a:pt x="7619" y="18405"/>
                  <a:pt x="7509" y="18293"/>
                  <a:pt x="7371" y="18293"/>
                </a:cubicBezTo>
                <a:close/>
                <a:moveTo>
                  <a:pt x="7371" y="19515"/>
                </a:moveTo>
                <a:cubicBezTo>
                  <a:pt x="7061" y="19515"/>
                  <a:pt x="7036" y="19969"/>
                  <a:pt x="7343" y="20004"/>
                </a:cubicBezTo>
                <a:cubicBezTo>
                  <a:pt x="7415" y="19869"/>
                  <a:pt x="7490" y="19737"/>
                  <a:pt x="7565" y="19606"/>
                </a:cubicBezTo>
                <a:cubicBezTo>
                  <a:pt x="7518" y="19549"/>
                  <a:pt x="7446" y="19515"/>
                  <a:pt x="7371" y="19515"/>
                </a:cubicBezTo>
                <a:close/>
                <a:moveTo>
                  <a:pt x="54" y="19515"/>
                </a:moveTo>
                <a:cubicBezTo>
                  <a:pt x="38" y="19515"/>
                  <a:pt x="19" y="19515"/>
                  <a:pt x="0" y="19518"/>
                </a:cubicBezTo>
                <a:lnTo>
                  <a:pt x="0" y="20000"/>
                </a:lnTo>
                <a:cubicBezTo>
                  <a:pt x="18" y="20004"/>
                  <a:pt x="36" y="20006"/>
                  <a:pt x="54" y="20006"/>
                </a:cubicBezTo>
                <a:cubicBezTo>
                  <a:pt x="177" y="20006"/>
                  <a:pt x="287" y="19914"/>
                  <a:pt x="301" y="19787"/>
                </a:cubicBezTo>
                <a:cubicBezTo>
                  <a:pt x="317" y="19640"/>
                  <a:pt x="201" y="19515"/>
                  <a:pt x="54" y="19515"/>
                </a:cubicBezTo>
                <a:close/>
                <a:moveTo>
                  <a:pt x="1276" y="19515"/>
                </a:moveTo>
                <a:cubicBezTo>
                  <a:pt x="1053" y="19515"/>
                  <a:pt x="944" y="19778"/>
                  <a:pt x="1100" y="19935"/>
                </a:cubicBezTo>
                <a:cubicBezTo>
                  <a:pt x="1150" y="19985"/>
                  <a:pt x="1211" y="20008"/>
                  <a:pt x="1271" y="20008"/>
                </a:cubicBezTo>
                <a:cubicBezTo>
                  <a:pt x="1398" y="20008"/>
                  <a:pt x="1520" y="19908"/>
                  <a:pt x="1520" y="19759"/>
                </a:cubicBezTo>
                <a:cubicBezTo>
                  <a:pt x="1520" y="19624"/>
                  <a:pt x="1410" y="19515"/>
                  <a:pt x="1276" y="19515"/>
                </a:cubicBezTo>
                <a:close/>
                <a:moveTo>
                  <a:pt x="2495" y="19515"/>
                </a:moveTo>
                <a:cubicBezTo>
                  <a:pt x="2272" y="19515"/>
                  <a:pt x="2163" y="19778"/>
                  <a:pt x="2319" y="19935"/>
                </a:cubicBezTo>
                <a:cubicBezTo>
                  <a:pt x="2370" y="19985"/>
                  <a:pt x="2431" y="20008"/>
                  <a:pt x="2491" y="20008"/>
                </a:cubicBezTo>
                <a:cubicBezTo>
                  <a:pt x="2618" y="20008"/>
                  <a:pt x="2739" y="19908"/>
                  <a:pt x="2739" y="19759"/>
                </a:cubicBezTo>
                <a:cubicBezTo>
                  <a:pt x="2739" y="19624"/>
                  <a:pt x="2630" y="19515"/>
                  <a:pt x="2495" y="19515"/>
                </a:cubicBezTo>
                <a:close/>
                <a:moveTo>
                  <a:pt x="3714" y="19515"/>
                </a:moveTo>
                <a:cubicBezTo>
                  <a:pt x="3494" y="19515"/>
                  <a:pt x="3385" y="19778"/>
                  <a:pt x="3538" y="19935"/>
                </a:cubicBezTo>
                <a:cubicBezTo>
                  <a:pt x="3589" y="19985"/>
                  <a:pt x="3651" y="20008"/>
                  <a:pt x="3711" y="20008"/>
                </a:cubicBezTo>
                <a:cubicBezTo>
                  <a:pt x="3839" y="20008"/>
                  <a:pt x="3961" y="19908"/>
                  <a:pt x="3961" y="19759"/>
                </a:cubicBezTo>
                <a:cubicBezTo>
                  <a:pt x="3961" y="19624"/>
                  <a:pt x="3849" y="19515"/>
                  <a:pt x="3714" y="19515"/>
                </a:cubicBezTo>
                <a:close/>
                <a:moveTo>
                  <a:pt x="4933" y="19515"/>
                </a:moveTo>
                <a:cubicBezTo>
                  <a:pt x="4713" y="19515"/>
                  <a:pt x="4604" y="19778"/>
                  <a:pt x="4757" y="19935"/>
                </a:cubicBezTo>
                <a:cubicBezTo>
                  <a:pt x="4808" y="19985"/>
                  <a:pt x="4870" y="20008"/>
                  <a:pt x="4930" y="20008"/>
                </a:cubicBezTo>
                <a:cubicBezTo>
                  <a:pt x="5058" y="20008"/>
                  <a:pt x="5180" y="19908"/>
                  <a:pt x="5180" y="19759"/>
                </a:cubicBezTo>
                <a:cubicBezTo>
                  <a:pt x="5180" y="19624"/>
                  <a:pt x="5068" y="19515"/>
                  <a:pt x="4933" y="19515"/>
                </a:cubicBezTo>
                <a:close/>
                <a:moveTo>
                  <a:pt x="6152" y="19515"/>
                </a:moveTo>
                <a:cubicBezTo>
                  <a:pt x="5933" y="19515"/>
                  <a:pt x="5823" y="19778"/>
                  <a:pt x="5976" y="19935"/>
                </a:cubicBezTo>
                <a:cubicBezTo>
                  <a:pt x="6027" y="19985"/>
                  <a:pt x="6089" y="20008"/>
                  <a:pt x="6149" y="20008"/>
                </a:cubicBezTo>
                <a:cubicBezTo>
                  <a:pt x="6277" y="20008"/>
                  <a:pt x="6399" y="19908"/>
                  <a:pt x="6399" y="19759"/>
                </a:cubicBezTo>
                <a:cubicBezTo>
                  <a:pt x="6399" y="19624"/>
                  <a:pt x="6290" y="19515"/>
                  <a:pt x="6152" y="19515"/>
                </a:cubicBezTo>
                <a:close/>
                <a:moveTo>
                  <a:pt x="54" y="20734"/>
                </a:moveTo>
                <a:cubicBezTo>
                  <a:pt x="38" y="20734"/>
                  <a:pt x="19" y="20734"/>
                  <a:pt x="0" y="20740"/>
                </a:cubicBezTo>
                <a:lnTo>
                  <a:pt x="0" y="21220"/>
                </a:lnTo>
                <a:cubicBezTo>
                  <a:pt x="19" y="21224"/>
                  <a:pt x="37" y="21225"/>
                  <a:pt x="55" y="21225"/>
                </a:cubicBezTo>
                <a:cubicBezTo>
                  <a:pt x="178" y="21225"/>
                  <a:pt x="287" y="21135"/>
                  <a:pt x="301" y="21006"/>
                </a:cubicBezTo>
                <a:cubicBezTo>
                  <a:pt x="317" y="20859"/>
                  <a:pt x="201" y="20734"/>
                  <a:pt x="54" y="20734"/>
                </a:cubicBezTo>
                <a:close/>
                <a:moveTo>
                  <a:pt x="1276" y="20734"/>
                </a:moveTo>
                <a:cubicBezTo>
                  <a:pt x="1053" y="20734"/>
                  <a:pt x="944" y="21000"/>
                  <a:pt x="1100" y="21154"/>
                </a:cubicBezTo>
                <a:cubicBezTo>
                  <a:pt x="1151" y="21205"/>
                  <a:pt x="1213" y="21227"/>
                  <a:pt x="1274" y="21227"/>
                </a:cubicBezTo>
                <a:cubicBezTo>
                  <a:pt x="1400" y="21227"/>
                  <a:pt x="1520" y="21129"/>
                  <a:pt x="1520" y="20978"/>
                </a:cubicBezTo>
                <a:cubicBezTo>
                  <a:pt x="1520" y="20843"/>
                  <a:pt x="1410" y="20734"/>
                  <a:pt x="1276" y="20734"/>
                </a:cubicBezTo>
                <a:close/>
                <a:moveTo>
                  <a:pt x="2495" y="20734"/>
                </a:moveTo>
                <a:cubicBezTo>
                  <a:pt x="2275" y="20734"/>
                  <a:pt x="2163" y="21000"/>
                  <a:pt x="2319" y="21154"/>
                </a:cubicBezTo>
                <a:cubicBezTo>
                  <a:pt x="2370" y="21205"/>
                  <a:pt x="2432" y="21227"/>
                  <a:pt x="2493" y="21227"/>
                </a:cubicBezTo>
                <a:cubicBezTo>
                  <a:pt x="2620" y="21227"/>
                  <a:pt x="2741" y="21129"/>
                  <a:pt x="2739" y="20978"/>
                </a:cubicBezTo>
                <a:cubicBezTo>
                  <a:pt x="2739" y="20843"/>
                  <a:pt x="2630" y="20734"/>
                  <a:pt x="2495" y="20734"/>
                </a:cubicBezTo>
                <a:close/>
                <a:moveTo>
                  <a:pt x="3714" y="20734"/>
                </a:moveTo>
                <a:cubicBezTo>
                  <a:pt x="3494" y="20734"/>
                  <a:pt x="3385" y="21000"/>
                  <a:pt x="3538" y="21154"/>
                </a:cubicBezTo>
                <a:cubicBezTo>
                  <a:pt x="3589" y="21205"/>
                  <a:pt x="3652" y="21227"/>
                  <a:pt x="3713" y="21227"/>
                </a:cubicBezTo>
                <a:cubicBezTo>
                  <a:pt x="3840" y="21227"/>
                  <a:pt x="3961" y="21129"/>
                  <a:pt x="3961" y="20978"/>
                </a:cubicBezTo>
                <a:cubicBezTo>
                  <a:pt x="3961" y="20843"/>
                  <a:pt x="3849" y="20734"/>
                  <a:pt x="3714" y="20734"/>
                </a:cubicBezTo>
                <a:close/>
                <a:moveTo>
                  <a:pt x="4933" y="20734"/>
                </a:moveTo>
                <a:cubicBezTo>
                  <a:pt x="4713" y="20734"/>
                  <a:pt x="4604" y="21000"/>
                  <a:pt x="4757" y="21154"/>
                </a:cubicBezTo>
                <a:cubicBezTo>
                  <a:pt x="4808" y="21205"/>
                  <a:pt x="4871" y="21227"/>
                  <a:pt x="4932" y="21227"/>
                </a:cubicBezTo>
                <a:cubicBezTo>
                  <a:pt x="5059" y="21227"/>
                  <a:pt x="5180" y="21129"/>
                  <a:pt x="5180" y="20978"/>
                </a:cubicBezTo>
                <a:cubicBezTo>
                  <a:pt x="5180" y="20843"/>
                  <a:pt x="5068" y="20734"/>
                  <a:pt x="4933" y="20734"/>
                </a:cubicBezTo>
                <a:close/>
                <a:moveTo>
                  <a:pt x="6152" y="20734"/>
                </a:moveTo>
                <a:cubicBezTo>
                  <a:pt x="5933" y="20734"/>
                  <a:pt x="5823" y="21000"/>
                  <a:pt x="5976" y="21154"/>
                </a:cubicBezTo>
                <a:cubicBezTo>
                  <a:pt x="6027" y="21205"/>
                  <a:pt x="6090" y="21227"/>
                  <a:pt x="6151" y="21227"/>
                </a:cubicBezTo>
                <a:cubicBezTo>
                  <a:pt x="6278" y="21227"/>
                  <a:pt x="6399" y="21129"/>
                  <a:pt x="6399" y="20978"/>
                </a:cubicBezTo>
                <a:cubicBezTo>
                  <a:pt x="6399" y="20843"/>
                  <a:pt x="6290" y="20734"/>
                  <a:pt x="6152" y="20734"/>
                </a:cubicBezTo>
                <a:close/>
                <a:moveTo>
                  <a:pt x="6141" y="21953"/>
                </a:moveTo>
                <a:cubicBezTo>
                  <a:pt x="6008" y="21953"/>
                  <a:pt x="5895" y="22063"/>
                  <a:pt x="5895" y="22200"/>
                </a:cubicBezTo>
                <a:cubicBezTo>
                  <a:pt x="5895" y="22335"/>
                  <a:pt x="6008" y="22445"/>
                  <a:pt x="6141" y="22445"/>
                </a:cubicBezTo>
                <a:cubicBezTo>
                  <a:pt x="6145" y="22445"/>
                  <a:pt x="6148" y="22445"/>
                  <a:pt x="6152" y="22445"/>
                </a:cubicBezTo>
                <a:lnTo>
                  <a:pt x="6155" y="22445"/>
                </a:lnTo>
                <a:cubicBezTo>
                  <a:pt x="6218" y="22313"/>
                  <a:pt x="6280" y="22178"/>
                  <a:pt x="6343" y="22044"/>
                </a:cubicBezTo>
                <a:cubicBezTo>
                  <a:pt x="6296" y="21987"/>
                  <a:pt x="6227" y="21953"/>
                  <a:pt x="6152" y="21953"/>
                </a:cubicBezTo>
                <a:cubicBezTo>
                  <a:pt x="6148" y="21953"/>
                  <a:pt x="6145" y="21953"/>
                  <a:pt x="6141" y="21953"/>
                </a:cubicBezTo>
                <a:close/>
                <a:moveTo>
                  <a:pt x="54" y="21953"/>
                </a:moveTo>
                <a:cubicBezTo>
                  <a:pt x="38" y="21953"/>
                  <a:pt x="19" y="21956"/>
                  <a:pt x="0" y="21959"/>
                </a:cubicBezTo>
                <a:lnTo>
                  <a:pt x="0" y="22439"/>
                </a:lnTo>
                <a:cubicBezTo>
                  <a:pt x="20" y="22443"/>
                  <a:pt x="39" y="22445"/>
                  <a:pt x="58" y="22445"/>
                </a:cubicBezTo>
                <a:cubicBezTo>
                  <a:pt x="180" y="22445"/>
                  <a:pt x="288" y="22353"/>
                  <a:pt x="301" y="22225"/>
                </a:cubicBezTo>
                <a:cubicBezTo>
                  <a:pt x="317" y="22081"/>
                  <a:pt x="201" y="21953"/>
                  <a:pt x="54" y="21953"/>
                </a:cubicBezTo>
                <a:close/>
                <a:moveTo>
                  <a:pt x="1276" y="21953"/>
                </a:moveTo>
                <a:cubicBezTo>
                  <a:pt x="1053" y="21953"/>
                  <a:pt x="944" y="22219"/>
                  <a:pt x="1100" y="22373"/>
                </a:cubicBezTo>
                <a:cubicBezTo>
                  <a:pt x="1151" y="22424"/>
                  <a:pt x="1213" y="22447"/>
                  <a:pt x="1274" y="22447"/>
                </a:cubicBezTo>
                <a:cubicBezTo>
                  <a:pt x="1400" y="22447"/>
                  <a:pt x="1520" y="22348"/>
                  <a:pt x="1520" y="22200"/>
                </a:cubicBezTo>
                <a:cubicBezTo>
                  <a:pt x="1520" y="22063"/>
                  <a:pt x="1410" y="21953"/>
                  <a:pt x="1276" y="21953"/>
                </a:cubicBezTo>
                <a:close/>
                <a:moveTo>
                  <a:pt x="2495" y="21953"/>
                </a:moveTo>
                <a:cubicBezTo>
                  <a:pt x="2275" y="21953"/>
                  <a:pt x="2163" y="22219"/>
                  <a:pt x="2319" y="22373"/>
                </a:cubicBezTo>
                <a:cubicBezTo>
                  <a:pt x="2370" y="22424"/>
                  <a:pt x="2432" y="22447"/>
                  <a:pt x="2493" y="22447"/>
                </a:cubicBezTo>
                <a:cubicBezTo>
                  <a:pt x="2619" y="22447"/>
                  <a:pt x="2739" y="22348"/>
                  <a:pt x="2739" y="22200"/>
                </a:cubicBezTo>
                <a:cubicBezTo>
                  <a:pt x="2739" y="22063"/>
                  <a:pt x="2630" y="21953"/>
                  <a:pt x="2495" y="21953"/>
                </a:cubicBezTo>
                <a:close/>
                <a:moveTo>
                  <a:pt x="3714" y="21953"/>
                </a:moveTo>
                <a:cubicBezTo>
                  <a:pt x="3494" y="21953"/>
                  <a:pt x="3385" y="22219"/>
                  <a:pt x="3538" y="22373"/>
                </a:cubicBezTo>
                <a:cubicBezTo>
                  <a:pt x="3589" y="22424"/>
                  <a:pt x="3652" y="22447"/>
                  <a:pt x="3713" y="22447"/>
                </a:cubicBezTo>
                <a:cubicBezTo>
                  <a:pt x="3840" y="22447"/>
                  <a:pt x="3961" y="22348"/>
                  <a:pt x="3961" y="22200"/>
                </a:cubicBezTo>
                <a:cubicBezTo>
                  <a:pt x="3961" y="22063"/>
                  <a:pt x="3849" y="21953"/>
                  <a:pt x="3714" y="21953"/>
                </a:cubicBezTo>
                <a:close/>
                <a:moveTo>
                  <a:pt x="4933" y="21953"/>
                </a:moveTo>
                <a:cubicBezTo>
                  <a:pt x="4713" y="21953"/>
                  <a:pt x="4604" y="22219"/>
                  <a:pt x="4757" y="22373"/>
                </a:cubicBezTo>
                <a:cubicBezTo>
                  <a:pt x="4808" y="22424"/>
                  <a:pt x="4871" y="22447"/>
                  <a:pt x="4932" y="22447"/>
                </a:cubicBezTo>
                <a:cubicBezTo>
                  <a:pt x="5059" y="22447"/>
                  <a:pt x="5180" y="22348"/>
                  <a:pt x="5180" y="22200"/>
                </a:cubicBezTo>
                <a:cubicBezTo>
                  <a:pt x="5180" y="22063"/>
                  <a:pt x="5068" y="21953"/>
                  <a:pt x="4933" y="21953"/>
                </a:cubicBezTo>
                <a:close/>
                <a:moveTo>
                  <a:pt x="1276" y="23172"/>
                </a:moveTo>
                <a:cubicBezTo>
                  <a:pt x="1053" y="23172"/>
                  <a:pt x="944" y="23438"/>
                  <a:pt x="1100" y="23592"/>
                </a:cubicBezTo>
                <a:cubicBezTo>
                  <a:pt x="1151" y="23643"/>
                  <a:pt x="1213" y="23666"/>
                  <a:pt x="1274" y="23666"/>
                </a:cubicBezTo>
                <a:cubicBezTo>
                  <a:pt x="1400" y="23666"/>
                  <a:pt x="1520" y="23567"/>
                  <a:pt x="1520" y="23419"/>
                </a:cubicBezTo>
                <a:cubicBezTo>
                  <a:pt x="1520" y="23282"/>
                  <a:pt x="1410" y="23172"/>
                  <a:pt x="1276" y="23172"/>
                </a:cubicBezTo>
                <a:close/>
                <a:moveTo>
                  <a:pt x="2495" y="23172"/>
                </a:moveTo>
                <a:cubicBezTo>
                  <a:pt x="2275" y="23172"/>
                  <a:pt x="2163" y="23438"/>
                  <a:pt x="2319" y="23592"/>
                </a:cubicBezTo>
                <a:cubicBezTo>
                  <a:pt x="2370" y="23643"/>
                  <a:pt x="2432" y="23666"/>
                  <a:pt x="2493" y="23666"/>
                </a:cubicBezTo>
                <a:cubicBezTo>
                  <a:pt x="2619" y="23666"/>
                  <a:pt x="2739" y="23567"/>
                  <a:pt x="2739" y="23419"/>
                </a:cubicBezTo>
                <a:cubicBezTo>
                  <a:pt x="2739" y="23282"/>
                  <a:pt x="2630" y="23172"/>
                  <a:pt x="2495" y="23172"/>
                </a:cubicBezTo>
                <a:close/>
                <a:moveTo>
                  <a:pt x="3714" y="23172"/>
                </a:moveTo>
                <a:cubicBezTo>
                  <a:pt x="3494" y="23172"/>
                  <a:pt x="3385" y="23438"/>
                  <a:pt x="3538" y="23592"/>
                </a:cubicBezTo>
                <a:cubicBezTo>
                  <a:pt x="3589" y="23643"/>
                  <a:pt x="3652" y="23666"/>
                  <a:pt x="3713" y="23666"/>
                </a:cubicBezTo>
                <a:cubicBezTo>
                  <a:pt x="3840" y="23666"/>
                  <a:pt x="3961" y="23567"/>
                  <a:pt x="3961" y="23419"/>
                </a:cubicBezTo>
                <a:cubicBezTo>
                  <a:pt x="3961" y="23282"/>
                  <a:pt x="3849" y="23172"/>
                  <a:pt x="3714" y="23172"/>
                </a:cubicBezTo>
                <a:close/>
                <a:moveTo>
                  <a:pt x="4933" y="23172"/>
                </a:moveTo>
                <a:cubicBezTo>
                  <a:pt x="4713" y="23172"/>
                  <a:pt x="4604" y="23438"/>
                  <a:pt x="4757" y="23592"/>
                </a:cubicBezTo>
                <a:cubicBezTo>
                  <a:pt x="4808" y="23643"/>
                  <a:pt x="4871" y="23666"/>
                  <a:pt x="4932" y="23666"/>
                </a:cubicBezTo>
                <a:cubicBezTo>
                  <a:pt x="5059" y="23666"/>
                  <a:pt x="5180" y="23567"/>
                  <a:pt x="5180" y="23419"/>
                </a:cubicBezTo>
                <a:cubicBezTo>
                  <a:pt x="5180" y="23282"/>
                  <a:pt x="5068" y="23172"/>
                  <a:pt x="4933" y="23172"/>
                </a:cubicBezTo>
                <a:close/>
                <a:moveTo>
                  <a:pt x="54" y="23172"/>
                </a:moveTo>
                <a:cubicBezTo>
                  <a:pt x="38" y="23172"/>
                  <a:pt x="19" y="23175"/>
                  <a:pt x="0" y="23178"/>
                </a:cubicBezTo>
                <a:lnTo>
                  <a:pt x="0" y="23661"/>
                </a:lnTo>
                <a:cubicBezTo>
                  <a:pt x="18" y="23665"/>
                  <a:pt x="36" y="23667"/>
                  <a:pt x="53" y="23667"/>
                </a:cubicBezTo>
                <a:cubicBezTo>
                  <a:pt x="177" y="23667"/>
                  <a:pt x="287" y="23574"/>
                  <a:pt x="301" y="23445"/>
                </a:cubicBezTo>
                <a:cubicBezTo>
                  <a:pt x="317" y="23300"/>
                  <a:pt x="201" y="23172"/>
                  <a:pt x="54" y="23172"/>
                </a:cubicBezTo>
                <a:close/>
                <a:moveTo>
                  <a:pt x="4933" y="24391"/>
                </a:moveTo>
                <a:cubicBezTo>
                  <a:pt x="4635" y="24391"/>
                  <a:pt x="4591" y="24823"/>
                  <a:pt x="4886" y="24880"/>
                </a:cubicBezTo>
                <a:cubicBezTo>
                  <a:pt x="4967" y="24748"/>
                  <a:pt x="5046" y="24617"/>
                  <a:pt x="5124" y="24482"/>
                </a:cubicBezTo>
                <a:cubicBezTo>
                  <a:pt x="5077" y="24425"/>
                  <a:pt x="5008" y="24391"/>
                  <a:pt x="4933" y="24391"/>
                </a:cubicBezTo>
                <a:close/>
                <a:moveTo>
                  <a:pt x="54" y="24391"/>
                </a:moveTo>
                <a:cubicBezTo>
                  <a:pt x="38" y="24391"/>
                  <a:pt x="19" y="24394"/>
                  <a:pt x="0" y="24397"/>
                </a:cubicBezTo>
                <a:lnTo>
                  <a:pt x="0" y="24880"/>
                </a:lnTo>
                <a:cubicBezTo>
                  <a:pt x="18" y="24884"/>
                  <a:pt x="36" y="24886"/>
                  <a:pt x="53" y="24886"/>
                </a:cubicBezTo>
                <a:cubicBezTo>
                  <a:pt x="177" y="24886"/>
                  <a:pt x="287" y="24793"/>
                  <a:pt x="301" y="24664"/>
                </a:cubicBezTo>
                <a:cubicBezTo>
                  <a:pt x="317" y="24519"/>
                  <a:pt x="201" y="24391"/>
                  <a:pt x="54" y="24391"/>
                </a:cubicBezTo>
                <a:close/>
                <a:moveTo>
                  <a:pt x="1276" y="24391"/>
                </a:moveTo>
                <a:cubicBezTo>
                  <a:pt x="1053" y="24391"/>
                  <a:pt x="944" y="24657"/>
                  <a:pt x="1100" y="24814"/>
                </a:cubicBezTo>
                <a:cubicBezTo>
                  <a:pt x="1151" y="24863"/>
                  <a:pt x="1212" y="24886"/>
                  <a:pt x="1272" y="24886"/>
                </a:cubicBezTo>
                <a:cubicBezTo>
                  <a:pt x="1399" y="24886"/>
                  <a:pt x="1520" y="24787"/>
                  <a:pt x="1520" y="24639"/>
                </a:cubicBezTo>
                <a:cubicBezTo>
                  <a:pt x="1520" y="24501"/>
                  <a:pt x="1410" y="24391"/>
                  <a:pt x="1276" y="24391"/>
                </a:cubicBezTo>
                <a:close/>
                <a:moveTo>
                  <a:pt x="2495" y="24391"/>
                </a:moveTo>
                <a:cubicBezTo>
                  <a:pt x="2275" y="24391"/>
                  <a:pt x="2163" y="24657"/>
                  <a:pt x="2319" y="24814"/>
                </a:cubicBezTo>
                <a:cubicBezTo>
                  <a:pt x="2370" y="24863"/>
                  <a:pt x="2431" y="24886"/>
                  <a:pt x="2491" y="24886"/>
                </a:cubicBezTo>
                <a:cubicBezTo>
                  <a:pt x="2618" y="24886"/>
                  <a:pt x="2739" y="24787"/>
                  <a:pt x="2739" y="24639"/>
                </a:cubicBezTo>
                <a:cubicBezTo>
                  <a:pt x="2739" y="24501"/>
                  <a:pt x="2630" y="24391"/>
                  <a:pt x="2495" y="24391"/>
                </a:cubicBezTo>
                <a:close/>
                <a:moveTo>
                  <a:pt x="3714" y="24391"/>
                </a:moveTo>
                <a:cubicBezTo>
                  <a:pt x="3494" y="24391"/>
                  <a:pt x="3385" y="24657"/>
                  <a:pt x="3538" y="24814"/>
                </a:cubicBezTo>
                <a:cubicBezTo>
                  <a:pt x="3589" y="24863"/>
                  <a:pt x="3651" y="24886"/>
                  <a:pt x="3711" y="24886"/>
                </a:cubicBezTo>
                <a:cubicBezTo>
                  <a:pt x="3839" y="24886"/>
                  <a:pt x="3961" y="24787"/>
                  <a:pt x="3961" y="24639"/>
                </a:cubicBezTo>
                <a:cubicBezTo>
                  <a:pt x="3961" y="24501"/>
                  <a:pt x="3849" y="24391"/>
                  <a:pt x="3714" y="24391"/>
                </a:cubicBezTo>
                <a:close/>
                <a:moveTo>
                  <a:pt x="54" y="25610"/>
                </a:moveTo>
                <a:cubicBezTo>
                  <a:pt x="38" y="25610"/>
                  <a:pt x="19" y="25613"/>
                  <a:pt x="0" y="25616"/>
                </a:cubicBezTo>
                <a:lnTo>
                  <a:pt x="0" y="26099"/>
                </a:lnTo>
                <a:cubicBezTo>
                  <a:pt x="18" y="26103"/>
                  <a:pt x="36" y="26105"/>
                  <a:pt x="54" y="26105"/>
                </a:cubicBezTo>
                <a:cubicBezTo>
                  <a:pt x="177" y="26105"/>
                  <a:pt x="287" y="26012"/>
                  <a:pt x="301" y="25886"/>
                </a:cubicBezTo>
                <a:cubicBezTo>
                  <a:pt x="317" y="25738"/>
                  <a:pt x="201" y="25610"/>
                  <a:pt x="54" y="25610"/>
                </a:cubicBezTo>
                <a:close/>
                <a:moveTo>
                  <a:pt x="1276" y="25610"/>
                </a:moveTo>
                <a:cubicBezTo>
                  <a:pt x="1053" y="25610"/>
                  <a:pt x="944" y="25876"/>
                  <a:pt x="1100" y="26033"/>
                </a:cubicBezTo>
                <a:cubicBezTo>
                  <a:pt x="1151" y="26082"/>
                  <a:pt x="1212" y="26105"/>
                  <a:pt x="1272" y="26105"/>
                </a:cubicBezTo>
                <a:cubicBezTo>
                  <a:pt x="1399" y="26105"/>
                  <a:pt x="1520" y="26006"/>
                  <a:pt x="1520" y="25858"/>
                </a:cubicBezTo>
                <a:cubicBezTo>
                  <a:pt x="1520" y="25723"/>
                  <a:pt x="1410" y="25610"/>
                  <a:pt x="1276" y="25610"/>
                </a:cubicBezTo>
                <a:close/>
                <a:moveTo>
                  <a:pt x="2495" y="25610"/>
                </a:moveTo>
                <a:cubicBezTo>
                  <a:pt x="2275" y="25610"/>
                  <a:pt x="2163" y="25876"/>
                  <a:pt x="2319" y="26033"/>
                </a:cubicBezTo>
                <a:cubicBezTo>
                  <a:pt x="2370" y="26082"/>
                  <a:pt x="2431" y="26105"/>
                  <a:pt x="2491" y="26105"/>
                </a:cubicBezTo>
                <a:cubicBezTo>
                  <a:pt x="2618" y="26105"/>
                  <a:pt x="2739" y="26006"/>
                  <a:pt x="2739" y="25858"/>
                </a:cubicBezTo>
                <a:cubicBezTo>
                  <a:pt x="2739" y="25723"/>
                  <a:pt x="2630" y="25610"/>
                  <a:pt x="2495" y="25610"/>
                </a:cubicBezTo>
                <a:close/>
                <a:moveTo>
                  <a:pt x="3714" y="25610"/>
                </a:moveTo>
                <a:cubicBezTo>
                  <a:pt x="3494" y="25610"/>
                  <a:pt x="3385" y="25876"/>
                  <a:pt x="3538" y="26033"/>
                </a:cubicBezTo>
                <a:cubicBezTo>
                  <a:pt x="3589" y="26082"/>
                  <a:pt x="3651" y="26105"/>
                  <a:pt x="3711" y="26105"/>
                </a:cubicBezTo>
                <a:cubicBezTo>
                  <a:pt x="3839" y="26105"/>
                  <a:pt x="3961" y="26006"/>
                  <a:pt x="3961" y="25858"/>
                </a:cubicBezTo>
                <a:cubicBezTo>
                  <a:pt x="3961" y="25723"/>
                  <a:pt x="3849" y="25610"/>
                  <a:pt x="3714" y="25610"/>
                </a:cubicBezTo>
                <a:close/>
                <a:moveTo>
                  <a:pt x="54" y="26832"/>
                </a:moveTo>
                <a:cubicBezTo>
                  <a:pt x="38" y="26832"/>
                  <a:pt x="19" y="26832"/>
                  <a:pt x="0" y="26835"/>
                </a:cubicBezTo>
                <a:lnTo>
                  <a:pt x="0" y="27318"/>
                </a:lnTo>
                <a:cubicBezTo>
                  <a:pt x="18" y="27322"/>
                  <a:pt x="36" y="27324"/>
                  <a:pt x="53" y="27324"/>
                </a:cubicBezTo>
                <a:cubicBezTo>
                  <a:pt x="177" y="27324"/>
                  <a:pt x="285" y="27231"/>
                  <a:pt x="301" y="27105"/>
                </a:cubicBezTo>
                <a:cubicBezTo>
                  <a:pt x="317" y="26958"/>
                  <a:pt x="201" y="26832"/>
                  <a:pt x="54" y="26832"/>
                </a:cubicBezTo>
                <a:close/>
                <a:moveTo>
                  <a:pt x="2490" y="26832"/>
                </a:moveTo>
                <a:cubicBezTo>
                  <a:pt x="2332" y="26832"/>
                  <a:pt x="2216" y="26978"/>
                  <a:pt x="2250" y="27130"/>
                </a:cubicBezTo>
                <a:cubicBezTo>
                  <a:pt x="2276" y="27248"/>
                  <a:pt x="2379" y="27324"/>
                  <a:pt x="2490" y="27324"/>
                </a:cubicBezTo>
                <a:cubicBezTo>
                  <a:pt x="2526" y="27324"/>
                  <a:pt x="2563" y="27316"/>
                  <a:pt x="2598" y="27299"/>
                </a:cubicBezTo>
                <a:cubicBezTo>
                  <a:pt x="2614" y="27293"/>
                  <a:pt x="2626" y="27283"/>
                  <a:pt x="2642" y="27274"/>
                </a:cubicBezTo>
                <a:cubicBezTo>
                  <a:pt x="2829" y="27131"/>
                  <a:pt x="2731" y="26832"/>
                  <a:pt x="2498" y="26832"/>
                </a:cubicBezTo>
                <a:cubicBezTo>
                  <a:pt x="2497" y="26832"/>
                  <a:pt x="2496" y="26832"/>
                  <a:pt x="2495" y="26832"/>
                </a:cubicBezTo>
                <a:cubicBezTo>
                  <a:pt x="2493" y="26832"/>
                  <a:pt x="2491" y="26832"/>
                  <a:pt x="2490" y="26832"/>
                </a:cubicBezTo>
                <a:close/>
                <a:moveTo>
                  <a:pt x="1272" y="26832"/>
                </a:moveTo>
                <a:cubicBezTo>
                  <a:pt x="1052" y="26832"/>
                  <a:pt x="944" y="27096"/>
                  <a:pt x="1100" y="27252"/>
                </a:cubicBezTo>
                <a:cubicBezTo>
                  <a:pt x="1150" y="27303"/>
                  <a:pt x="1211" y="27325"/>
                  <a:pt x="1271" y="27325"/>
                </a:cubicBezTo>
                <a:cubicBezTo>
                  <a:pt x="1398" y="27325"/>
                  <a:pt x="1520" y="27225"/>
                  <a:pt x="1520" y="27077"/>
                </a:cubicBezTo>
                <a:cubicBezTo>
                  <a:pt x="1520" y="26942"/>
                  <a:pt x="1410" y="26832"/>
                  <a:pt x="1276" y="26832"/>
                </a:cubicBezTo>
                <a:cubicBezTo>
                  <a:pt x="1274" y="26832"/>
                  <a:pt x="1273" y="26832"/>
                  <a:pt x="1272" y="268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 rot="10800000" flipH="1">
            <a:off x="8259936" y="4297541"/>
            <a:ext cx="884054" cy="872575"/>
          </a:xfrm>
          <a:custGeom>
            <a:avLst/>
            <a:gdLst/>
            <a:ahLst/>
            <a:cxnLst/>
            <a:rect l="l" t="t" r="r" b="b"/>
            <a:pathLst>
              <a:path w="9991" h="9861" extrusionOk="0">
                <a:moveTo>
                  <a:pt x="1" y="0"/>
                </a:moveTo>
                <a:cubicBezTo>
                  <a:pt x="189" y="4096"/>
                  <a:pt x="2590" y="4453"/>
                  <a:pt x="4551" y="4453"/>
                </a:cubicBezTo>
                <a:cubicBezTo>
                  <a:pt x="4966" y="4453"/>
                  <a:pt x="5360" y="4437"/>
                  <a:pt x="5710" y="4437"/>
                </a:cubicBezTo>
                <a:cubicBezTo>
                  <a:pt x="6198" y="4437"/>
                  <a:pt x="6600" y="4468"/>
                  <a:pt x="6847" y="4616"/>
                </a:cubicBezTo>
                <a:cubicBezTo>
                  <a:pt x="8084" y="5359"/>
                  <a:pt x="7504" y="9861"/>
                  <a:pt x="9844" y="9861"/>
                </a:cubicBezTo>
                <a:cubicBezTo>
                  <a:pt x="9892" y="9861"/>
                  <a:pt x="9940" y="9859"/>
                  <a:pt x="9990" y="9855"/>
                </a:cubicBezTo>
                <a:lnTo>
                  <a:pt x="99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7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5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82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34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03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5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69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34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"/>
          <p:cNvSpPr txBox="1">
            <a:spLocks noGrp="1"/>
          </p:cNvSpPr>
          <p:nvPr>
            <p:ph type="title"/>
          </p:nvPr>
        </p:nvSpPr>
        <p:spPr>
          <a:xfrm>
            <a:off x="713250" y="2430100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2" name="Google Shape;282;p3"/>
          <p:cNvSpPr txBox="1">
            <a:spLocks noGrp="1"/>
          </p:cNvSpPr>
          <p:nvPr>
            <p:ph type="title" idx="2" hasCustomPrompt="1"/>
          </p:nvPr>
        </p:nvSpPr>
        <p:spPr>
          <a:xfrm>
            <a:off x="3704100" y="1666675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3" name="Google Shape;283;p3"/>
          <p:cNvSpPr txBox="1">
            <a:spLocks noGrp="1"/>
          </p:cNvSpPr>
          <p:nvPr>
            <p:ph type="subTitle" idx="1"/>
          </p:nvPr>
        </p:nvSpPr>
        <p:spPr>
          <a:xfrm>
            <a:off x="3218100" y="3302375"/>
            <a:ext cx="2707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4" name="Google Shape;284;p3"/>
          <p:cNvSpPr/>
          <p:nvPr/>
        </p:nvSpPr>
        <p:spPr>
          <a:xfrm>
            <a:off x="0" y="7"/>
            <a:ext cx="9144000" cy="3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 rot="5400000">
            <a:off x="8089529" y="213822"/>
            <a:ext cx="1268297" cy="840668"/>
          </a:xfrm>
          <a:custGeom>
            <a:avLst/>
            <a:gdLst/>
            <a:ahLst/>
            <a:cxnLst/>
            <a:rect l="l" t="t" r="r" b="b"/>
            <a:pathLst>
              <a:path w="6285" h="4166" extrusionOk="0">
                <a:moveTo>
                  <a:pt x="0" y="1"/>
                </a:moveTo>
                <a:lnTo>
                  <a:pt x="0" y="4165"/>
                </a:lnTo>
                <a:cubicBezTo>
                  <a:pt x="1196" y="3798"/>
                  <a:pt x="996" y="2045"/>
                  <a:pt x="2096" y="2045"/>
                </a:cubicBezTo>
                <a:cubicBezTo>
                  <a:pt x="2129" y="2045"/>
                  <a:pt x="2163" y="2047"/>
                  <a:pt x="2199" y="2050"/>
                </a:cubicBezTo>
                <a:cubicBezTo>
                  <a:pt x="2774" y="2103"/>
                  <a:pt x="3572" y="2499"/>
                  <a:pt x="4323" y="2499"/>
                </a:cubicBezTo>
                <a:cubicBezTo>
                  <a:pt x="5159" y="2499"/>
                  <a:pt x="5937" y="2008"/>
                  <a:pt x="62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"/>
          <p:cNvSpPr/>
          <p:nvPr/>
        </p:nvSpPr>
        <p:spPr>
          <a:xfrm flipH="1">
            <a:off x="3026104" y="7"/>
            <a:ext cx="842513" cy="567372"/>
          </a:xfrm>
          <a:custGeom>
            <a:avLst/>
            <a:gdLst/>
            <a:ahLst/>
            <a:cxnLst/>
            <a:rect l="l" t="t" r="r" b="b"/>
            <a:pathLst>
              <a:path w="11979" h="8067" extrusionOk="0">
                <a:moveTo>
                  <a:pt x="1" y="1"/>
                </a:moveTo>
                <a:lnTo>
                  <a:pt x="1" y="6047"/>
                </a:lnTo>
                <a:cubicBezTo>
                  <a:pt x="299" y="7191"/>
                  <a:pt x="1420" y="8066"/>
                  <a:pt x="2326" y="8066"/>
                </a:cubicBezTo>
                <a:cubicBezTo>
                  <a:pt x="2612" y="8066"/>
                  <a:pt x="2877" y="7979"/>
                  <a:pt x="3087" y="7785"/>
                </a:cubicBezTo>
                <a:cubicBezTo>
                  <a:pt x="3928" y="7011"/>
                  <a:pt x="2122" y="4807"/>
                  <a:pt x="3223" y="3677"/>
                </a:cubicBezTo>
                <a:cubicBezTo>
                  <a:pt x="3389" y="3508"/>
                  <a:pt x="3568" y="3438"/>
                  <a:pt x="3764" y="3438"/>
                </a:cubicBezTo>
                <a:cubicBezTo>
                  <a:pt x="4660" y="3438"/>
                  <a:pt x="5895" y="4887"/>
                  <a:pt x="7656" y="4887"/>
                </a:cubicBezTo>
                <a:cubicBezTo>
                  <a:pt x="8080" y="4887"/>
                  <a:pt x="8535" y="4804"/>
                  <a:pt x="9023" y="4595"/>
                </a:cubicBezTo>
                <a:cubicBezTo>
                  <a:pt x="11979" y="3332"/>
                  <a:pt x="9667" y="1"/>
                  <a:pt x="9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"/>
          <p:cNvSpPr/>
          <p:nvPr/>
        </p:nvSpPr>
        <p:spPr>
          <a:xfrm rot="10800000" flipH="1">
            <a:off x="848014" y="7"/>
            <a:ext cx="1268312" cy="698710"/>
          </a:xfrm>
          <a:custGeom>
            <a:avLst/>
            <a:gdLst/>
            <a:ahLst/>
            <a:cxnLst/>
            <a:rect l="l" t="t" r="r" b="b"/>
            <a:pathLst>
              <a:path w="8954" h="4933" extrusionOk="0">
                <a:moveTo>
                  <a:pt x="672" y="0"/>
                </a:moveTo>
                <a:cubicBezTo>
                  <a:pt x="451" y="0"/>
                  <a:pt x="224" y="49"/>
                  <a:pt x="1" y="161"/>
                </a:cubicBezTo>
                <a:lnTo>
                  <a:pt x="1" y="4933"/>
                </a:lnTo>
                <a:lnTo>
                  <a:pt x="8954" y="4933"/>
                </a:lnTo>
                <a:cubicBezTo>
                  <a:pt x="8954" y="3884"/>
                  <a:pt x="8596" y="3282"/>
                  <a:pt x="7832" y="3282"/>
                </a:cubicBezTo>
                <a:cubicBezTo>
                  <a:pt x="7804" y="3282"/>
                  <a:pt x="7776" y="3283"/>
                  <a:pt x="7748" y="3285"/>
                </a:cubicBezTo>
                <a:cubicBezTo>
                  <a:pt x="7682" y="3288"/>
                  <a:pt x="7624" y="3290"/>
                  <a:pt x="7572" y="3290"/>
                </a:cubicBezTo>
                <a:cubicBezTo>
                  <a:pt x="6975" y="3290"/>
                  <a:pt x="7222" y="3061"/>
                  <a:pt x="6527" y="2652"/>
                </a:cubicBezTo>
                <a:cubicBezTo>
                  <a:pt x="6351" y="2548"/>
                  <a:pt x="6184" y="2509"/>
                  <a:pt x="6018" y="2509"/>
                </a:cubicBezTo>
                <a:cubicBezTo>
                  <a:pt x="5520" y="2509"/>
                  <a:pt x="5034" y="2864"/>
                  <a:pt x="4326" y="2864"/>
                </a:cubicBezTo>
                <a:cubicBezTo>
                  <a:pt x="4264" y="2864"/>
                  <a:pt x="4201" y="2861"/>
                  <a:pt x="4136" y="2855"/>
                </a:cubicBezTo>
                <a:cubicBezTo>
                  <a:pt x="4089" y="2851"/>
                  <a:pt x="4044" y="2849"/>
                  <a:pt x="4000" y="2849"/>
                </a:cubicBezTo>
                <a:cubicBezTo>
                  <a:pt x="3126" y="2849"/>
                  <a:pt x="2689" y="3625"/>
                  <a:pt x="2236" y="3625"/>
                </a:cubicBezTo>
                <a:cubicBezTo>
                  <a:pt x="2144" y="3625"/>
                  <a:pt x="2051" y="3592"/>
                  <a:pt x="1953" y="3514"/>
                </a:cubicBezTo>
                <a:cubicBezTo>
                  <a:pt x="1083" y="2815"/>
                  <a:pt x="2620" y="2137"/>
                  <a:pt x="2376" y="1294"/>
                </a:cubicBezTo>
                <a:cubicBezTo>
                  <a:pt x="2184" y="634"/>
                  <a:pt x="146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 rot="10800000" flipH="1">
            <a:off x="-11" y="7"/>
            <a:ext cx="1115866" cy="1189742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1" y="1"/>
                </a:moveTo>
                <a:lnTo>
                  <a:pt x="1" y="9855"/>
                </a:lnTo>
                <a:lnTo>
                  <a:pt x="8822" y="9855"/>
                </a:lnTo>
                <a:cubicBezTo>
                  <a:pt x="9143" y="8374"/>
                  <a:pt x="9244" y="7206"/>
                  <a:pt x="7861" y="6785"/>
                </a:cubicBezTo>
                <a:cubicBezTo>
                  <a:pt x="6478" y="6364"/>
                  <a:pt x="8702" y="3726"/>
                  <a:pt x="7520" y="2765"/>
                </a:cubicBezTo>
                <a:cubicBezTo>
                  <a:pt x="7314" y="2597"/>
                  <a:pt x="7092" y="2531"/>
                  <a:pt x="6859" y="2531"/>
                </a:cubicBezTo>
                <a:cubicBezTo>
                  <a:pt x="5965" y="2531"/>
                  <a:pt x="4903" y="3505"/>
                  <a:pt x="3953" y="3505"/>
                </a:cubicBezTo>
                <a:cubicBezTo>
                  <a:pt x="3726" y="3505"/>
                  <a:pt x="3505" y="3449"/>
                  <a:pt x="3294" y="3311"/>
                </a:cubicBezTo>
                <a:cubicBezTo>
                  <a:pt x="1972" y="2445"/>
                  <a:pt x="2096" y="1"/>
                  <a:pt x="1" y="1"/>
                </a:cubicBezTo>
                <a:close/>
              </a:path>
            </a:pathLst>
          </a:custGeom>
          <a:solidFill>
            <a:srgbClr val="69B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 rot="10800000">
            <a:off x="3658576" y="7"/>
            <a:ext cx="1588234" cy="562166"/>
          </a:xfrm>
          <a:custGeom>
            <a:avLst/>
            <a:gdLst/>
            <a:ahLst/>
            <a:cxnLst/>
            <a:rect l="l" t="t" r="r" b="b"/>
            <a:pathLst>
              <a:path w="16858" h="5967" extrusionOk="0">
                <a:moveTo>
                  <a:pt x="4873" y="1"/>
                </a:moveTo>
                <a:cubicBezTo>
                  <a:pt x="2590" y="1"/>
                  <a:pt x="0" y="2574"/>
                  <a:pt x="405" y="5966"/>
                </a:cubicBezTo>
                <a:lnTo>
                  <a:pt x="16155" y="5966"/>
                </a:lnTo>
                <a:cubicBezTo>
                  <a:pt x="16857" y="4310"/>
                  <a:pt x="15964" y="2008"/>
                  <a:pt x="13396" y="1290"/>
                </a:cubicBezTo>
                <a:cubicBezTo>
                  <a:pt x="12970" y="1170"/>
                  <a:pt x="12572" y="1124"/>
                  <a:pt x="12197" y="1124"/>
                </a:cubicBezTo>
                <a:cubicBezTo>
                  <a:pt x="10934" y="1124"/>
                  <a:pt x="9921" y="1646"/>
                  <a:pt x="8873" y="1646"/>
                </a:cubicBezTo>
                <a:cubicBezTo>
                  <a:pt x="8196" y="1646"/>
                  <a:pt x="7505" y="1428"/>
                  <a:pt x="6724" y="713"/>
                </a:cubicBezTo>
                <a:cubicBezTo>
                  <a:pt x="6189" y="223"/>
                  <a:pt x="5545" y="1"/>
                  <a:pt x="48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0" y="7"/>
            <a:ext cx="1068458" cy="799753"/>
          </a:xfrm>
          <a:custGeom>
            <a:avLst/>
            <a:gdLst/>
            <a:ahLst/>
            <a:cxnLst/>
            <a:rect l="l" t="t" r="r" b="b"/>
            <a:pathLst>
              <a:path w="12733" h="10212" extrusionOk="0">
                <a:moveTo>
                  <a:pt x="0" y="0"/>
                </a:moveTo>
                <a:lnTo>
                  <a:pt x="0" y="10212"/>
                </a:lnTo>
                <a:cubicBezTo>
                  <a:pt x="8" y="10212"/>
                  <a:pt x="15" y="10212"/>
                  <a:pt x="23" y="10212"/>
                </a:cubicBezTo>
                <a:cubicBezTo>
                  <a:pt x="2460" y="10212"/>
                  <a:pt x="2081" y="6171"/>
                  <a:pt x="4185" y="6171"/>
                </a:cubicBezTo>
                <a:cubicBezTo>
                  <a:pt x="4313" y="6171"/>
                  <a:pt x="4451" y="6186"/>
                  <a:pt x="4600" y="6218"/>
                </a:cubicBezTo>
                <a:cubicBezTo>
                  <a:pt x="4960" y="6296"/>
                  <a:pt x="5296" y="6331"/>
                  <a:pt x="5609" y="6331"/>
                </a:cubicBezTo>
                <a:cubicBezTo>
                  <a:pt x="7544" y="6331"/>
                  <a:pt x="8602" y="4971"/>
                  <a:pt x="8950" y="3751"/>
                </a:cubicBezTo>
                <a:cubicBezTo>
                  <a:pt x="9492" y="1849"/>
                  <a:pt x="12733" y="4302"/>
                  <a:pt x="124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>
            <a:off x="5016699" y="7"/>
            <a:ext cx="2259057" cy="501445"/>
          </a:xfrm>
          <a:custGeom>
            <a:avLst/>
            <a:gdLst/>
            <a:ahLst/>
            <a:cxnLst/>
            <a:rect l="l" t="t" r="r" b="b"/>
            <a:pathLst>
              <a:path w="24769" h="5498" extrusionOk="0">
                <a:moveTo>
                  <a:pt x="1" y="0"/>
                </a:moveTo>
                <a:cubicBezTo>
                  <a:pt x="1" y="0"/>
                  <a:pt x="577" y="1731"/>
                  <a:pt x="1801" y="2841"/>
                </a:cubicBezTo>
                <a:cubicBezTo>
                  <a:pt x="3064" y="3989"/>
                  <a:pt x="4740" y="4431"/>
                  <a:pt x="6163" y="4431"/>
                </a:cubicBezTo>
                <a:cubicBezTo>
                  <a:pt x="7601" y="4431"/>
                  <a:pt x="8781" y="3979"/>
                  <a:pt x="9016" y="3348"/>
                </a:cubicBezTo>
                <a:cubicBezTo>
                  <a:pt x="9273" y="2657"/>
                  <a:pt x="10175" y="2318"/>
                  <a:pt x="11070" y="2318"/>
                </a:cubicBezTo>
                <a:cubicBezTo>
                  <a:pt x="11803" y="2318"/>
                  <a:pt x="12531" y="2545"/>
                  <a:pt x="12900" y="2991"/>
                </a:cubicBezTo>
                <a:cubicBezTo>
                  <a:pt x="13337" y="3520"/>
                  <a:pt x="14119" y="3897"/>
                  <a:pt x="14836" y="3897"/>
                </a:cubicBezTo>
                <a:cubicBezTo>
                  <a:pt x="15463" y="3897"/>
                  <a:pt x="16041" y="3608"/>
                  <a:pt x="16296" y="2879"/>
                </a:cubicBezTo>
                <a:cubicBezTo>
                  <a:pt x="16553" y="2143"/>
                  <a:pt x="17354" y="1745"/>
                  <a:pt x="18142" y="1745"/>
                </a:cubicBezTo>
                <a:cubicBezTo>
                  <a:pt x="19031" y="1745"/>
                  <a:pt x="19904" y="2251"/>
                  <a:pt x="19966" y="3351"/>
                </a:cubicBezTo>
                <a:cubicBezTo>
                  <a:pt x="20058" y="4984"/>
                  <a:pt x="21426" y="5497"/>
                  <a:pt x="22476" y="5497"/>
                </a:cubicBezTo>
                <a:cubicBezTo>
                  <a:pt x="22761" y="5497"/>
                  <a:pt x="23023" y="5459"/>
                  <a:pt x="23229" y="5396"/>
                </a:cubicBezTo>
                <a:cubicBezTo>
                  <a:pt x="24522" y="4996"/>
                  <a:pt x="24769" y="0"/>
                  <a:pt x="247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flipH="1">
            <a:off x="8059834" y="7"/>
            <a:ext cx="1084155" cy="733933"/>
          </a:xfrm>
          <a:custGeom>
            <a:avLst/>
            <a:gdLst/>
            <a:ahLst/>
            <a:cxnLst/>
            <a:rect l="l" t="t" r="r" b="b"/>
            <a:pathLst>
              <a:path w="10262" h="6947" extrusionOk="0">
                <a:moveTo>
                  <a:pt x="1" y="1"/>
                </a:moveTo>
                <a:lnTo>
                  <a:pt x="1" y="6417"/>
                </a:lnTo>
                <a:cubicBezTo>
                  <a:pt x="628" y="6763"/>
                  <a:pt x="1349" y="6947"/>
                  <a:pt x="1998" y="6947"/>
                </a:cubicBezTo>
                <a:cubicBezTo>
                  <a:pt x="3145" y="6947"/>
                  <a:pt x="4065" y="6373"/>
                  <a:pt x="3837" y="5101"/>
                </a:cubicBezTo>
                <a:cubicBezTo>
                  <a:pt x="3505" y="3239"/>
                  <a:pt x="3374" y="2151"/>
                  <a:pt x="4767" y="2151"/>
                </a:cubicBezTo>
                <a:cubicBezTo>
                  <a:pt x="4864" y="2151"/>
                  <a:pt x="4968" y="2156"/>
                  <a:pt x="5080" y="2167"/>
                </a:cubicBezTo>
                <a:cubicBezTo>
                  <a:pt x="6145" y="2267"/>
                  <a:pt x="7113" y="3315"/>
                  <a:pt x="8049" y="3315"/>
                </a:cubicBezTo>
                <a:cubicBezTo>
                  <a:pt x="8375" y="3315"/>
                  <a:pt x="8697" y="3188"/>
                  <a:pt x="9018" y="2850"/>
                </a:cubicBezTo>
                <a:cubicBezTo>
                  <a:pt x="10262" y="1540"/>
                  <a:pt x="9373" y="1"/>
                  <a:pt x="9373" y="1"/>
                </a:cubicBezTo>
                <a:close/>
              </a:path>
            </a:pathLst>
          </a:custGeom>
          <a:solidFill>
            <a:srgbClr val="D58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3"/>
          <p:cNvGrpSpPr/>
          <p:nvPr/>
        </p:nvGrpSpPr>
        <p:grpSpPr>
          <a:xfrm>
            <a:off x="1485416" y="7"/>
            <a:ext cx="1198286" cy="501563"/>
            <a:chOff x="6713654" y="1083027"/>
            <a:chExt cx="1198286" cy="501563"/>
          </a:xfrm>
        </p:grpSpPr>
        <p:sp>
          <p:nvSpPr>
            <p:cNvPr id="294" name="Google Shape;294;p3"/>
            <p:cNvSpPr/>
            <p:nvPr/>
          </p:nvSpPr>
          <p:spPr>
            <a:xfrm rot="10800000" flipH="1">
              <a:off x="7522470" y="1562851"/>
              <a:ext cx="5586" cy="1579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0" y="0"/>
                  </a:moveTo>
                  <a:cubicBezTo>
                    <a:pt x="14" y="8"/>
                    <a:pt x="29" y="13"/>
                    <a:pt x="45" y="13"/>
                  </a:cubicBezTo>
                  <a:cubicBezTo>
                    <a:pt x="31" y="8"/>
                    <a:pt x="15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rot="10800000" flipH="1">
              <a:off x="7462355" y="1562851"/>
              <a:ext cx="23074" cy="13723"/>
            </a:xfrm>
            <a:custGeom>
              <a:avLst/>
              <a:gdLst/>
              <a:ahLst/>
              <a:cxnLst/>
              <a:rect l="l" t="t" r="r" b="b"/>
              <a:pathLst>
                <a:path w="190" h="113" extrusionOk="0">
                  <a:moveTo>
                    <a:pt x="15" y="0"/>
                  </a:moveTo>
                  <a:cubicBezTo>
                    <a:pt x="0" y="56"/>
                    <a:pt x="42" y="113"/>
                    <a:pt x="100" y="113"/>
                  </a:cubicBezTo>
                  <a:cubicBezTo>
                    <a:pt x="147" y="113"/>
                    <a:pt x="186" y="77"/>
                    <a:pt x="189" y="30"/>
                  </a:cubicBezTo>
                  <a:cubicBezTo>
                    <a:pt x="131" y="19"/>
                    <a:pt x="73" y="9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rot="10800000" flipH="1">
              <a:off x="7410377" y="1562851"/>
              <a:ext cx="24046" cy="19674"/>
            </a:xfrm>
            <a:custGeom>
              <a:avLst/>
              <a:gdLst/>
              <a:ahLst/>
              <a:cxnLst/>
              <a:rect l="l" t="t" r="r" b="b"/>
              <a:pathLst>
                <a:path w="198" h="162" extrusionOk="0">
                  <a:moveTo>
                    <a:pt x="39" y="1"/>
                  </a:moveTo>
                  <a:cubicBezTo>
                    <a:pt x="15" y="16"/>
                    <a:pt x="0" y="43"/>
                    <a:pt x="0" y="73"/>
                  </a:cubicBezTo>
                  <a:cubicBezTo>
                    <a:pt x="0" y="124"/>
                    <a:pt x="42" y="161"/>
                    <a:pt x="89" y="161"/>
                  </a:cubicBezTo>
                  <a:cubicBezTo>
                    <a:pt x="100" y="161"/>
                    <a:pt x="111" y="159"/>
                    <a:pt x="122" y="155"/>
                  </a:cubicBezTo>
                  <a:cubicBezTo>
                    <a:pt x="180" y="132"/>
                    <a:pt x="197" y="57"/>
                    <a:pt x="155" y="12"/>
                  </a:cubicBezTo>
                  <a:cubicBezTo>
                    <a:pt x="115" y="7"/>
                    <a:pt x="77" y="4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rot="10800000" flipH="1">
              <a:off x="7353541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rot="10800000" flipH="1">
              <a:off x="7300106" y="1562851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rot="10800000" flipH="1">
              <a:off x="7246792" y="1562851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rot="10800000" flipH="1">
              <a:off x="7193478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rot="10800000" flipH="1">
              <a:off x="7140164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rot="10800000" flipH="1">
              <a:off x="7620353" y="1509537"/>
              <a:ext cx="24774" cy="17488"/>
            </a:xfrm>
            <a:custGeom>
              <a:avLst/>
              <a:gdLst/>
              <a:ahLst/>
              <a:cxnLst/>
              <a:rect l="l" t="t" r="r" b="b"/>
              <a:pathLst>
                <a:path w="204" h="14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9"/>
                    <a:pt x="43" y="143"/>
                    <a:pt x="117" y="143"/>
                  </a:cubicBezTo>
                  <a:cubicBezTo>
                    <a:pt x="158" y="143"/>
                    <a:pt x="194" y="115"/>
                    <a:pt x="203" y="75"/>
                  </a:cubicBezTo>
                  <a:cubicBezTo>
                    <a:pt x="152" y="49"/>
                    <a:pt x="99" y="24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rot="10800000" flipH="1">
              <a:off x="7566675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rot="10800000" flipH="1">
              <a:off x="7513361" y="1509537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rot="10800000" flipH="1">
              <a:off x="7460169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rot="10800000" flipH="1">
              <a:off x="7406855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rot="10800000" flipH="1">
              <a:off x="7353541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rot="10800000" flipH="1">
              <a:off x="7300106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rot="10800000" flipH="1">
              <a:off x="7246792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rot="10800000" flipH="1">
              <a:off x="7193478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rot="10800000" flipH="1">
              <a:off x="7140164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rot="10800000" flipH="1">
              <a:off x="7086972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rot="10800000" flipH="1">
              <a:off x="7730260" y="1456223"/>
              <a:ext cx="16152" cy="12509"/>
            </a:xfrm>
            <a:custGeom>
              <a:avLst/>
              <a:gdLst/>
              <a:ahLst/>
              <a:cxnLst/>
              <a:rect l="l" t="t" r="r" b="b"/>
              <a:pathLst>
                <a:path w="133" h="103" extrusionOk="0">
                  <a:moveTo>
                    <a:pt x="2" y="1"/>
                  </a:moveTo>
                  <a:cubicBezTo>
                    <a:pt x="2" y="5"/>
                    <a:pt x="1" y="9"/>
                    <a:pt x="1" y="13"/>
                  </a:cubicBezTo>
                  <a:cubicBezTo>
                    <a:pt x="1" y="63"/>
                    <a:pt x="41" y="102"/>
                    <a:pt x="89" y="102"/>
                  </a:cubicBezTo>
                  <a:cubicBezTo>
                    <a:pt x="105" y="102"/>
                    <a:pt x="120" y="99"/>
                    <a:pt x="132" y="91"/>
                  </a:cubicBezTo>
                  <a:cubicBezTo>
                    <a:pt x="89" y="61"/>
                    <a:pt x="46" y="3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rot="10800000" flipH="1">
              <a:off x="7673424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rot="10800000" flipH="1">
              <a:off x="7619989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rot="10800000" flipH="1">
              <a:off x="7566675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rot="10800000" flipH="1">
              <a:off x="7513361" y="145622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rot="10800000" flipH="1">
              <a:off x="7463812" y="145622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0"/>
                  </a:moveTo>
                  <a:cubicBezTo>
                    <a:pt x="40" y="0"/>
                    <a:pt x="0" y="41"/>
                    <a:pt x="0" y="89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89"/>
                  </a:cubicBezTo>
                  <a:cubicBezTo>
                    <a:pt x="177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rot="10800000" flipH="1">
              <a:off x="7406855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rot="10800000" flipH="1">
              <a:off x="7353541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rot="10800000" flipH="1">
              <a:off x="7303749" y="1456224"/>
              <a:ext cx="21738" cy="21738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0"/>
                  </a:moveTo>
                  <a:cubicBezTo>
                    <a:pt x="40" y="0"/>
                    <a:pt x="1" y="41"/>
                    <a:pt x="1" y="89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89"/>
                  </a:cubicBezTo>
                  <a:cubicBezTo>
                    <a:pt x="179" y="41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rot="10800000" flipH="1">
              <a:off x="7246792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rot="10800000" flipH="1">
              <a:off x="7193478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rot="10800000" flipH="1">
              <a:off x="7143808" y="145622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0"/>
                  </a:moveTo>
                  <a:cubicBezTo>
                    <a:pt x="41" y="0"/>
                    <a:pt x="0" y="41"/>
                    <a:pt x="0" y="89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89"/>
                  </a:cubicBezTo>
                  <a:cubicBezTo>
                    <a:pt x="178" y="41"/>
                    <a:pt x="139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rot="10800000" flipH="1">
              <a:off x="7086972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rot="10800000" flipH="1">
              <a:off x="7783695" y="1402910"/>
              <a:ext cx="21131" cy="20767"/>
            </a:xfrm>
            <a:custGeom>
              <a:avLst/>
              <a:gdLst/>
              <a:ahLst/>
              <a:cxnLst/>
              <a:rect l="l" t="t" r="r" b="b"/>
              <a:pathLst>
                <a:path w="174" h="171" extrusionOk="0">
                  <a:moveTo>
                    <a:pt x="53" y="0"/>
                  </a:moveTo>
                  <a:cubicBezTo>
                    <a:pt x="21" y="15"/>
                    <a:pt x="0" y="46"/>
                    <a:pt x="0" y="81"/>
                  </a:cubicBezTo>
                  <a:cubicBezTo>
                    <a:pt x="0" y="139"/>
                    <a:pt x="45" y="170"/>
                    <a:pt x="90" y="170"/>
                  </a:cubicBezTo>
                  <a:cubicBezTo>
                    <a:pt x="126" y="170"/>
                    <a:pt x="161" y="150"/>
                    <a:pt x="174" y="106"/>
                  </a:cubicBezTo>
                  <a:cubicBezTo>
                    <a:pt x="134" y="70"/>
                    <a:pt x="94" y="35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10800000" flipH="1">
              <a:off x="7726738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10800000" flipH="1">
              <a:off x="7673424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10800000" flipH="1">
              <a:off x="7619989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800000" flipH="1">
              <a:off x="7566675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800000" flipH="1">
              <a:off x="7513361" y="140291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800000" flipH="1">
              <a:off x="7460169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rot="10800000" flipH="1">
              <a:off x="7406855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rot="10800000" flipH="1">
              <a:off x="7353541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rot="10800000" flipH="1">
              <a:off x="7300106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10800000" flipH="1">
              <a:off x="7246792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10800000" flipH="1">
              <a:off x="7193478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10800000" flipH="1">
              <a:off x="7140164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rot="10800000" flipH="1">
              <a:off x="7086972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rot="10800000" flipH="1">
              <a:off x="7033537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rot="10800000" flipH="1">
              <a:off x="7837009" y="1349596"/>
              <a:ext cx="20767" cy="21374"/>
            </a:xfrm>
            <a:custGeom>
              <a:avLst/>
              <a:gdLst/>
              <a:ahLst/>
              <a:cxnLst/>
              <a:rect l="l" t="t" r="r" b="b"/>
              <a:pathLst>
                <a:path w="171" h="176" extrusionOk="0">
                  <a:moveTo>
                    <a:pt x="66" y="0"/>
                  </a:moveTo>
                  <a:cubicBezTo>
                    <a:pt x="27" y="12"/>
                    <a:pt x="0" y="47"/>
                    <a:pt x="0" y="87"/>
                  </a:cubicBezTo>
                  <a:cubicBezTo>
                    <a:pt x="0" y="143"/>
                    <a:pt x="45" y="175"/>
                    <a:pt x="90" y="175"/>
                  </a:cubicBezTo>
                  <a:cubicBezTo>
                    <a:pt x="122" y="175"/>
                    <a:pt x="154" y="159"/>
                    <a:pt x="170" y="122"/>
                  </a:cubicBezTo>
                  <a:cubicBezTo>
                    <a:pt x="136" y="81"/>
                    <a:pt x="102" y="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rot="10800000" flipH="1">
              <a:off x="7780052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7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rot="10800000" flipH="1">
              <a:off x="7726738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rot="10800000" flipH="1">
              <a:off x="7673424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rot="10800000" flipH="1">
              <a:off x="7619989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rot="10800000" flipH="1">
              <a:off x="7566675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rot="10800000" flipH="1">
              <a:off x="7513361" y="1349596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rot="10800000" flipH="1">
              <a:off x="7460169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rot="10800000" flipH="1">
              <a:off x="7406855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rot="10800000" flipH="1">
              <a:off x="7353541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rot="10800000" flipH="1">
              <a:off x="7300106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rot="10800000" flipH="1">
              <a:off x="7246792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rot="10800000" flipH="1">
              <a:off x="7193478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rot="10800000" flipH="1">
              <a:off x="7140164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rot="10800000" flipH="1">
              <a:off x="7086972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rot="10800000" flipH="1">
              <a:off x="7033537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rot="10800000" flipH="1">
              <a:off x="6980223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rot="10800000" flipH="1">
              <a:off x="6926909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rot="10800000" flipH="1">
              <a:off x="6873595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rot="10800000" flipH="1">
              <a:off x="7890323" y="1296403"/>
              <a:ext cx="9837" cy="14695"/>
            </a:xfrm>
            <a:custGeom>
              <a:avLst/>
              <a:gdLst/>
              <a:ahLst/>
              <a:cxnLst/>
              <a:rect l="l" t="t" r="r" b="b"/>
              <a:pathLst>
                <a:path w="81" h="121" extrusionOk="0">
                  <a:moveTo>
                    <a:pt x="6" y="0"/>
                  </a:moveTo>
                  <a:cubicBezTo>
                    <a:pt x="2" y="10"/>
                    <a:pt x="0" y="22"/>
                    <a:pt x="0" y="33"/>
                  </a:cubicBezTo>
                  <a:cubicBezTo>
                    <a:pt x="0" y="78"/>
                    <a:pt x="35" y="116"/>
                    <a:pt x="80" y="121"/>
                  </a:cubicBezTo>
                  <a:cubicBezTo>
                    <a:pt x="56" y="80"/>
                    <a:pt x="32" y="4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rot="10800000" flipH="1">
              <a:off x="7833244" y="1296282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rot="10800000" flipH="1">
              <a:off x="7780052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rot="10800000" flipH="1">
              <a:off x="7726738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10800000" flipH="1">
              <a:off x="7673424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10800000" flipH="1">
              <a:off x="7619989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10800000" flipH="1">
              <a:off x="7566675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10800000" flipH="1">
              <a:off x="7513361" y="1296282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10800000" flipH="1">
              <a:off x="7460169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10800000" flipH="1">
              <a:off x="7406855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10800000" flipH="1">
              <a:off x="7353541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10800000" flipH="1">
              <a:off x="7300106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10800000" flipH="1">
              <a:off x="7246792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10800000" flipH="1">
              <a:off x="7193478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10800000" flipH="1">
              <a:off x="7140164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10800000" flipH="1">
              <a:off x="7086972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10800000" flipH="1">
              <a:off x="7033537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10800000" flipH="1">
              <a:off x="6980223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10800000" flipH="1">
              <a:off x="6926909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10800000" flipH="1">
              <a:off x="6873595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rot="10800000" flipH="1">
              <a:off x="6820281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rot="10800000" flipH="1">
              <a:off x="6767089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rot="10800000" flipH="1">
              <a:off x="7886558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rot="10800000" flipH="1">
              <a:off x="7833244" y="1242968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rot="10800000" flipH="1">
              <a:off x="7780052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rot="10800000" flipH="1">
              <a:off x="7726738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rot="10800000" flipH="1">
              <a:off x="7673424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 rot="10800000" flipH="1">
              <a:off x="7619989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 rot="10800000" flipH="1">
              <a:off x="7566675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10800000" flipH="1">
              <a:off x="7513361" y="1242968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10800000" flipH="1">
              <a:off x="7460169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10800000" flipH="1">
              <a:off x="7406855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10800000" flipH="1">
              <a:off x="7353541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10800000" flipH="1">
              <a:off x="7300106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10800000" flipH="1">
              <a:off x="7246792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10800000" flipH="1">
              <a:off x="7193478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10800000" flipH="1">
              <a:off x="7140164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10800000" flipH="1">
              <a:off x="7086972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10800000" flipH="1">
              <a:off x="7033537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10800000" flipH="1">
              <a:off x="6980223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10800000" flipH="1">
              <a:off x="6926909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10800000" flipH="1">
              <a:off x="6873595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10800000" flipH="1">
              <a:off x="6820281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10800000" flipH="1">
              <a:off x="6767089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10800000" flipH="1">
              <a:off x="6713654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4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10800000" flipH="1">
              <a:off x="7890323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37" y="178"/>
                    <a:pt x="178" y="139"/>
                    <a:pt x="178" y="90"/>
                  </a:cubicBezTo>
                  <a:cubicBezTo>
                    <a:pt x="178" y="40"/>
                    <a:pt x="137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10800000" flipH="1">
              <a:off x="7833244" y="118965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10800000" flipH="1">
              <a:off x="7780052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10800000" flipH="1">
              <a:off x="7726738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10800000" flipH="1">
              <a:off x="7673424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10800000" flipH="1">
              <a:off x="7619989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10800000" flipH="1">
              <a:off x="7566675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10800000" flipH="1">
              <a:off x="7513361" y="118965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10800000" flipH="1">
              <a:off x="7463812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90"/>
                  </a:cubicBezTo>
                  <a:cubicBezTo>
                    <a:pt x="177" y="4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10800000" flipH="1">
              <a:off x="7406855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10800000" flipH="1">
              <a:off x="7353541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10800000" flipH="1">
              <a:off x="7303749" y="1189654"/>
              <a:ext cx="21738" cy="21738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1"/>
                  </a:moveTo>
                  <a:cubicBezTo>
                    <a:pt x="40" y="1"/>
                    <a:pt x="1" y="40"/>
                    <a:pt x="1" y="90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90"/>
                  </a:cubicBezTo>
                  <a:cubicBezTo>
                    <a:pt x="179" y="40"/>
                    <a:pt x="138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10800000" flipH="1">
              <a:off x="7246792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10800000" flipH="1">
              <a:off x="7193478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10800000" flipH="1">
              <a:off x="7143808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1" y="1"/>
                    <a:pt x="0" y="40"/>
                    <a:pt x="0" y="90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90"/>
                  </a:cubicBezTo>
                  <a:cubicBezTo>
                    <a:pt x="178" y="40"/>
                    <a:pt x="139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10800000" flipH="1">
              <a:off x="7086972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10800000" flipH="1">
              <a:off x="7033537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10800000" flipH="1">
              <a:off x="6980223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10800000" flipH="1">
              <a:off x="6926909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10800000" flipH="1">
              <a:off x="6873595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10800000" flipH="1">
              <a:off x="6820281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10800000" flipH="1">
              <a:off x="6767089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1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10800000" flipH="1">
              <a:off x="6713654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10800000" flipH="1">
              <a:off x="7886558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10800000" flipH="1">
              <a:off x="7833244" y="113634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10800000" flipH="1">
              <a:off x="7780052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10800000" flipH="1">
              <a:off x="7726738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10800000" flipH="1">
              <a:off x="7673424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10800000" flipH="1">
              <a:off x="7619989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10800000" flipH="1">
              <a:off x="7566675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10800000" flipH="1">
              <a:off x="7513361" y="113634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10800000" flipH="1">
              <a:off x="7460169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10800000" flipH="1">
              <a:off x="7406855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10800000" flipH="1">
              <a:off x="7353541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10800000" flipH="1">
              <a:off x="7300106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 rot="10800000" flipH="1">
              <a:off x="7246792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rot="10800000" flipH="1">
              <a:off x="7193478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rot="10800000" flipH="1">
              <a:off x="7140164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rot="10800000" flipH="1">
              <a:off x="7086972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rot="10800000" flipH="1">
              <a:off x="7033537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rot="10800000" flipH="1">
              <a:off x="6980223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rot="10800000" flipH="1">
              <a:off x="6926909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rot="10800000" flipH="1">
              <a:off x="6873595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rot="10800000" flipH="1">
              <a:off x="6820281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rot="10800000" flipH="1">
              <a:off x="6767089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rot="10800000" flipH="1">
              <a:off x="6713654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rot="10800000" flipH="1">
              <a:off x="7886680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rot="10800000" flipH="1">
              <a:off x="7837009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7" y="82"/>
                    <a:pt x="152" y="27"/>
                  </a:cubicBezTo>
                  <a:cubicBezTo>
                    <a:pt x="134" y="9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rot="10800000" flipH="1">
              <a:off x="7780052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1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rot="10800000" flipH="1">
              <a:off x="7726738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7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ubicBezTo>
                    <a:pt x="118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rot="10800000" flipH="1">
              <a:off x="7673424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rot="10800000" flipH="1">
              <a:off x="7619989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1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rot="10800000" flipH="1">
              <a:off x="7566797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8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rot="10800000" flipH="1">
              <a:off x="7513361" y="1083027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rot="10800000" flipH="1">
              <a:off x="7460169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rot="10800000" flipH="1">
              <a:off x="7406855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1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rot="10800000" flipH="1">
              <a:off x="7353541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8" y="0"/>
                    <a:pt x="117" y="0"/>
                  </a:cubicBezTo>
                  <a:cubicBezTo>
                    <a:pt x="39" y="0"/>
                    <a:pt x="1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rot="10800000" flipH="1">
              <a:off x="7300106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rot="10800000" flipH="1">
              <a:off x="7246792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rot="10800000" flipH="1">
              <a:off x="7193478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rot="10800000" flipH="1">
              <a:off x="7140286" y="1083027"/>
              <a:ext cx="25139" cy="21617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rot="10800000" flipH="1">
              <a:off x="7086972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rot="10800000" flipH="1">
              <a:off x="7037180" y="108302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90" y="1"/>
                  </a:moveTo>
                  <a:cubicBezTo>
                    <a:pt x="44" y="1"/>
                    <a:pt x="1" y="36"/>
                    <a:pt x="1" y="89"/>
                  </a:cubicBezTo>
                  <a:cubicBezTo>
                    <a:pt x="1" y="139"/>
                    <a:pt x="40" y="178"/>
                    <a:pt x="89" y="178"/>
                  </a:cubicBezTo>
                  <a:cubicBezTo>
                    <a:pt x="168" y="178"/>
                    <a:pt x="209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rot="10800000" flipH="1">
              <a:off x="6980223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rot="10800000" flipH="1">
              <a:off x="6926909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rot="10800000" flipH="1">
              <a:off x="6877360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39" y="178"/>
                    <a:pt x="88" y="178"/>
                  </a:cubicBezTo>
                  <a:cubicBezTo>
                    <a:pt x="168" y="178"/>
                    <a:pt x="207" y="82"/>
                    <a:pt x="151" y="27"/>
                  </a:cubicBezTo>
                  <a:cubicBezTo>
                    <a:pt x="133" y="9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rot="10800000" flipH="1">
              <a:off x="6820403" y="1083027"/>
              <a:ext cx="25139" cy="21617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rot="10800000" flipH="1">
              <a:off x="6767089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rot="10800000" flipH="1">
              <a:off x="6717297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90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8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"/>
          <p:cNvSpPr/>
          <p:nvPr/>
        </p:nvSpPr>
        <p:spPr>
          <a:xfrm>
            <a:off x="5778878" y="2955"/>
            <a:ext cx="2453710" cy="556251"/>
          </a:xfrm>
          <a:custGeom>
            <a:avLst/>
            <a:gdLst/>
            <a:ahLst/>
            <a:cxnLst/>
            <a:rect l="l" t="t" r="r" b="b"/>
            <a:pathLst>
              <a:path w="68794" h="15095" extrusionOk="0">
                <a:moveTo>
                  <a:pt x="68505" y="1"/>
                </a:moveTo>
                <a:cubicBezTo>
                  <a:pt x="68389" y="73"/>
                  <a:pt x="68355" y="226"/>
                  <a:pt x="68427" y="342"/>
                </a:cubicBezTo>
                <a:cubicBezTo>
                  <a:pt x="68473" y="417"/>
                  <a:pt x="68552" y="458"/>
                  <a:pt x="68634" y="458"/>
                </a:cubicBezTo>
                <a:cubicBezTo>
                  <a:pt x="68680" y="458"/>
                  <a:pt x="68727" y="445"/>
                  <a:pt x="68768" y="418"/>
                </a:cubicBezTo>
                <a:cubicBezTo>
                  <a:pt x="68781" y="208"/>
                  <a:pt x="68790" y="73"/>
                  <a:pt x="68793" y="23"/>
                </a:cubicBezTo>
                <a:cubicBezTo>
                  <a:pt x="68793" y="10"/>
                  <a:pt x="68793" y="1"/>
                  <a:pt x="68793" y="1"/>
                </a:cubicBezTo>
                <a:close/>
                <a:moveTo>
                  <a:pt x="213" y="1"/>
                </a:moveTo>
                <a:cubicBezTo>
                  <a:pt x="0" y="132"/>
                  <a:pt x="94" y="458"/>
                  <a:pt x="342" y="458"/>
                </a:cubicBezTo>
                <a:cubicBezTo>
                  <a:pt x="592" y="458"/>
                  <a:pt x="683" y="132"/>
                  <a:pt x="470" y="1"/>
                </a:cubicBezTo>
                <a:close/>
                <a:moveTo>
                  <a:pt x="1432" y="1"/>
                </a:moveTo>
                <a:cubicBezTo>
                  <a:pt x="1219" y="132"/>
                  <a:pt x="1313" y="458"/>
                  <a:pt x="1561" y="458"/>
                </a:cubicBezTo>
                <a:cubicBezTo>
                  <a:pt x="1811" y="458"/>
                  <a:pt x="1902" y="132"/>
                  <a:pt x="1689" y="1"/>
                </a:cubicBezTo>
                <a:close/>
                <a:moveTo>
                  <a:pt x="2654" y="1"/>
                </a:moveTo>
                <a:cubicBezTo>
                  <a:pt x="2438" y="132"/>
                  <a:pt x="2532" y="458"/>
                  <a:pt x="2780" y="458"/>
                </a:cubicBezTo>
                <a:cubicBezTo>
                  <a:pt x="3030" y="458"/>
                  <a:pt x="3121" y="132"/>
                  <a:pt x="2908" y="1"/>
                </a:cubicBezTo>
                <a:close/>
                <a:moveTo>
                  <a:pt x="3873" y="1"/>
                </a:moveTo>
                <a:cubicBezTo>
                  <a:pt x="3660" y="132"/>
                  <a:pt x="3751" y="458"/>
                  <a:pt x="4002" y="458"/>
                </a:cubicBezTo>
                <a:cubicBezTo>
                  <a:pt x="4249" y="458"/>
                  <a:pt x="4343" y="132"/>
                  <a:pt x="4130" y="1"/>
                </a:cubicBezTo>
                <a:close/>
                <a:moveTo>
                  <a:pt x="5092" y="1"/>
                </a:moveTo>
                <a:cubicBezTo>
                  <a:pt x="4879" y="132"/>
                  <a:pt x="4970" y="458"/>
                  <a:pt x="5221" y="458"/>
                </a:cubicBezTo>
                <a:cubicBezTo>
                  <a:pt x="5469" y="458"/>
                  <a:pt x="5563" y="132"/>
                  <a:pt x="5349" y="1"/>
                </a:cubicBezTo>
                <a:close/>
                <a:moveTo>
                  <a:pt x="6311" y="1"/>
                </a:moveTo>
                <a:cubicBezTo>
                  <a:pt x="6098" y="132"/>
                  <a:pt x="6189" y="458"/>
                  <a:pt x="6440" y="458"/>
                </a:cubicBezTo>
                <a:cubicBezTo>
                  <a:pt x="6691" y="458"/>
                  <a:pt x="6782" y="132"/>
                  <a:pt x="6568" y="1"/>
                </a:cubicBezTo>
                <a:close/>
                <a:moveTo>
                  <a:pt x="7531" y="1"/>
                </a:moveTo>
                <a:cubicBezTo>
                  <a:pt x="7317" y="132"/>
                  <a:pt x="7408" y="458"/>
                  <a:pt x="7659" y="458"/>
                </a:cubicBezTo>
                <a:cubicBezTo>
                  <a:pt x="7910" y="458"/>
                  <a:pt x="8001" y="132"/>
                  <a:pt x="7788" y="1"/>
                </a:cubicBezTo>
                <a:close/>
                <a:moveTo>
                  <a:pt x="8750" y="1"/>
                </a:moveTo>
                <a:cubicBezTo>
                  <a:pt x="8537" y="132"/>
                  <a:pt x="8631" y="458"/>
                  <a:pt x="8878" y="458"/>
                </a:cubicBezTo>
                <a:cubicBezTo>
                  <a:pt x="9129" y="458"/>
                  <a:pt x="9220" y="132"/>
                  <a:pt x="9007" y="1"/>
                </a:cubicBezTo>
                <a:close/>
                <a:moveTo>
                  <a:pt x="9969" y="1"/>
                </a:moveTo>
                <a:cubicBezTo>
                  <a:pt x="9756" y="132"/>
                  <a:pt x="9850" y="458"/>
                  <a:pt x="10097" y="458"/>
                </a:cubicBezTo>
                <a:cubicBezTo>
                  <a:pt x="10348" y="458"/>
                  <a:pt x="10439" y="132"/>
                  <a:pt x="10226" y="1"/>
                </a:cubicBezTo>
                <a:close/>
                <a:moveTo>
                  <a:pt x="11191" y="1"/>
                </a:moveTo>
                <a:cubicBezTo>
                  <a:pt x="10978" y="132"/>
                  <a:pt x="11069" y="458"/>
                  <a:pt x="11319" y="458"/>
                </a:cubicBezTo>
                <a:cubicBezTo>
                  <a:pt x="11567" y="458"/>
                  <a:pt x="11658" y="132"/>
                  <a:pt x="11445" y="1"/>
                </a:cubicBezTo>
                <a:close/>
                <a:moveTo>
                  <a:pt x="12410" y="1"/>
                </a:moveTo>
                <a:cubicBezTo>
                  <a:pt x="12197" y="132"/>
                  <a:pt x="12288" y="458"/>
                  <a:pt x="12538" y="458"/>
                </a:cubicBezTo>
                <a:cubicBezTo>
                  <a:pt x="12786" y="458"/>
                  <a:pt x="12880" y="132"/>
                  <a:pt x="12667" y="1"/>
                </a:cubicBezTo>
                <a:close/>
                <a:moveTo>
                  <a:pt x="13629" y="1"/>
                </a:moveTo>
                <a:cubicBezTo>
                  <a:pt x="13416" y="132"/>
                  <a:pt x="13507" y="458"/>
                  <a:pt x="13757" y="458"/>
                </a:cubicBezTo>
                <a:cubicBezTo>
                  <a:pt x="14005" y="458"/>
                  <a:pt x="14099" y="132"/>
                  <a:pt x="13886" y="1"/>
                </a:cubicBezTo>
                <a:close/>
                <a:moveTo>
                  <a:pt x="14848" y="1"/>
                </a:moveTo>
                <a:cubicBezTo>
                  <a:pt x="14635" y="132"/>
                  <a:pt x="14726" y="458"/>
                  <a:pt x="14976" y="458"/>
                </a:cubicBezTo>
                <a:cubicBezTo>
                  <a:pt x="15227" y="458"/>
                  <a:pt x="15318" y="132"/>
                  <a:pt x="15105" y="1"/>
                </a:cubicBezTo>
                <a:close/>
                <a:moveTo>
                  <a:pt x="16067" y="1"/>
                </a:moveTo>
                <a:cubicBezTo>
                  <a:pt x="15854" y="132"/>
                  <a:pt x="15945" y="458"/>
                  <a:pt x="16196" y="458"/>
                </a:cubicBezTo>
                <a:cubicBezTo>
                  <a:pt x="16446" y="458"/>
                  <a:pt x="16537" y="132"/>
                  <a:pt x="16324" y="1"/>
                </a:cubicBezTo>
                <a:close/>
                <a:moveTo>
                  <a:pt x="17286" y="1"/>
                </a:moveTo>
                <a:cubicBezTo>
                  <a:pt x="17073" y="132"/>
                  <a:pt x="17167" y="458"/>
                  <a:pt x="17415" y="458"/>
                </a:cubicBezTo>
                <a:cubicBezTo>
                  <a:pt x="17665" y="458"/>
                  <a:pt x="17756" y="132"/>
                  <a:pt x="17543" y="1"/>
                </a:cubicBezTo>
                <a:close/>
                <a:moveTo>
                  <a:pt x="18505" y="1"/>
                </a:moveTo>
                <a:cubicBezTo>
                  <a:pt x="18292" y="132"/>
                  <a:pt x="18386" y="458"/>
                  <a:pt x="18634" y="458"/>
                </a:cubicBezTo>
                <a:cubicBezTo>
                  <a:pt x="18884" y="458"/>
                  <a:pt x="18975" y="132"/>
                  <a:pt x="18762" y="1"/>
                </a:cubicBezTo>
                <a:close/>
                <a:moveTo>
                  <a:pt x="19727" y="1"/>
                </a:moveTo>
                <a:cubicBezTo>
                  <a:pt x="19514" y="132"/>
                  <a:pt x="19605" y="458"/>
                  <a:pt x="19856" y="458"/>
                </a:cubicBezTo>
                <a:cubicBezTo>
                  <a:pt x="20103" y="458"/>
                  <a:pt x="20194" y="132"/>
                  <a:pt x="19981" y="1"/>
                </a:cubicBezTo>
                <a:close/>
                <a:moveTo>
                  <a:pt x="20946" y="1"/>
                </a:moveTo>
                <a:cubicBezTo>
                  <a:pt x="20733" y="132"/>
                  <a:pt x="20824" y="458"/>
                  <a:pt x="21075" y="458"/>
                </a:cubicBezTo>
                <a:cubicBezTo>
                  <a:pt x="21322" y="458"/>
                  <a:pt x="21416" y="132"/>
                  <a:pt x="21203" y="1"/>
                </a:cubicBezTo>
                <a:close/>
                <a:moveTo>
                  <a:pt x="22165" y="1"/>
                </a:moveTo>
                <a:cubicBezTo>
                  <a:pt x="21952" y="132"/>
                  <a:pt x="22043" y="458"/>
                  <a:pt x="22294" y="458"/>
                </a:cubicBezTo>
                <a:cubicBezTo>
                  <a:pt x="22541" y="458"/>
                  <a:pt x="22636" y="132"/>
                  <a:pt x="22422" y="1"/>
                </a:cubicBezTo>
                <a:close/>
                <a:moveTo>
                  <a:pt x="23384" y="1"/>
                </a:moveTo>
                <a:cubicBezTo>
                  <a:pt x="23171" y="132"/>
                  <a:pt x="23262" y="458"/>
                  <a:pt x="23513" y="458"/>
                </a:cubicBezTo>
                <a:cubicBezTo>
                  <a:pt x="23764" y="458"/>
                  <a:pt x="23855" y="132"/>
                  <a:pt x="23641" y="1"/>
                </a:cubicBezTo>
                <a:close/>
                <a:moveTo>
                  <a:pt x="24604" y="1"/>
                </a:moveTo>
                <a:cubicBezTo>
                  <a:pt x="24390" y="132"/>
                  <a:pt x="24481" y="458"/>
                  <a:pt x="24732" y="458"/>
                </a:cubicBezTo>
                <a:cubicBezTo>
                  <a:pt x="24983" y="458"/>
                  <a:pt x="25074" y="132"/>
                  <a:pt x="24861" y="1"/>
                </a:cubicBezTo>
                <a:close/>
                <a:moveTo>
                  <a:pt x="25823" y="1"/>
                </a:moveTo>
                <a:cubicBezTo>
                  <a:pt x="25609" y="132"/>
                  <a:pt x="25704" y="458"/>
                  <a:pt x="25951" y="458"/>
                </a:cubicBezTo>
                <a:cubicBezTo>
                  <a:pt x="26202" y="458"/>
                  <a:pt x="26293" y="132"/>
                  <a:pt x="26080" y="1"/>
                </a:cubicBezTo>
                <a:close/>
                <a:moveTo>
                  <a:pt x="27042" y="1"/>
                </a:moveTo>
                <a:cubicBezTo>
                  <a:pt x="26829" y="132"/>
                  <a:pt x="26923" y="458"/>
                  <a:pt x="27170" y="458"/>
                </a:cubicBezTo>
                <a:cubicBezTo>
                  <a:pt x="27421" y="458"/>
                  <a:pt x="27512" y="132"/>
                  <a:pt x="27299" y="1"/>
                </a:cubicBezTo>
                <a:close/>
                <a:moveTo>
                  <a:pt x="28264" y="1"/>
                </a:moveTo>
                <a:cubicBezTo>
                  <a:pt x="28051" y="132"/>
                  <a:pt x="28142" y="458"/>
                  <a:pt x="28392" y="458"/>
                </a:cubicBezTo>
                <a:cubicBezTo>
                  <a:pt x="28640" y="458"/>
                  <a:pt x="28731" y="132"/>
                  <a:pt x="28518" y="1"/>
                </a:cubicBezTo>
                <a:close/>
                <a:moveTo>
                  <a:pt x="29483" y="1"/>
                </a:moveTo>
                <a:cubicBezTo>
                  <a:pt x="29270" y="132"/>
                  <a:pt x="29361" y="458"/>
                  <a:pt x="29611" y="458"/>
                </a:cubicBezTo>
                <a:cubicBezTo>
                  <a:pt x="29859" y="458"/>
                  <a:pt x="29953" y="132"/>
                  <a:pt x="29740" y="1"/>
                </a:cubicBezTo>
                <a:close/>
                <a:moveTo>
                  <a:pt x="30702" y="1"/>
                </a:moveTo>
                <a:cubicBezTo>
                  <a:pt x="30489" y="132"/>
                  <a:pt x="30580" y="458"/>
                  <a:pt x="30830" y="458"/>
                </a:cubicBezTo>
                <a:cubicBezTo>
                  <a:pt x="31078" y="458"/>
                  <a:pt x="31172" y="132"/>
                  <a:pt x="30959" y="1"/>
                </a:cubicBezTo>
                <a:close/>
                <a:moveTo>
                  <a:pt x="31921" y="1"/>
                </a:moveTo>
                <a:cubicBezTo>
                  <a:pt x="31708" y="132"/>
                  <a:pt x="31799" y="458"/>
                  <a:pt x="32049" y="458"/>
                </a:cubicBezTo>
                <a:cubicBezTo>
                  <a:pt x="32300" y="458"/>
                  <a:pt x="32391" y="132"/>
                  <a:pt x="32178" y="1"/>
                </a:cubicBezTo>
                <a:close/>
                <a:moveTo>
                  <a:pt x="33140" y="1"/>
                </a:moveTo>
                <a:cubicBezTo>
                  <a:pt x="32927" y="132"/>
                  <a:pt x="33021" y="458"/>
                  <a:pt x="33269" y="458"/>
                </a:cubicBezTo>
                <a:cubicBezTo>
                  <a:pt x="33519" y="458"/>
                  <a:pt x="33610" y="132"/>
                  <a:pt x="33397" y="1"/>
                </a:cubicBezTo>
                <a:close/>
                <a:moveTo>
                  <a:pt x="34359" y="1"/>
                </a:moveTo>
                <a:cubicBezTo>
                  <a:pt x="34146" y="132"/>
                  <a:pt x="34240" y="458"/>
                  <a:pt x="34488" y="458"/>
                </a:cubicBezTo>
                <a:cubicBezTo>
                  <a:pt x="34738" y="458"/>
                  <a:pt x="34829" y="132"/>
                  <a:pt x="34616" y="1"/>
                </a:cubicBezTo>
                <a:close/>
                <a:moveTo>
                  <a:pt x="35578" y="1"/>
                </a:moveTo>
                <a:cubicBezTo>
                  <a:pt x="35365" y="132"/>
                  <a:pt x="35459" y="458"/>
                  <a:pt x="35707" y="458"/>
                </a:cubicBezTo>
                <a:cubicBezTo>
                  <a:pt x="35957" y="458"/>
                  <a:pt x="36048" y="132"/>
                  <a:pt x="35835" y="1"/>
                </a:cubicBezTo>
                <a:close/>
                <a:moveTo>
                  <a:pt x="36800" y="1"/>
                </a:moveTo>
                <a:cubicBezTo>
                  <a:pt x="36587" y="132"/>
                  <a:pt x="36678" y="458"/>
                  <a:pt x="36929" y="458"/>
                </a:cubicBezTo>
                <a:cubicBezTo>
                  <a:pt x="37176" y="458"/>
                  <a:pt x="37267" y="132"/>
                  <a:pt x="37054" y="1"/>
                </a:cubicBezTo>
                <a:close/>
                <a:moveTo>
                  <a:pt x="38019" y="1"/>
                </a:moveTo>
                <a:cubicBezTo>
                  <a:pt x="37806" y="132"/>
                  <a:pt x="37897" y="458"/>
                  <a:pt x="38148" y="458"/>
                </a:cubicBezTo>
                <a:cubicBezTo>
                  <a:pt x="38395" y="458"/>
                  <a:pt x="38489" y="132"/>
                  <a:pt x="38276" y="1"/>
                </a:cubicBezTo>
                <a:close/>
                <a:moveTo>
                  <a:pt x="39238" y="1"/>
                </a:moveTo>
                <a:cubicBezTo>
                  <a:pt x="39025" y="132"/>
                  <a:pt x="39116" y="458"/>
                  <a:pt x="39367" y="458"/>
                </a:cubicBezTo>
                <a:cubicBezTo>
                  <a:pt x="39614" y="458"/>
                  <a:pt x="39708" y="132"/>
                  <a:pt x="39495" y="1"/>
                </a:cubicBezTo>
                <a:close/>
                <a:moveTo>
                  <a:pt x="40457" y="1"/>
                </a:moveTo>
                <a:cubicBezTo>
                  <a:pt x="40244" y="132"/>
                  <a:pt x="40335" y="458"/>
                  <a:pt x="40586" y="458"/>
                </a:cubicBezTo>
                <a:cubicBezTo>
                  <a:pt x="40837" y="458"/>
                  <a:pt x="40928" y="132"/>
                  <a:pt x="40714" y="1"/>
                </a:cubicBezTo>
                <a:close/>
                <a:moveTo>
                  <a:pt x="41677" y="1"/>
                </a:moveTo>
                <a:cubicBezTo>
                  <a:pt x="41463" y="132"/>
                  <a:pt x="41557" y="458"/>
                  <a:pt x="41805" y="458"/>
                </a:cubicBezTo>
                <a:cubicBezTo>
                  <a:pt x="42056" y="458"/>
                  <a:pt x="42147" y="132"/>
                  <a:pt x="41933" y="1"/>
                </a:cubicBezTo>
                <a:close/>
                <a:moveTo>
                  <a:pt x="42896" y="1"/>
                </a:moveTo>
                <a:cubicBezTo>
                  <a:pt x="42682" y="132"/>
                  <a:pt x="42776" y="458"/>
                  <a:pt x="43024" y="458"/>
                </a:cubicBezTo>
                <a:cubicBezTo>
                  <a:pt x="43275" y="458"/>
                  <a:pt x="43366" y="132"/>
                  <a:pt x="43153" y="1"/>
                </a:cubicBezTo>
                <a:close/>
                <a:moveTo>
                  <a:pt x="44115" y="1"/>
                </a:moveTo>
                <a:cubicBezTo>
                  <a:pt x="43902" y="132"/>
                  <a:pt x="43996" y="458"/>
                  <a:pt x="44243" y="458"/>
                </a:cubicBezTo>
                <a:cubicBezTo>
                  <a:pt x="44494" y="458"/>
                  <a:pt x="44585" y="132"/>
                  <a:pt x="44372" y="1"/>
                </a:cubicBezTo>
                <a:close/>
                <a:moveTo>
                  <a:pt x="45337" y="1"/>
                </a:moveTo>
                <a:cubicBezTo>
                  <a:pt x="45124" y="132"/>
                  <a:pt x="45215" y="458"/>
                  <a:pt x="45465" y="458"/>
                </a:cubicBezTo>
                <a:cubicBezTo>
                  <a:pt x="45713" y="458"/>
                  <a:pt x="45807" y="132"/>
                  <a:pt x="45591" y="1"/>
                </a:cubicBezTo>
                <a:close/>
                <a:moveTo>
                  <a:pt x="46556" y="1"/>
                </a:moveTo>
                <a:cubicBezTo>
                  <a:pt x="46343" y="132"/>
                  <a:pt x="46434" y="458"/>
                  <a:pt x="46684" y="458"/>
                </a:cubicBezTo>
                <a:cubicBezTo>
                  <a:pt x="46932" y="458"/>
                  <a:pt x="47026" y="132"/>
                  <a:pt x="46813" y="1"/>
                </a:cubicBezTo>
                <a:close/>
                <a:moveTo>
                  <a:pt x="47775" y="1"/>
                </a:moveTo>
                <a:cubicBezTo>
                  <a:pt x="47562" y="132"/>
                  <a:pt x="47653" y="458"/>
                  <a:pt x="47903" y="458"/>
                </a:cubicBezTo>
                <a:cubicBezTo>
                  <a:pt x="48151" y="458"/>
                  <a:pt x="48245" y="132"/>
                  <a:pt x="48032" y="1"/>
                </a:cubicBezTo>
                <a:close/>
                <a:moveTo>
                  <a:pt x="48994" y="1"/>
                </a:moveTo>
                <a:cubicBezTo>
                  <a:pt x="48781" y="132"/>
                  <a:pt x="48872" y="458"/>
                  <a:pt x="49122" y="458"/>
                </a:cubicBezTo>
                <a:cubicBezTo>
                  <a:pt x="49373" y="458"/>
                  <a:pt x="49464" y="132"/>
                  <a:pt x="49251" y="1"/>
                </a:cubicBezTo>
                <a:close/>
                <a:moveTo>
                  <a:pt x="50213" y="1"/>
                </a:moveTo>
                <a:cubicBezTo>
                  <a:pt x="50000" y="132"/>
                  <a:pt x="50094" y="458"/>
                  <a:pt x="50342" y="458"/>
                </a:cubicBezTo>
                <a:cubicBezTo>
                  <a:pt x="50592" y="458"/>
                  <a:pt x="50683" y="132"/>
                  <a:pt x="50470" y="1"/>
                </a:cubicBezTo>
                <a:close/>
                <a:moveTo>
                  <a:pt x="51432" y="1"/>
                </a:moveTo>
                <a:cubicBezTo>
                  <a:pt x="51219" y="132"/>
                  <a:pt x="51313" y="458"/>
                  <a:pt x="51561" y="458"/>
                </a:cubicBezTo>
                <a:cubicBezTo>
                  <a:pt x="51811" y="458"/>
                  <a:pt x="51902" y="132"/>
                  <a:pt x="51689" y="1"/>
                </a:cubicBezTo>
                <a:close/>
                <a:moveTo>
                  <a:pt x="52654" y="1"/>
                </a:moveTo>
                <a:cubicBezTo>
                  <a:pt x="52438" y="132"/>
                  <a:pt x="52532" y="458"/>
                  <a:pt x="52780" y="458"/>
                </a:cubicBezTo>
                <a:cubicBezTo>
                  <a:pt x="53030" y="458"/>
                  <a:pt x="53121" y="132"/>
                  <a:pt x="52908" y="1"/>
                </a:cubicBezTo>
                <a:close/>
                <a:moveTo>
                  <a:pt x="53873" y="1"/>
                </a:moveTo>
                <a:cubicBezTo>
                  <a:pt x="53660" y="132"/>
                  <a:pt x="53751" y="458"/>
                  <a:pt x="54002" y="458"/>
                </a:cubicBezTo>
                <a:cubicBezTo>
                  <a:pt x="54249" y="458"/>
                  <a:pt x="54343" y="132"/>
                  <a:pt x="54127" y="1"/>
                </a:cubicBezTo>
                <a:close/>
                <a:moveTo>
                  <a:pt x="55092" y="1"/>
                </a:moveTo>
                <a:cubicBezTo>
                  <a:pt x="54879" y="132"/>
                  <a:pt x="54970" y="458"/>
                  <a:pt x="55221" y="458"/>
                </a:cubicBezTo>
                <a:cubicBezTo>
                  <a:pt x="55468" y="458"/>
                  <a:pt x="55562" y="132"/>
                  <a:pt x="55349" y="1"/>
                </a:cubicBezTo>
                <a:close/>
                <a:moveTo>
                  <a:pt x="56311" y="1"/>
                </a:moveTo>
                <a:cubicBezTo>
                  <a:pt x="56098" y="132"/>
                  <a:pt x="56189" y="458"/>
                  <a:pt x="56440" y="458"/>
                </a:cubicBezTo>
                <a:cubicBezTo>
                  <a:pt x="56687" y="458"/>
                  <a:pt x="56781" y="132"/>
                  <a:pt x="56568" y="1"/>
                </a:cubicBezTo>
                <a:close/>
                <a:moveTo>
                  <a:pt x="57530" y="1"/>
                </a:moveTo>
                <a:cubicBezTo>
                  <a:pt x="57317" y="132"/>
                  <a:pt x="57408" y="458"/>
                  <a:pt x="57659" y="458"/>
                </a:cubicBezTo>
                <a:cubicBezTo>
                  <a:pt x="57910" y="458"/>
                  <a:pt x="58001" y="132"/>
                  <a:pt x="57787" y="1"/>
                </a:cubicBezTo>
                <a:close/>
                <a:moveTo>
                  <a:pt x="58750" y="1"/>
                </a:moveTo>
                <a:cubicBezTo>
                  <a:pt x="58536" y="132"/>
                  <a:pt x="58630" y="458"/>
                  <a:pt x="58878" y="458"/>
                </a:cubicBezTo>
                <a:cubicBezTo>
                  <a:pt x="59129" y="458"/>
                  <a:pt x="59220" y="132"/>
                  <a:pt x="59006" y="1"/>
                </a:cubicBezTo>
                <a:close/>
                <a:moveTo>
                  <a:pt x="59969" y="1"/>
                </a:moveTo>
                <a:cubicBezTo>
                  <a:pt x="59755" y="132"/>
                  <a:pt x="59849" y="458"/>
                  <a:pt x="60097" y="458"/>
                </a:cubicBezTo>
                <a:cubicBezTo>
                  <a:pt x="60348" y="458"/>
                  <a:pt x="60439" y="132"/>
                  <a:pt x="60226" y="1"/>
                </a:cubicBezTo>
                <a:close/>
                <a:moveTo>
                  <a:pt x="61191" y="1"/>
                </a:moveTo>
                <a:cubicBezTo>
                  <a:pt x="60975" y="132"/>
                  <a:pt x="61069" y="458"/>
                  <a:pt x="61316" y="458"/>
                </a:cubicBezTo>
                <a:cubicBezTo>
                  <a:pt x="61567" y="458"/>
                  <a:pt x="61658" y="132"/>
                  <a:pt x="61445" y="1"/>
                </a:cubicBezTo>
                <a:close/>
                <a:moveTo>
                  <a:pt x="62410" y="1"/>
                </a:moveTo>
                <a:cubicBezTo>
                  <a:pt x="62197" y="132"/>
                  <a:pt x="62288" y="458"/>
                  <a:pt x="62538" y="458"/>
                </a:cubicBezTo>
                <a:cubicBezTo>
                  <a:pt x="62786" y="458"/>
                  <a:pt x="62880" y="132"/>
                  <a:pt x="62667" y="1"/>
                </a:cubicBezTo>
                <a:close/>
                <a:moveTo>
                  <a:pt x="63629" y="1"/>
                </a:moveTo>
                <a:cubicBezTo>
                  <a:pt x="63416" y="132"/>
                  <a:pt x="63507" y="458"/>
                  <a:pt x="63757" y="458"/>
                </a:cubicBezTo>
                <a:cubicBezTo>
                  <a:pt x="64005" y="458"/>
                  <a:pt x="64099" y="132"/>
                  <a:pt x="63886" y="1"/>
                </a:cubicBezTo>
                <a:close/>
                <a:moveTo>
                  <a:pt x="64848" y="1"/>
                </a:moveTo>
                <a:cubicBezTo>
                  <a:pt x="64635" y="132"/>
                  <a:pt x="64726" y="458"/>
                  <a:pt x="64976" y="458"/>
                </a:cubicBezTo>
                <a:cubicBezTo>
                  <a:pt x="65224" y="458"/>
                  <a:pt x="65318" y="132"/>
                  <a:pt x="65105" y="1"/>
                </a:cubicBezTo>
                <a:close/>
                <a:moveTo>
                  <a:pt x="66067" y="1"/>
                </a:moveTo>
                <a:cubicBezTo>
                  <a:pt x="65854" y="132"/>
                  <a:pt x="65945" y="458"/>
                  <a:pt x="66195" y="458"/>
                </a:cubicBezTo>
                <a:cubicBezTo>
                  <a:pt x="66446" y="458"/>
                  <a:pt x="66537" y="132"/>
                  <a:pt x="66324" y="1"/>
                </a:cubicBezTo>
                <a:close/>
                <a:moveTo>
                  <a:pt x="67286" y="1"/>
                </a:moveTo>
                <a:cubicBezTo>
                  <a:pt x="67073" y="132"/>
                  <a:pt x="67167" y="458"/>
                  <a:pt x="67414" y="458"/>
                </a:cubicBezTo>
                <a:cubicBezTo>
                  <a:pt x="67665" y="458"/>
                  <a:pt x="67756" y="132"/>
                  <a:pt x="67543" y="1"/>
                </a:cubicBezTo>
                <a:close/>
                <a:moveTo>
                  <a:pt x="342" y="1185"/>
                </a:moveTo>
                <a:cubicBezTo>
                  <a:pt x="320" y="1185"/>
                  <a:pt x="298" y="1189"/>
                  <a:pt x="279" y="1195"/>
                </a:cubicBezTo>
                <a:cubicBezTo>
                  <a:pt x="338" y="1333"/>
                  <a:pt x="404" y="1483"/>
                  <a:pt x="476" y="1640"/>
                </a:cubicBezTo>
                <a:cubicBezTo>
                  <a:pt x="683" y="1505"/>
                  <a:pt x="589" y="1185"/>
                  <a:pt x="342" y="1185"/>
                </a:cubicBezTo>
                <a:close/>
                <a:moveTo>
                  <a:pt x="68630" y="1184"/>
                </a:moveTo>
                <a:cubicBezTo>
                  <a:pt x="68501" y="1184"/>
                  <a:pt x="68389" y="1290"/>
                  <a:pt x="68389" y="1430"/>
                </a:cubicBezTo>
                <a:cubicBezTo>
                  <a:pt x="68386" y="1569"/>
                  <a:pt x="68500" y="1678"/>
                  <a:pt x="68633" y="1678"/>
                </a:cubicBezTo>
                <a:cubicBezTo>
                  <a:pt x="68647" y="1678"/>
                  <a:pt x="68660" y="1677"/>
                  <a:pt x="68674" y="1674"/>
                </a:cubicBezTo>
                <a:cubicBezTo>
                  <a:pt x="68690" y="1505"/>
                  <a:pt x="68702" y="1345"/>
                  <a:pt x="68712" y="1198"/>
                </a:cubicBezTo>
                <a:cubicBezTo>
                  <a:pt x="68685" y="1188"/>
                  <a:pt x="68657" y="1184"/>
                  <a:pt x="68630" y="1184"/>
                </a:cubicBezTo>
                <a:close/>
                <a:moveTo>
                  <a:pt x="55221" y="1185"/>
                </a:moveTo>
                <a:cubicBezTo>
                  <a:pt x="55001" y="1185"/>
                  <a:pt x="54889" y="1449"/>
                  <a:pt x="55045" y="1605"/>
                </a:cubicBezTo>
                <a:cubicBezTo>
                  <a:pt x="55096" y="1656"/>
                  <a:pt x="55158" y="1679"/>
                  <a:pt x="55219" y="1679"/>
                </a:cubicBezTo>
                <a:cubicBezTo>
                  <a:pt x="55345" y="1679"/>
                  <a:pt x="55465" y="1580"/>
                  <a:pt x="55465" y="1430"/>
                </a:cubicBezTo>
                <a:cubicBezTo>
                  <a:pt x="55465" y="1295"/>
                  <a:pt x="55356" y="1185"/>
                  <a:pt x="55221" y="1185"/>
                </a:cubicBezTo>
                <a:close/>
                <a:moveTo>
                  <a:pt x="56440" y="1185"/>
                </a:moveTo>
                <a:cubicBezTo>
                  <a:pt x="56221" y="1185"/>
                  <a:pt x="56111" y="1449"/>
                  <a:pt x="56264" y="1605"/>
                </a:cubicBezTo>
                <a:cubicBezTo>
                  <a:pt x="56315" y="1656"/>
                  <a:pt x="56378" y="1679"/>
                  <a:pt x="56439" y="1679"/>
                </a:cubicBezTo>
                <a:cubicBezTo>
                  <a:pt x="56566" y="1679"/>
                  <a:pt x="56687" y="1580"/>
                  <a:pt x="56687" y="1430"/>
                </a:cubicBezTo>
                <a:cubicBezTo>
                  <a:pt x="56684" y="1295"/>
                  <a:pt x="56575" y="1185"/>
                  <a:pt x="56440" y="1185"/>
                </a:cubicBezTo>
                <a:close/>
                <a:moveTo>
                  <a:pt x="57659" y="1185"/>
                </a:moveTo>
                <a:cubicBezTo>
                  <a:pt x="57440" y="1185"/>
                  <a:pt x="57330" y="1449"/>
                  <a:pt x="57483" y="1605"/>
                </a:cubicBezTo>
                <a:cubicBezTo>
                  <a:pt x="57534" y="1656"/>
                  <a:pt x="57597" y="1679"/>
                  <a:pt x="57658" y="1679"/>
                </a:cubicBezTo>
                <a:cubicBezTo>
                  <a:pt x="57785" y="1679"/>
                  <a:pt x="57907" y="1580"/>
                  <a:pt x="57907" y="1430"/>
                </a:cubicBezTo>
                <a:cubicBezTo>
                  <a:pt x="57907" y="1295"/>
                  <a:pt x="57794" y="1185"/>
                  <a:pt x="57659" y="1185"/>
                </a:cubicBezTo>
                <a:close/>
                <a:moveTo>
                  <a:pt x="58878" y="1185"/>
                </a:moveTo>
                <a:cubicBezTo>
                  <a:pt x="58659" y="1185"/>
                  <a:pt x="58549" y="1449"/>
                  <a:pt x="58703" y="1605"/>
                </a:cubicBezTo>
                <a:cubicBezTo>
                  <a:pt x="58753" y="1656"/>
                  <a:pt x="58816" y="1679"/>
                  <a:pt x="58877" y="1679"/>
                </a:cubicBezTo>
                <a:cubicBezTo>
                  <a:pt x="59004" y="1679"/>
                  <a:pt x="59126" y="1580"/>
                  <a:pt x="59126" y="1430"/>
                </a:cubicBezTo>
                <a:cubicBezTo>
                  <a:pt x="59126" y="1295"/>
                  <a:pt x="59016" y="1185"/>
                  <a:pt x="58878" y="1185"/>
                </a:cubicBezTo>
                <a:close/>
                <a:moveTo>
                  <a:pt x="60097" y="1185"/>
                </a:moveTo>
                <a:cubicBezTo>
                  <a:pt x="59878" y="1185"/>
                  <a:pt x="59768" y="1449"/>
                  <a:pt x="59925" y="1605"/>
                </a:cubicBezTo>
                <a:cubicBezTo>
                  <a:pt x="59975" y="1656"/>
                  <a:pt x="60036" y="1679"/>
                  <a:pt x="60097" y="1679"/>
                </a:cubicBezTo>
                <a:cubicBezTo>
                  <a:pt x="60223" y="1679"/>
                  <a:pt x="60345" y="1580"/>
                  <a:pt x="60345" y="1430"/>
                </a:cubicBezTo>
                <a:cubicBezTo>
                  <a:pt x="60345" y="1295"/>
                  <a:pt x="60235" y="1185"/>
                  <a:pt x="60097" y="1185"/>
                </a:cubicBezTo>
                <a:close/>
                <a:moveTo>
                  <a:pt x="61316" y="1185"/>
                </a:moveTo>
                <a:cubicBezTo>
                  <a:pt x="61097" y="1185"/>
                  <a:pt x="60987" y="1449"/>
                  <a:pt x="61144" y="1605"/>
                </a:cubicBezTo>
                <a:cubicBezTo>
                  <a:pt x="61194" y="1656"/>
                  <a:pt x="61255" y="1679"/>
                  <a:pt x="61316" y="1679"/>
                </a:cubicBezTo>
                <a:cubicBezTo>
                  <a:pt x="61442" y="1679"/>
                  <a:pt x="61564" y="1580"/>
                  <a:pt x="61564" y="1430"/>
                </a:cubicBezTo>
                <a:cubicBezTo>
                  <a:pt x="61564" y="1295"/>
                  <a:pt x="61454" y="1185"/>
                  <a:pt x="61316" y="1185"/>
                </a:cubicBezTo>
                <a:close/>
                <a:moveTo>
                  <a:pt x="62538" y="1185"/>
                </a:moveTo>
                <a:cubicBezTo>
                  <a:pt x="62316" y="1185"/>
                  <a:pt x="62206" y="1449"/>
                  <a:pt x="62363" y="1605"/>
                </a:cubicBezTo>
                <a:cubicBezTo>
                  <a:pt x="62414" y="1656"/>
                  <a:pt x="62476" y="1679"/>
                  <a:pt x="62536" y="1679"/>
                </a:cubicBezTo>
                <a:cubicBezTo>
                  <a:pt x="62663" y="1679"/>
                  <a:pt x="62783" y="1580"/>
                  <a:pt x="62783" y="1430"/>
                </a:cubicBezTo>
                <a:cubicBezTo>
                  <a:pt x="62783" y="1295"/>
                  <a:pt x="62673" y="1185"/>
                  <a:pt x="62538" y="1185"/>
                </a:cubicBezTo>
                <a:close/>
                <a:moveTo>
                  <a:pt x="63757" y="1185"/>
                </a:moveTo>
                <a:cubicBezTo>
                  <a:pt x="63538" y="1185"/>
                  <a:pt x="63425" y="1449"/>
                  <a:pt x="63582" y="1605"/>
                </a:cubicBezTo>
                <a:cubicBezTo>
                  <a:pt x="63633" y="1656"/>
                  <a:pt x="63695" y="1679"/>
                  <a:pt x="63755" y="1679"/>
                </a:cubicBezTo>
                <a:cubicBezTo>
                  <a:pt x="63882" y="1679"/>
                  <a:pt x="64002" y="1580"/>
                  <a:pt x="64002" y="1430"/>
                </a:cubicBezTo>
                <a:cubicBezTo>
                  <a:pt x="64002" y="1295"/>
                  <a:pt x="63892" y="1185"/>
                  <a:pt x="63757" y="1185"/>
                </a:cubicBezTo>
                <a:close/>
                <a:moveTo>
                  <a:pt x="64976" y="1185"/>
                </a:moveTo>
                <a:cubicBezTo>
                  <a:pt x="64757" y="1185"/>
                  <a:pt x="64647" y="1449"/>
                  <a:pt x="64801" y="1605"/>
                </a:cubicBezTo>
                <a:cubicBezTo>
                  <a:pt x="64852" y="1656"/>
                  <a:pt x="64914" y="1679"/>
                  <a:pt x="64975" y="1679"/>
                </a:cubicBezTo>
                <a:cubicBezTo>
                  <a:pt x="65102" y="1679"/>
                  <a:pt x="65224" y="1580"/>
                  <a:pt x="65224" y="1430"/>
                </a:cubicBezTo>
                <a:cubicBezTo>
                  <a:pt x="65221" y="1295"/>
                  <a:pt x="65111" y="1185"/>
                  <a:pt x="64976" y="1185"/>
                </a:cubicBezTo>
                <a:close/>
                <a:moveTo>
                  <a:pt x="66195" y="1185"/>
                </a:moveTo>
                <a:cubicBezTo>
                  <a:pt x="65976" y="1185"/>
                  <a:pt x="65866" y="1449"/>
                  <a:pt x="66020" y="1605"/>
                </a:cubicBezTo>
                <a:cubicBezTo>
                  <a:pt x="66071" y="1656"/>
                  <a:pt x="66133" y="1679"/>
                  <a:pt x="66194" y="1679"/>
                </a:cubicBezTo>
                <a:cubicBezTo>
                  <a:pt x="66321" y="1679"/>
                  <a:pt x="66443" y="1580"/>
                  <a:pt x="66443" y="1430"/>
                </a:cubicBezTo>
                <a:cubicBezTo>
                  <a:pt x="66443" y="1295"/>
                  <a:pt x="66330" y="1185"/>
                  <a:pt x="66195" y="1185"/>
                </a:cubicBezTo>
                <a:close/>
                <a:moveTo>
                  <a:pt x="67414" y="1185"/>
                </a:moveTo>
                <a:cubicBezTo>
                  <a:pt x="67195" y="1185"/>
                  <a:pt x="67085" y="1449"/>
                  <a:pt x="67239" y="1605"/>
                </a:cubicBezTo>
                <a:cubicBezTo>
                  <a:pt x="67290" y="1656"/>
                  <a:pt x="67352" y="1679"/>
                  <a:pt x="67413" y="1679"/>
                </a:cubicBezTo>
                <a:cubicBezTo>
                  <a:pt x="67541" y="1679"/>
                  <a:pt x="67662" y="1580"/>
                  <a:pt x="67662" y="1430"/>
                </a:cubicBezTo>
                <a:cubicBezTo>
                  <a:pt x="67662" y="1295"/>
                  <a:pt x="67552" y="1185"/>
                  <a:pt x="67414" y="1185"/>
                </a:cubicBezTo>
                <a:close/>
                <a:moveTo>
                  <a:pt x="1561" y="1185"/>
                </a:moveTo>
                <a:cubicBezTo>
                  <a:pt x="1341" y="1185"/>
                  <a:pt x="1232" y="1452"/>
                  <a:pt x="1388" y="1605"/>
                </a:cubicBezTo>
                <a:cubicBezTo>
                  <a:pt x="1438" y="1656"/>
                  <a:pt x="1500" y="1679"/>
                  <a:pt x="1561" y="1679"/>
                </a:cubicBezTo>
                <a:cubicBezTo>
                  <a:pt x="1687" y="1679"/>
                  <a:pt x="1808" y="1581"/>
                  <a:pt x="1808" y="1433"/>
                </a:cubicBezTo>
                <a:cubicBezTo>
                  <a:pt x="1808" y="1295"/>
                  <a:pt x="1699" y="1185"/>
                  <a:pt x="1561" y="1185"/>
                </a:cubicBezTo>
                <a:close/>
                <a:moveTo>
                  <a:pt x="2780" y="1185"/>
                </a:moveTo>
                <a:cubicBezTo>
                  <a:pt x="2560" y="1185"/>
                  <a:pt x="2451" y="1452"/>
                  <a:pt x="2607" y="1605"/>
                </a:cubicBezTo>
                <a:cubicBezTo>
                  <a:pt x="2657" y="1656"/>
                  <a:pt x="2719" y="1679"/>
                  <a:pt x="2780" y="1679"/>
                </a:cubicBezTo>
                <a:cubicBezTo>
                  <a:pt x="2906" y="1679"/>
                  <a:pt x="3027" y="1581"/>
                  <a:pt x="3027" y="1433"/>
                </a:cubicBezTo>
                <a:cubicBezTo>
                  <a:pt x="3027" y="1295"/>
                  <a:pt x="2918" y="1185"/>
                  <a:pt x="2780" y="1185"/>
                </a:cubicBezTo>
                <a:close/>
                <a:moveTo>
                  <a:pt x="4002" y="1185"/>
                </a:moveTo>
                <a:cubicBezTo>
                  <a:pt x="3779" y="1185"/>
                  <a:pt x="3670" y="1452"/>
                  <a:pt x="3826" y="1605"/>
                </a:cubicBezTo>
                <a:cubicBezTo>
                  <a:pt x="3876" y="1656"/>
                  <a:pt x="3938" y="1679"/>
                  <a:pt x="3999" y="1679"/>
                </a:cubicBezTo>
                <a:cubicBezTo>
                  <a:pt x="4125" y="1679"/>
                  <a:pt x="4246" y="1581"/>
                  <a:pt x="4246" y="1433"/>
                </a:cubicBezTo>
                <a:cubicBezTo>
                  <a:pt x="4246" y="1295"/>
                  <a:pt x="4137" y="1185"/>
                  <a:pt x="4002" y="1185"/>
                </a:cubicBezTo>
                <a:close/>
                <a:moveTo>
                  <a:pt x="5221" y="1185"/>
                </a:moveTo>
                <a:cubicBezTo>
                  <a:pt x="5002" y="1185"/>
                  <a:pt x="4889" y="1452"/>
                  <a:pt x="5045" y="1605"/>
                </a:cubicBezTo>
                <a:cubicBezTo>
                  <a:pt x="5096" y="1656"/>
                  <a:pt x="5159" y="1679"/>
                  <a:pt x="5220" y="1679"/>
                </a:cubicBezTo>
                <a:cubicBezTo>
                  <a:pt x="5347" y="1679"/>
                  <a:pt x="5469" y="1581"/>
                  <a:pt x="5469" y="1433"/>
                </a:cubicBezTo>
                <a:cubicBezTo>
                  <a:pt x="5465" y="1295"/>
                  <a:pt x="5356" y="1185"/>
                  <a:pt x="5221" y="1185"/>
                </a:cubicBezTo>
                <a:close/>
                <a:moveTo>
                  <a:pt x="6440" y="1185"/>
                </a:moveTo>
                <a:cubicBezTo>
                  <a:pt x="6221" y="1185"/>
                  <a:pt x="6111" y="1452"/>
                  <a:pt x="6264" y="1605"/>
                </a:cubicBezTo>
                <a:cubicBezTo>
                  <a:pt x="6315" y="1656"/>
                  <a:pt x="6378" y="1679"/>
                  <a:pt x="6439" y="1679"/>
                </a:cubicBezTo>
                <a:cubicBezTo>
                  <a:pt x="6566" y="1679"/>
                  <a:pt x="6688" y="1581"/>
                  <a:pt x="6688" y="1433"/>
                </a:cubicBezTo>
                <a:cubicBezTo>
                  <a:pt x="6688" y="1295"/>
                  <a:pt x="6575" y="1185"/>
                  <a:pt x="6440" y="1185"/>
                </a:cubicBezTo>
                <a:close/>
                <a:moveTo>
                  <a:pt x="7659" y="1185"/>
                </a:moveTo>
                <a:cubicBezTo>
                  <a:pt x="7440" y="1185"/>
                  <a:pt x="7330" y="1452"/>
                  <a:pt x="7484" y="1605"/>
                </a:cubicBezTo>
                <a:cubicBezTo>
                  <a:pt x="7535" y="1656"/>
                  <a:pt x="7597" y="1679"/>
                  <a:pt x="7658" y="1679"/>
                </a:cubicBezTo>
                <a:cubicBezTo>
                  <a:pt x="7785" y="1679"/>
                  <a:pt x="7907" y="1581"/>
                  <a:pt x="7907" y="1433"/>
                </a:cubicBezTo>
                <a:cubicBezTo>
                  <a:pt x="7907" y="1295"/>
                  <a:pt x="7797" y="1185"/>
                  <a:pt x="7659" y="1185"/>
                </a:cubicBezTo>
                <a:close/>
                <a:moveTo>
                  <a:pt x="8878" y="1185"/>
                </a:moveTo>
                <a:cubicBezTo>
                  <a:pt x="8659" y="1185"/>
                  <a:pt x="8549" y="1452"/>
                  <a:pt x="8706" y="1605"/>
                </a:cubicBezTo>
                <a:cubicBezTo>
                  <a:pt x="8756" y="1656"/>
                  <a:pt x="8818" y="1679"/>
                  <a:pt x="8878" y="1679"/>
                </a:cubicBezTo>
                <a:cubicBezTo>
                  <a:pt x="9004" y="1679"/>
                  <a:pt x="9126" y="1581"/>
                  <a:pt x="9126" y="1433"/>
                </a:cubicBezTo>
                <a:cubicBezTo>
                  <a:pt x="9126" y="1295"/>
                  <a:pt x="9016" y="1185"/>
                  <a:pt x="8878" y="1185"/>
                </a:cubicBezTo>
                <a:close/>
                <a:moveTo>
                  <a:pt x="10097" y="1185"/>
                </a:moveTo>
                <a:cubicBezTo>
                  <a:pt x="9878" y="1185"/>
                  <a:pt x="9768" y="1452"/>
                  <a:pt x="9925" y="1605"/>
                </a:cubicBezTo>
                <a:cubicBezTo>
                  <a:pt x="9975" y="1656"/>
                  <a:pt x="10037" y="1679"/>
                  <a:pt x="10097" y="1679"/>
                </a:cubicBezTo>
                <a:cubicBezTo>
                  <a:pt x="10223" y="1679"/>
                  <a:pt x="10345" y="1581"/>
                  <a:pt x="10345" y="1433"/>
                </a:cubicBezTo>
                <a:cubicBezTo>
                  <a:pt x="10345" y="1295"/>
                  <a:pt x="10235" y="1185"/>
                  <a:pt x="10097" y="1185"/>
                </a:cubicBezTo>
                <a:close/>
                <a:moveTo>
                  <a:pt x="11319" y="1185"/>
                </a:moveTo>
                <a:cubicBezTo>
                  <a:pt x="11097" y="1185"/>
                  <a:pt x="10987" y="1452"/>
                  <a:pt x="11144" y="1605"/>
                </a:cubicBezTo>
                <a:cubicBezTo>
                  <a:pt x="11194" y="1656"/>
                  <a:pt x="11256" y="1679"/>
                  <a:pt x="11316" y="1679"/>
                </a:cubicBezTo>
                <a:cubicBezTo>
                  <a:pt x="11442" y="1679"/>
                  <a:pt x="11564" y="1581"/>
                  <a:pt x="11564" y="1433"/>
                </a:cubicBezTo>
                <a:cubicBezTo>
                  <a:pt x="11564" y="1295"/>
                  <a:pt x="11454" y="1185"/>
                  <a:pt x="11319" y="1185"/>
                </a:cubicBezTo>
                <a:close/>
                <a:moveTo>
                  <a:pt x="12538" y="1185"/>
                </a:moveTo>
                <a:cubicBezTo>
                  <a:pt x="12316" y="1185"/>
                  <a:pt x="12206" y="1452"/>
                  <a:pt x="12363" y="1605"/>
                </a:cubicBezTo>
                <a:cubicBezTo>
                  <a:pt x="12414" y="1656"/>
                  <a:pt x="12476" y="1679"/>
                  <a:pt x="12537" y="1679"/>
                </a:cubicBezTo>
                <a:cubicBezTo>
                  <a:pt x="12663" y="1679"/>
                  <a:pt x="12783" y="1581"/>
                  <a:pt x="12783" y="1433"/>
                </a:cubicBezTo>
                <a:cubicBezTo>
                  <a:pt x="12783" y="1295"/>
                  <a:pt x="12673" y="1185"/>
                  <a:pt x="12538" y="1185"/>
                </a:cubicBezTo>
                <a:close/>
                <a:moveTo>
                  <a:pt x="13757" y="1185"/>
                </a:moveTo>
                <a:cubicBezTo>
                  <a:pt x="13538" y="1185"/>
                  <a:pt x="13425" y="1452"/>
                  <a:pt x="13582" y="1605"/>
                </a:cubicBezTo>
                <a:cubicBezTo>
                  <a:pt x="13633" y="1656"/>
                  <a:pt x="13695" y="1679"/>
                  <a:pt x="13757" y="1679"/>
                </a:cubicBezTo>
                <a:cubicBezTo>
                  <a:pt x="13884" y="1679"/>
                  <a:pt x="14005" y="1581"/>
                  <a:pt x="14005" y="1433"/>
                </a:cubicBezTo>
                <a:cubicBezTo>
                  <a:pt x="14005" y="1295"/>
                  <a:pt x="13892" y="1185"/>
                  <a:pt x="13757" y="1185"/>
                </a:cubicBezTo>
                <a:close/>
                <a:moveTo>
                  <a:pt x="14976" y="1185"/>
                </a:moveTo>
                <a:cubicBezTo>
                  <a:pt x="14757" y="1185"/>
                  <a:pt x="14647" y="1452"/>
                  <a:pt x="14801" y="1605"/>
                </a:cubicBezTo>
                <a:cubicBezTo>
                  <a:pt x="14852" y="1656"/>
                  <a:pt x="14915" y="1679"/>
                  <a:pt x="14976" y="1679"/>
                </a:cubicBezTo>
                <a:cubicBezTo>
                  <a:pt x="15103" y="1679"/>
                  <a:pt x="15224" y="1581"/>
                  <a:pt x="15224" y="1433"/>
                </a:cubicBezTo>
                <a:cubicBezTo>
                  <a:pt x="15224" y="1295"/>
                  <a:pt x="15111" y="1185"/>
                  <a:pt x="14976" y="1185"/>
                </a:cubicBezTo>
                <a:close/>
                <a:moveTo>
                  <a:pt x="16196" y="1185"/>
                </a:moveTo>
                <a:cubicBezTo>
                  <a:pt x="15976" y="1185"/>
                  <a:pt x="15866" y="1452"/>
                  <a:pt x="16020" y="1605"/>
                </a:cubicBezTo>
                <a:cubicBezTo>
                  <a:pt x="16071" y="1656"/>
                  <a:pt x="16134" y="1679"/>
                  <a:pt x="16195" y="1679"/>
                </a:cubicBezTo>
                <a:cubicBezTo>
                  <a:pt x="16322" y="1679"/>
                  <a:pt x="16443" y="1581"/>
                  <a:pt x="16443" y="1433"/>
                </a:cubicBezTo>
                <a:cubicBezTo>
                  <a:pt x="16443" y="1295"/>
                  <a:pt x="16333" y="1185"/>
                  <a:pt x="16196" y="1185"/>
                </a:cubicBezTo>
                <a:close/>
                <a:moveTo>
                  <a:pt x="17415" y="1185"/>
                </a:moveTo>
                <a:cubicBezTo>
                  <a:pt x="17195" y="1185"/>
                  <a:pt x="17086" y="1452"/>
                  <a:pt x="17242" y="1605"/>
                </a:cubicBezTo>
                <a:cubicBezTo>
                  <a:pt x="17292" y="1656"/>
                  <a:pt x="17354" y="1679"/>
                  <a:pt x="17415" y="1679"/>
                </a:cubicBezTo>
                <a:cubicBezTo>
                  <a:pt x="17541" y="1679"/>
                  <a:pt x="17662" y="1581"/>
                  <a:pt x="17662" y="1433"/>
                </a:cubicBezTo>
                <a:cubicBezTo>
                  <a:pt x="17662" y="1295"/>
                  <a:pt x="17552" y="1185"/>
                  <a:pt x="17415" y="1185"/>
                </a:cubicBezTo>
                <a:close/>
                <a:moveTo>
                  <a:pt x="18634" y="1185"/>
                </a:moveTo>
                <a:cubicBezTo>
                  <a:pt x="18414" y="1185"/>
                  <a:pt x="18305" y="1452"/>
                  <a:pt x="18461" y="1605"/>
                </a:cubicBezTo>
                <a:cubicBezTo>
                  <a:pt x="18511" y="1656"/>
                  <a:pt x="18573" y="1679"/>
                  <a:pt x="18634" y="1679"/>
                </a:cubicBezTo>
                <a:cubicBezTo>
                  <a:pt x="18760" y="1679"/>
                  <a:pt x="18881" y="1581"/>
                  <a:pt x="18881" y="1433"/>
                </a:cubicBezTo>
                <a:cubicBezTo>
                  <a:pt x="18881" y="1295"/>
                  <a:pt x="18772" y="1185"/>
                  <a:pt x="18634" y="1185"/>
                </a:cubicBezTo>
                <a:close/>
                <a:moveTo>
                  <a:pt x="19856" y="1185"/>
                </a:moveTo>
                <a:cubicBezTo>
                  <a:pt x="19633" y="1185"/>
                  <a:pt x="19524" y="1452"/>
                  <a:pt x="19680" y="1605"/>
                </a:cubicBezTo>
                <a:cubicBezTo>
                  <a:pt x="19730" y="1656"/>
                  <a:pt x="19792" y="1679"/>
                  <a:pt x="19853" y="1679"/>
                </a:cubicBezTo>
                <a:cubicBezTo>
                  <a:pt x="19979" y="1679"/>
                  <a:pt x="20100" y="1581"/>
                  <a:pt x="20100" y="1433"/>
                </a:cubicBezTo>
                <a:cubicBezTo>
                  <a:pt x="20100" y="1295"/>
                  <a:pt x="19991" y="1185"/>
                  <a:pt x="19856" y="1185"/>
                </a:cubicBezTo>
                <a:close/>
                <a:moveTo>
                  <a:pt x="21075" y="1185"/>
                </a:moveTo>
                <a:cubicBezTo>
                  <a:pt x="20852" y="1185"/>
                  <a:pt x="20743" y="1452"/>
                  <a:pt x="20899" y="1605"/>
                </a:cubicBezTo>
                <a:cubicBezTo>
                  <a:pt x="20950" y="1656"/>
                  <a:pt x="21013" y="1679"/>
                  <a:pt x="21073" y="1679"/>
                </a:cubicBezTo>
                <a:cubicBezTo>
                  <a:pt x="21199" y="1679"/>
                  <a:pt x="21319" y="1581"/>
                  <a:pt x="21319" y="1433"/>
                </a:cubicBezTo>
                <a:cubicBezTo>
                  <a:pt x="21319" y="1295"/>
                  <a:pt x="21210" y="1185"/>
                  <a:pt x="21075" y="1185"/>
                </a:cubicBezTo>
                <a:close/>
                <a:moveTo>
                  <a:pt x="22294" y="1185"/>
                </a:moveTo>
                <a:cubicBezTo>
                  <a:pt x="22075" y="1185"/>
                  <a:pt x="21965" y="1452"/>
                  <a:pt x="22118" y="1605"/>
                </a:cubicBezTo>
                <a:cubicBezTo>
                  <a:pt x="22169" y="1656"/>
                  <a:pt x="22232" y="1679"/>
                  <a:pt x="22293" y="1679"/>
                </a:cubicBezTo>
                <a:cubicBezTo>
                  <a:pt x="22420" y="1679"/>
                  <a:pt x="22541" y="1581"/>
                  <a:pt x="22541" y="1433"/>
                </a:cubicBezTo>
                <a:cubicBezTo>
                  <a:pt x="22541" y="1295"/>
                  <a:pt x="22429" y="1185"/>
                  <a:pt x="22294" y="1185"/>
                </a:cubicBezTo>
                <a:close/>
                <a:moveTo>
                  <a:pt x="23513" y="1185"/>
                </a:moveTo>
                <a:cubicBezTo>
                  <a:pt x="23294" y="1185"/>
                  <a:pt x="23184" y="1452"/>
                  <a:pt x="23337" y="1605"/>
                </a:cubicBezTo>
                <a:cubicBezTo>
                  <a:pt x="23388" y="1656"/>
                  <a:pt x="23451" y="1679"/>
                  <a:pt x="23512" y="1679"/>
                </a:cubicBezTo>
                <a:cubicBezTo>
                  <a:pt x="23639" y="1679"/>
                  <a:pt x="23761" y="1581"/>
                  <a:pt x="23761" y="1433"/>
                </a:cubicBezTo>
                <a:cubicBezTo>
                  <a:pt x="23761" y="1295"/>
                  <a:pt x="23648" y="1185"/>
                  <a:pt x="23513" y="1185"/>
                </a:cubicBezTo>
                <a:close/>
                <a:moveTo>
                  <a:pt x="24732" y="1185"/>
                </a:moveTo>
                <a:cubicBezTo>
                  <a:pt x="24513" y="1185"/>
                  <a:pt x="24403" y="1452"/>
                  <a:pt x="24557" y="1605"/>
                </a:cubicBezTo>
                <a:cubicBezTo>
                  <a:pt x="24607" y="1656"/>
                  <a:pt x="24670" y="1679"/>
                  <a:pt x="24731" y="1679"/>
                </a:cubicBezTo>
                <a:cubicBezTo>
                  <a:pt x="24858" y="1679"/>
                  <a:pt x="24980" y="1581"/>
                  <a:pt x="24980" y="1433"/>
                </a:cubicBezTo>
                <a:cubicBezTo>
                  <a:pt x="24980" y="1295"/>
                  <a:pt x="24870" y="1185"/>
                  <a:pt x="24732" y="1185"/>
                </a:cubicBezTo>
                <a:close/>
                <a:moveTo>
                  <a:pt x="25951" y="1185"/>
                </a:moveTo>
                <a:cubicBezTo>
                  <a:pt x="25732" y="1185"/>
                  <a:pt x="25622" y="1452"/>
                  <a:pt x="25779" y="1605"/>
                </a:cubicBezTo>
                <a:cubicBezTo>
                  <a:pt x="25829" y="1656"/>
                  <a:pt x="25891" y="1679"/>
                  <a:pt x="25951" y="1679"/>
                </a:cubicBezTo>
                <a:cubicBezTo>
                  <a:pt x="26077" y="1679"/>
                  <a:pt x="26199" y="1581"/>
                  <a:pt x="26199" y="1433"/>
                </a:cubicBezTo>
                <a:cubicBezTo>
                  <a:pt x="26199" y="1295"/>
                  <a:pt x="26089" y="1185"/>
                  <a:pt x="25951" y="1185"/>
                </a:cubicBezTo>
                <a:close/>
                <a:moveTo>
                  <a:pt x="27170" y="1185"/>
                </a:moveTo>
                <a:cubicBezTo>
                  <a:pt x="26951" y="1185"/>
                  <a:pt x="26841" y="1452"/>
                  <a:pt x="26998" y="1605"/>
                </a:cubicBezTo>
                <a:cubicBezTo>
                  <a:pt x="27048" y="1656"/>
                  <a:pt x="27110" y="1679"/>
                  <a:pt x="27170" y="1679"/>
                </a:cubicBezTo>
                <a:cubicBezTo>
                  <a:pt x="27296" y="1679"/>
                  <a:pt x="27418" y="1581"/>
                  <a:pt x="27418" y="1433"/>
                </a:cubicBezTo>
                <a:cubicBezTo>
                  <a:pt x="27418" y="1295"/>
                  <a:pt x="27308" y="1185"/>
                  <a:pt x="27170" y="1185"/>
                </a:cubicBezTo>
                <a:close/>
                <a:moveTo>
                  <a:pt x="28392" y="1185"/>
                </a:moveTo>
                <a:cubicBezTo>
                  <a:pt x="28170" y="1185"/>
                  <a:pt x="28060" y="1452"/>
                  <a:pt x="28217" y="1605"/>
                </a:cubicBezTo>
                <a:cubicBezTo>
                  <a:pt x="28267" y="1656"/>
                  <a:pt x="28329" y="1679"/>
                  <a:pt x="28389" y="1679"/>
                </a:cubicBezTo>
                <a:cubicBezTo>
                  <a:pt x="28515" y="1679"/>
                  <a:pt x="28637" y="1581"/>
                  <a:pt x="28637" y="1433"/>
                </a:cubicBezTo>
                <a:cubicBezTo>
                  <a:pt x="28637" y="1295"/>
                  <a:pt x="28527" y="1185"/>
                  <a:pt x="28392" y="1185"/>
                </a:cubicBezTo>
                <a:close/>
                <a:moveTo>
                  <a:pt x="29611" y="1185"/>
                </a:moveTo>
                <a:cubicBezTo>
                  <a:pt x="29389" y="1185"/>
                  <a:pt x="29279" y="1452"/>
                  <a:pt x="29436" y="1605"/>
                </a:cubicBezTo>
                <a:cubicBezTo>
                  <a:pt x="29487" y="1656"/>
                  <a:pt x="29549" y="1679"/>
                  <a:pt x="29610" y="1679"/>
                </a:cubicBezTo>
                <a:cubicBezTo>
                  <a:pt x="29736" y="1679"/>
                  <a:pt x="29856" y="1581"/>
                  <a:pt x="29856" y="1433"/>
                </a:cubicBezTo>
                <a:cubicBezTo>
                  <a:pt x="29856" y="1295"/>
                  <a:pt x="29746" y="1185"/>
                  <a:pt x="29611" y="1185"/>
                </a:cubicBezTo>
                <a:close/>
                <a:moveTo>
                  <a:pt x="30830" y="1185"/>
                </a:moveTo>
                <a:cubicBezTo>
                  <a:pt x="30611" y="1185"/>
                  <a:pt x="30501" y="1452"/>
                  <a:pt x="30655" y="1605"/>
                </a:cubicBezTo>
                <a:cubicBezTo>
                  <a:pt x="30706" y="1656"/>
                  <a:pt x="30768" y="1679"/>
                  <a:pt x="30830" y="1679"/>
                </a:cubicBezTo>
                <a:cubicBezTo>
                  <a:pt x="30957" y="1679"/>
                  <a:pt x="31078" y="1581"/>
                  <a:pt x="31078" y="1433"/>
                </a:cubicBezTo>
                <a:cubicBezTo>
                  <a:pt x="31078" y="1295"/>
                  <a:pt x="30965" y="1185"/>
                  <a:pt x="30830" y="1185"/>
                </a:cubicBezTo>
                <a:close/>
                <a:moveTo>
                  <a:pt x="32049" y="1185"/>
                </a:moveTo>
                <a:cubicBezTo>
                  <a:pt x="31830" y="1185"/>
                  <a:pt x="31720" y="1452"/>
                  <a:pt x="31874" y="1605"/>
                </a:cubicBezTo>
                <a:cubicBezTo>
                  <a:pt x="31925" y="1656"/>
                  <a:pt x="31987" y="1679"/>
                  <a:pt x="32049" y="1679"/>
                </a:cubicBezTo>
                <a:cubicBezTo>
                  <a:pt x="32176" y="1679"/>
                  <a:pt x="32297" y="1581"/>
                  <a:pt x="32297" y="1433"/>
                </a:cubicBezTo>
                <a:cubicBezTo>
                  <a:pt x="32297" y="1295"/>
                  <a:pt x="32184" y="1185"/>
                  <a:pt x="32049" y="1185"/>
                </a:cubicBezTo>
                <a:close/>
                <a:moveTo>
                  <a:pt x="33269" y="1185"/>
                </a:moveTo>
                <a:cubicBezTo>
                  <a:pt x="33049" y="1185"/>
                  <a:pt x="32939" y="1452"/>
                  <a:pt x="33093" y="1605"/>
                </a:cubicBezTo>
                <a:cubicBezTo>
                  <a:pt x="33144" y="1656"/>
                  <a:pt x="33207" y="1679"/>
                  <a:pt x="33268" y="1679"/>
                </a:cubicBezTo>
                <a:cubicBezTo>
                  <a:pt x="33395" y="1679"/>
                  <a:pt x="33516" y="1581"/>
                  <a:pt x="33516" y="1433"/>
                </a:cubicBezTo>
                <a:cubicBezTo>
                  <a:pt x="33516" y="1295"/>
                  <a:pt x="33406" y="1185"/>
                  <a:pt x="33269" y="1185"/>
                </a:cubicBezTo>
                <a:close/>
                <a:moveTo>
                  <a:pt x="34488" y="1185"/>
                </a:moveTo>
                <a:cubicBezTo>
                  <a:pt x="34268" y="1185"/>
                  <a:pt x="34159" y="1452"/>
                  <a:pt x="34315" y="1605"/>
                </a:cubicBezTo>
                <a:cubicBezTo>
                  <a:pt x="34365" y="1656"/>
                  <a:pt x="34427" y="1679"/>
                  <a:pt x="34488" y="1679"/>
                </a:cubicBezTo>
                <a:cubicBezTo>
                  <a:pt x="34614" y="1679"/>
                  <a:pt x="34735" y="1581"/>
                  <a:pt x="34735" y="1433"/>
                </a:cubicBezTo>
                <a:cubicBezTo>
                  <a:pt x="34735" y="1295"/>
                  <a:pt x="34625" y="1185"/>
                  <a:pt x="34488" y="1185"/>
                </a:cubicBezTo>
                <a:close/>
                <a:moveTo>
                  <a:pt x="35707" y="1185"/>
                </a:moveTo>
                <a:cubicBezTo>
                  <a:pt x="35487" y="1185"/>
                  <a:pt x="35378" y="1452"/>
                  <a:pt x="35534" y="1605"/>
                </a:cubicBezTo>
                <a:cubicBezTo>
                  <a:pt x="35584" y="1656"/>
                  <a:pt x="35646" y="1679"/>
                  <a:pt x="35707" y="1679"/>
                </a:cubicBezTo>
                <a:cubicBezTo>
                  <a:pt x="35833" y="1679"/>
                  <a:pt x="35954" y="1581"/>
                  <a:pt x="35954" y="1433"/>
                </a:cubicBezTo>
                <a:cubicBezTo>
                  <a:pt x="35954" y="1295"/>
                  <a:pt x="35845" y="1185"/>
                  <a:pt x="35707" y="1185"/>
                </a:cubicBezTo>
                <a:close/>
                <a:moveTo>
                  <a:pt x="36929" y="1185"/>
                </a:moveTo>
                <a:cubicBezTo>
                  <a:pt x="36706" y="1185"/>
                  <a:pt x="36597" y="1452"/>
                  <a:pt x="36753" y="1605"/>
                </a:cubicBezTo>
                <a:cubicBezTo>
                  <a:pt x="36803" y="1656"/>
                  <a:pt x="36865" y="1679"/>
                  <a:pt x="36926" y="1679"/>
                </a:cubicBezTo>
                <a:cubicBezTo>
                  <a:pt x="37052" y="1679"/>
                  <a:pt x="37173" y="1581"/>
                  <a:pt x="37173" y="1433"/>
                </a:cubicBezTo>
                <a:cubicBezTo>
                  <a:pt x="37173" y="1295"/>
                  <a:pt x="37064" y="1185"/>
                  <a:pt x="36929" y="1185"/>
                </a:cubicBezTo>
                <a:close/>
                <a:moveTo>
                  <a:pt x="38148" y="1185"/>
                </a:moveTo>
                <a:cubicBezTo>
                  <a:pt x="37928" y="1185"/>
                  <a:pt x="37816" y="1452"/>
                  <a:pt x="37972" y="1605"/>
                </a:cubicBezTo>
                <a:cubicBezTo>
                  <a:pt x="38023" y="1656"/>
                  <a:pt x="38086" y="1679"/>
                  <a:pt x="38146" y="1679"/>
                </a:cubicBezTo>
                <a:cubicBezTo>
                  <a:pt x="38272" y="1679"/>
                  <a:pt x="38392" y="1581"/>
                  <a:pt x="38392" y="1433"/>
                </a:cubicBezTo>
                <a:cubicBezTo>
                  <a:pt x="38392" y="1295"/>
                  <a:pt x="38283" y="1185"/>
                  <a:pt x="38148" y="1185"/>
                </a:cubicBezTo>
                <a:close/>
                <a:moveTo>
                  <a:pt x="39367" y="1185"/>
                </a:moveTo>
                <a:cubicBezTo>
                  <a:pt x="39148" y="1185"/>
                  <a:pt x="39038" y="1452"/>
                  <a:pt x="39191" y="1605"/>
                </a:cubicBezTo>
                <a:cubicBezTo>
                  <a:pt x="39242" y="1656"/>
                  <a:pt x="39305" y="1679"/>
                  <a:pt x="39366" y="1679"/>
                </a:cubicBezTo>
                <a:cubicBezTo>
                  <a:pt x="39493" y="1679"/>
                  <a:pt x="39614" y="1581"/>
                  <a:pt x="39614" y="1433"/>
                </a:cubicBezTo>
                <a:cubicBezTo>
                  <a:pt x="39614" y="1295"/>
                  <a:pt x="39502" y="1185"/>
                  <a:pt x="39367" y="1185"/>
                </a:cubicBezTo>
                <a:close/>
                <a:moveTo>
                  <a:pt x="40586" y="1185"/>
                </a:moveTo>
                <a:cubicBezTo>
                  <a:pt x="40367" y="1185"/>
                  <a:pt x="40257" y="1452"/>
                  <a:pt x="40410" y="1605"/>
                </a:cubicBezTo>
                <a:cubicBezTo>
                  <a:pt x="40461" y="1656"/>
                  <a:pt x="40524" y="1679"/>
                  <a:pt x="40585" y="1679"/>
                </a:cubicBezTo>
                <a:cubicBezTo>
                  <a:pt x="40712" y="1679"/>
                  <a:pt x="40834" y="1581"/>
                  <a:pt x="40834" y="1433"/>
                </a:cubicBezTo>
                <a:cubicBezTo>
                  <a:pt x="40834" y="1295"/>
                  <a:pt x="40721" y="1185"/>
                  <a:pt x="40586" y="1185"/>
                </a:cubicBezTo>
                <a:close/>
                <a:moveTo>
                  <a:pt x="41805" y="1185"/>
                </a:moveTo>
                <a:cubicBezTo>
                  <a:pt x="41586" y="1185"/>
                  <a:pt x="41476" y="1452"/>
                  <a:pt x="41630" y="1605"/>
                </a:cubicBezTo>
                <a:cubicBezTo>
                  <a:pt x="41680" y="1656"/>
                  <a:pt x="41743" y="1679"/>
                  <a:pt x="41804" y="1679"/>
                </a:cubicBezTo>
                <a:cubicBezTo>
                  <a:pt x="41931" y="1679"/>
                  <a:pt x="42053" y="1581"/>
                  <a:pt x="42053" y="1433"/>
                </a:cubicBezTo>
                <a:cubicBezTo>
                  <a:pt x="42053" y="1295"/>
                  <a:pt x="41943" y="1185"/>
                  <a:pt x="41805" y="1185"/>
                </a:cubicBezTo>
                <a:close/>
                <a:moveTo>
                  <a:pt x="43024" y="1185"/>
                </a:moveTo>
                <a:cubicBezTo>
                  <a:pt x="42805" y="1185"/>
                  <a:pt x="42695" y="1452"/>
                  <a:pt x="42852" y="1605"/>
                </a:cubicBezTo>
                <a:cubicBezTo>
                  <a:pt x="42902" y="1656"/>
                  <a:pt x="42964" y="1679"/>
                  <a:pt x="43024" y="1679"/>
                </a:cubicBezTo>
                <a:cubicBezTo>
                  <a:pt x="43150" y="1679"/>
                  <a:pt x="43272" y="1581"/>
                  <a:pt x="43272" y="1433"/>
                </a:cubicBezTo>
                <a:cubicBezTo>
                  <a:pt x="43272" y="1295"/>
                  <a:pt x="43162" y="1185"/>
                  <a:pt x="43024" y="1185"/>
                </a:cubicBezTo>
                <a:close/>
                <a:moveTo>
                  <a:pt x="44243" y="1185"/>
                </a:moveTo>
                <a:cubicBezTo>
                  <a:pt x="44024" y="1185"/>
                  <a:pt x="43914" y="1452"/>
                  <a:pt x="44071" y="1605"/>
                </a:cubicBezTo>
                <a:cubicBezTo>
                  <a:pt x="44121" y="1656"/>
                  <a:pt x="44183" y="1679"/>
                  <a:pt x="44243" y="1679"/>
                </a:cubicBezTo>
                <a:cubicBezTo>
                  <a:pt x="44369" y="1679"/>
                  <a:pt x="44491" y="1581"/>
                  <a:pt x="44491" y="1433"/>
                </a:cubicBezTo>
                <a:cubicBezTo>
                  <a:pt x="44491" y="1295"/>
                  <a:pt x="44381" y="1185"/>
                  <a:pt x="44243" y="1185"/>
                </a:cubicBezTo>
                <a:close/>
                <a:moveTo>
                  <a:pt x="45465" y="1185"/>
                </a:moveTo>
                <a:cubicBezTo>
                  <a:pt x="45243" y="1185"/>
                  <a:pt x="45133" y="1452"/>
                  <a:pt x="45290" y="1605"/>
                </a:cubicBezTo>
                <a:cubicBezTo>
                  <a:pt x="45340" y="1656"/>
                  <a:pt x="45402" y="1679"/>
                  <a:pt x="45462" y="1679"/>
                </a:cubicBezTo>
                <a:cubicBezTo>
                  <a:pt x="45588" y="1679"/>
                  <a:pt x="45710" y="1581"/>
                  <a:pt x="45710" y="1433"/>
                </a:cubicBezTo>
                <a:cubicBezTo>
                  <a:pt x="45710" y="1295"/>
                  <a:pt x="45600" y="1185"/>
                  <a:pt x="45465" y="1185"/>
                </a:cubicBezTo>
                <a:close/>
                <a:moveTo>
                  <a:pt x="46684" y="1185"/>
                </a:moveTo>
                <a:cubicBezTo>
                  <a:pt x="46465" y="1185"/>
                  <a:pt x="46352" y="1452"/>
                  <a:pt x="46509" y="1605"/>
                </a:cubicBezTo>
                <a:cubicBezTo>
                  <a:pt x="46560" y="1656"/>
                  <a:pt x="46622" y="1679"/>
                  <a:pt x="46683" y="1679"/>
                </a:cubicBezTo>
                <a:cubicBezTo>
                  <a:pt x="46809" y="1679"/>
                  <a:pt x="46929" y="1581"/>
                  <a:pt x="46929" y="1433"/>
                </a:cubicBezTo>
                <a:cubicBezTo>
                  <a:pt x="46929" y="1295"/>
                  <a:pt x="46819" y="1185"/>
                  <a:pt x="46684" y="1185"/>
                </a:cubicBezTo>
                <a:close/>
                <a:moveTo>
                  <a:pt x="47903" y="1185"/>
                </a:moveTo>
                <a:cubicBezTo>
                  <a:pt x="47684" y="1185"/>
                  <a:pt x="47574" y="1452"/>
                  <a:pt x="47728" y="1605"/>
                </a:cubicBezTo>
                <a:cubicBezTo>
                  <a:pt x="47779" y="1656"/>
                  <a:pt x="47841" y="1679"/>
                  <a:pt x="47903" y="1679"/>
                </a:cubicBezTo>
                <a:cubicBezTo>
                  <a:pt x="48030" y="1679"/>
                  <a:pt x="48151" y="1581"/>
                  <a:pt x="48151" y="1433"/>
                </a:cubicBezTo>
                <a:cubicBezTo>
                  <a:pt x="48151" y="1295"/>
                  <a:pt x="48038" y="1185"/>
                  <a:pt x="47903" y="1185"/>
                </a:cubicBezTo>
                <a:close/>
                <a:moveTo>
                  <a:pt x="49122" y="1185"/>
                </a:moveTo>
                <a:cubicBezTo>
                  <a:pt x="48903" y="1185"/>
                  <a:pt x="48793" y="1452"/>
                  <a:pt x="48947" y="1605"/>
                </a:cubicBezTo>
                <a:cubicBezTo>
                  <a:pt x="48998" y="1656"/>
                  <a:pt x="49060" y="1679"/>
                  <a:pt x="49122" y="1679"/>
                </a:cubicBezTo>
                <a:cubicBezTo>
                  <a:pt x="49249" y="1679"/>
                  <a:pt x="49370" y="1581"/>
                  <a:pt x="49370" y="1433"/>
                </a:cubicBezTo>
                <a:cubicBezTo>
                  <a:pt x="49370" y="1295"/>
                  <a:pt x="49257" y="1185"/>
                  <a:pt x="49122" y="1185"/>
                </a:cubicBezTo>
                <a:close/>
                <a:moveTo>
                  <a:pt x="50342" y="1185"/>
                </a:moveTo>
                <a:cubicBezTo>
                  <a:pt x="50122" y="1185"/>
                  <a:pt x="50012" y="1452"/>
                  <a:pt x="50166" y="1605"/>
                </a:cubicBezTo>
                <a:cubicBezTo>
                  <a:pt x="50217" y="1656"/>
                  <a:pt x="50280" y="1679"/>
                  <a:pt x="50341" y="1679"/>
                </a:cubicBezTo>
                <a:cubicBezTo>
                  <a:pt x="50468" y="1679"/>
                  <a:pt x="50589" y="1581"/>
                  <a:pt x="50589" y="1433"/>
                </a:cubicBezTo>
                <a:cubicBezTo>
                  <a:pt x="50589" y="1295"/>
                  <a:pt x="50479" y="1185"/>
                  <a:pt x="50342" y="1185"/>
                </a:cubicBezTo>
                <a:close/>
                <a:moveTo>
                  <a:pt x="51561" y="1185"/>
                </a:moveTo>
                <a:cubicBezTo>
                  <a:pt x="51341" y="1185"/>
                  <a:pt x="51232" y="1452"/>
                  <a:pt x="51388" y="1605"/>
                </a:cubicBezTo>
                <a:cubicBezTo>
                  <a:pt x="51438" y="1656"/>
                  <a:pt x="51500" y="1679"/>
                  <a:pt x="51561" y="1679"/>
                </a:cubicBezTo>
                <a:cubicBezTo>
                  <a:pt x="51687" y="1679"/>
                  <a:pt x="51808" y="1581"/>
                  <a:pt x="51808" y="1433"/>
                </a:cubicBezTo>
                <a:cubicBezTo>
                  <a:pt x="51808" y="1295"/>
                  <a:pt x="51698" y="1185"/>
                  <a:pt x="51561" y="1185"/>
                </a:cubicBezTo>
                <a:close/>
                <a:moveTo>
                  <a:pt x="52780" y="1185"/>
                </a:moveTo>
                <a:cubicBezTo>
                  <a:pt x="52560" y="1185"/>
                  <a:pt x="52451" y="1452"/>
                  <a:pt x="52607" y="1605"/>
                </a:cubicBezTo>
                <a:cubicBezTo>
                  <a:pt x="52657" y="1656"/>
                  <a:pt x="52719" y="1679"/>
                  <a:pt x="52780" y="1679"/>
                </a:cubicBezTo>
                <a:cubicBezTo>
                  <a:pt x="52906" y="1679"/>
                  <a:pt x="53027" y="1581"/>
                  <a:pt x="53027" y="1433"/>
                </a:cubicBezTo>
                <a:cubicBezTo>
                  <a:pt x="53027" y="1295"/>
                  <a:pt x="52917" y="1185"/>
                  <a:pt x="52780" y="1185"/>
                </a:cubicBezTo>
                <a:close/>
                <a:moveTo>
                  <a:pt x="54002" y="1185"/>
                </a:moveTo>
                <a:cubicBezTo>
                  <a:pt x="53779" y="1185"/>
                  <a:pt x="53670" y="1452"/>
                  <a:pt x="53826" y="1605"/>
                </a:cubicBezTo>
                <a:cubicBezTo>
                  <a:pt x="53876" y="1656"/>
                  <a:pt x="53938" y="1679"/>
                  <a:pt x="53999" y="1679"/>
                </a:cubicBezTo>
                <a:cubicBezTo>
                  <a:pt x="54125" y="1679"/>
                  <a:pt x="54246" y="1581"/>
                  <a:pt x="54246" y="1433"/>
                </a:cubicBezTo>
                <a:cubicBezTo>
                  <a:pt x="54246" y="1295"/>
                  <a:pt x="54137" y="1185"/>
                  <a:pt x="54002" y="1185"/>
                </a:cubicBezTo>
                <a:close/>
                <a:moveTo>
                  <a:pt x="68608" y="2404"/>
                </a:moveTo>
                <a:lnTo>
                  <a:pt x="68608" y="2404"/>
                </a:lnTo>
                <a:cubicBezTo>
                  <a:pt x="68483" y="2417"/>
                  <a:pt x="68389" y="2524"/>
                  <a:pt x="68389" y="2652"/>
                </a:cubicBezTo>
                <a:cubicBezTo>
                  <a:pt x="68389" y="2759"/>
                  <a:pt x="68458" y="2856"/>
                  <a:pt x="68561" y="2887"/>
                </a:cubicBezTo>
                <a:cubicBezTo>
                  <a:pt x="68580" y="2721"/>
                  <a:pt x="68596" y="2561"/>
                  <a:pt x="68608" y="2404"/>
                </a:cubicBezTo>
                <a:close/>
                <a:moveTo>
                  <a:pt x="1561" y="2404"/>
                </a:moveTo>
                <a:cubicBezTo>
                  <a:pt x="1341" y="2404"/>
                  <a:pt x="1232" y="2671"/>
                  <a:pt x="1388" y="2824"/>
                </a:cubicBezTo>
                <a:cubicBezTo>
                  <a:pt x="1438" y="2875"/>
                  <a:pt x="1500" y="2898"/>
                  <a:pt x="1561" y="2898"/>
                </a:cubicBezTo>
                <a:cubicBezTo>
                  <a:pt x="1687" y="2898"/>
                  <a:pt x="1808" y="2800"/>
                  <a:pt x="1808" y="2652"/>
                </a:cubicBezTo>
                <a:cubicBezTo>
                  <a:pt x="1808" y="2514"/>
                  <a:pt x="1699" y="2404"/>
                  <a:pt x="1561" y="2404"/>
                </a:cubicBezTo>
                <a:close/>
                <a:moveTo>
                  <a:pt x="2780" y="2404"/>
                </a:moveTo>
                <a:cubicBezTo>
                  <a:pt x="2560" y="2404"/>
                  <a:pt x="2451" y="2671"/>
                  <a:pt x="2607" y="2824"/>
                </a:cubicBezTo>
                <a:cubicBezTo>
                  <a:pt x="2657" y="2875"/>
                  <a:pt x="2719" y="2898"/>
                  <a:pt x="2780" y="2898"/>
                </a:cubicBezTo>
                <a:cubicBezTo>
                  <a:pt x="2906" y="2898"/>
                  <a:pt x="3027" y="2800"/>
                  <a:pt x="3027" y="2652"/>
                </a:cubicBezTo>
                <a:cubicBezTo>
                  <a:pt x="3027" y="2514"/>
                  <a:pt x="2918" y="2404"/>
                  <a:pt x="2780" y="2404"/>
                </a:cubicBezTo>
                <a:close/>
                <a:moveTo>
                  <a:pt x="4002" y="2404"/>
                </a:moveTo>
                <a:cubicBezTo>
                  <a:pt x="3779" y="2404"/>
                  <a:pt x="3670" y="2671"/>
                  <a:pt x="3826" y="2824"/>
                </a:cubicBezTo>
                <a:cubicBezTo>
                  <a:pt x="3876" y="2875"/>
                  <a:pt x="3938" y="2898"/>
                  <a:pt x="3999" y="2898"/>
                </a:cubicBezTo>
                <a:cubicBezTo>
                  <a:pt x="4125" y="2898"/>
                  <a:pt x="4246" y="2800"/>
                  <a:pt x="4246" y="2652"/>
                </a:cubicBezTo>
                <a:cubicBezTo>
                  <a:pt x="4246" y="2514"/>
                  <a:pt x="4137" y="2404"/>
                  <a:pt x="4002" y="2404"/>
                </a:cubicBezTo>
                <a:close/>
                <a:moveTo>
                  <a:pt x="5221" y="2404"/>
                </a:moveTo>
                <a:cubicBezTo>
                  <a:pt x="5002" y="2404"/>
                  <a:pt x="4889" y="2671"/>
                  <a:pt x="5045" y="2824"/>
                </a:cubicBezTo>
                <a:cubicBezTo>
                  <a:pt x="5096" y="2875"/>
                  <a:pt x="5159" y="2898"/>
                  <a:pt x="5220" y="2898"/>
                </a:cubicBezTo>
                <a:cubicBezTo>
                  <a:pt x="5347" y="2898"/>
                  <a:pt x="5469" y="2800"/>
                  <a:pt x="5469" y="2652"/>
                </a:cubicBezTo>
                <a:cubicBezTo>
                  <a:pt x="5465" y="2514"/>
                  <a:pt x="5356" y="2404"/>
                  <a:pt x="5221" y="2404"/>
                </a:cubicBezTo>
                <a:close/>
                <a:moveTo>
                  <a:pt x="6440" y="2404"/>
                </a:moveTo>
                <a:cubicBezTo>
                  <a:pt x="6221" y="2404"/>
                  <a:pt x="6111" y="2671"/>
                  <a:pt x="6264" y="2824"/>
                </a:cubicBezTo>
                <a:cubicBezTo>
                  <a:pt x="6315" y="2875"/>
                  <a:pt x="6378" y="2898"/>
                  <a:pt x="6439" y="2898"/>
                </a:cubicBezTo>
                <a:cubicBezTo>
                  <a:pt x="6566" y="2898"/>
                  <a:pt x="6688" y="2800"/>
                  <a:pt x="6688" y="2652"/>
                </a:cubicBezTo>
                <a:cubicBezTo>
                  <a:pt x="6688" y="2514"/>
                  <a:pt x="6575" y="2404"/>
                  <a:pt x="6440" y="2404"/>
                </a:cubicBezTo>
                <a:close/>
                <a:moveTo>
                  <a:pt x="7659" y="2404"/>
                </a:moveTo>
                <a:cubicBezTo>
                  <a:pt x="7440" y="2404"/>
                  <a:pt x="7330" y="2671"/>
                  <a:pt x="7484" y="2824"/>
                </a:cubicBezTo>
                <a:cubicBezTo>
                  <a:pt x="7535" y="2875"/>
                  <a:pt x="7597" y="2898"/>
                  <a:pt x="7658" y="2898"/>
                </a:cubicBezTo>
                <a:cubicBezTo>
                  <a:pt x="7785" y="2898"/>
                  <a:pt x="7907" y="2800"/>
                  <a:pt x="7907" y="2652"/>
                </a:cubicBezTo>
                <a:cubicBezTo>
                  <a:pt x="7907" y="2514"/>
                  <a:pt x="7797" y="2404"/>
                  <a:pt x="7659" y="2404"/>
                </a:cubicBezTo>
                <a:close/>
                <a:moveTo>
                  <a:pt x="8878" y="2404"/>
                </a:moveTo>
                <a:cubicBezTo>
                  <a:pt x="8659" y="2404"/>
                  <a:pt x="8549" y="2671"/>
                  <a:pt x="8706" y="2824"/>
                </a:cubicBezTo>
                <a:cubicBezTo>
                  <a:pt x="8756" y="2875"/>
                  <a:pt x="8818" y="2898"/>
                  <a:pt x="8878" y="2898"/>
                </a:cubicBezTo>
                <a:cubicBezTo>
                  <a:pt x="9004" y="2898"/>
                  <a:pt x="9126" y="2800"/>
                  <a:pt x="9126" y="2652"/>
                </a:cubicBezTo>
                <a:cubicBezTo>
                  <a:pt x="9126" y="2514"/>
                  <a:pt x="9016" y="2404"/>
                  <a:pt x="8878" y="2404"/>
                </a:cubicBezTo>
                <a:close/>
                <a:moveTo>
                  <a:pt x="10097" y="2404"/>
                </a:moveTo>
                <a:cubicBezTo>
                  <a:pt x="9878" y="2404"/>
                  <a:pt x="9768" y="2671"/>
                  <a:pt x="9925" y="2824"/>
                </a:cubicBezTo>
                <a:cubicBezTo>
                  <a:pt x="9975" y="2875"/>
                  <a:pt x="10037" y="2898"/>
                  <a:pt x="10097" y="2898"/>
                </a:cubicBezTo>
                <a:cubicBezTo>
                  <a:pt x="10223" y="2898"/>
                  <a:pt x="10345" y="2800"/>
                  <a:pt x="10345" y="2652"/>
                </a:cubicBezTo>
                <a:cubicBezTo>
                  <a:pt x="10345" y="2514"/>
                  <a:pt x="10235" y="2404"/>
                  <a:pt x="10097" y="2404"/>
                </a:cubicBezTo>
                <a:close/>
                <a:moveTo>
                  <a:pt x="11319" y="2404"/>
                </a:moveTo>
                <a:cubicBezTo>
                  <a:pt x="11097" y="2404"/>
                  <a:pt x="10987" y="2671"/>
                  <a:pt x="11144" y="2824"/>
                </a:cubicBezTo>
                <a:cubicBezTo>
                  <a:pt x="11194" y="2875"/>
                  <a:pt x="11256" y="2898"/>
                  <a:pt x="11316" y="2898"/>
                </a:cubicBezTo>
                <a:cubicBezTo>
                  <a:pt x="11442" y="2898"/>
                  <a:pt x="11564" y="2800"/>
                  <a:pt x="11564" y="2652"/>
                </a:cubicBezTo>
                <a:cubicBezTo>
                  <a:pt x="11564" y="2514"/>
                  <a:pt x="11454" y="2404"/>
                  <a:pt x="11319" y="2404"/>
                </a:cubicBezTo>
                <a:close/>
                <a:moveTo>
                  <a:pt x="12538" y="2404"/>
                </a:moveTo>
                <a:cubicBezTo>
                  <a:pt x="12316" y="2404"/>
                  <a:pt x="12206" y="2671"/>
                  <a:pt x="12363" y="2824"/>
                </a:cubicBezTo>
                <a:cubicBezTo>
                  <a:pt x="12414" y="2875"/>
                  <a:pt x="12476" y="2898"/>
                  <a:pt x="12537" y="2898"/>
                </a:cubicBezTo>
                <a:cubicBezTo>
                  <a:pt x="12663" y="2898"/>
                  <a:pt x="12783" y="2800"/>
                  <a:pt x="12783" y="2652"/>
                </a:cubicBezTo>
                <a:cubicBezTo>
                  <a:pt x="12783" y="2514"/>
                  <a:pt x="12673" y="2404"/>
                  <a:pt x="12538" y="2404"/>
                </a:cubicBezTo>
                <a:close/>
                <a:moveTo>
                  <a:pt x="13757" y="2404"/>
                </a:moveTo>
                <a:cubicBezTo>
                  <a:pt x="13538" y="2404"/>
                  <a:pt x="13425" y="2671"/>
                  <a:pt x="13582" y="2824"/>
                </a:cubicBezTo>
                <a:cubicBezTo>
                  <a:pt x="13633" y="2875"/>
                  <a:pt x="13695" y="2898"/>
                  <a:pt x="13757" y="2898"/>
                </a:cubicBezTo>
                <a:cubicBezTo>
                  <a:pt x="13884" y="2898"/>
                  <a:pt x="14005" y="2800"/>
                  <a:pt x="14005" y="2652"/>
                </a:cubicBezTo>
                <a:cubicBezTo>
                  <a:pt x="14005" y="2514"/>
                  <a:pt x="13892" y="2404"/>
                  <a:pt x="13757" y="2404"/>
                </a:cubicBezTo>
                <a:close/>
                <a:moveTo>
                  <a:pt x="14976" y="2404"/>
                </a:moveTo>
                <a:cubicBezTo>
                  <a:pt x="14757" y="2404"/>
                  <a:pt x="14647" y="2671"/>
                  <a:pt x="14801" y="2824"/>
                </a:cubicBezTo>
                <a:cubicBezTo>
                  <a:pt x="14852" y="2875"/>
                  <a:pt x="14915" y="2898"/>
                  <a:pt x="14976" y="2898"/>
                </a:cubicBezTo>
                <a:cubicBezTo>
                  <a:pt x="15103" y="2898"/>
                  <a:pt x="15224" y="2800"/>
                  <a:pt x="15224" y="2652"/>
                </a:cubicBezTo>
                <a:cubicBezTo>
                  <a:pt x="15224" y="2514"/>
                  <a:pt x="15111" y="2404"/>
                  <a:pt x="14976" y="2404"/>
                </a:cubicBezTo>
                <a:close/>
                <a:moveTo>
                  <a:pt x="16196" y="2404"/>
                </a:moveTo>
                <a:cubicBezTo>
                  <a:pt x="15976" y="2404"/>
                  <a:pt x="15866" y="2671"/>
                  <a:pt x="16020" y="2824"/>
                </a:cubicBezTo>
                <a:cubicBezTo>
                  <a:pt x="16071" y="2875"/>
                  <a:pt x="16134" y="2898"/>
                  <a:pt x="16195" y="2898"/>
                </a:cubicBezTo>
                <a:cubicBezTo>
                  <a:pt x="16322" y="2898"/>
                  <a:pt x="16443" y="2800"/>
                  <a:pt x="16443" y="2652"/>
                </a:cubicBezTo>
                <a:cubicBezTo>
                  <a:pt x="16443" y="2514"/>
                  <a:pt x="16333" y="2404"/>
                  <a:pt x="16196" y="2404"/>
                </a:cubicBezTo>
                <a:close/>
                <a:moveTo>
                  <a:pt x="17415" y="2404"/>
                </a:moveTo>
                <a:cubicBezTo>
                  <a:pt x="17195" y="2404"/>
                  <a:pt x="17086" y="2671"/>
                  <a:pt x="17242" y="2824"/>
                </a:cubicBezTo>
                <a:cubicBezTo>
                  <a:pt x="17292" y="2875"/>
                  <a:pt x="17354" y="2898"/>
                  <a:pt x="17415" y="2898"/>
                </a:cubicBezTo>
                <a:cubicBezTo>
                  <a:pt x="17541" y="2898"/>
                  <a:pt x="17662" y="2800"/>
                  <a:pt x="17662" y="2652"/>
                </a:cubicBezTo>
                <a:cubicBezTo>
                  <a:pt x="17662" y="2514"/>
                  <a:pt x="17552" y="2404"/>
                  <a:pt x="17415" y="2404"/>
                </a:cubicBezTo>
                <a:close/>
                <a:moveTo>
                  <a:pt x="18634" y="2404"/>
                </a:moveTo>
                <a:cubicBezTo>
                  <a:pt x="18414" y="2404"/>
                  <a:pt x="18305" y="2671"/>
                  <a:pt x="18461" y="2824"/>
                </a:cubicBezTo>
                <a:cubicBezTo>
                  <a:pt x="18511" y="2875"/>
                  <a:pt x="18573" y="2898"/>
                  <a:pt x="18634" y="2898"/>
                </a:cubicBezTo>
                <a:cubicBezTo>
                  <a:pt x="18760" y="2898"/>
                  <a:pt x="18881" y="2800"/>
                  <a:pt x="18881" y="2652"/>
                </a:cubicBezTo>
                <a:cubicBezTo>
                  <a:pt x="18881" y="2514"/>
                  <a:pt x="18772" y="2404"/>
                  <a:pt x="18634" y="2404"/>
                </a:cubicBezTo>
                <a:close/>
                <a:moveTo>
                  <a:pt x="19856" y="2404"/>
                </a:moveTo>
                <a:cubicBezTo>
                  <a:pt x="19633" y="2404"/>
                  <a:pt x="19524" y="2671"/>
                  <a:pt x="19680" y="2824"/>
                </a:cubicBezTo>
                <a:cubicBezTo>
                  <a:pt x="19730" y="2875"/>
                  <a:pt x="19792" y="2898"/>
                  <a:pt x="19853" y="2898"/>
                </a:cubicBezTo>
                <a:cubicBezTo>
                  <a:pt x="19979" y="2898"/>
                  <a:pt x="20100" y="2800"/>
                  <a:pt x="20100" y="2652"/>
                </a:cubicBezTo>
                <a:cubicBezTo>
                  <a:pt x="20100" y="2514"/>
                  <a:pt x="19991" y="2404"/>
                  <a:pt x="19856" y="2404"/>
                </a:cubicBezTo>
                <a:close/>
                <a:moveTo>
                  <a:pt x="21075" y="2404"/>
                </a:moveTo>
                <a:cubicBezTo>
                  <a:pt x="20852" y="2404"/>
                  <a:pt x="20743" y="2671"/>
                  <a:pt x="20899" y="2824"/>
                </a:cubicBezTo>
                <a:cubicBezTo>
                  <a:pt x="20950" y="2875"/>
                  <a:pt x="21013" y="2898"/>
                  <a:pt x="21073" y="2898"/>
                </a:cubicBezTo>
                <a:cubicBezTo>
                  <a:pt x="21199" y="2898"/>
                  <a:pt x="21319" y="2800"/>
                  <a:pt x="21319" y="2652"/>
                </a:cubicBezTo>
                <a:cubicBezTo>
                  <a:pt x="21319" y="2514"/>
                  <a:pt x="21210" y="2404"/>
                  <a:pt x="21075" y="2404"/>
                </a:cubicBezTo>
                <a:close/>
                <a:moveTo>
                  <a:pt x="22294" y="2404"/>
                </a:moveTo>
                <a:cubicBezTo>
                  <a:pt x="22075" y="2404"/>
                  <a:pt x="21965" y="2671"/>
                  <a:pt x="22118" y="2824"/>
                </a:cubicBezTo>
                <a:cubicBezTo>
                  <a:pt x="22169" y="2875"/>
                  <a:pt x="22232" y="2898"/>
                  <a:pt x="22293" y="2898"/>
                </a:cubicBezTo>
                <a:cubicBezTo>
                  <a:pt x="22420" y="2898"/>
                  <a:pt x="22541" y="2800"/>
                  <a:pt x="22541" y="2652"/>
                </a:cubicBezTo>
                <a:cubicBezTo>
                  <a:pt x="22541" y="2514"/>
                  <a:pt x="22429" y="2404"/>
                  <a:pt x="22294" y="2404"/>
                </a:cubicBezTo>
                <a:close/>
                <a:moveTo>
                  <a:pt x="23513" y="2404"/>
                </a:moveTo>
                <a:cubicBezTo>
                  <a:pt x="23294" y="2404"/>
                  <a:pt x="23184" y="2671"/>
                  <a:pt x="23337" y="2824"/>
                </a:cubicBezTo>
                <a:cubicBezTo>
                  <a:pt x="23388" y="2875"/>
                  <a:pt x="23451" y="2898"/>
                  <a:pt x="23512" y="2898"/>
                </a:cubicBezTo>
                <a:cubicBezTo>
                  <a:pt x="23639" y="2898"/>
                  <a:pt x="23761" y="2800"/>
                  <a:pt x="23761" y="2652"/>
                </a:cubicBezTo>
                <a:cubicBezTo>
                  <a:pt x="23761" y="2514"/>
                  <a:pt x="23648" y="2404"/>
                  <a:pt x="23513" y="2404"/>
                </a:cubicBezTo>
                <a:close/>
                <a:moveTo>
                  <a:pt x="24732" y="2404"/>
                </a:moveTo>
                <a:cubicBezTo>
                  <a:pt x="24513" y="2404"/>
                  <a:pt x="24403" y="2671"/>
                  <a:pt x="24557" y="2824"/>
                </a:cubicBezTo>
                <a:cubicBezTo>
                  <a:pt x="24607" y="2875"/>
                  <a:pt x="24670" y="2898"/>
                  <a:pt x="24731" y="2898"/>
                </a:cubicBezTo>
                <a:cubicBezTo>
                  <a:pt x="24858" y="2898"/>
                  <a:pt x="24980" y="2800"/>
                  <a:pt x="24980" y="2652"/>
                </a:cubicBezTo>
                <a:cubicBezTo>
                  <a:pt x="24980" y="2514"/>
                  <a:pt x="24870" y="2404"/>
                  <a:pt x="24732" y="2404"/>
                </a:cubicBezTo>
                <a:close/>
                <a:moveTo>
                  <a:pt x="25951" y="2404"/>
                </a:moveTo>
                <a:cubicBezTo>
                  <a:pt x="25732" y="2404"/>
                  <a:pt x="25622" y="2671"/>
                  <a:pt x="25779" y="2824"/>
                </a:cubicBezTo>
                <a:cubicBezTo>
                  <a:pt x="25829" y="2875"/>
                  <a:pt x="25891" y="2898"/>
                  <a:pt x="25951" y="2898"/>
                </a:cubicBezTo>
                <a:cubicBezTo>
                  <a:pt x="26077" y="2898"/>
                  <a:pt x="26199" y="2800"/>
                  <a:pt x="26199" y="2652"/>
                </a:cubicBezTo>
                <a:cubicBezTo>
                  <a:pt x="26199" y="2514"/>
                  <a:pt x="26089" y="2404"/>
                  <a:pt x="25951" y="2404"/>
                </a:cubicBezTo>
                <a:close/>
                <a:moveTo>
                  <a:pt x="27170" y="2404"/>
                </a:moveTo>
                <a:cubicBezTo>
                  <a:pt x="26951" y="2404"/>
                  <a:pt x="26841" y="2671"/>
                  <a:pt x="26998" y="2824"/>
                </a:cubicBezTo>
                <a:cubicBezTo>
                  <a:pt x="27048" y="2875"/>
                  <a:pt x="27110" y="2898"/>
                  <a:pt x="27170" y="2898"/>
                </a:cubicBezTo>
                <a:cubicBezTo>
                  <a:pt x="27296" y="2898"/>
                  <a:pt x="27418" y="2800"/>
                  <a:pt x="27418" y="2652"/>
                </a:cubicBezTo>
                <a:cubicBezTo>
                  <a:pt x="27418" y="2514"/>
                  <a:pt x="27308" y="2404"/>
                  <a:pt x="27170" y="2404"/>
                </a:cubicBezTo>
                <a:close/>
                <a:moveTo>
                  <a:pt x="28392" y="2404"/>
                </a:moveTo>
                <a:cubicBezTo>
                  <a:pt x="28170" y="2404"/>
                  <a:pt x="28060" y="2671"/>
                  <a:pt x="28217" y="2824"/>
                </a:cubicBezTo>
                <a:cubicBezTo>
                  <a:pt x="28267" y="2875"/>
                  <a:pt x="28329" y="2898"/>
                  <a:pt x="28389" y="2898"/>
                </a:cubicBezTo>
                <a:cubicBezTo>
                  <a:pt x="28515" y="2898"/>
                  <a:pt x="28637" y="2800"/>
                  <a:pt x="28637" y="2652"/>
                </a:cubicBezTo>
                <a:cubicBezTo>
                  <a:pt x="28637" y="2514"/>
                  <a:pt x="28527" y="2404"/>
                  <a:pt x="28392" y="2404"/>
                </a:cubicBezTo>
                <a:close/>
                <a:moveTo>
                  <a:pt x="29611" y="2404"/>
                </a:moveTo>
                <a:cubicBezTo>
                  <a:pt x="29389" y="2404"/>
                  <a:pt x="29279" y="2671"/>
                  <a:pt x="29436" y="2824"/>
                </a:cubicBezTo>
                <a:cubicBezTo>
                  <a:pt x="29487" y="2875"/>
                  <a:pt x="29549" y="2898"/>
                  <a:pt x="29610" y="2898"/>
                </a:cubicBezTo>
                <a:cubicBezTo>
                  <a:pt x="29736" y="2898"/>
                  <a:pt x="29856" y="2800"/>
                  <a:pt x="29856" y="2652"/>
                </a:cubicBezTo>
                <a:cubicBezTo>
                  <a:pt x="29856" y="2514"/>
                  <a:pt x="29746" y="2404"/>
                  <a:pt x="29611" y="2404"/>
                </a:cubicBezTo>
                <a:close/>
                <a:moveTo>
                  <a:pt x="30830" y="2404"/>
                </a:moveTo>
                <a:cubicBezTo>
                  <a:pt x="30611" y="2404"/>
                  <a:pt x="30501" y="2671"/>
                  <a:pt x="30655" y="2824"/>
                </a:cubicBezTo>
                <a:cubicBezTo>
                  <a:pt x="30706" y="2875"/>
                  <a:pt x="30768" y="2898"/>
                  <a:pt x="30830" y="2898"/>
                </a:cubicBezTo>
                <a:cubicBezTo>
                  <a:pt x="30957" y="2898"/>
                  <a:pt x="31078" y="2800"/>
                  <a:pt x="31078" y="2652"/>
                </a:cubicBezTo>
                <a:cubicBezTo>
                  <a:pt x="31078" y="2514"/>
                  <a:pt x="30965" y="2404"/>
                  <a:pt x="30830" y="2404"/>
                </a:cubicBezTo>
                <a:close/>
                <a:moveTo>
                  <a:pt x="32049" y="2404"/>
                </a:moveTo>
                <a:cubicBezTo>
                  <a:pt x="31830" y="2404"/>
                  <a:pt x="31720" y="2671"/>
                  <a:pt x="31874" y="2824"/>
                </a:cubicBezTo>
                <a:cubicBezTo>
                  <a:pt x="31925" y="2875"/>
                  <a:pt x="31987" y="2898"/>
                  <a:pt x="32049" y="2898"/>
                </a:cubicBezTo>
                <a:cubicBezTo>
                  <a:pt x="32176" y="2898"/>
                  <a:pt x="32297" y="2800"/>
                  <a:pt x="32297" y="2652"/>
                </a:cubicBezTo>
                <a:cubicBezTo>
                  <a:pt x="32297" y="2514"/>
                  <a:pt x="32184" y="2404"/>
                  <a:pt x="32049" y="2404"/>
                </a:cubicBezTo>
                <a:close/>
                <a:moveTo>
                  <a:pt x="33269" y="2404"/>
                </a:moveTo>
                <a:cubicBezTo>
                  <a:pt x="33049" y="2404"/>
                  <a:pt x="32939" y="2671"/>
                  <a:pt x="33093" y="2824"/>
                </a:cubicBezTo>
                <a:cubicBezTo>
                  <a:pt x="33144" y="2875"/>
                  <a:pt x="33207" y="2898"/>
                  <a:pt x="33268" y="2898"/>
                </a:cubicBezTo>
                <a:cubicBezTo>
                  <a:pt x="33395" y="2898"/>
                  <a:pt x="33516" y="2800"/>
                  <a:pt x="33516" y="2652"/>
                </a:cubicBezTo>
                <a:cubicBezTo>
                  <a:pt x="33516" y="2514"/>
                  <a:pt x="33406" y="2404"/>
                  <a:pt x="33269" y="2404"/>
                </a:cubicBezTo>
                <a:close/>
                <a:moveTo>
                  <a:pt x="34488" y="2404"/>
                </a:moveTo>
                <a:cubicBezTo>
                  <a:pt x="34268" y="2404"/>
                  <a:pt x="34159" y="2671"/>
                  <a:pt x="34315" y="2824"/>
                </a:cubicBezTo>
                <a:cubicBezTo>
                  <a:pt x="34365" y="2875"/>
                  <a:pt x="34427" y="2898"/>
                  <a:pt x="34488" y="2898"/>
                </a:cubicBezTo>
                <a:cubicBezTo>
                  <a:pt x="34614" y="2898"/>
                  <a:pt x="34735" y="2800"/>
                  <a:pt x="34735" y="2652"/>
                </a:cubicBezTo>
                <a:cubicBezTo>
                  <a:pt x="34735" y="2514"/>
                  <a:pt x="34625" y="2404"/>
                  <a:pt x="34488" y="2404"/>
                </a:cubicBezTo>
                <a:close/>
                <a:moveTo>
                  <a:pt x="35707" y="2404"/>
                </a:moveTo>
                <a:cubicBezTo>
                  <a:pt x="35487" y="2404"/>
                  <a:pt x="35378" y="2671"/>
                  <a:pt x="35534" y="2824"/>
                </a:cubicBezTo>
                <a:cubicBezTo>
                  <a:pt x="35584" y="2875"/>
                  <a:pt x="35646" y="2898"/>
                  <a:pt x="35707" y="2898"/>
                </a:cubicBezTo>
                <a:cubicBezTo>
                  <a:pt x="35833" y="2898"/>
                  <a:pt x="35954" y="2800"/>
                  <a:pt x="35954" y="2652"/>
                </a:cubicBezTo>
                <a:cubicBezTo>
                  <a:pt x="35954" y="2514"/>
                  <a:pt x="35845" y="2404"/>
                  <a:pt x="35707" y="2404"/>
                </a:cubicBezTo>
                <a:close/>
                <a:moveTo>
                  <a:pt x="36929" y="2404"/>
                </a:moveTo>
                <a:cubicBezTo>
                  <a:pt x="36706" y="2404"/>
                  <a:pt x="36597" y="2671"/>
                  <a:pt x="36753" y="2824"/>
                </a:cubicBezTo>
                <a:cubicBezTo>
                  <a:pt x="36803" y="2875"/>
                  <a:pt x="36865" y="2898"/>
                  <a:pt x="36926" y="2898"/>
                </a:cubicBezTo>
                <a:cubicBezTo>
                  <a:pt x="37052" y="2898"/>
                  <a:pt x="37173" y="2800"/>
                  <a:pt x="37173" y="2652"/>
                </a:cubicBezTo>
                <a:cubicBezTo>
                  <a:pt x="37173" y="2514"/>
                  <a:pt x="37064" y="2404"/>
                  <a:pt x="36929" y="2404"/>
                </a:cubicBezTo>
                <a:close/>
                <a:moveTo>
                  <a:pt x="38148" y="2404"/>
                </a:moveTo>
                <a:cubicBezTo>
                  <a:pt x="37928" y="2404"/>
                  <a:pt x="37816" y="2671"/>
                  <a:pt x="37972" y="2824"/>
                </a:cubicBezTo>
                <a:cubicBezTo>
                  <a:pt x="38023" y="2875"/>
                  <a:pt x="38086" y="2898"/>
                  <a:pt x="38146" y="2898"/>
                </a:cubicBezTo>
                <a:cubicBezTo>
                  <a:pt x="38272" y="2898"/>
                  <a:pt x="38392" y="2800"/>
                  <a:pt x="38392" y="2652"/>
                </a:cubicBezTo>
                <a:cubicBezTo>
                  <a:pt x="38392" y="2514"/>
                  <a:pt x="38283" y="2404"/>
                  <a:pt x="38148" y="2404"/>
                </a:cubicBezTo>
                <a:close/>
                <a:moveTo>
                  <a:pt x="39367" y="2404"/>
                </a:moveTo>
                <a:cubicBezTo>
                  <a:pt x="39148" y="2404"/>
                  <a:pt x="39038" y="2671"/>
                  <a:pt x="39191" y="2824"/>
                </a:cubicBezTo>
                <a:cubicBezTo>
                  <a:pt x="39242" y="2875"/>
                  <a:pt x="39305" y="2898"/>
                  <a:pt x="39366" y="2898"/>
                </a:cubicBezTo>
                <a:cubicBezTo>
                  <a:pt x="39493" y="2898"/>
                  <a:pt x="39614" y="2800"/>
                  <a:pt x="39614" y="2652"/>
                </a:cubicBezTo>
                <a:cubicBezTo>
                  <a:pt x="39614" y="2514"/>
                  <a:pt x="39502" y="2404"/>
                  <a:pt x="39367" y="2404"/>
                </a:cubicBezTo>
                <a:close/>
                <a:moveTo>
                  <a:pt x="40586" y="2404"/>
                </a:moveTo>
                <a:cubicBezTo>
                  <a:pt x="40367" y="2404"/>
                  <a:pt x="40257" y="2671"/>
                  <a:pt x="40410" y="2824"/>
                </a:cubicBezTo>
                <a:cubicBezTo>
                  <a:pt x="40461" y="2875"/>
                  <a:pt x="40524" y="2898"/>
                  <a:pt x="40585" y="2898"/>
                </a:cubicBezTo>
                <a:cubicBezTo>
                  <a:pt x="40712" y="2898"/>
                  <a:pt x="40834" y="2800"/>
                  <a:pt x="40834" y="2652"/>
                </a:cubicBezTo>
                <a:cubicBezTo>
                  <a:pt x="40834" y="2514"/>
                  <a:pt x="40721" y="2404"/>
                  <a:pt x="40586" y="2404"/>
                </a:cubicBezTo>
                <a:close/>
                <a:moveTo>
                  <a:pt x="41805" y="2404"/>
                </a:moveTo>
                <a:cubicBezTo>
                  <a:pt x="41586" y="2404"/>
                  <a:pt x="41476" y="2671"/>
                  <a:pt x="41630" y="2824"/>
                </a:cubicBezTo>
                <a:cubicBezTo>
                  <a:pt x="41680" y="2875"/>
                  <a:pt x="41743" y="2898"/>
                  <a:pt x="41804" y="2898"/>
                </a:cubicBezTo>
                <a:cubicBezTo>
                  <a:pt x="41931" y="2898"/>
                  <a:pt x="42053" y="2800"/>
                  <a:pt x="42053" y="2652"/>
                </a:cubicBezTo>
                <a:cubicBezTo>
                  <a:pt x="42053" y="2514"/>
                  <a:pt x="41943" y="2404"/>
                  <a:pt x="41805" y="2404"/>
                </a:cubicBezTo>
                <a:close/>
                <a:moveTo>
                  <a:pt x="43024" y="2404"/>
                </a:moveTo>
                <a:cubicBezTo>
                  <a:pt x="42805" y="2404"/>
                  <a:pt x="42695" y="2671"/>
                  <a:pt x="42852" y="2824"/>
                </a:cubicBezTo>
                <a:cubicBezTo>
                  <a:pt x="42902" y="2875"/>
                  <a:pt x="42964" y="2898"/>
                  <a:pt x="43024" y="2898"/>
                </a:cubicBezTo>
                <a:cubicBezTo>
                  <a:pt x="43150" y="2898"/>
                  <a:pt x="43272" y="2800"/>
                  <a:pt x="43272" y="2652"/>
                </a:cubicBezTo>
                <a:cubicBezTo>
                  <a:pt x="43272" y="2514"/>
                  <a:pt x="43162" y="2404"/>
                  <a:pt x="43024" y="2404"/>
                </a:cubicBezTo>
                <a:close/>
                <a:moveTo>
                  <a:pt x="44243" y="2404"/>
                </a:moveTo>
                <a:cubicBezTo>
                  <a:pt x="44024" y="2404"/>
                  <a:pt x="43914" y="2671"/>
                  <a:pt x="44071" y="2824"/>
                </a:cubicBezTo>
                <a:cubicBezTo>
                  <a:pt x="44121" y="2875"/>
                  <a:pt x="44183" y="2898"/>
                  <a:pt x="44243" y="2898"/>
                </a:cubicBezTo>
                <a:cubicBezTo>
                  <a:pt x="44369" y="2898"/>
                  <a:pt x="44491" y="2800"/>
                  <a:pt x="44491" y="2652"/>
                </a:cubicBezTo>
                <a:cubicBezTo>
                  <a:pt x="44491" y="2514"/>
                  <a:pt x="44381" y="2404"/>
                  <a:pt x="44243" y="2404"/>
                </a:cubicBezTo>
                <a:close/>
                <a:moveTo>
                  <a:pt x="45465" y="2404"/>
                </a:moveTo>
                <a:cubicBezTo>
                  <a:pt x="45243" y="2404"/>
                  <a:pt x="45133" y="2671"/>
                  <a:pt x="45290" y="2824"/>
                </a:cubicBezTo>
                <a:cubicBezTo>
                  <a:pt x="45340" y="2875"/>
                  <a:pt x="45402" y="2898"/>
                  <a:pt x="45462" y="2898"/>
                </a:cubicBezTo>
                <a:cubicBezTo>
                  <a:pt x="45588" y="2898"/>
                  <a:pt x="45710" y="2800"/>
                  <a:pt x="45710" y="2652"/>
                </a:cubicBezTo>
                <a:cubicBezTo>
                  <a:pt x="45710" y="2514"/>
                  <a:pt x="45600" y="2404"/>
                  <a:pt x="45465" y="2404"/>
                </a:cubicBezTo>
                <a:close/>
                <a:moveTo>
                  <a:pt x="46684" y="2404"/>
                </a:moveTo>
                <a:cubicBezTo>
                  <a:pt x="46465" y="2404"/>
                  <a:pt x="46352" y="2671"/>
                  <a:pt x="46509" y="2824"/>
                </a:cubicBezTo>
                <a:cubicBezTo>
                  <a:pt x="46560" y="2875"/>
                  <a:pt x="46622" y="2898"/>
                  <a:pt x="46683" y="2898"/>
                </a:cubicBezTo>
                <a:cubicBezTo>
                  <a:pt x="46809" y="2898"/>
                  <a:pt x="46929" y="2800"/>
                  <a:pt x="46929" y="2652"/>
                </a:cubicBezTo>
                <a:cubicBezTo>
                  <a:pt x="46929" y="2514"/>
                  <a:pt x="46819" y="2404"/>
                  <a:pt x="46684" y="2404"/>
                </a:cubicBezTo>
                <a:close/>
                <a:moveTo>
                  <a:pt x="47903" y="2404"/>
                </a:moveTo>
                <a:cubicBezTo>
                  <a:pt x="47684" y="2404"/>
                  <a:pt x="47574" y="2671"/>
                  <a:pt x="47728" y="2824"/>
                </a:cubicBezTo>
                <a:cubicBezTo>
                  <a:pt x="47779" y="2875"/>
                  <a:pt x="47841" y="2898"/>
                  <a:pt x="47903" y="2898"/>
                </a:cubicBezTo>
                <a:cubicBezTo>
                  <a:pt x="48030" y="2898"/>
                  <a:pt x="48151" y="2800"/>
                  <a:pt x="48151" y="2652"/>
                </a:cubicBezTo>
                <a:cubicBezTo>
                  <a:pt x="48151" y="2514"/>
                  <a:pt x="48038" y="2404"/>
                  <a:pt x="47903" y="2404"/>
                </a:cubicBezTo>
                <a:close/>
                <a:moveTo>
                  <a:pt x="49122" y="2404"/>
                </a:moveTo>
                <a:cubicBezTo>
                  <a:pt x="48903" y="2404"/>
                  <a:pt x="48793" y="2671"/>
                  <a:pt x="48947" y="2824"/>
                </a:cubicBezTo>
                <a:cubicBezTo>
                  <a:pt x="48998" y="2875"/>
                  <a:pt x="49060" y="2898"/>
                  <a:pt x="49122" y="2898"/>
                </a:cubicBezTo>
                <a:cubicBezTo>
                  <a:pt x="49249" y="2898"/>
                  <a:pt x="49370" y="2800"/>
                  <a:pt x="49370" y="2652"/>
                </a:cubicBezTo>
                <a:cubicBezTo>
                  <a:pt x="49370" y="2514"/>
                  <a:pt x="49257" y="2404"/>
                  <a:pt x="49122" y="2404"/>
                </a:cubicBezTo>
                <a:close/>
                <a:moveTo>
                  <a:pt x="50342" y="2404"/>
                </a:moveTo>
                <a:cubicBezTo>
                  <a:pt x="50122" y="2404"/>
                  <a:pt x="50012" y="2671"/>
                  <a:pt x="50166" y="2824"/>
                </a:cubicBezTo>
                <a:cubicBezTo>
                  <a:pt x="50217" y="2875"/>
                  <a:pt x="50280" y="2898"/>
                  <a:pt x="50341" y="2898"/>
                </a:cubicBezTo>
                <a:cubicBezTo>
                  <a:pt x="50468" y="2898"/>
                  <a:pt x="50589" y="2800"/>
                  <a:pt x="50589" y="2652"/>
                </a:cubicBezTo>
                <a:cubicBezTo>
                  <a:pt x="50589" y="2514"/>
                  <a:pt x="50479" y="2404"/>
                  <a:pt x="50342" y="2404"/>
                </a:cubicBezTo>
                <a:close/>
                <a:moveTo>
                  <a:pt x="51561" y="2404"/>
                </a:moveTo>
                <a:cubicBezTo>
                  <a:pt x="51341" y="2404"/>
                  <a:pt x="51232" y="2671"/>
                  <a:pt x="51388" y="2824"/>
                </a:cubicBezTo>
                <a:cubicBezTo>
                  <a:pt x="51438" y="2875"/>
                  <a:pt x="51500" y="2898"/>
                  <a:pt x="51561" y="2898"/>
                </a:cubicBezTo>
                <a:cubicBezTo>
                  <a:pt x="51687" y="2898"/>
                  <a:pt x="51808" y="2800"/>
                  <a:pt x="51808" y="2652"/>
                </a:cubicBezTo>
                <a:cubicBezTo>
                  <a:pt x="51808" y="2514"/>
                  <a:pt x="51698" y="2404"/>
                  <a:pt x="51561" y="2404"/>
                </a:cubicBezTo>
                <a:close/>
                <a:moveTo>
                  <a:pt x="52780" y="2404"/>
                </a:moveTo>
                <a:cubicBezTo>
                  <a:pt x="52560" y="2404"/>
                  <a:pt x="52451" y="2671"/>
                  <a:pt x="52607" y="2824"/>
                </a:cubicBezTo>
                <a:cubicBezTo>
                  <a:pt x="52657" y="2875"/>
                  <a:pt x="52719" y="2898"/>
                  <a:pt x="52780" y="2898"/>
                </a:cubicBezTo>
                <a:cubicBezTo>
                  <a:pt x="52906" y="2898"/>
                  <a:pt x="53027" y="2800"/>
                  <a:pt x="53027" y="2652"/>
                </a:cubicBezTo>
                <a:cubicBezTo>
                  <a:pt x="53027" y="2514"/>
                  <a:pt x="52917" y="2404"/>
                  <a:pt x="52780" y="2404"/>
                </a:cubicBezTo>
                <a:close/>
                <a:moveTo>
                  <a:pt x="54002" y="2404"/>
                </a:moveTo>
                <a:cubicBezTo>
                  <a:pt x="53779" y="2404"/>
                  <a:pt x="53670" y="2671"/>
                  <a:pt x="53826" y="2824"/>
                </a:cubicBezTo>
                <a:cubicBezTo>
                  <a:pt x="53876" y="2875"/>
                  <a:pt x="53938" y="2898"/>
                  <a:pt x="53999" y="2898"/>
                </a:cubicBezTo>
                <a:cubicBezTo>
                  <a:pt x="54125" y="2898"/>
                  <a:pt x="54246" y="2800"/>
                  <a:pt x="54246" y="2652"/>
                </a:cubicBezTo>
                <a:cubicBezTo>
                  <a:pt x="54246" y="2514"/>
                  <a:pt x="54137" y="2404"/>
                  <a:pt x="54002" y="2404"/>
                </a:cubicBezTo>
                <a:close/>
                <a:moveTo>
                  <a:pt x="55221" y="2404"/>
                </a:moveTo>
                <a:cubicBezTo>
                  <a:pt x="55001" y="2404"/>
                  <a:pt x="54889" y="2671"/>
                  <a:pt x="55045" y="2824"/>
                </a:cubicBezTo>
                <a:cubicBezTo>
                  <a:pt x="55096" y="2875"/>
                  <a:pt x="55159" y="2898"/>
                  <a:pt x="55219" y="2898"/>
                </a:cubicBezTo>
                <a:cubicBezTo>
                  <a:pt x="55345" y="2898"/>
                  <a:pt x="55465" y="2800"/>
                  <a:pt x="55465" y="2652"/>
                </a:cubicBezTo>
                <a:cubicBezTo>
                  <a:pt x="55465" y="2514"/>
                  <a:pt x="55356" y="2404"/>
                  <a:pt x="55221" y="2404"/>
                </a:cubicBezTo>
                <a:close/>
                <a:moveTo>
                  <a:pt x="56440" y="2404"/>
                </a:moveTo>
                <a:cubicBezTo>
                  <a:pt x="56221" y="2404"/>
                  <a:pt x="56111" y="2671"/>
                  <a:pt x="56264" y="2824"/>
                </a:cubicBezTo>
                <a:cubicBezTo>
                  <a:pt x="56315" y="2875"/>
                  <a:pt x="56378" y="2898"/>
                  <a:pt x="56439" y="2898"/>
                </a:cubicBezTo>
                <a:cubicBezTo>
                  <a:pt x="56566" y="2898"/>
                  <a:pt x="56687" y="2800"/>
                  <a:pt x="56687" y="2652"/>
                </a:cubicBezTo>
                <a:cubicBezTo>
                  <a:pt x="56684" y="2514"/>
                  <a:pt x="56575" y="2404"/>
                  <a:pt x="56440" y="2404"/>
                </a:cubicBezTo>
                <a:close/>
                <a:moveTo>
                  <a:pt x="57659" y="2404"/>
                </a:moveTo>
                <a:cubicBezTo>
                  <a:pt x="57440" y="2404"/>
                  <a:pt x="57330" y="2671"/>
                  <a:pt x="57483" y="2824"/>
                </a:cubicBezTo>
                <a:cubicBezTo>
                  <a:pt x="57534" y="2875"/>
                  <a:pt x="57597" y="2898"/>
                  <a:pt x="57658" y="2898"/>
                </a:cubicBezTo>
                <a:cubicBezTo>
                  <a:pt x="57785" y="2898"/>
                  <a:pt x="57907" y="2800"/>
                  <a:pt x="57907" y="2652"/>
                </a:cubicBezTo>
                <a:cubicBezTo>
                  <a:pt x="57907" y="2514"/>
                  <a:pt x="57794" y="2404"/>
                  <a:pt x="57659" y="2404"/>
                </a:cubicBezTo>
                <a:close/>
                <a:moveTo>
                  <a:pt x="58878" y="2404"/>
                </a:moveTo>
                <a:cubicBezTo>
                  <a:pt x="58659" y="2404"/>
                  <a:pt x="58549" y="2671"/>
                  <a:pt x="58703" y="2824"/>
                </a:cubicBezTo>
                <a:cubicBezTo>
                  <a:pt x="58753" y="2875"/>
                  <a:pt x="58816" y="2898"/>
                  <a:pt x="58877" y="2898"/>
                </a:cubicBezTo>
                <a:cubicBezTo>
                  <a:pt x="59004" y="2898"/>
                  <a:pt x="59126" y="2800"/>
                  <a:pt x="59126" y="2652"/>
                </a:cubicBezTo>
                <a:cubicBezTo>
                  <a:pt x="59126" y="2514"/>
                  <a:pt x="59016" y="2404"/>
                  <a:pt x="58878" y="2404"/>
                </a:cubicBezTo>
                <a:close/>
                <a:moveTo>
                  <a:pt x="60097" y="2404"/>
                </a:moveTo>
                <a:cubicBezTo>
                  <a:pt x="59878" y="2404"/>
                  <a:pt x="59768" y="2671"/>
                  <a:pt x="59925" y="2824"/>
                </a:cubicBezTo>
                <a:cubicBezTo>
                  <a:pt x="59975" y="2875"/>
                  <a:pt x="60037" y="2898"/>
                  <a:pt x="60097" y="2898"/>
                </a:cubicBezTo>
                <a:cubicBezTo>
                  <a:pt x="60223" y="2898"/>
                  <a:pt x="60345" y="2800"/>
                  <a:pt x="60345" y="2652"/>
                </a:cubicBezTo>
                <a:cubicBezTo>
                  <a:pt x="60345" y="2514"/>
                  <a:pt x="60235" y="2404"/>
                  <a:pt x="60097" y="2404"/>
                </a:cubicBezTo>
                <a:close/>
                <a:moveTo>
                  <a:pt x="61316" y="2404"/>
                </a:moveTo>
                <a:cubicBezTo>
                  <a:pt x="61097" y="2404"/>
                  <a:pt x="60987" y="2671"/>
                  <a:pt x="61144" y="2824"/>
                </a:cubicBezTo>
                <a:cubicBezTo>
                  <a:pt x="61194" y="2875"/>
                  <a:pt x="61256" y="2898"/>
                  <a:pt x="61316" y="2898"/>
                </a:cubicBezTo>
                <a:cubicBezTo>
                  <a:pt x="61442" y="2898"/>
                  <a:pt x="61564" y="2800"/>
                  <a:pt x="61564" y="2652"/>
                </a:cubicBezTo>
                <a:cubicBezTo>
                  <a:pt x="61564" y="2514"/>
                  <a:pt x="61454" y="2404"/>
                  <a:pt x="61316" y="2404"/>
                </a:cubicBezTo>
                <a:close/>
                <a:moveTo>
                  <a:pt x="62538" y="2404"/>
                </a:moveTo>
                <a:cubicBezTo>
                  <a:pt x="62316" y="2404"/>
                  <a:pt x="62206" y="2671"/>
                  <a:pt x="62363" y="2824"/>
                </a:cubicBezTo>
                <a:cubicBezTo>
                  <a:pt x="62414" y="2875"/>
                  <a:pt x="62476" y="2898"/>
                  <a:pt x="62537" y="2898"/>
                </a:cubicBezTo>
                <a:cubicBezTo>
                  <a:pt x="62663" y="2898"/>
                  <a:pt x="62783" y="2800"/>
                  <a:pt x="62783" y="2652"/>
                </a:cubicBezTo>
                <a:cubicBezTo>
                  <a:pt x="62783" y="2514"/>
                  <a:pt x="62673" y="2404"/>
                  <a:pt x="62538" y="2404"/>
                </a:cubicBezTo>
                <a:close/>
                <a:moveTo>
                  <a:pt x="63757" y="2404"/>
                </a:moveTo>
                <a:cubicBezTo>
                  <a:pt x="63538" y="2404"/>
                  <a:pt x="63425" y="2671"/>
                  <a:pt x="63582" y="2824"/>
                </a:cubicBezTo>
                <a:cubicBezTo>
                  <a:pt x="63633" y="2875"/>
                  <a:pt x="63695" y="2898"/>
                  <a:pt x="63756" y="2898"/>
                </a:cubicBezTo>
                <a:cubicBezTo>
                  <a:pt x="63882" y="2898"/>
                  <a:pt x="64002" y="2800"/>
                  <a:pt x="64002" y="2652"/>
                </a:cubicBezTo>
                <a:cubicBezTo>
                  <a:pt x="64002" y="2514"/>
                  <a:pt x="63892" y="2404"/>
                  <a:pt x="63757" y="2404"/>
                </a:cubicBezTo>
                <a:close/>
                <a:moveTo>
                  <a:pt x="64976" y="2404"/>
                </a:moveTo>
                <a:cubicBezTo>
                  <a:pt x="64757" y="2404"/>
                  <a:pt x="64647" y="2671"/>
                  <a:pt x="64801" y="2824"/>
                </a:cubicBezTo>
                <a:cubicBezTo>
                  <a:pt x="64852" y="2875"/>
                  <a:pt x="64914" y="2898"/>
                  <a:pt x="64976" y="2898"/>
                </a:cubicBezTo>
                <a:cubicBezTo>
                  <a:pt x="65103" y="2898"/>
                  <a:pt x="65224" y="2800"/>
                  <a:pt x="65224" y="2652"/>
                </a:cubicBezTo>
                <a:cubicBezTo>
                  <a:pt x="65221" y="2514"/>
                  <a:pt x="65111" y="2404"/>
                  <a:pt x="64976" y="2404"/>
                </a:cubicBezTo>
                <a:close/>
                <a:moveTo>
                  <a:pt x="66195" y="2404"/>
                </a:moveTo>
                <a:cubicBezTo>
                  <a:pt x="65976" y="2404"/>
                  <a:pt x="65866" y="2671"/>
                  <a:pt x="66020" y="2824"/>
                </a:cubicBezTo>
                <a:cubicBezTo>
                  <a:pt x="66071" y="2875"/>
                  <a:pt x="66133" y="2898"/>
                  <a:pt x="66195" y="2898"/>
                </a:cubicBezTo>
                <a:cubicBezTo>
                  <a:pt x="66322" y="2898"/>
                  <a:pt x="66443" y="2800"/>
                  <a:pt x="66443" y="2652"/>
                </a:cubicBezTo>
                <a:cubicBezTo>
                  <a:pt x="66443" y="2514"/>
                  <a:pt x="66330" y="2404"/>
                  <a:pt x="66195" y="2404"/>
                </a:cubicBezTo>
                <a:close/>
                <a:moveTo>
                  <a:pt x="67414" y="2404"/>
                </a:moveTo>
                <a:cubicBezTo>
                  <a:pt x="67195" y="2404"/>
                  <a:pt x="67085" y="2671"/>
                  <a:pt x="67239" y="2824"/>
                </a:cubicBezTo>
                <a:cubicBezTo>
                  <a:pt x="67290" y="2875"/>
                  <a:pt x="67353" y="2898"/>
                  <a:pt x="67414" y="2898"/>
                </a:cubicBezTo>
                <a:cubicBezTo>
                  <a:pt x="67541" y="2898"/>
                  <a:pt x="67662" y="2800"/>
                  <a:pt x="67662" y="2652"/>
                </a:cubicBezTo>
                <a:cubicBezTo>
                  <a:pt x="67662" y="2514"/>
                  <a:pt x="67552" y="2404"/>
                  <a:pt x="67414" y="2404"/>
                </a:cubicBezTo>
                <a:close/>
                <a:moveTo>
                  <a:pt x="68480" y="3680"/>
                </a:moveTo>
                <a:cubicBezTo>
                  <a:pt x="68420" y="3727"/>
                  <a:pt x="68389" y="3796"/>
                  <a:pt x="68389" y="3871"/>
                </a:cubicBezTo>
                <a:cubicBezTo>
                  <a:pt x="68389" y="3924"/>
                  <a:pt x="68405" y="3978"/>
                  <a:pt x="68439" y="4021"/>
                </a:cubicBezTo>
                <a:cubicBezTo>
                  <a:pt x="68452" y="3906"/>
                  <a:pt x="68464" y="3793"/>
                  <a:pt x="68480" y="3680"/>
                </a:cubicBezTo>
                <a:close/>
                <a:moveTo>
                  <a:pt x="1561" y="3623"/>
                </a:moveTo>
                <a:cubicBezTo>
                  <a:pt x="1539" y="3623"/>
                  <a:pt x="1517" y="3627"/>
                  <a:pt x="1495" y="3633"/>
                </a:cubicBezTo>
                <a:cubicBezTo>
                  <a:pt x="1573" y="3768"/>
                  <a:pt x="1655" y="3906"/>
                  <a:pt x="1736" y="4043"/>
                </a:cubicBezTo>
                <a:cubicBezTo>
                  <a:pt x="1890" y="3890"/>
                  <a:pt x="1780" y="3623"/>
                  <a:pt x="1561" y="3623"/>
                </a:cubicBezTo>
                <a:close/>
                <a:moveTo>
                  <a:pt x="55221" y="3623"/>
                </a:moveTo>
                <a:cubicBezTo>
                  <a:pt x="55001" y="3623"/>
                  <a:pt x="54889" y="3890"/>
                  <a:pt x="55045" y="4043"/>
                </a:cubicBezTo>
                <a:cubicBezTo>
                  <a:pt x="55096" y="4094"/>
                  <a:pt x="55159" y="4117"/>
                  <a:pt x="55219" y="4117"/>
                </a:cubicBezTo>
                <a:cubicBezTo>
                  <a:pt x="55345" y="4117"/>
                  <a:pt x="55465" y="4019"/>
                  <a:pt x="55465" y="3871"/>
                </a:cubicBezTo>
                <a:cubicBezTo>
                  <a:pt x="55465" y="3733"/>
                  <a:pt x="55356" y="3623"/>
                  <a:pt x="55221" y="3623"/>
                </a:cubicBezTo>
                <a:close/>
                <a:moveTo>
                  <a:pt x="56440" y="3623"/>
                </a:moveTo>
                <a:cubicBezTo>
                  <a:pt x="56221" y="3623"/>
                  <a:pt x="56111" y="3890"/>
                  <a:pt x="56264" y="4043"/>
                </a:cubicBezTo>
                <a:cubicBezTo>
                  <a:pt x="56315" y="4094"/>
                  <a:pt x="56378" y="4117"/>
                  <a:pt x="56439" y="4117"/>
                </a:cubicBezTo>
                <a:cubicBezTo>
                  <a:pt x="56566" y="4117"/>
                  <a:pt x="56687" y="4019"/>
                  <a:pt x="56687" y="3871"/>
                </a:cubicBezTo>
                <a:cubicBezTo>
                  <a:pt x="56684" y="3733"/>
                  <a:pt x="56575" y="3623"/>
                  <a:pt x="56440" y="3623"/>
                </a:cubicBezTo>
                <a:close/>
                <a:moveTo>
                  <a:pt x="57659" y="3623"/>
                </a:moveTo>
                <a:cubicBezTo>
                  <a:pt x="57440" y="3623"/>
                  <a:pt x="57330" y="3890"/>
                  <a:pt x="57483" y="4043"/>
                </a:cubicBezTo>
                <a:cubicBezTo>
                  <a:pt x="57534" y="4094"/>
                  <a:pt x="57597" y="4117"/>
                  <a:pt x="57658" y="4117"/>
                </a:cubicBezTo>
                <a:cubicBezTo>
                  <a:pt x="57785" y="4117"/>
                  <a:pt x="57907" y="4019"/>
                  <a:pt x="57907" y="3871"/>
                </a:cubicBezTo>
                <a:cubicBezTo>
                  <a:pt x="57907" y="3733"/>
                  <a:pt x="57794" y="3623"/>
                  <a:pt x="57659" y="3623"/>
                </a:cubicBezTo>
                <a:close/>
                <a:moveTo>
                  <a:pt x="58878" y="3623"/>
                </a:moveTo>
                <a:cubicBezTo>
                  <a:pt x="58659" y="3623"/>
                  <a:pt x="58549" y="3890"/>
                  <a:pt x="58703" y="4043"/>
                </a:cubicBezTo>
                <a:cubicBezTo>
                  <a:pt x="58753" y="4094"/>
                  <a:pt x="58816" y="4117"/>
                  <a:pt x="58877" y="4117"/>
                </a:cubicBezTo>
                <a:cubicBezTo>
                  <a:pt x="59004" y="4117"/>
                  <a:pt x="59126" y="4019"/>
                  <a:pt x="59126" y="3871"/>
                </a:cubicBezTo>
                <a:cubicBezTo>
                  <a:pt x="59126" y="3733"/>
                  <a:pt x="59016" y="3623"/>
                  <a:pt x="58878" y="3623"/>
                </a:cubicBezTo>
                <a:close/>
                <a:moveTo>
                  <a:pt x="60097" y="3623"/>
                </a:moveTo>
                <a:cubicBezTo>
                  <a:pt x="59878" y="3623"/>
                  <a:pt x="59768" y="3890"/>
                  <a:pt x="59925" y="4043"/>
                </a:cubicBezTo>
                <a:cubicBezTo>
                  <a:pt x="59975" y="4094"/>
                  <a:pt x="60037" y="4117"/>
                  <a:pt x="60097" y="4117"/>
                </a:cubicBezTo>
                <a:cubicBezTo>
                  <a:pt x="60223" y="4117"/>
                  <a:pt x="60345" y="4019"/>
                  <a:pt x="60345" y="3871"/>
                </a:cubicBezTo>
                <a:cubicBezTo>
                  <a:pt x="60345" y="3733"/>
                  <a:pt x="60235" y="3623"/>
                  <a:pt x="60097" y="3623"/>
                </a:cubicBezTo>
                <a:close/>
                <a:moveTo>
                  <a:pt x="61316" y="3623"/>
                </a:moveTo>
                <a:cubicBezTo>
                  <a:pt x="61097" y="3623"/>
                  <a:pt x="60987" y="3890"/>
                  <a:pt x="61144" y="4043"/>
                </a:cubicBezTo>
                <a:cubicBezTo>
                  <a:pt x="61194" y="4094"/>
                  <a:pt x="61256" y="4117"/>
                  <a:pt x="61316" y="4117"/>
                </a:cubicBezTo>
                <a:cubicBezTo>
                  <a:pt x="61442" y="4117"/>
                  <a:pt x="61564" y="4019"/>
                  <a:pt x="61564" y="3871"/>
                </a:cubicBezTo>
                <a:cubicBezTo>
                  <a:pt x="61564" y="3733"/>
                  <a:pt x="61454" y="3623"/>
                  <a:pt x="61316" y="3623"/>
                </a:cubicBezTo>
                <a:close/>
                <a:moveTo>
                  <a:pt x="62538" y="3623"/>
                </a:moveTo>
                <a:cubicBezTo>
                  <a:pt x="62316" y="3623"/>
                  <a:pt x="62206" y="3890"/>
                  <a:pt x="62363" y="4043"/>
                </a:cubicBezTo>
                <a:cubicBezTo>
                  <a:pt x="62414" y="4094"/>
                  <a:pt x="62476" y="4117"/>
                  <a:pt x="62537" y="4117"/>
                </a:cubicBezTo>
                <a:cubicBezTo>
                  <a:pt x="62663" y="4117"/>
                  <a:pt x="62783" y="4019"/>
                  <a:pt x="62783" y="3871"/>
                </a:cubicBezTo>
                <a:cubicBezTo>
                  <a:pt x="62783" y="3733"/>
                  <a:pt x="62673" y="3623"/>
                  <a:pt x="62538" y="3623"/>
                </a:cubicBezTo>
                <a:close/>
                <a:moveTo>
                  <a:pt x="63757" y="3623"/>
                </a:moveTo>
                <a:cubicBezTo>
                  <a:pt x="63538" y="3623"/>
                  <a:pt x="63425" y="3890"/>
                  <a:pt x="63582" y="4043"/>
                </a:cubicBezTo>
                <a:cubicBezTo>
                  <a:pt x="63633" y="4094"/>
                  <a:pt x="63695" y="4117"/>
                  <a:pt x="63756" y="4117"/>
                </a:cubicBezTo>
                <a:cubicBezTo>
                  <a:pt x="63882" y="4117"/>
                  <a:pt x="64002" y="4019"/>
                  <a:pt x="64002" y="3871"/>
                </a:cubicBezTo>
                <a:cubicBezTo>
                  <a:pt x="64002" y="3733"/>
                  <a:pt x="63892" y="3623"/>
                  <a:pt x="63757" y="3623"/>
                </a:cubicBezTo>
                <a:close/>
                <a:moveTo>
                  <a:pt x="64976" y="3623"/>
                </a:moveTo>
                <a:cubicBezTo>
                  <a:pt x="64757" y="3623"/>
                  <a:pt x="64647" y="3890"/>
                  <a:pt x="64801" y="4043"/>
                </a:cubicBezTo>
                <a:cubicBezTo>
                  <a:pt x="64852" y="4094"/>
                  <a:pt x="64914" y="4117"/>
                  <a:pt x="64976" y="4117"/>
                </a:cubicBezTo>
                <a:cubicBezTo>
                  <a:pt x="65103" y="4117"/>
                  <a:pt x="65224" y="4019"/>
                  <a:pt x="65224" y="3871"/>
                </a:cubicBezTo>
                <a:cubicBezTo>
                  <a:pt x="65224" y="3733"/>
                  <a:pt x="65111" y="3623"/>
                  <a:pt x="64976" y="3623"/>
                </a:cubicBezTo>
                <a:close/>
                <a:moveTo>
                  <a:pt x="66195" y="3623"/>
                </a:moveTo>
                <a:cubicBezTo>
                  <a:pt x="65976" y="3623"/>
                  <a:pt x="65866" y="3890"/>
                  <a:pt x="66020" y="4043"/>
                </a:cubicBezTo>
                <a:cubicBezTo>
                  <a:pt x="66071" y="4094"/>
                  <a:pt x="66133" y="4117"/>
                  <a:pt x="66195" y="4117"/>
                </a:cubicBezTo>
                <a:cubicBezTo>
                  <a:pt x="66322" y="4117"/>
                  <a:pt x="66443" y="4019"/>
                  <a:pt x="66443" y="3871"/>
                </a:cubicBezTo>
                <a:cubicBezTo>
                  <a:pt x="66443" y="3733"/>
                  <a:pt x="66330" y="3623"/>
                  <a:pt x="66195" y="3623"/>
                </a:cubicBezTo>
                <a:close/>
                <a:moveTo>
                  <a:pt x="67414" y="3623"/>
                </a:moveTo>
                <a:cubicBezTo>
                  <a:pt x="67195" y="3623"/>
                  <a:pt x="67085" y="3890"/>
                  <a:pt x="67239" y="4043"/>
                </a:cubicBezTo>
                <a:cubicBezTo>
                  <a:pt x="67290" y="4094"/>
                  <a:pt x="67353" y="4117"/>
                  <a:pt x="67414" y="4117"/>
                </a:cubicBezTo>
                <a:cubicBezTo>
                  <a:pt x="67541" y="4117"/>
                  <a:pt x="67662" y="4019"/>
                  <a:pt x="67662" y="3871"/>
                </a:cubicBezTo>
                <a:cubicBezTo>
                  <a:pt x="67662" y="3733"/>
                  <a:pt x="67552" y="3623"/>
                  <a:pt x="67414" y="3623"/>
                </a:cubicBezTo>
                <a:close/>
                <a:moveTo>
                  <a:pt x="2780" y="3623"/>
                </a:moveTo>
                <a:cubicBezTo>
                  <a:pt x="2560" y="3623"/>
                  <a:pt x="2451" y="3890"/>
                  <a:pt x="2607" y="4047"/>
                </a:cubicBezTo>
                <a:cubicBezTo>
                  <a:pt x="2657" y="4096"/>
                  <a:pt x="2718" y="4118"/>
                  <a:pt x="2778" y="4118"/>
                </a:cubicBezTo>
                <a:cubicBezTo>
                  <a:pt x="2905" y="4118"/>
                  <a:pt x="3027" y="4020"/>
                  <a:pt x="3027" y="3871"/>
                </a:cubicBezTo>
                <a:cubicBezTo>
                  <a:pt x="3027" y="3733"/>
                  <a:pt x="2918" y="3623"/>
                  <a:pt x="2780" y="3623"/>
                </a:cubicBezTo>
                <a:close/>
                <a:moveTo>
                  <a:pt x="4002" y="3623"/>
                </a:moveTo>
                <a:cubicBezTo>
                  <a:pt x="3779" y="3623"/>
                  <a:pt x="3670" y="3890"/>
                  <a:pt x="3826" y="4047"/>
                </a:cubicBezTo>
                <a:cubicBezTo>
                  <a:pt x="3876" y="4096"/>
                  <a:pt x="3937" y="4118"/>
                  <a:pt x="3997" y="4118"/>
                </a:cubicBezTo>
                <a:cubicBezTo>
                  <a:pt x="4124" y="4118"/>
                  <a:pt x="4246" y="4020"/>
                  <a:pt x="4246" y="3871"/>
                </a:cubicBezTo>
                <a:cubicBezTo>
                  <a:pt x="4246" y="3733"/>
                  <a:pt x="4137" y="3623"/>
                  <a:pt x="4002" y="3623"/>
                </a:cubicBezTo>
                <a:close/>
                <a:moveTo>
                  <a:pt x="5221" y="3623"/>
                </a:moveTo>
                <a:cubicBezTo>
                  <a:pt x="5002" y="3623"/>
                  <a:pt x="4889" y="3890"/>
                  <a:pt x="5045" y="4047"/>
                </a:cubicBezTo>
                <a:cubicBezTo>
                  <a:pt x="5096" y="4096"/>
                  <a:pt x="5158" y="4118"/>
                  <a:pt x="5218" y="4118"/>
                </a:cubicBezTo>
                <a:cubicBezTo>
                  <a:pt x="5346" y="4118"/>
                  <a:pt x="5469" y="4020"/>
                  <a:pt x="5469" y="3871"/>
                </a:cubicBezTo>
                <a:cubicBezTo>
                  <a:pt x="5465" y="3733"/>
                  <a:pt x="5356" y="3623"/>
                  <a:pt x="5221" y="3623"/>
                </a:cubicBezTo>
                <a:close/>
                <a:moveTo>
                  <a:pt x="6440" y="3623"/>
                </a:moveTo>
                <a:cubicBezTo>
                  <a:pt x="6221" y="3623"/>
                  <a:pt x="6111" y="3890"/>
                  <a:pt x="6264" y="4047"/>
                </a:cubicBezTo>
                <a:cubicBezTo>
                  <a:pt x="6315" y="4096"/>
                  <a:pt x="6377" y="4118"/>
                  <a:pt x="6437" y="4118"/>
                </a:cubicBezTo>
                <a:cubicBezTo>
                  <a:pt x="6565" y="4118"/>
                  <a:pt x="6688" y="4020"/>
                  <a:pt x="6688" y="3871"/>
                </a:cubicBezTo>
                <a:cubicBezTo>
                  <a:pt x="6688" y="3733"/>
                  <a:pt x="6575" y="3623"/>
                  <a:pt x="6440" y="3623"/>
                </a:cubicBezTo>
                <a:close/>
                <a:moveTo>
                  <a:pt x="7659" y="3623"/>
                </a:moveTo>
                <a:cubicBezTo>
                  <a:pt x="7440" y="3623"/>
                  <a:pt x="7330" y="3890"/>
                  <a:pt x="7484" y="4047"/>
                </a:cubicBezTo>
                <a:cubicBezTo>
                  <a:pt x="7534" y="4096"/>
                  <a:pt x="7596" y="4118"/>
                  <a:pt x="7656" y="4118"/>
                </a:cubicBezTo>
                <a:cubicBezTo>
                  <a:pt x="7784" y="4118"/>
                  <a:pt x="7907" y="4020"/>
                  <a:pt x="7907" y="3871"/>
                </a:cubicBezTo>
                <a:cubicBezTo>
                  <a:pt x="7907" y="3733"/>
                  <a:pt x="7797" y="3623"/>
                  <a:pt x="7659" y="3623"/>
                </a:cubicBezTo>
                <a:close/>
                <a:moveTo>
                  <a:pt x="8878" y="3623"/>
                </a:moveTo>
                <a:cubicBezTo>
                  <a:pt x="8659" y="3623"/>
                  <a:pt x="8549" y="3890"/>
                  <a:pt x="8706" y="4047"/>
                </a:cubicBezTo>
                <a:cubicBezTo>
                  <a:pt x="8755" y="4096"/>
                  <a:pt x="8816" y="4118"/>
                  <a:pt x="8876" y="4118"/>
                </a:cubicBezTo>
                <a:cubicBezTo>
                  <a:pt x="9003" y="4118"/>
                  <a:pt x="9126" y="4020"/>
                  <a:pt x="9126" y="3871"/>
                </a:cubicBezTo>
                <a:cubicBezTo>
                  <a:pt x="9126" y="3733"/>
                  <a:pt x="9016" y="3623"/>
                  <a:pt x="8878" y="3623"/>
                </a:cubicBezTo>
                <a:close/>
                <a:moveTo>
                  <a:pt x="10097" y="3623"/>
                </a:moveTo>
                <a:cubicBezTo>
                  <a:pt x="9878" y="3623"/>
                  <a:pt x="9768" y="3890"/>
                  <a:pt x="9925" y="4047"/>
                </a:cubicBezTo>
                <a:cubicBezTo>
                  <a:pt x="9974" y="4096"/>
                  <a:pt x="10035" y="4118"/>
                  <a:pt x="10095" y="4118"/>
                </a:cubicBezTo>
                <a:cubicBezTo>
                  <a:pt x="10222" y="4118"/>
                  <a:pt x="10345" y="4020"/>
                  <a:pt x="10345" y="3871"/>
                </a:cubicBezTo>
                <a:cubicBezTo>
                  <a:pt x="10345" y="3733"/>
                  <a:pt x="10235" y="3623"/>
                  <a:pt x="10097" y="3623"/>
                </a:cubicBezTo>
                <a:close/>
                <a:moveTo>
                  <a:pt x="11319" y="3623"/>
                </a:moveTo>
                <a:cubicBezTo>
                  <a:pt x="11097" y="3623"/>
                  <a:pt x="10987" y="3890"/>
                  <a:pt x="11144" y="4047"/>
                </a:cubicBezTo>
                <a:cubicBezTo>
                  <a:pt x="11193" y="4096"/>
                  <a:pt x="11254" y="4118"/>
                  <a:pt x="11315" y="4118"/>
                </a:cubicBezTo>
                <a:cubicBezTo>
                  <a:pt x="11441" y="4118"/>
                  <a:pt x="11564" y="4020"/>
                  <a:pt x="11564" y="3871"/>
                </a:cubicBezTo>
                <a:cubicBezTo>
                  <a:pt x="11564" y="3733"/>
                  <a:pt x="11454" y="3623"/>
                  <a:pt x="11319" y="3623"/>
                </a:cubicBezTo>
                <a:close/>
                <a:moveTo>
                  <a:pt x="12538" y="3623"/>
                </a:moveTo>
                <a:cubicBezTo>
                  <a:pt x="12316" y="3623"/>
                  <a:pt x="12206" y="3890"/>
                  <a:pt x="12363" y="4047"/>
                </a:cubicBezTo>
                <a:cubicBezTo>
                  <a:pt x="12413" y="4096"/>
                  <a:pt x="12475" y="4118"/>
                  <a:pt x="12535" y="4118"/>
                </a:cubicBezTo>
                <a:cubicBezTo>
                  <a:pt x="12662" y="4118"/>
                  <a:pt x="12783" y="4020"/>
                  <a:pt x="12783" y="3871"/>
                </a:cubicBezTo>
                <a:cubicBezTo>
                  <a:pt x="12783" y="3733"/>
                  <a:pt x="12673" y="3623"/>
                  <a:pt x="12538" y="3623"/>
                </a:cubicBezTo>
                <a:close/>
                <a:moveTo>
                  <a:pt x="13757" y="3623"/>
                </a:moveTo>
                <a:cubicBezTo>
                  <a:pt x="13538" y="3623"/>
                  <a:pt x="13425" y="3890"/>
                  <a:pt x="13582" y="4047"/>
                </a:cubicBezTo>
                <a:cubicBezTo>
                  <a:pt x="13632" y="4096"/>
                  <a:pt x="13694" y="4118"/>
                  <a:pt x="13755" y="4118"/>
                </a:cubicBezTo>
                <a:cubicBezTo>
                  <a:pt x="13883" y="4118"/>
                  <a:pt x="14005" y="4020"/>
                  <a:pt x="14005" y="3871"/>
                </a:cubicBezTo>
                <a:cubicBezTo>
                  <a:pt x="14005" y="3733"/>
                  <a:pt x="13892" y="3623"/>
                  <a:pt x="13757" y="3623"/>
                </a:cubicBezTo>
                <a:close/>
                <a:moveTo>
                  <a:pt x="14976" y="3623"/>
                </a:moveTo>
                <a:cubicBezTo>
                  <a:pt x="14757" y="3623"/>
                  <a:pt x="14647" y="3890"/>
                  <a:pt x="14801" y="4047"/>
                </a:cubicBezTo>
                <a:cubicBezTo>
                  <a:pt x="14851" y="4096"/>
                  <a:pt x="14913" y="4118"/>
                  <a:pt x="14974" y="4118"/>
                </a:cubicBezTo>
                <a:cubicBezTo>
                  <a:pt x="15102" y="4118"/>
                  <a:pt x="15224" y="4020"/>
                  <a:pt x="15224" y="3871"/>
                </a:cubicBezTo>
                <a:cubicBezTo>
                  <a:pt x="15224" y="3733"/>
                  <a:pt x="15111" y="3623"/>
                  <a:pt x="14976" y="3623"/>
                </a:cubicBezTo>
                <a:close/>
                <a:moveTo>
                  <a:pt x="16196" y="3623"/>
                </a:moveTo>
                <a:cubicBezTo>
                  <a:pt x="15976" y="3623"/>
                  <a:pt x="15866" y="3890"/>
                  <a:pt x="16020" y="4047"/>
                </a:cubicBezTo>
                <a:cubicBezTo>
                  <a:pt x="16070" y="4096"/>
                  <a:pt x="16132" y="4118"/>
                  <a:pt x="16193" y="4118"/>
                </a:cubicBezTo>
                <a:cubicBezTo>
                  <a:pt x="16321" y="4118"/>
                  <a:pt x="16443" y="4020"/>
                  <a:pt x="16443" y="3871"/>
                </a:cubicBezTo>
                <a:cubicBezTo>
                  <a:pt x="16443" y="3733"/>
                  <a:pt x="16333" y="3623"/>
                  <a:pt x="16196" y="3623"/>
                </a:cubicBezTo>
                <a:close/>
                <a:moveTo>
                  <a:pt x="17415" y="3623"/>
                </a:moveTo>
                <a:cubicBezTo>
                  <a:pt x="17195" y="3623"/>
                  <a:pt x="17086" y="3890"/>
                  <a:pt x="17242" y="4047"/>
                </a:cubicBezTo>
                <a:cubicBezTo>
                  <a:pt x="17292" y="4096"/>
                  <a:pt x="17353" y="4118"/>
                  <a:pt x="17413" y="4118"/>
                </a:cubicBezTo>
                <a:cubicBezTo>
                  <a:pt x="17540" y="4118"/>
                  <a:pt x="17662" y="4020"/>
                  <a:pt x="17662" y="3871"/>
                </a:cubicBezTo>
                <a:cubicBezTo>
                  <a:pt x="17662" y="3733"/>
                  <a:pt x="17552" y="3623"/>
                  <a:pt x="17415" y="3623"/>
                </a:cubicBezTo>
                <a:close/>
                <a:moveTo>
                  <a:pt x="18634" y="3623"/>
                </a:moveTo>
                <a:cubicBezTo>
                  <a:pt x="18414" y="3623"/>
                  <a:pt x="18305" y="3890"/>
                  <a:pt x="18461" y="4047"/>
                </a:cubicBezTo>
                <a:cubicBezTo>
                  <a:pt x="18511" y="4096"/>
                  <a:pt x="18572" y="4118"/>
                  <a:pt x="18632" y="4118"/>
                </a:cubicBezTo>
                <a:cubicBezTo>
                  <a:pt x="18759" y="4118"/>
                  <a:pt x="18881" y="4020"/>
                  <a:pt x="18881" y="3871"/>
                </a:cubicBezTo>
                <a:cubicBezTo>
                  <a:pt x="18881" y="3733"/>
                  <a:pt x="18772" y="3623"/>
                  <a:pt x="18634" y="3623"/>
                </a:cubicBezTo>
                <a:close/>
                <a:moveTo>
                  <a:pt x="19856" y="3623"/>
                </a:moveTo>
                <a:cubicBezTo>
                  <a:pt x="19633" y="3623"/>
                  <a:pt x="19524" y="3890"/>
                  <a:pt x="19680" y="4047"/>
                </a:cubicBezTo>
                <a:cubicBezTo>
                  <a:pt x="19730" y="4096"/>
                  <a:pt x="19791" y="4118"/>
                  <a:pt x="19851" y="4118"/>
                </a:cubicBezTo>
                <a:cubicBezTo>
                  <a:pt x="19978" y="4118"/>
                  <a:pt x="20100" y="4020"/>
                  <a:pt x="20100" y="3871"/>
                </a:cubicBezTo>
                <a:cubicBezTo>
                  <a:pt x="20100" y="3733"/>
                  <a:pt x="19991" y="3623"/>
                  <a:pt x="19856" y="3623"/>
                </a:cubicBezTo>
                <a:close/>
                <a:moveTo>
                  <a:pt x="21075" y="3623"/>
                </a:moveTo>
                <a:cubicBezTo>
                  <a:pt x="20852" y="3623"/>
                  <a:pt x="20743" y="3890"/>
                  <a:pt x="20899" y="4047"/>
                </a:cubicBezTo>
                <a:cubicBezTo>
                  <a:pt x="20950" y="4096"/>
                  <a:pt x="21011" y="4118"/>
                  <a:pt x="21071" y="4118"/>
                </a:cubicBezTo>
                <a:cubicBezTo>
                  <a:pt x="21198" y="4118"/>
                  <a:pt x="21319" y="4020"/>
                  <a:pt x="21319" y="3871"/>
                </a:cubicBezTo>
                <a:cubicBezTo>
                  <a:pt x="21319" y="3733"/>
                  <a:pt x="21210" y="3623"/>
                  <a:pt x="21075" y="3623"/>
                </a:cubicBezTo>
                <a:close/>
                <a:moveTo>
                  <a:pt x="22294" y="3623"/>
                </a:moveTo>
                <a:cubicBezTo>
                  <a:pt x="22075" y="3623"/>
                  <a:pt x="21965" y="3890"/>
                  <a:pt x="22118" y="4047"/>
                </a:cubicBezTo>
                <a:cubicBezTo>
                  <a:pt x="22169" y="4096"/>
                  <a:pt x="22231" y="4118"/>
                  <a:pt x="22291" y="4118"/>
                </a:cubicBezTo>
                <a:cubicBezTo>
                  <a:pt x="22419" y="4118"/>
                  <a:pt x="22541" y="4020"/>
                  <a:pt x="22541" y="3871"/>
                </a:cubicBezTo>
                <a:cubicBezTo>
                  <a:pt x="22541" y="3733"/>
                  <a:pt x="22429" y="3623"/>
                  <a:pt x="22294" y="3623"/>
                </a:cubicBezTo>
                <a:close/>
                <a:moveTo>
                  <a:pt x="23513" y="3623"/>
                </a:moveTo>
                <a:cubicBezTo>
                  <a:pt x="23294" y="3623"/>
                  <a:pt x="23184" y="3890"/>
                  <a:pt x="23337" y="4047"/>
                </a:cubicBezTo>
                <a:cubicBezTo>
                  <a:pt x="23388" y="4096"/>
                  <a:pt x="23450" y="4118"/>
                  <a:pt x="23510" y="4118"/>
                </a:cubicBezTo>
                <a:cubicBezTo>
                  <a:pt x="23638" y="4118"/>
                  <a:pt x="23761" y="4020"/>
                  <a:pt x="23761" y="3871"/>
                </a:cubicBezTo>
                <a:cubicBezTo>
                  <a:pt x="23761" y="3733"/>
                  <a:pt x="23648" y="3623"/>
                  <a:pt x="23513" y="3623"/>
                </a:cubicBezTo>
                <a:close/>
                <a:moveTo>
                  <a:pt x="24732" y="3623"/>
                </a:moveTo>
                <a:cubicBezTo>
                  <a:pt x="24513" y="3623"/>
                  <a:pt x="24403" y="3890"/>
                  <a:pt x="24557" y="4047"/>
                </a:cubicBezTo>
                <a:cubicBezTo>
                  <a:pt x="24607" y="4096"/>
                  <a:pt x="24669" y="4118"/>
                  <a:pt x="24729" y="4118"/>
                </a:cubicBezTo>
                <a:cubicBezTo>
                  <a:pt x="24857" y="4118"/>
                  <a:pt x="24980" y="4020"/>
                  <a:pt x="24980" y="3871"/>
                </a:cubicBezTo>
                <a:cubicBezTo>
                  <a:pt x="24980" y="3733"/>
                  <a:pt x="24870" y="3623"/>
                  <a:pt x="24732" y="3623"/>
                </a:cubicBezTo>
                <a:close/>
                <a:moveTo>
                  <a:pt x="25951" y="3623"/>
                </a:moveTo>
                <a:cubicBezTo>
                  <a:pt x="25732" y="3623"/>
                  <a:pt x="25622" y="3890"/>
                  <a:pt x="25779" y="4047"/>
                </a:cubicBezTo>
                <a:cubicBezTo>
                  <a:pt x="25828" y="4096"/>
                  <a:pt x="25889" y="4118"/>
                  <a:pt x="25949" y="4118"/>
                </a:cubicBezTo>
                <a:cubicBezTo>
                  <a:pt x="26076" y="4118"/>
                  <a:pt x="26199" y="4020"/>
                  <a:pt x="26199" y="3871"/>
                </a:cubicBezTo>
                <a:cubicBezTo>
                  <a:pt x="26199" y="3733"/>
                  <a:pt x="26089" y="3623"/>
                  <a:pt x="25951" y="3623"/>
                </a:cubicBezTo>
                <a:close/>
                <a:moveTo>
                  <a:pt x="27170" y="3623"/>
                </a:moveTo>
                <a:cubicBezTo>
                  <a:pt x="26951" y="3623"/>
                  <a:pt x="26841" y="3890"/>
                  <a:pt x="26998" y="4047"/>
                </a:cubicBezTo>
                <a:cubicBezTo>
                  <a:pt x="27047" y="4096"/>
                  <a:pt x="27108" y="4118"/>
                  <a:pt x="27168" y="4118"/>
                </a:cubicBezTo>
                <a:cubicBezTo>
                  <a:pt x="27295" y="4118"/>
                  <a:pt x="27418" y="4020"/>
                  <a:pt x="27418" y="3871"/>
                </a:cubicBezTo>
                <a:cubicBezTo>
                  <a:pt x="27418" y="3733"/>
                  <a:pt x="27308" y="3623"/>
                  <a:pt x="27170" y="3623"/>
                </a:cubicBezTo>
                <a:close/>
                <a:moveTo>
                  <a:pt x="28392" y="3623"/>
                </a:moveTo>
                <a:cubicBezTo>
                  <a:pt x="28170" y="3623"/>
                  <a:pt x="28060" y="3890"/>
                  <a:pt x="28217" y="4047"/>
                </a:cubicBezTo>
                <a:cubicBezTo>
                  <a:pt x="28266" y="4096"/>
                  <a:pt x="28327" y="4118"/>
                  <a:pt x="28388" y="4118"/>
                </a:cubicBezTo>
                <a:cubicBezTo>
                  <a:pt x="28514" y="4118"/>
                  <a:pt x="28637" y="4020"/>
                  <a:pt x="28637" y="3871"/>
                </a:cubicBezTo>
                <a:cubicBezTo>
                  <a:pt x="28637" y="3733"/>
                  <a:pt x="28527" y="3623"/>
                  <a:pt x="28392" y="3623"/>
                </a:cubicBezTo>
                <a:close/>
                <a:moveTo>
                  <a:pt x="29611" y="3623"/>
                </a:moveTo>
                <a:cubicBezTo>
                  <a:pt x="29389" y="3623"/>
                  <a:pt x="29279" y="3890"/>
                  <a:pt x="29436" y="4047"/>
                </a:cubicBezTo>
                <a:cubicBezTo>
                  <a:pt x="29486" y="4096"/>
                  <a:pt x="29548" y="4118"/>
                  <a:pt x="29608" y="4118"/>
                </a:cubicBezTo>
                <a:cubicBezTo>
                  <a:pt x="29735" y="4118"/>
                  <a:pt x="29856" y="4020"/>
                  <a:pt x="29856" y="3871"/>
                </a:cubicBezTo>
                <a:cubicBezTo>
                  <a:pt x="29856" y="3733"/>
                  <a:pt x="29746" y="3623"/>
                  <a:pt x="29611" y="3623"/>
                </a:cubicBezTo>
                <a:close/>
                <a:moveTo>
                  <a:pt x="30830" y="3623"/>
                </a:moveTo>
                <a:cubicBezTo>
                  <a:pt x="30611" y="3623"/>
                  <a:pt x="30501" y="3890"/>
                  <a:pt x="30655" y="4047"/>
                </a:cubicBezTo>
                <a:cubicBezTo>
                  <a:pt x="30705" y="4096"/>
                  <a:pt x="30767" y="4118"/>
                  <a:pt x="30828" y="4118"/>
                </a:cubicBezTo>
                <a:cubicBezTo>
                  <a:pt x="30955" y="4118"/>
                  <a:pt x="31078" y="4020"/>
                  <a:pt x="31078" y="3871"/>
                </a:cubicBezTo>
                <a:cubicBezTo>
                  <a:pt x="31078" y="3733"/>
                  <a:pt x="30965" y="3623"/>
                  <a:pt x="30830" y="3623"/>
                </a:cubicBezTo>
                <a:close/>
                <a:moveTo>
                  <a:pt x="32049" y="3623"/>
                </a:moveTo>
                <a:cubicBezTo>
                  <a:pt x="31830" y="3623"/>
                  <a:pt x="31720" y="3890"/>
                  <a:pt x="31874" y="4047"/>
                </a:cubicBezTo>
                <a:cubicBezTo>
                  <a:pt x="31924" y="4096"/>
                  <a:pt x="31986" y="4118"/>
                  <a:pt x="32047" y="4118"/>
                </a:cubicBezTo>
                <a:cubicBezTo>
                  <a:pt x="32175" y="4118"/>
                  <a:pt x="32297" y="4020"/>
                  <a:pt x="32297" y="3871"/>
                </a:cubicBezTo>
                <a:cubicBezTo>
                  <a:pt x="32297" y="3733"/>
                  <a:pt x="32184" y="3623"/>
                  <a:pt x="32049" y="3623"/>
                </a:cubicBezTo>
                <a:close/>
                <a:moveTo>
                  <a:pt x="33269" y="3623"/>
                </a:moveTo>
                <a:cubicBezTo>
                  <a:pt x="33049" y="3623"/>
                  <a:pt x="32939" y="3890"/>
                  <a:pt x="33093" y="4047"/>
                </a:cubicBezTo>
                <a:cubicBezTo>
                  <a:pt x="33143" y="4096"/>
                  <a:pt x="33205" y="4118"/>
                  <a:pt x="33266" y="4118"/>
                </a:cubicBezTo>
                <a:cubicBezTo>
                  <a:pt x="33394" y="4118"/>
                  <a:pt x="33516" y="4020"/>
                  <a:pt x="33516" y="3871"/>
                </a:cubicBezTo>
                <a:cubicBezTo>
                  <a:pt x="33516" y="3733"/>
                  <a:pt x="33406" y="3623"/>
                  <a:pt x="33269" y="3623"/>
                </a:cubicBezTo>
                <a:close/>
                <a:moveTo>
                  <a:pt x="34488" y="3623"/>
                </a:moveTo>
                <a:cubicBezTo>
                  <a:pt x="34268" y="3623"/>
                  <a:pt x="34159" y="3890"/>
                  <a:pt x="34315" y="4047"/>
                </a:cubicBezTo>
                <a:cubicBezTo>
                  <a:pt x="34365" y="4096"/>
                  <a:pt x="34426" y="4118"/>
                  <a:pt x="34486" y="4118"/>
                </a:cubicBezTo>
                <a:cubicBezTo>
                  <a:pt x="34613" y="4118"/>
                  <a:pt x="34735" y="4020"/>
                  <a:pt x="34735" y="3871"/>
                </a:cubicBezTo>
                <a:cubicBezTo>
                  <a:pt x="34735" y="3733"/>
                  <a:pt x="34625" y="3623"/>
                  <a:pt x="34488" y="3623"/>
                </a:cubicBezTo>
                <a:close/>
                <a:moveTo>
                  <a:pt x="35707" y="3623"/>
                </a:moveTo>
                <a:cubicBezTo>
                  <a:pt x="35487" y="3623"/>
                  <a:pt x="35378" y="3890"/>
                  <a:pt x="35534" y="4047"/>
                </a:cubicBezTo>
                <a:cubicBezTo>
                  <a:pt x="35584" y="4096"/>
                  <a:pt x="35645" y="4118"/>
                  <a:pt x="35705" y="4118"/>
                </a:cubicBezTo>
                <a:cubicBezTo>
                  <a:pt x="35832" y="4118"/>
                  <a:pt x="35954" y="4020"/>
                  <a:pt x="35954" y="3871"/>
                </a:cubicBezTo>
                <a:cubicBezTo>
                  <a:pt x="35954" y="3733"/>
                  <a:pt x="35845" y="3623"/>
                  <a:pt x="35707" y="3623"/>
                </a:cubicBezTo>
                <a:close/>
                <a:moveTo>
                  <a:pt x="36929" y="3623"/>
                </a:moveTo>
                <a:cubicBezTo>
                  <a:pt x="36706" y="3623"/>
                  <a:pt x="36597" y="3890"/>
                  <a:pt x="36753" y="4047"/>
                </a:cubicBezTo>
                <a:cubicBezTo>
                  <a:pt x="36803" y="4096"/>
                  <a:pt x="36864" y="4118"/>
                  <a:pt x="36924" y="4118"/>
                </a:cubicBezTo>
                <a:cubicBezTo>
                  <a:pt x="37051" y="4118"/>
                  <a:pt x="37173" y="4020"/>
                  <a:pt x="37173" y="3871"/>
                </a:cubicBezTo>
                <a:cubicBezTo>
                  <a:pt x="37173" y="3733"/>
                  <a:pt x="37064" y="3623"/>
                  <a:pt x="36929" y="3623"/>
                </a:cubicBezTo>
                <a:close/>
                <a:moveTo>
                  <a:pt x="38148" y="3623"/>
                </a:moveTo>
                <a:cubicBezTo>
                  <a:pt x="37928" y="3623"/>
                  <a:pt x="37816" y="3890"/>
                  <a:pt x="37972" y="4047"/>
                </a:cubicBezTo>
                <a:cubicBezTo>
                  <a:pt x="38023" y="4096"/>
                  <a:pt x="38084" y="4118"/>
                  <a:pt x="38144" y="4118"/>
                </a:cubicBezTo>
                <a:cubicBezTo>
                  <a:pt x="38271" y="4118"/>
                  <a:pt x="38392" y="4020"/>
                  <a:pt x="38392" y="3871"/>
                </a:cubicBezTo>
                <a:cubicBezTo>
                  <a:pt x="38392" y="3733"/>
                  <a:pt x="38283" y="3623"/>
                  <a:pt x="38148" y="3623"/>
                </a:cubicBezTo>
                <a:close/>
                <a:moveTo>
                  <a:pt x="39367" y="3623"/>
                </a:moveTo>
                <a:cubicBezTo>
                  <a:pt x="39148" y="3623"/>
                  <a:pt x="39038" y="3890"/>
                  <a:pt x="39191" y="4047"/>
                </a:cubicBezTo>
                <a:cubicBezTo>
                  <a:pt x="39242" y="4096"/>
                  <a:pt x="39304" y="4118"/>
                  <a:pt x="39364" y="4118"/>
                </a:cubicBezTo>
                <a:cubicBezTo>
                  <a:pt x="39492" y="4118"/>
                  <a:pt x="39614" y="4020"/>
                  <a:pt x="39614" y="3871"/>
                </a:cubicBezTo>
                <a:cubicBezTo>
                  <a:pt x="39614" y="3733"/>
                  <a:pt x="39502" y="3623"/>
                  <a:pt x="39367" y="3623"/>
                </a:cubicBezTo>
                <a:close/>
                <a:moveTo>
                  <a:pt x="40586" y="3623"/>
                </a:moveTo>
                <a:cubicBezTo>
                  <a:pt x="40367" y="3623"/>
                  <a:pt x="40257" y="3890"/>
                  <a:pt x="40410" y="4047"/>
                </a:cubicBezTo>
                <a:cubicBezTo>
                  <a:pt x="40461" y="4096"/>
                  <a:pt x="40523" y="4118"/>
                  <a:pt x="40583" y="4118"/>
                </a:cubicBezTo>
                <a:cubicBezTo>
                  <a:pt x="40711" y="4118"/>
                  <a:pt x="40834" y="4020"/>
                  <a:pt x="40834" y="3871"/>
                </a:cubicBezTo>
                <a:cubicBezTo>
                  <a:pt x="40834" y="3733"/>
                  <a:pt x="40721" y="3623"/>
                  <a:pt x="40586" y="3623"/>
                </a:cubicBezTo>
                <a:close/>
                <a:moveTo>
                  <a:pt x="41805" y="3623"/>
                </a:moveTo>
                <a:cubicBezTo>
                  <a:pt x="41586" y="3623"/>
                  <a:pt x="41476" y="3890"/>
                  <a:pt x="41630" y="4047"/>
                </a:cubicBezTo>
                <a:cubicBezTo>
                  <a:pt x="41680" y="4096"/>
                  <a:pt x="41742" y="4118"/>
                  <a:pt x="41802" y="4118"/>
                </a:cubicBezTo>
                <a:cubicBezTo>
                  <a:pt x="41930" y="4118"/>
                  <a:pt x="42053" y="4020"/>
                  <a:pt x="42053" y="3871"/>
                </a:cubicBezTo>
                <a:cubicBezTo>
                  <a:pt x="42053" y="3733"/>
                  <a:pt x="41943" y="3623"/>
                  <a:pt x="41805" y="3623"/>
                </a:cubicBezTo>
                <a:close/>
                <a:moveTo>
                  <a:pt x="43024" y="3623"/>
                </a:moveTo>
                <a:cubicBezTo>
                  <a:pt x="42805" y="3623"/>
                  <a:pt x="42695" y="3890"/>
                  <a:pt x="42852" y="4047"/>
                </a:cubicBezTo>
                <a:cubicBezTo>
                  <a:pt x="42901" y="4096"/>
                  <a:pt x="42962" y="4118"/>
                  <a:pt x="43022" y="4118"/>
                </a:cubicBezTo>
                <a:cubicBezTo>
                  <a:pt x="43149" y="4118"/>
                  <a:pt x="43272" y="4020"/>
                  <a:pt x="43272" y="3871"/>
                </a:cubicBezTo>
                <a:cubicBezTo>
                  <a:pt x="43272" y="3733"/>
                  <a:pt x="43162" y="3623"/>
                  <a:pt x="43024" y="3623"/>
                </a:cubicBezTo>
                <a:close/>
                <a:moveTo>
                  <a:pt x="44243" y="3623"/>
                </a:moveTo>
                <a:cubicBezTo>
                  <a:pt x="44024" y="3623"/>
                  <a:pt x="43914" y="3890"/>
                  <a:pt x="44071" y="4047"/>
                </a:cubicBezTo>
                <a:cubicBezTo>
                  <a:pt x="44120" y="4096"/>
                  <a:pt x="44181" y="4118"/>
                  <a:pt x="44241" y="4118"/>
                </a:cubicBezTo>
                <a:cubicBezTo>
                  <a:pt x="44368" y="4118"/>
                  <a:pt x="44491" y="4020"/>
                  <a:pt x="44491" y="3871"/>
                </a:cubicBezTo>
                <a:cubicBezTo>
                  <a:pt x="44491" y="3733"/>
                  <a:pt x="44381" y="3623"/>
                  <a:pt x="44243" y="3623"/>
                </a:cubicBezTo>
                <a:close/>
                <a:moveTo>
                  <a:pt x="45465" y="3623"/>
                </a:moveTo>
                <a:cubicBezTo>
                  <a:pt x="45243" y="3623"/>
                  <a:pt x="45133" y="3890"/>
                  <a:pt x="45290" y="4047"/>
                </a:cubicBezTo>
                <a:cubicBezTo>
                  <a:pt x="45339" y="4096"/>
                  <a:pt x="45400" y="4118"/>
                  <a:pt x="45461" y="4118"/>
                </a:cubicBezTo>
                <a:cubicBezTo>
                  <a:pt x="45587" y="4118"/>
                  <a:pt x="45710" y="4020"/>
                  <a:pt x="45710" y="3871"/>
                </a:cubicBezTo>
                <a:cubicBezTo>
                  <a:pt x="45710" y="3733"/>
                  <a:pt x="45600" y="3623"/>
                  <a:pt x="45465" y="3623"/>
                </a:cubicBezTo>
                <a:close/>
                <a:moveTo>
                  <a:pt x="46684" y="3623"/>
                </a:moveTo>
                <a:cubicBezTo>
                  <a:pt x="46465" y="3623"/>
                  <a:pt x="46352" y="3890"/>
                  <a:pt x="46509" y="4047"/>
                </a:cubicBezTo>
                <a:cubicBezTo>
                  <a:pt x="46559" y="4096"/>
                  <a:pt x="46621" y="4118"/>
                  <a:pt x="46681" y="4118"/>
                </a:cubicBezTo>
                <a:cubicBezTo>
                  <a:pt x="46808" y="4118"/>
                  <a:pt x="46929" y="4020"/>
                  <a:pt x="46929" y="3871"/>
                </a:cubicBezTo>
                <a:cubicBezTo>
                  <a:pt x="46929" y="3733"/>
                  <a:pt x="46819" y="3623"/>
                  <a:pt x="46684" y="3623"/>
                </a:cubicBezTo>
                <a:close/>
                <a:moveTo>
                  <a:pt x="47903" y="3623"/>
                </a:moveTo>
                <a:cubicBezTo>
                  <a:pt x="47684" y="3623"/>
                  <a:pt x="47574" y="3890"/>
                  <a:pt x="47728" y="4047"/>
                </a:cubicBezTo>
                <a:cubicBezTo>
                  <a:pt x="47778" y="4096"/>
                  <a:pt x="47840" y="4118"/>
                  <a:pt x="47901" y="4118"/>
                </a:cubicBezTo>
                <a:cubicBezTo>
                  <a:pt x="48028" y="4118"/>
                  <a:pt x="48151" y="4020"/>
                  <a:pt x="48151" y="3871"/>
                </a:cubicBezTo>
                <a:cubicBezTo>
                  <a:pt x="48151" y="3733"/>
                  <a:pt x="48038" y="3623"/>
                  <a:pt x="47903" y="3623"/>
                </a:cubicBezTo>
                <a:close/>
                <a:moveTo>
                  <a:pt x="49122" y="3623"/>
                </a:moveTo>
                <a:cubicBezTo>
                  <a:pt x="48903" y="3623"/>
                  <a:pt x="48793" y="3890"/>
                  <a:pt x="48947" y="4047"/>
                </a:cubicBezTo>
                <a:cubicBezTo>
                  <a:pt x="48997" y="4096"/>
                  <a:pt x="49059" y="4118"/>
                  <a:pt x="49120" y="4118"/>
                </a:cubicBezTo>
                <a:cubicBezTo>
                  <a:pt x="49248" y="4118"/>
                  <a:pt x="49370" y="4020"/>
                  <a:pt x="49370" y="3871"/>
                </a:cubicBezTo>
                <a:cubicBezTo>
                  <a:pt x="49370" y="3733"/>
                  <a:pt x="49257" y="3623"/>
                  <a:pt x="49122" y="3623"/>
                </a:cubicBezTo>
                <a:close/>
                <a:moveTo>
                  <a:pt x="50342" y="3623"/>
                </a:moveTo>
                <a:cubicBezTo>
                  <a:pt x="50122" y="3623"/>
                  <a:pt x="50012" y="3890"/>
                  <a:pt x="50166" y="4047"/>
                </a:cubicBezTo>
                <a:cubicBezTo>
                  <a:pt x="50216" y="4096"/>
                  <a:pt x="50278" y="4118"/>
                  <a:pt x="50339" y="4118"/>
                </a:cubicBezTo>
                <a:cubicBezTo>
                  <a:pt x="50467" y="4118"/>
                  <a:pt x="50589" y="4020"/>
                  <a:pt x="50589" y="3871"/>
                </a:cubicBezTo>
                <a:cubicBezTo>
                  <a:pt x="50589" y="3733"/>
                  <a:pt x="50479" y="3623"/>
                  <a:pt x="50342" y="3623"/>
                </a:cubicBezTo>
                <a:close/>
                <a:moveTo>
                  <a:pt x="51561" y="3623"/>
                </a:moveTo>
                <a:cubicBezTo>
                  <a:pt x="51341" y="3623"/>
                  <a:pt x="51232" y="3890"/>
                  <a:pt x="51388" y="4047"/>
                </a:cubicBezTo>
                <a:cubicBezTo>
                  <a:pt x="51438" y="4096"/>
                  <a:pt x="51499" y="4118"/>
                  <a:pt x="51559" y="4118"/>
                </a:cubicBezTo>
                <a:cubicBezTo>
                  <a:pt x="51686" y="4118"/>
                  <a:pt x="51808" y="4020"/>
                  <a:pt x="51808" y="3871"/>
                </a:cubicBezTo>
                <a:cubicBezTo>
                  <a:pt x="51808" y="3733"/>
                  <a:pt x="51698" y="3623"/>
                  <a:pt x="51561" y="3623"/>
                </a:cubicBezTo>
                <a:close/>
                <a:moveTo>
                  <a:pt x="52780" y="3623"/>
                </a:moveTo>
                <a:cubicBezTo>
                  <a:pt x="52560" y="3623"/>
                  <a:pt x="52451" y="3890"/>
                  <a:pt x="52607" y="4047"/>
                </a:cubicBezTo>
                <a:cubicBezTo>
                  <a:pt x="52657" y="4096"/>
                  <a:pt x="52718" y="4118"/>
                  <a:pt x="52778" y="4118"/>
                </a:cubicBezTo>
                <a:cubicBezTo>
                  <a:pt x="52905" y="4118"/>
                  <a:pt x="53027" y="4020"/>
                  <a:pt x="53027" y="3871"/>
                </a:cubicBezTo>
                <a:cubicBezTo>
                  <a:pt x="53027" y="3733"/>
                  <a:pt x="52917" y="3623"/>
                  <a:pt x="52780" y="3623"/>
                </a:cubicBezTo>
                <a:close/>
                <a:moveTo>
                  <a:pt x="54002" y="3623"/>
                </a:moveTo>
                <a:cubicBezTo>
                  <a:pt x="53779" y="3623"/>
                  <a:pt x="53670" y="3890"/>
                  <a:pt x="53826" y="4047"/>
                </a:cubicBezTo>
                <a:cubicBezTo>
                  <a:pt x="53876" y="4096"/>
                  <a:pt x="53937" y="4118"/>
                  <a:pt x="53997" y="4118"/>
                </a:cubicBezTo>
                <a:cubicBezTo>
                  <a:pt x="54124" y="4118"/>
                  <a:pt x="54246" y="4020"/>
                  <a:pt x="54246" y="3871"/>
                </a:cubicBezTo>
                <a:cubicBezTo>
                  <a:pt x="54246" y="3733"/>
                  <a:pt x="54137" y="3623"/>
                  <a:pt x="54002" y="3623"/>
                </a:cubicBezTo>
                <a:close/>
                <a:moveTo>
                  <a:pt x="50342" y="4843"/>
                </a:moveTo>
                <a:cubicBezTo>
                  <a:pt x="50311" y="4843"/>
                  <a:pt x="50280" y="4849"/>
                  <a:pt x="50251" y="4861"/>
                </a:cubicBezTo>
                <a:lnTo>
                  <a:pt x="50432" y="4861"/>
                </a:lnTo>
                <a:cubicBezTo>
                  <a:pt x="50403" y="4849"/>
                  <a:pt x="50372" y="4843"/>
                  <a:pt x="50342" y="4843"/>
                </a:cubicBezTo>
                <a:close/>
                <a:moveTo>
                  <a:pt x="49122" y="4843"/>
                </a:moveTo>
                <a:cubicBezTo>
                  <a:pt x="49013" y="4843"/>
                  <a:pt x="48916" y="4918"/>
                  <a:pt x="48884" y="5024"/>
                </a:cubicBezTo>
                <a:cubicBezTo>
                  <a:pt x="49028" y="4990"/>
                  <a:pt x="49173" y="4962"/>
                  <a:pt x="49317" y="4940"/>
                </a:cubicBezTo>
                <a:cubicBezTo>
                  <a:pt x="49270" y="4880"/>
                  <a:pt x="49198" y="4843"/>
                  <a:pt x="49122" y="4843"/>
                </a:cubicBezTo>
                <a:close/>
                <a:moveTo>
                  <a:pt x="51561" y="4843"/>
                </a:moveTo>
                <a:cubicBezTo>
                  <a:pt x="51482" y="4843"/>
                  <a:pt x="51410" y="4880"/>
                  <a:pt x="51363" y="4943"/>
                </a:cubicBezTo>
                <a:cubicBezTo>
                  <a:pt x="51510" y="4968"/>
                  <a:pt x="51658" y="4996"/>
                  <a:pt x="51802" y="5031"/>
                </a:cubicBezTo>
                <a:cubicBezTo>
                  <a:pt x="51774" y="4921"/>
                  <a:pt x="51677" y="4843"/>
                  <a:pt x="51561" y="4843"/>
                </a:cubicBezTo>
                <a:close/>
                <a:moveTo>
                  <a:pt x="2780" y="4843"/>
                </a:moveTo>
                <a:cubicBezTo>
                  <a:pt x="2560" y="4843"/>
                  <a:pt x="2451" y="5109"/>
                  <a:pt x="2607" y="5266"/>
                </a:cubicBezTo>
                <a:cubicBezTo>
                  <a:pt x="2657" y="5315"/>
                  <a:pt x="2718" y="5337"/>
                  <a:pt x="2778" y="5337"/>
                </a:cubicBezTo>
                <a:cubicBezTo>
                  <a:pt x="2905" y="5337"/>
                  <a:pt x="3027" y="5239"/>
                  <a:pt x="3027" y="5090"/>
                </a:cubicBezTo>
                <a:cubicBezTo>
                  <a:pt x="3027" y="4955"/>
                  <a:pt x="2918" y="4843"/>
                  <a:pt x="2780" y="4843"/>
                </a:cubicBezTo>
                <a:close/>
                <a:moveTo>
                  <a:pt x="4002" y="4843"/>
                </a:moveTo>
                <a:cubicBezTo>
                  <a:pt x="3779" y="4843"/>
                  <a:pt x="3670" y="5109"/>
                  <a:pt x="3826" y="5266"/>
                </a:cubicBezTo>
                <a:cubicBezTo>
                  <a:pt x="3876" y="5315"/>
                  <a:pt x="3937" y="5337"/>
                  <a:pt x="3997" y="5337"/>
                </a:cubicBezTo>
                <a:cubicBezTo>
                  <a:pt x="4124" y="5337"/>
                  <a:pt x="4246" y="5239"/>
                  <a:pt x="4246" y="5090"/>
                </a:cubicBezTo>
                <a:cubicBezTo>
                  <a:pt x="4246" y="4955"/>
                  <a:pt x="4137" y="4843"/>
                  <a:pt x="4002" y="4843"/>
                </a:cubicBezTo>
                <a:close/>
                <a:moveTo>
                  <a:pt x="5221" y="4843"/>
                </a:moveTo>
                <a:cubicBezTo>
                  <a:pt x="5002" y="4843"/>
                  <a:pt x="4889" y="5109"/>
                  <a:pt x="5045" y="5266"/>
                </a:cubicBezTo>
                <a:cubicBezTo>
                  <a:pt x="5096" y="5315"/>
                  <a:pt x="5158" y="5337"/>
                  <a:pt x="5218" y="5337"/>
                </a:cubicBezTo>
                <a:cubicBezTo>
                  <a:pt x="5346" y="5337"/>
                  <a:pt x="5469" y="5239"/>
                  <a:pt x="5469" y="5090"/>
                </a:cubicBezTo>
                <a:cubicBezTo>
                  <a:pt x="5465" y="4955"/>
                  <a:pt x="5356" y="4843"/>
                  <a:pt x="5221" y="4843"/>
                </a:cubicBezTo>
                <a:close/>
                <a:moveTo>
                  <a:pt x="6440" y="4843"/>
                </a:moveTo>
                <a:cubicBezTo>
                  <a:pt x="6221" y="4843"/>
                  <a:pt x="6111" y="5109"/>
                  <a:pt x="6264" y="5266"/>
                </a:cubicBezTo>
                <a:cubicBezTo>
                  <a:pt x="6315" y="5315"/>
                  <a:pt x="6377" y="5337"/>
                  <a:pt x="6437" y="5337"/>
                </a:cubicBezTo>
                <a:cubicBezTo>
                  <a:pt x="6565" y="5337"/>
                  <a:pt x="6688" y="5239"/>
                  <a:pt x="6688" y="5090"/>
                </a:cubicBezTo>
                <a:cubicBezTo>
                  <a:pt x="6688" y="4955"/>
                  <a:pt x="6575" y="4843"/>
                  <a:pt x="6440" y="4843"/>
                </a:cubicBezTo>
                <a:close/>
                <a:moveTo>
                  <a:pt x="7659" y="4843"/>
                </a:moveTo>
                <a:cubicBezTo>
                  <a:pt x="7440" y="4843"/>
                  <a:pt x="7330" y="5109"/>
                  <a:pt x="7484" y="5266"/>
                </a:cubicBezTo>
                <a:cubicBezTo>
                  <a:pt x="7534" y="5315"/>
                  <a:pt x="7596" y="5337"/>
                  <a:pt x="7656" y="5337"/>
                </a:cubicBezTo>
                <a:cubicBezTo>
                  <a:pt x="7784" y="5337"/>
                  <a:pt x="7907" y="5239"/>
                  <a:pt x="7907" y="5090"/>
                </a:cubicBezTo>
                <a:cubicBezTo>
                  <a:pt x="7907" y="4955"/>
                  <a:pt x="7797" y="4843"/>
                  <a:pt x="7659" y="4843"/>
                </a:cubicBezTo>
                <a:close/>
                <a:moveTo>
                  <a:pt x="8878" y="4843"/>
                </a:moveTo>
                <a:cubicBezTo>
                  <a:pt x="8659" y="4843"/>
                  <a:pt x="8549" y="5109"/>
                  <a:pt x="8706" y="5266"/>
                </a:cubicBezTo>
                <a:cubicBezTo>
                  <a:pt x="8755" y="5315"/>
                  <a:pt x="8816" y="5337"/>
                  <a:pt x="8876" y="5337"/>
                </a:cubicBezTo>
                <a:cubicBezTo>
                  <a:pt x="9003" y="5337"/>
                  <a:pt x="9126" y="5239"/>
                  <a:pt x="9126" y="5090"/>
                </a:cubicBezTo>
                <a:cubicBezTo>
                  <a:pt x="9126" y="4955"/>
                  <a:pt x="9016" y="4843"/>
                  <a:pt x="8878" y="4843"/>
                </a:cubicBezTo>
                <a:close/>
                <a:moveTo>
                  <a:pt x="10097" y="4843"/>
                </a:moveTo>
                <a:cubicBezTo>
                  <a:pt x="9878" y="4843"/>
                  <a:pt x="9768" y="5109"/>
                  <a:pt x="9925" y="5266"/>
                </a:cubicBezTo>
                <a:cubicBezTo>
                  <a:pt x="9974" y="5315"/>
                  <a:pt x="10035" y="5337"/>
                  <a:pt x="10095" y="5337"/>
                </a:cubicBezTo>
                <a:cubicBezTo>
                  <a:pt x="10222" y="5337"/>
                  <a:pt x="10345" y="5239"/>
                  <a:pt x="10345" y="5090"/>
                </a:cubicBezTo>
                <a:cubicBezTo>
                  <a:pt x="10345" y="4955"/>
                  <a:pt x="10235" y="4843"/>
                  <a:pt x="10097" y="4843"/>
                </a:cubicBezTo>
                <a:close/>
                <a:moveTo>
                  <a:pt x="11319" y="4843"/>
                </a:moveTo>
                <a:cubicBezTo>
                  <a:pt x="11097" y="4843"/>
                  <a:pt x="10987" y="5109"/>
                  <a:pt x="11144" y="5266"/>
                </a:cubicBezTo>
                <a:cubicBezTo>
                  <a:pt x="11193" y="5315"/>
                  <a:pt x="11254" y="5337"/>
                  <a:pt x="11315" y="5337"/>
                </a:cubicBezTo>
                <a:cubicBezTo>
                  <a:pt x="11441" y="5337"/>
                  <a:pt x="11564" y="5239"/>
                  <a:pt x="11564" y="5090"/>
                </a:cubicBezTo>
                <a:cubicBezTo>
                  <a:pt x="11564" y="4955"/>
                  <a:pt x="11454" y="4843"/>
                  <a:pt x="11319" y="4843"/>
                </a:cubicBezTo>
                <a:close/>
                <a:moveTo>
                  <a:pt x="12538" y="4843"/>
                </a:moveTo>
                <a:cubicBezTo>
                  <a:pt x="12316" y="4843"/>
                  <a:pt x="12206" y="5109"/>
                  <a:pt x="12363" y="5266"/>
                </a:cubicBezTo>
                <a:cubicBezTo>
                  <a:pt x="12413" y="5315"/>
                  <a:pt x="12475" y="5337"/>
                  <a:pt x="12535" y="5337"/>
                </a:cubicBezTo>
                <a:cubicBezTo>
                  <a:pt x="12662" y="5337"/>
                  <a:pt x="12783" y="5239"/>
                  <a:pt x="12783" y="5090"/>
                </a:cubicBezTo>
                <a:cubicBezTo>
                  <a:pt x="12783" y="4955"/>
                  <a:pt x="12673" y="4843"/>
                  <a:pt x="12538" y="4843"/>
                </a:cubicBezTo>
                <a:close/>
                <a:moveTo>
                  <a:pt x="13757" y="4843"/>
                </a:moveTo>
                <a:cubicBezTo>
                  <a:pt x="13538" y="4843"/>
                  <a:pt x="13425" y="5109"/>
                  <a:pt x="13582" y="5266"/>
                </a:cubicBezTo>
                <a:cubicBezTo>
                  <a:pt x="13632" y="5315"/>
                  <a:pt x="13694" y="5337"/>
                  <a:pt x="13755" y="5337"/>
                </a:cubicBezTo>
                <a:cubicBezTo>
                  <a:pt x="13883" y="5337"/>
                  <a:pt x="14005" y="5239"/>
                  <a:pt x="14005" y="5090"/>
                </a:cubicBezTo>
                <a:cubicBezTo>
                  <a:pt x="14005" y="4955"/>
                  <a:pt x="13892" y="4843"/>
                  <a:pt x="13757" y="4843"/>
                </a:cubicBezTo>
                <a:close/>
                <a:moveTo>
                  <a:pt x="14976" y="4843"/>
                </a:moveTo>
                <a:cubicBezTo>
                  <a:pt x="14757" y="4843"/>
                  <a:pt x="14647" y="5109"/>
                  <a:pt x="14801" y="5266"/>
                </a:cubicBezTo>
                <a:cubicBezTo>
                  <a:pt x="14851" y="5315"/>
                  <a:pt x="14913" y="5337"/>
                  <a:pt x="14974" y="5337"/>
                </a:cubicBezTo>
                <a:cubicBezTo>
                  <a:pt x="15102" y="5337"/>
                  <a:pt x="15224" y="5239"/>
                  <a:pt x="15224" y="5090"/>
                </a:cubicBezTo>
                <a:cubicBezTo>
                  <a:pt x="15224" y="4955"/>
                  <a:pt x="15111" y="4843"/>
                  <a:pt x="14976" y="4843"/>
                </a:cubicBezTo>
                <a:close/>
                <a:moveTo>
                  <a:pt x="16196" y="4843"/>
                </a:moveTo>
                <a:cubicBezTo>
                  <a:pt x="15976" y="4843"/>
                  <a:pt x="15866" y="5109"/>
                  <a:pt x="16020" y="5266"/>
                </a:cubicBezTo>
                <a:cubicBezTo>
                  <a:pt x="16070" y="5315"/>
                  <a:pt x="16132" y="5337"/>
                  <a:pt x="16193" y="5337"/>
                </a:cubicBezTo>
                <a:cubicBezTo>
                  <a:pt x="16321" y="5337"/>
                  <a:pt x="16443" y="5239"/>
                  <a:pt x="16443" y="5090"/>
                </a:cubicBezTo>
                <a:cubicBezTo>
                  <a:pt x="16443" y="4955"/>
                  <a:pt x="16333" y="4843"/>
                  <a:pt x="16196" y="4843"/>
                </a:cubicBezTo>
                <a:close/>
                <a:moveTo>
                  <a:pt x="17415" y="4843"/>
                </a:moveTo>
                <a:cubicBezTo>
                  <a:pt x="17195" y="4843"/>
                  <a:pt x="17086" y="5109"/>
                  <a:pt x="17242" y="5266"/>
                </a:cubicBezTo>
                <a:cubicBezTo>
                  <a:pt x="17292" y="5315"/>
                  <a:pt x="17353" y="5337"/>
                  <a:pt x="17413" y="5337"/>
                </a:cubicBezTo>
                <a:cubicBezTo>
                  <a:pt x="17540" y="5337"/>
                  <a:pt x="17662" y="5239"/>
                  <a:pt x="17662" y="5090"/>
                </a:cubicBezTo>
                <a:cubicBezTo>
                  <a:pt x="17662" y="4955"/>
                  <a:pt x="17552" y="4843"/>
                  <a:pt x="17415" y="4843"/>
                </a:cubicBezTo>
                <a:close/>
                <a:moveTo>
                  <a:pt x="18634" y="4843"/>
                </a:moveTo>
                <a:cubicBezTo>
                  <a:pt x="18414" y="4843"/>
                  <a:pt x="18305" y="5109"/>
                  <a:pt x="18461" y="5266"/>
                </a:cubicBezTo>
                <a:cubicBezTo>
                  <a:pt x="18511" y="5315"/>
                  <a:pt x="18572" y="5337"/>
                  <a:pt x="18632" y="5337"/>
                </a:cubicBezTo>
                <a:cubicBezTo>
                  <a:pt x="18759" y="5337"/>
                  <a:pt x="18881" y="5239"/>
                  <a:pt x="18881" y="5090"/>
                </a:cubicBezTo>
                <a:cubicBezTo>
                  <a:pt x="18881" y="4955"/>
                  <a:pt x="18772" y="4843"/>
                  <a:pt x="18634" y="4843"/>
                </a:cubicBezTo>
                <a:close/>
                <a:moveTo>
                  <a:pt x="19856" y="4843"/>
                </a:moveTo>
                <a:cubicBezTo>
                  <a:pt x="19633" y="4843"/>
                  <a:pt x="19524" y="5109"/>
                  <a:pt x="19680" y="5266"/>
                </a:cubicBezTo>
                <a:cubicBezTo>
                  <a:pt x="19730" y="5315"/>
                  <a:pt x="19791" y="5337"/>
                  <a:pt x="19851" y="5337"/>
                </a:cubicBezTo>
                <a:cubicBezTo>
                  <a:pt x="19978" y="5337"/>
                  <a:pt x="20100" y="5239"/>
                  <a:pt x="20100" y="5090"/>
                </a:cubicBezTo>
                <a:cubicBezTo>
                  <a:pt x="20100" y="4955"/>
                  <a:pt x="19991" y="4843"/>
                  <a:pt x="19856" y="4843"/>
                </a:cubicBezTo>
                <a:close/>
                <a:moveTo>
                  <a:pt x="21075" y="4843"/>
                </a:moveTo>
                <a:cubicBezTo>
                  <a:pt x="20852" y="4843"/>
                  <a:pt x="20743" y="5109"/>
                  <a:pt x="20899" y="5266"/>
                </a:cubicBezTo>
                <a:cubicBezTo>
                  <a:pt x="20950" y="5315"/>
                  <a:pt x="21011" y="5337"/>
                  <a:pt x="21071" y="5337"/>
                </a:cubicBezTo>
                <a:cubicBezTo>
                  <a:pt x="21198" y="5337"/>
                  <a:pt x="21319" y="5239"/>
                  <a:pt x="21319" y="5090"/>
                </a:cubicBezTo>
                <a:cubicBezTo>
                  <a:pt x="21319" y="4955"/>
                  <a:pt x="21210" y="4843"/>
                  <a:pt x="21075" y="4843"/>
                </a:cubicBezTo>
                <a:close/>
                <a:moveTo>
                  <a:pt x="22294" y="4843"/>
                </a:moveTo>
                <a:cubicBezTo>
                  <a:pt x="22075" y="4843"/>
                  <a:pt x="21965" y="5109"/>
                  <a:pt x="22118" y="5266"/>
                </a:cubicBezTo>
                <a:cubicBezTo>
                  <a:pt x="22169" y="5315"/>
                  <a:pt x="22231" y="5337"/>
                  <a:pt x="22291" y="5337"/>
                </a:cubicBezTo>
                <a:cubicBezTo>
                  <a:pt x="22419" y="5337"/>
                  <a:pt x="22541" y="5239"/>
                  <a:pt x="22541" y="5090"/>
                </a:cubicBezTo>
                <a:cubicBezTo>
                  <a:pt x="22541" y="4955"/>
                  <a:pt x="22429" y="4843"/>
                  <a:pt x="22294" y="4843"/>
                </a:cubicBezTo>
                <a:close/>
                <a:moveTo>
                  <a:pt x="23513" y="4843"/>
                </a:moveTo>
                <a:cubicBezTo>
                  <a:pt x="23294" y="4843"/>
                  <a:pt x="23184" y="5109"/>
                  <a:pt x="23337" y="5266"/>
                </a:cubicBezTo>
                <a:cubicBezTo>
                  <a:pt x="23388" y="5315"/>
                  <a:pt x="23450" y="5337"/>
                  <a:pt x="23510" y="5337"/>
                </a:cubicBezTo>
                <a:cubicBezTo>
                  <a:pt x="23638" y="5337"/>
                  <a:pt x="23761" y="5239"/>
                  <a:pt x="23761" y="5090"/>
                </a:cubicBezTo>
                <a:cubicBezTo>
                  <a:pt x="23761" y="4955"/>
                  <a:pt x="23648" y="4843"/>
                  <a:pt x="23513" y="4843"/>
                </a:cubicBezTo>
                <a:close/>
                <a:moveTo>
                  <a:pt x="24732" y="4843"/>
                </a:moveTo>
                <a:cubicBezTo>
                  <a:pt x="24513" y="4843"/>
                  <a:pt x="24403" y="5109"/>
                  <a:pt x="24557" y="5266"/>
                </a:cubicBezTo>
                <a:cubicBezTo>
                  <a:pt x="24607" y="5315"/>
                  <a:pt x="24669" y="5337"/>
                  <a:pt x="24729" y="5337"/>
                </a:cubicBezTo>
                <a:cubicBezTo>
                  <a:pt x="24857" y="5337"/>
                  <a:pt x="24980" y="5239"/>
                  <a:pt x="24980" y="5090"/>
                </a:cubicBezTo>
                <a:cubicBezTo>
                  <a:pt x="24980" y="4955"/>
                  <a:pt x="24870" y="4843"/>
                  <a:pt x="24732" y="4843"/>
                </a:cubicBezTo>
                <a:close/>
                <a:moveTo>
                  <a:pt x="25951" y="4843"/>
                </a:moveTo>
                <a:cubicBezTo>
                  <a:pt x="25732" y="4843"/>
                  <a:pt x="25622" y="5109"/>
                  <a:pt x="25779" y="5266"/>
                </a:cubicBezTo>
                <a:cubicBezTo>
                  <a:pt x="25828" y="5315"/>
                  <a:pt x="25889" y="5337"/>
                  <a:pt x="25949" y="5337"/>
                </a:cubicBezTo>
                <a:cubicBezTo>
                  <a:pt x="26076" y="5337"/>
                  <a:pt x="26199" y="5239"/>
                  <a:pt x="26199" y="5090"/>
                </a:cubicBezTo>
                <a:cubicBezTo>
                  <a:pt x="26199" y="4955"/>
                  <a:pt x="26089" y="4843"/>
                  <a:pt x="25951" y="4843"/>
                </a:cubicBezTo>
                <a:close/>
                <a:moveTo>
                  <a:pt x="27170" y="4843"/>
                </a:moveTo>
                <a:cubicBezTo>
                  <a:pt x="26951" y="4843"/>
                  <a:pt x="26841" y="5109"/>
                  <a:pt x="26998" y="5266"/>
                </a:cubicBezTo>
                <a:cubicBezTo>
                  <a:pt x="27047" y="5315"/>
                  <a:pt x="27108" y="5337"/>
                  <a:pt x="27168" y="5337"/>
                </a:cubicBezTo>
                <a:cubicBezTo>
                  <a:pt x="27295" y="5337"/>
                  <a:pt x="27418" y="5239"/>
                  <a:pt x="27418" y="5090"/>
                </a:cubicBezTo>
                <a:cubicBezTo>
                  <a:pt x="27418" y="4955"/>
                  <a:pt x="27308" y="4843"/>
                  <a:pt x="27170" y="4843"/>
                </a:cubicBezTo>
                <a:close/>
                <a:moveTo>
                  <a:pt x="28392" y="4843"/>
                </a:moveTo>
                <a:cubicBezTo>
                  <a:pt x="28170" y="4843"/>
                  <a:pt x="28060" y="5109"/>
                  <a:pt x="28217" y="5266"/>
                </a:cubicBezTo>
                <a:cubicBezTo>
                  <a:pt x="28266" y="5315"/>
                  <a:pt x="28327" y="5337"/>
                  <a:pt x="28388" y="5337"/>
                </a:cubicBezTo>
                <a:cubicBezTo>
                  <a:pt x="28514" y="5337"/>
                  <a:pt x="28637" y="5239"/>
                  <a:pt x="28637" y="5090"/>
                </a:cubicBezTo>
                <a:cubicBezTo>
                  <a:pt x="28637" y="4955"/>
                  <a:pt x="28527" y="4843"/>
                  <a:pt x="28392" y="4843"/>
                </a:cubicBezTo>
                <a:close/>
                <a:moveTo>
                  <a:pt x="29611" y="4843"/>
                </a:moveTo>
                <a:cubicBezTo>
                  <a:pt x="29389" y="4843"/>
                  <a:pt x="29279" y="5109"/>
                  <a:pt x="29436" y="5266"/>
                </a:cubicBezTo>
                <a:cubicBezTo>
                  <a:pt x="29486" y="5315"/>
                  <a:pt x="29548" y="5337"/>
                  <a:pt x="29608" y="5337"/>
                </a:cubicBezTo>
                <a:cubicBezTo>
                  <a:pt x="29735" y="5337"/>
                  <a:pt x="29856" y="5239"/>
                  <a:pt x="29856" y="5090"/>
                </a:cubicBezTo>
                <a:cubicBezTo>
                  <a:pt x="29856" y="4955"/>
                  <a:pt x="29746" y="4843"/>
                  <a:pt x="29611" y="4843"/>
                </a:cubicBezTo>
                <a:close/>
                <a:moveTo>
                  <a:pt x="30830" y="4843"/>
                </a:moveTo>
                <a:cubicBezTo>
                  <a:pt x="30611" y="4843"/>
                  <a:pt x="30501" y="5109"/>
                  <a:pt x="30655" y="5266"/>
                </a:cubicBezTo>
                <a:cubicBezTo>
                  <a:pt x="30705" y="5315"/>
                  <a:pt x="30767" y="5337"/>
                  <a:pt x="30828" y="5337"/>
                </a:cubicBezTo>
                <a:cubicBezTo>
                  <a:pt x="30955" y="5337"/>
                  <a:pt x="31078" y="5239"/>
                  <a:pt x="31078" y="5090"/>
                </a:cubicBezTo>
                <a:cubicBezTo>
                  <a:pt x="31078" y="4955"/>
                  <a:pt x="30965" y="4843"/>
                  <a:pt x="30830" y="4843"/>
                </a:cubicBezTo>
                <a:close/>
                <a:moveTo>
                  <a:pt x="32049" y="4843"/>
                </a:moveTo>
                <a:cubicBezTo>
                  <a:pt x="31830" y="4843"/>
                  <a:pt x="31720" y="5109"/>
                  <a:pt x="31874" y="5266"/>
                </a:cubicBezTo>
                <a:cubicBezTo>
                  <a:pt x="31924" y="5315"/>
                  <a:pt x="31986" y="5337"/>
                  <a:pt x="32047" y="5337"/>
                </a:cubicBezTo>
                <a:cubicBezTo>
                  <a:pt x="32175" y="5337"/>
                  <a:pt x="32297" y="5239"/>
                  <a:pt x="32297" y="5090"/>
                </a:cubicBezTo>
                <a:cubicBezTo>
                  <a:pt x="32297" y="4955"/>
                  <a:pt x="32184" y="4843"/>
                  <a:pt x="32049" y="4843"/>
                </a:cubicBezTo>
                <a:close/>
                <a:moveTo>
                  <a:pt x="33269" y="4843"/>
                </a:moveTo>
                <a:cubicBezTo>
                  <a:pt x="33049" y="4843"/>
                  <a:pt x="32939" y="5109"/>
                  <a:pt x="33093" y="5266"/>
                </a:cubicBezTo>
                <a:cubicBezTo>
                  <a:pt x="33143" y="5315"/>
                  <a:pt x="33205" y="5337"/>
                  <a:pt x="33266" y="5337"/>
                </a:cubicBezTo>
                <a:cubicBezTo>
                  <a:pt x="33394" y="5337"/>
                  <a:pt x="33516" y="5239"/>
                  <a:pt x="33516" y="5090"/>
                </a:cubicBezTo>
                <a:cubicBezTo>
                  <a:pt x="33516" y="4955"/>
                  <a:pt x="33406" y="4843"/>
                  <a:pt x="33269" y="4843"/>
                </a:cubicBezTo>
                <a:close/>
                <a:moveTo>
                  <a:pt x="34488" y="4843"/>
                </a:moveTo>
                <a:cubicBezTo>
                  <a:pt x="34268" y="4843"/>
                  <a:pt x="34159" y="5109"/>
                  <a:pt x="34315" y="5266"/>
                </a:cubicBezTo>
                <a:cubicBezTo>
                  <a:pt x="34365" y="5315"/>
                  <a:pt x="34426" y="5337"/>
                  <a:pt x="34486" y="5337"/>
                </a:cubicBezTo>
                <a:cubicBezTo>
                  <a:pt x="34613" y="5337"/>
                  <a:pt x="34735" y="5239"/>
                  <a:pt x="34735" y="5090"/>
                </a:cubicBezTo>
                <a:cubicBezTo>
                  <a:pt x="34735" y="4955"/>
                  <a:pt x="34625" y="4843"/>
                  <a:pt x="34488" y="4843"/>
                </a:cubicBezTo>
                <a:close/>
                <a:moveTo>
                  <a:pt x="35707" y="4843"/>
                </a:moveTo>
                <a:cubicBezTo>
                  <a:pt x="35487" y="4843"/>
                  <a:pt x="35378" y="5109"/>
                  <a:pt x="35534" y="5266"/>
                </a:cubicBezTo>
                <a:cubicBezTo>
                  <a:pt x="35584" y="5315"/>
                  <a:pt x="35645" y="5337"/>
                  <a:pt x="35705" y="5337"/>
                </a:cubicBezTo>
                <a:cubicBezTo>
                  <a:pt x="35832" y="5337"/>
                  <a:pt x="35954" y="5239"/>
                  <a:pt x="35954" y="5090"/>
                </a:cubicBezTo>
                <a:cubicBezTo>
                  <a:pt x="35954" y="4955"/>
                  <a:pt x="35845" y="4843"/>
                  <a:pt x="35707" y="4843"/>
                </a:cubicBezTo>
                <a:close/>
                <a:moveTo>
                  <a:pt x="36929" y="4843"/>
                </a:moveTo>
                <a:cubicBezTo>
                  <a:pt x="36706" y="4843"/>
                  <a:pt x="36597" y="5109"/>
                  <a:pt x="36753" y="5266"/>
                </a:cubicBezTo>
                <a:cubicBezTo>
                  <a:pt x="36803" y="5315"/>
                  <a:pt x="36864" y="5337"/>
                  <a:pt x="36924" y="5337"/>
                </a:cubicBezTo>
                <a:cubicBezTo>
                  <a:pt x="37051" y="5337"/>
                  <a:pt x="37173" y="5239"/>
                  <a:pt x="37173" y="5090"/>
                </a:cubicBezTo>
                <a:cubicBezTo>
                  <a:pt x="37173" y="4955"/>
                  <a:pt x="37064" y="4843"/>
                  <a:pt x="36929" y="4843"/>
                </a:cubicBezTo>
                <a:close/>
                <a:moveTo>
                  <a:pt x="38148" y="4843"/>
                </a:moveTo>
                <a:cubicBezTo>
                  <a:pt x="37928" y="4843"/>
                  <a:pt x="37816" y="5109"/>
                  <a:pt x="37972" y="5266"/>
                </a:cubicBezTo>
                <a:cubicBezTo>
                  <a:pt x="38023" y="5315"/>
                  <a:pt x="38084" y="5337"/>
                  <a:pt x="38144" y="5337"/>
                </a:cubicBezTo>
                <a:cubicBezTo>
                  <a:pt x="38271" y="5337"/>
                  <a:pt x="38392" y="5239"/>
                  <a:pt x="38392" y="5090"/>
                </a:cubicBezTo>
                <a:cubicBezTo>
                  <a:pt x="38392" y="4955"/>
                  <a:pt x="38283" y="4843"/>
                  <a:pt x="38148" y="4843"/>
                </a:cubicBezTo>
                <a:close/>
                <a:moveTo>
                  <a:pt x="39367" y="4843"/>
                </a:moveTo>
                <a:cubicBezTo>
                  <a:pt x="39148" y="4843"/>
                  <a:pt x="39038" y="5109"/>
                  <a:pt x="39191" y="5266"/>
                </a:cubicBezTo>
                <a:cubicBezTo>
                  <a:pt x="39242" y="5315"/>
                  <a:pt x="39304" y="5337"/>
                  <a:pt x="39364" y="5337"/>
                </a:cubicBezTo>
                <a:cubicBezTo>
                  <a:pt x="39492" y="5337"/>
                  <a:pt x="39614" y="5239"/>
                  <a:pt x="39614" y="5090"/>
                </a:cubicBezTo>
                <a:cubicBezTo>
                  <a:pt x="39614" y="4955"/>
                  <a:pt x="39502" y="4843"/>
                  <a:pt x="39367" y="4843"/>
                </a:cubicBezTo>
                <a:close/>
                <a:moveTo>
                  <a:pt x="40586" y="4843"/>
                </a:moveTo>
                <a:cubicBezTo>
                  <a:pt x="40367" y="4843"/>
                  <a:pt x="40257" y="5109"/>
                  <a:pt x="40410" y="5266"/>
                </a:cubicBezTo>
                <a:cubicBezTo>
                  <a:pt x="40461" y="5315"/>
                  <a:pt x="40523" y="5337"/>
                  <a:pt x="40583" y="5337"/>
                </a:cubicBezTo>
                <a:cubicBezTo>
                  <a:pt x="40711" y="5337"/>
                  <a:pt x="40834" y="5239"/>
                  <a:pt x="40834" y="5090"/>
                </a:cubicBezTo>
                <a:cubicBezTo>
                  <a:pt x="40834" y="4955"/>
                  <a:pt x="40721" y="4843"/>
                  <a:pt x="40586" y="4843"/>
                </a:cubicBezTo>
                <a:close/>
                <a:moveTo>
                  <a:pt x="41805" y="4843"/>
                </a:moveTo>
                <a:cubicBezTo>
                  <a:pt x="41586" y="4843"/>
                  <a:pt x="41476" y="5109"/>
                  <a:pt x="41630" y="5266"/>
                </a:cubicBezTo>
                <a:cubicBezTo>
                  <a:pt x="41680" y="5315"/>
                  <a:pt x="41742" y="5337"/>
                  <a:pt x="41802" y="5337"/>
                </a:cubicBezTo>
                <a:cubicBezTo>
                  <a:pt x="41930" y="5337"/>
                  <a:pt x="42053" y="5239"/>
                  <a:pt x="42053" y="5090"/>
                </a:cubicBezTo>
                <a:cubicBezTo>
                  <a:pt x="42053" y="4955"/>
                  <a:pt x="41943" y="4843"/>
                  <a:pt x="41805" y="4843"/>
                </a:cubicBezTo>
                <a:close/>
                <a:moveTo>
                  <a:pt x="43024" y="4843"/>
                </a:moveTo>
                <a:cubicBezTo>
                  <a:pt x="42805" y="4843"/>
                  <a:pt x="42695" y="5109"/>
                  <a:pt x="42852" y="5266"/>
                </a:cubicBezTo>
                <a:cubicBezTo>
                  <a:pt x="42901" y="5315"/>
                  <a:pt x="42962" y="5337"/>
                  <a:pt x="43022" y="5337"/>
                </a:cubicBezTo>
                <a:cubicBezTo>
                  <a:pt x="43149" y="5337"/>
                  <a:pt x="43272" y="5239"/>
                  <a:pt x="43272" y="5090"/>
                </a:cubicBezTo>
                <a:cubicBezTo>
                  <a:pt x="43272" y="4955"/>
                  <a:pt x="43162" y="4843"/>
                  <a:pt x="43024" y="4843"/>
                </a:cubicBezTo>
                <a:close/>
                <a:moveTo>
                  <a:pt x="44243" y="4843"/>
                </a:moveTo>
                <a:cubicBezTo>
                  <a:pt x="44024" y="4843"/>
                  <a:pt x="43914" y="5109"/>
                  <a:pt x="44071" y="5266"/>
                </a:cubicBezTo>
                <a:cubicBezTo>
                  <a:pt x="44120" y="5315"/>
                  <a:pt x="44181" y="5337"/>
                  <a:pt x="44241" y="5337"/>
                </a:cubicBezTo>
                <a:cubicBezTo>
                  <a:pt x="44368" y="5337"/>
                  <a:pt x="44491" y="5239"/>
                  <a:pt x="44491" y="5090"/>
                </a:cubicBezTo>
                <a:cubicBezTo>
                  <a:pt x="44491" y="4955"/>
                  <a:pt x="44381" y="4843"/>
                  <a:pt x="44243" y="4843"/>
                </a:cubicBezTo>
                <a:close/>
                <a:moveTo>
                  <a:pt x="45465" y="4843"/>
                </a:moveTo>
                <a:cubicBezTo>
                  <a:pt x="45243" y="4843"/>
                  <a:pt x="45133" y="5109"/>
                  <a:pt x="45290" y="5266"/>
                </a:cubicBezTo>
                <a:cubicBezTo>
                  <a:pt x="45339" y="5315"/>
                  <a:pt x="45400" y="5337"/>
                  <a:pt x="45461" y="5337"/>
                </a:cubicBezTo>
                <a:cubicBezTo>
                  <a:pt x="45587" y="5337"/>
                  <a:pt x="45710" y="5239"/>
                  <a:pt x="45710" y="5090"/>
                </a:cubicBezTo>
                <a:cubicBezTo>
                  <a:pt x="45710" y="4955"/>
                  <a:pt x="45600" y="4843"/>
                  <a:pt x="45465" y="4843"/>
                </a:cubicBezTo>
                <a:close/>
                <a:moveTo>
                  <a:pt x="46684" y="4843"/>
                </a:moveTo>
                <a:cubicBezTo>
                  <a:pt x="46465" y="4843"/>
                  <a:pt x="46352" y="5109"/>
                  <a:pt x="46509" y="5266"/>
                </a:cubicBezTo>
                <a:cubicBezTo>
                  <a:pt x="46559" y="5315"/>
                  <a:pt x="46621" y="5337"/>
                  <a:pt x="46681" y="5337"/>
                </a:cubicBezTo>
                <a:cubicBezTo>
                  <a:pt x="46808" y="5337"/>
                  <a:pt x="46929" y="5239"/>
                  <a:pt x="46929" y="5090"/>
                </a:cubicBezTo>
                <a:cubicBezTo>
                  <a:pt x="46929" y="4955"/>
                  <a:pt x="46819" y="4843"/>
                  <a:pt x="46684" y="4843"/>
                </a:cubicBezTo>
                <a:close/>
                <a:moveTo>
                  <a:pt x="52780" y="4843"/>
                </a:moveTo>
                <a:cubicBezTo>
                  <a:pt x="52560" y="4843"/>
                  <a:pt x="52451" y="5109"/>
                  <a:pt x="52607" y="5266"/>
                </a:cubicBezTo>
                <a:cubicBezTo>
                  <a:pt x="52657" y="5315"/>
                  <a:pt x="52718" y="5337"/>
                  <a:pt x="52778" y="5337"/>
                </a:cubicBezTo>
                <a:cubicBezTo>
                  <a:pt x="52905" y="5337"/>
                  <a:pt x="53027" y="5239"/>
                  <a:pt x="53027" y="5090"/>
                </a:cubicBezTo>
                <a:cubicBezTo>
                  <a:pt x="53027" y="4955"/>
                  <a:pt x="52917" y="4843"/>
                  <a:pt x="52780" y="4843"/>
                </a:cubicBezTo>
                <a:close/>
                <a:moveTo>
                  <a:pt x="54002" y="4843"/>
                </a:moveTo>
                <a:cubicBezTo>
                  <a:pt x="53779" y="4843"/>
                  <a:pt x="53670" y="5109"/>
                  <a:pt x="53826" y="5266"/>
                </a:cubicBezTo>
                <a:cubicBezTo>
                  <a:pt x="53876" y="5315"/>
                  <a:pt x="53937" y="5337"/>
                  <a:pt x="53997" y="5337"/>
                </a:cubicBezTo>
                <a:cubicBezTo>
                  <a:pt x="54124" y="5337"/>
                  <a:pt x="54246" y="5239"/>
                  <a:pt x="54246" y="5090"/>
                </a:cubicBezTo>
                <a:cubicBezTo>
                  <a:pt x="54246" y="4955"/>
                  <a:pt x="54137" y="4843"/>
                  <a:pt x="54002" y="4843"/>
                </a:cubicBezTo>
                <a:close/>
                <a:moveTo>
                  <a:pt x="55221" y="4843"/>
                </a:moveTo>
                <a:cubicBezTo>
                  <a:pt x="55001" y="4843"/>
                  <a:pt x="54889" y="5109"/>
                  <a:pt x="55045" y="5266"/>
                </a:cubicBezTo>
                <a:cubicBezTo>
                  <a:pt x="55096" y="5315"/>
                  <a:pt x="55157" y="5337"/>
                  <a:pt x="55217" y="5337"/>
                </a:cubicBezTo>
                <a:cubicBezTo>
                  <a:pt x="55344" y="5337"/>
                  <a:pt x="55465" y="5239"/>
                  <a:pt x="55465" y="5090"/>
                </a:cubicBezTo>
                <a:cubicBezTo>
                  <a:pt x="55465" y="4955"/>
                  <a:pt x="55356" y="4843"/>
                  <a:pt x="55221" y="4843"/>
                </a:cubicBezTo>
                <a:close/>
                <a:moveTo>
                  <a:pt x="56440" y="4843"/>
                </a:moveTo>
                <a:cubicBezTo>
                  <a:pt x="56221" y="4843"/>
                  <a:pt x="56111" y="5109"/>
                  <a:pt x="56264" y="5266"/>
                </a:cubicBezTo>
                <a:cubicBezTo>
                  <a:pt x="56315" y="5315"/>
                  <a:pt x="56377" y="5337"/>
                  <a:pt x="56437" y="5337"/>
                </a:cubicBezTo>
                <a:cubicBezTo>
                  <a:pt x="56565" y="5337"/>
                  <a:pt x="56687" y="5239"/>
                  <a:pt x="56687" y="5090"/>
                </a:cubicBezTo>
                <a:cubicBezTo>
                  <a:pt x="56687" y="4955"/>
                  <a:pt x="56575" y="4843"/>
                  <a:pt x="56440" y="4843"/>
                </a:cubicBezTo>
                <a:close/>
                <a:moveTo>
                  <a:pt x="57659" y="4843"/>
                </a:moveTo>
                <a:cubicBezTo>
                  <a:pt x="57440" y="4843"/>
                  <a:pt x="57330" y="5109"/>
                  <a:pt x="57483" y="5266"/>
                </a:cubicBezTo>
                <a:cubicBezTo>
                  <a:pt x="57534" y="5315"/>
                  <a:pt x="57596" y="5337"/>
                  <a:pt x="57656" y="5337"/>
                </a:cubicBezTo>
                <a:cubicBezTo>
                  <a:pt x="57784" y="5337"/>
                  <a:pt x="57907" y="5239"/>
                  <a:pt x="57907" y="5090"/>
                </a:cubicBezTo>
                <a:cubicBezTo>
                  <a:pt x="57907" y="4955"/>
                  <a:pt x="57794" y="4843"/>
                  <a:pt x="57659" y="4843"/>
                </a:cubicBezTo>
                <a:close/>
                <a:moveTo>
                  <a:pt x="58878" y="4843"/>
                </a:moveTo>
                <a:cubicBezTo>
                  <a:pt x="58659" y="4843"/>
                  <a:pt x="58549" y="5109"/>
                  <a:pt x="58703" y="5266"/>
                </a:cubicBezTo>
                <a:cubicBezTo>
                  <a:pt x="58753" y="5315"/>
                  <a:pt x="58815" y="5337"/>
                  <a:pt x="58875" y="5337"/>
                </a:cubicBezTo>
                <a:cubicBezTo>
                  <a:pt x="59003" y="5337"/>
                  <a:pt x="59126" y="5239"/>
                  <a:pt x="59126" y="5090"/>
                </a:cubicBezTo>
                <a:cubicBezTo>
                  <a:pt x="59126" y="4955"/>
                  <a:pt x="59016" y="4843"/>
                  <a:pt x="58878" y="4843"/>
                </a:cubicBezTo>
                <a:close/>
                <a:moveTo>
                  <a:pt x="60097" y="4843"/>
                </a:moveTo>
                <a:cubicBezTo>
                  <a:pt x="59878" y="4843"/>
                  <a:pt x="59768" y="5109"/>
                  <a:pt x="59925" y="5266"/>
                </a:cubicBezTo>
                <a:cubicBezTo>
                  <a:pt x="59974" y="5315"/>
                  <a:pt x="60035" y="5337"/>
                  <a:pt x="60095" y="5337"/>
                </a:cubicBezTo>
                <a:cubicBezTo>
                  <a:pt x="60222" y="5337"/>
                  <a:pt x="60345" y="5239"/>
                  <a:pt x="60345" y="5090"/>
                </a:cubicBezTo>
                <a:cubicBezTo>
                  <a:pt x="60345" y="4955"/>
                  <a:pt x="60235" y="4843"/>
                  <a:pt x="60097" y="4843"/>
                </a:cubicBezTo>
                <a:close/>
                <a:moveTo>
                  <a:pt x="61316" y="4843"/>
                </a:moveTo>
                <a:cubicBezTo>
                  <a:pt x="61097" y="4843"/>
                  <a:pt x="60987" y="5109"/>
                  <a:pt x="61144" y="5266"/>
                </a:cubicBezTo>
                <a:cubicBezTo>
                  <a:pt x="61193" y="5315"/>
                  <a:pt x="61254" y="5337"/>
                  <a:pt x="61314" y="5337"/>
                </a:cubicBezTo>
                <a:cubicBezTo>
                  <a:pt x="61441" y="5337"/>
                  <a:pt x="61564" y="5239"/>
                  <a:pt x="61564" y="5090"/>
                </a:cubicBezTo>
                <a:cubicBezTo>
                  <a:pt x="61564" y="4955"/>
                  <a:pt x="61454" y="4843"/>
                  <a:pt x="61316" y="4843"/>
                </a:cubicBezTo>
                <a:close/>
                <a:moveTo>
                  <a:pt x="62538" y="4843"/>
                </a:moveTo>
                <a:cubicBezTo>
                  <a:pt x="62316" y="4843"/>
                  <a:pt x="62206" y="5109"/>
                  <a:pt x="62363" y="5266"/>
                </a:cubicBezTo>
                <a:cubicBezTo>
                  <a:pt x="62413" y="5315"/>
                  <a:pt x="62475" y="5337"/>
                  <a:pt x="62535" y="5337"/>
                </a:cubicBezTo>
                <a:cubicBezTo>
                  <a:pt x="62662" y="5337"/>
                  <a:pt x="62783" y="5239"/>
                  <a:pt x="62783" y="5090"/>
                </a:cubicBezTo>
                <a:cubicBezTo>
                  <a:pt x="62783" y="4955"/>
                  <a:pt x="62673" y="4843"/>
                  <a:pt x="62538" y="4843"/>
                </a:cubicBezTo>
                <a:close/>
                <a:moveTo>
                  <a:pt x="63757" y="4843"/>
                </a:moveTo>
                <a:cubicBezTo>
                  <a:pt x="63538" y="4843"/>
                  <a:pt x="63425" y="5109"/>
                  <a:pt x="63582" y="5266"/>
                </a:cubicBezTo>
                <a:cubicBezTo>
                  <a:pt x="63632" y="5315"/>
                  <a:pt x="63694" y="5337"/>
                  <a:pt x="63754" y="5337"/>
                </a:cubicBezTo>
                <a:cubicBezTo>
                  <a:pt x="63881" y="5337"/>
                  <a:pt x="64002" y="5239"/>
                  <a:pt x="64002" y="5090"/>
                </a:cubicBezTo>
                <a:cubicBezTo>
                  <a:pt x="64002" y="4955"/>
                  <a:pt x="63892" y="4843"/>
                  <a:pt x="63757" y="4843"/>
                </a:cubicBezTo>
                <a:close/>
                <a:moveTo>
                  <a:pt x="64976" y="4843"/>
                </a:moveTo>
                <a:cubicBezTo>
                  <a:pt x="64757" y="4843"/>
                  <a:pt x="64647" y="5109"/>
                  <a:pt x="64801" y="5266"/>
                </a:cubicBezTo>
                <a:cubicBezTo>
                  <a:pt x="64851" y="5315"/>
                  <a:pt x="64913" y="5337"/>
                  <a:pt x="64974" y="5337"/>
                </a:cubicBezTo>
                <a:cubicBezTo>
                  <a:pt x="65101" y="5337"/>
                  <a:pt x="65224" y="5239"/>
                  <a:pt x="65224" y="5090"/>
                </a:cubicBezTo>
                <a:cubicBezTo>
                  <a:pt x="65224" y="4955"/>
                  <a:pt x="65111" y="4843"/>
                  <a:pt x="64976" y="4843"/>
                </a:cubicBezTo>
                <a:close/>
                <a:moveTo>
                  <a:pt x="66195" y="4843"/>
                </a:moveTo>
                <a:cubicBezTo>
                  <a:pt x="65976" y="4843"/>
                  <a:pt x="65866" y="5109"/>
                  <a:pt x="66020" y="5266"/>
                </a:cubicBezTo>
                <a:cubicBezTo>
                  <a:pt x="66070" y="5315"/>
                  <a:pt x="66132" y="5337"/>
                  <a:pt x="66193" y="5337"/>
                </a:cubicBezTo>
                <a:cubicBezTo>
                  <a:pt x="66321" y="5337"/>
                  <a:pt x="66443" y="5239"/>
                  <a:pt x="66443" y="5090"/>
                </a:cubicBezTo>
                <a:cubicBezTo>
                  <a:pt x="66443" y="4955"/>
                  <a:pt x="66330" y="4843"/>
                  <a:pt x="66195" y="4843"/>
                </a:cubicBezTo>
                <a:close/>
                <a:moveTo>
                  <a:pt x="67414" y="4843"/>
                </a:moveTo>
                <a:cubicBezTo>
                  <a:pt x="67195" y="4843"/>
                  <a:pt x="67085" y="5109"/>
                  <a:pt x="67239" y="5266"/>
                </a:cubicBezTo>
                <a:cubicBezTo>
                  <a:pt x="67289" y="5315"/>
                  <a:pt x="67351" y="5337"/>
                  <a:pt x="67412" y="5337"/>
                </a:cubicBezTo>
                <a:cubicBezTo>
                  <a:pt x="67540" y="5337"/>
                  <a:pt x="67662" y="5239"/>
                  <a:pt x="67662" y="5090"/>
                </a:cubicBezTo>
                <a:cubicBezTo>
                  <a:pt x="67662" y="4955"/>
                  <a:pt x="67552" y="4843"/>
                  <a:pt x="67414" y="4843"/>
                </a:cubicBezTo>
                <a:close/>
                <a:moveTo>
                  <a:pt x="47903" y="4843"/>
                </a:moveTo>
                <a:cubicBezTo>
                  <a:pt x="47769" y="4843"/>
                  <a:pt x="47659" y="4952"/>
                  <a:pt x="47656" y="5084"/>
                </a:cubicBezTo>
                <a:cubicBezTo>
                  <a:pt x="47656" y="5219"/>
                  <a:pt x="47759" y="5331"/>
                  <a:pt x="47894" y="5338"/>
                </a:cubicBezTo>
                <a:cubicBezTo>
                  <a:pt x="47954" y="5313"/>
                  <a:pt x="48016" y="5288"/>
                  <a:pt x="48079" y="5262"/>
                </a:cubicBezTo>
                <a:cubicBezTo>
                  <a:pt x="48232" y="5109"/>
                  <a:pt x="48123" y="4843"/>
                  <a:pt x="47903" y="4843"/>
                </a:cubicBezTo>
                <a:close/>
                <a:moveTo>
                  <a:pt x="46619" y="6071"/>
                </a:moveTo>
                <a:cubicBezTo>
                  <a:pt x="46550" y="6090"/>
                  <a:pt x="46496" y="6137"/>
                  <a:pt x="46465" y="6199"/>
                </a:cubicBezTo>
                <a:cubicBezTo>
                  <a:pt x="46515" y="6156"/>
                  <a:pt x="46565" y="6112"/>
                  <a:pt x="46619" y="6071"/>
                </a:cubicBezTo>
                <a:close/>
                <a:moveTo>
                  <a:pt x="54002" y="6062"/>
                </a:moveTo>
                <a:cubicBezTo>
                  <a:pt x="53967" y="6062"/>
                  <a:pt x="53936" y="6071"/>
                  <a:pt x="53905" y="6084"/>
                </a:cubicBezTo>
                <a:cubicBezTo>
                  <a:pt x="54017" y="6181"/>
                  <a:pt x="54127" y="6287"/>
                  <a:pt x="54231" y="6397"/>
                </a:cubicBezTo>
                <a:cubicBezTo>
                  <a:pt x="54293" y="6235"/>
                  <a:pt x="54176" y="6065"/>
                  <a:pt x="54006" y="6065"/>
                </a:cubicBezTo>
                <a:cubicBezTo>
                  <a:pt x="54005" y="6065"/>
                  <a:pt x="54003" y="6065"/>
                  <a:pt x="54002" y="6065"/>
                </a:cubicBezTo>
                <a:lnTo>
                  <a:pt x="54002" y="6062"/>
                </a:lnTo>
                <a:close/>
                <a:moveTo>
                  <a:pt x="30830" y="6062"/>
                </a:moveTo>
                <a:cubicBezTo>
                  <a:pt x="30627" y="6062"/>
                  <a:pt x="30511" y="6293"/>
                  <a:pt x="30630" y="6453"/>
                </a:cubicBezTo>
                <a:cubicBezTo>
                  <a:pt x="30761" y="6453"/>
                  <a:pt x="30893" y="6456"/>
                  <a:pt x="31025" y="6463"/>
                </a:cubicBezTo>
                <a:cubicBezTo>
                  <a:pt x="31149" y="6301"/>
                  <a:pt x="31036" y="6065"/>
                  <a:pt x="30834" y="6065"/>
                </a:cubicBezTo>
                <a:cubicBezTo>
                  <a:pt x="30833" y="6065"/>
                  <a:pt x="30832" y="6065"/>
                  <a:pt x="30830" y="6065"/>
                </a:cubicBezTo>
                <a:lnTo>
                  <a:pt x="30830" y="6062"/>
                </a:lnTo>
                <a:close/>
                <a:moveTo>
                  <a:pt x="29611" y="6062"/>
                </a:moveTo>
                <a:cubicBezTo>
                  <a:pt x="29358" y="6062"/>
                  <a:pt x="29270" y="6397"/>
                  <a:pt x="29486" y="6522"/>
                </a:cubicBezTo>
                <a:cubicBezTo>
                  <a:pt x="29583" y="6513"/>
                  <a:pt x="29677" y="6500"/>
                  <a:pt x="29774" y="6494"/>
                </a:cubicBezTo>
                <a:cubicBezTo>
                  <a:pt x="29944" y="6344"/>
                  <a:pt x="29837" y="6062"/>
                  <a:pt x="29611" y="6062"/>
                </a:cubicBezTo>
                <a:close/>
                <a:moveTo>
                  <a:pt x="55221" y="6062"/>
                </a:moveTo>
                <a:cubicBezTo>
                  <a:pt x="55001" y="6062"/>
                  <a:pt x="54889" y="6328"/>
                  <a:pt x="55045" y="6485"/>
                </a:cubicBezTo>
                <a:cubicBezTo>
                  <a:pt x="55096" y="6534"/>
                  <a:pt x="55157" y="6556"/>
                  <a:pt x="55217" y="6556"/>
                </a:cubicBezTo>
                <a:cubicBezTo>
                  <a:pt x="55344" y="6556"/>
                  <a:pt x="55465" y="6458"/>
                  <a:pt x="55465" y="6309"/>
                </a:cubicBezTo>
                <a:cubicBezTo>
                  <a:pt x="55465" y="6174"/>
                  <a:pt x="55356" y="6065"/>
                  <a:pt x="55221" y="6065"/>
                </a:cubicBezTo>
                <a:lnTo>
                  <a:pt x="55221" y="6062"/>
                </a:lnTo>
                <a:close/>
                <a:moveTo>
                  <a:pt x="56440" y="6062"/>
                </a:moveTo>
                <a:cubicBezTo>
                  <a:pt x="56221" y="6062"/>
                  <a:pt x="56111" y="6328"/>
                  <a:pt x="56264" y="6485"/>
                </a:cubicBezTo>
                <a:cubicBezTo>
                  <a:pt x="56315" y="6534"/>
                  <a:pt x="56377" y="6556"/>
                  <a:pt x="56437" y="6556"/>
                </a:cubicBezTo>
                <a:cubicBezTo>
                  <a:pt x="56565" y="6556"/>
                  <a:pt x="56687" y="6458"/>
                  <a:pt x="56687" y="6309"/>
                </a:cubicBezTo>
                <a:cubicBezTo>
                  <a:pt x="56687" y="6174"/>
                  <a:pt x="56575" y="6065"/>
                  <a:pt x="56440" y="6065"/>
                </a:cubicBezTo>
                <a:lnTo>
                  <a:pt x="56440" y="6062"/>
                </a:lnTo>
                <a:close/>
                <a:moveTo>
                  <a:pt x="57659" y="6062"/>
                </a:moveTo>
                <a:cubicBezTo>
                  <a:pt x="57440" y="6062"/>
                  <a:pt x="57330" y="6328"/>
                  <a:pt x="57483" y="6485"/>
                </a:cubicBezTo>
                <a:cubicBezTo>
                  <a:pt x="57534" y="6534"/>
                  <a:pt x="57596" y="6556"/>
                  <a:pt x="57656" y="6556"/>
                </a:cubicBezTo>
                <a:cubicBezTo>
                  <a:pt x="57784" y="6556"/>
                  <a:pt x="57907" y="6458"/>
                  <a:pt x="57907" y="6309"/>
                </a:cubicBezTo>
                <a:cubicBezTo>
                  <a:pt x="57907" y="6174"/>
                  <a:pt x="57794" y="6065"/>
                  <a:pt x="57659" y="6065"/>
                </a:cubicBezTo>
                <a:lnTo>
                  <a:pt x="57659" y="6062"/>
                </a:lnTo>
                <a:close/>
                <a:moveTo>
                  <a:pt x="58878" y="6062"/>
                </a:moveTo>
                <a:cubicBezTo>
                  <a:pt x="58659" y="6062"/>
                  <a:pt x="58549" y="6328"/>
                  <a:pt x="58703" y="6485"/>
                </a:cubicBezTo>
                <a:cubicBezTo>
                  <a:pt x="58753" y="6534"/>
                  <a:pt x="58815" y="6556"/>
                  <a:pt x="58875" y="6556"/>
                </a:cubicBezTo>
                <a:cubicBezTo>
                  <a:pt x="59003" y="6556"/>
                  <a:pt x="59126" y="6458"/>
                  <a:pt x="59126" y="6309"/>
                </a:cubicBezTo>
                <a:cubicBezTo>
                  <a:pt x="59126" y="6174"/>
                  <a:pt x="59016" y="6065"/>
                  <a:pt x="58878" y="6065"/>
                </a:cubicBezTo>
                <a:lnTo>
                  <a:pt x="58878" y="6062"/>
                </a:lnTo>
                <a:close/>
                <a:moveTo>
                  <a:pt x="60097" y="6062"/>
                </a:moveTo>
                <a:cubicBezTo>
                  <a:pt x="59878" y="6062"/>
                  <a:pt x="59768" y="6328"/>
                  <a:pt x="59925" y="6485"/>
                </a:cubicBezTo>
                <a:cubicBezTo>
                  <a:pt x="59974" y="6534"/>
                  <a:pt x="60035" y="6556"/>
                  <a:pt x="60095" y="6556"/>
                </a:cubicBezTo>
                <a:cubicBezTo>
                  <a:pt x="60222" y="6556"/>
                  <a:pt x="60345" y="6458"/>
                  <a:pt x="60345" y="6309"/>
                </a:cubicBezTo>
                <a:cubicBezTo>
                  <a:pt x="60345" y="6174"/>
                  <a:pt x="60235" y="6065"/>
                  <a:pt x="60097" y="6065"/>
                </a:cubicBezTo>
                <a:lnTo>
                  <a:pt x="60097" y="6062"/>
                </a:lnTo>
                <a:close/>
                <a:moveTo>
                  <a:pt x="61316" y="6062"/>
                </a:moveTo>
                <a:cubicBezTo>
                  <a:pt x="61097" y="6062"/>
                  <a:pt x="60987" y="6328"/>
                  <a:pt x="61144" y="6485"/>
                </a:cubicBezTo>
                <a:cubicBezTo>
                  <a:pt x="61193" y="6534"/>
                  <a:pt x="61254" y="6556"/>
                  <a:pt x="61314" y="6556"/>
                </a:cubicBezTo>
                <a:cubicBezTo>
                  <a:pt x="61441" y="6556"/>
                  <a:pt x="61564" y="6458"/>
                  <a:pt x="61564" y="6309"/>
                </a:cubicBezTo>
                <a:cubicBezTo>
                  <a:pt x="61564" y="6174"/>
                  <a:pt x="61454" y="6065"/>
                  <a:pt x="61316" y="6065"/>
                </a:cubicBezTo>
                <a:lnTo>
                  <a:pt x="61316" y="6062"/>
                </a:lnTo>
                <a:close/>
                <a:moveTo>
                  <a:pt x="62538" y="6062"/>
                </a:moveTo>
                <a:cubicBezTo>
                  <a:pt x="62316" y="6062"/>
                  <a:pt x="62206" y="6328"/>
                  <a:pt x="62363" y="6485"/>
                </a:cubicBezTo>
                <a:cubicBezTo>
                  <a:pt x="62413" y="6534"/>
                  <a:pt x="62475" y="6556"/>
                  <a:pt x="62535" y="6556"/>
                </a:cubicBezTo>
                <a:cubicBezTo>
                  <a:pt x="62662" y="6556"/>
                  <a:pt x="62783" y="6458"/>
                  <a:pt x="62783" y="6309"/>
                </a:cubicBezTo>
                <a:cubicBezTo>
                  <a:pt x="62783" y="6174"/>
                  <a:pt x="62673" y="6065"/>
                  <a:pt x="62538" y="6065"/>
                </a:cubicBezTo>
                <a:lnTo>
                  <a:pt x="62538" y="6062"/>
                </a:lnTo>
                <a:close/>
                <a:moveTo>
                  <a:pt x="63757" y="6062"/>
                </a:moveTo>
                <a:cubicBezTo>
                  <a:pt x="63538" y="6062"/>
                  <a:pt x="63425" y="6328"/>
                  <a:pt x="63582" y="6485"/>
                </a:cubicBezTo>
                <a:cubicBezTo>
                  <a:pt x="63632" y="6534"/>
                  <a:pt x="63694" y="6556"/>
                  <a:pt x="63754" y="6556"/>
                </a:cubicBezTo>
                <a:cubicBezTo>
                  <a:pt x="63881" y="6556"/>
                  <a:pt x="64002" y="6458"/>
                  <a:pt x="64002" y="6309"/>
                </a:cubicBezTo>
                <a:cubicBezTo>
                  <a:pt x="64002" y="6174"/>
                  <a:pt x="63892" y="6065"/>
                  <a:pt x="63757" y="6065"/>
                </a:cubicBezTo>
                <a:lnTo>
                  <a:pt x="63757" y="6062"/>
                </a:lnTo>
                <a:close/>
                <a:moveTo>
                  <a:pt x="64976" y="6062"/>
                </a:moveTo>
                <a:cubicBezTo>
                  <a:pt x="64757" y="6062"/>
                  <a:pt x="64647" y="6328"/>
                  <a:pt x="64801" y="6485"/>
                </a:cubicBezTo>
                <a:cubicBezTo>
                  <a:pt x="64851" y="6534"/>
                  <a:pt x="64913" y="6556"/>
                  <a:pt x="64974" y="6556"/>
                </a:cubicBezTo>
                <a:cubicBezTo>
                  <a:pt x="65101" y="6556"/>
                  <a:pt x="65224" y="6458"/>
                  <a:pt x="65224" y="6309"/>
                </a:cubicBezTo>
                <a:cubicBezTo>
                  <a:pt x="65224" y="6174"/>
                  <a:pt x="65111" y="6065"/>
                  <a:pt x="64976" y="6065"/>
                </a:cubicBezTo>
                <a:lnTo>
                  <a:pt x="64976" y="6062"/>
                </a:lnTo>
                <a:close/>
                <a:moveTo>
                  <a:pt x="66195" y="6062"/>
                </a:moveTo>
                <a:cubicBezTo>
                  <a:pt x="65976" y="6062"/>
                  <a:pt x="65866" y="6328"/>
                  <a:pt x="66020" y="6485"/>
                </a:cubicBezTo>
                <a:cubicBezTo>
                  <a:pt x="66070" y="6534"/>
                  <a:pt x="66132" y="6556"/>
                  <a:pt x="66193" y="6556"/>
                </a:cubicBezTo>
                <a:cubicBezTo>
                  <a:pt x="66321" y="6556"/>
                  <a:pt x="66443" y="6458"/>
                  <a:pt x="66443" y="6309"/>
                </a:cubicBezTo>
                <a:cubicBezTo>
                  <a:pt x="66443" y="6174"/>
                  <a:pt x="66330" y="6065"/>
                  <a:pt x="66195" y="6065"/>
                </a:cubicBezTo>
                <a:lnTo>
                  <a:pt x="66195" y="6062"/>
                </a:lnTo>
                <a:close/>
                <a:moveTo>
                  <a:pt x="67414" y="6062"/>
                </a:moveTo>
                <a:cubicBezTo>
                  <a:pt x="67195" y="6062"/>
                  <a:pt x="67085" y="6328"/>
                  <a:pt x="67239" y="6485"/>
                </a:cubicBezTo>
                <a:cubicBezTo>
                  <a:pt x="67289" y="6534"/>
                  <a:pt x="67351" y="6556"/>
                  <a:pt x="67412" y="6556"/>
                </a:cubicBezTo>
                <a:cubicBezTo>
                  <a:pt x="67540" y="6556"/>
                  <a:pt x="67662" y="6458"/>
                  <a:pt x="67662" y="6309"/>
                </a:cubicBezTo>
                <a:cubicBezTo>
                  <a:pt x="67662" y="6174"/>
                  <a:pt x="67552" y="6065"/>
                  <a:pt x="67414" y="6065"/>
                </a:cubicBezTo>
                <a:lnTo>
                  <a:pt x="67414" y="6062"/>
                </a:lnTo>
                <a:close/>
                <a:moveTo>
                  <a:pt x="32049" y="6062"/>
                </a:moveTo>
                <a:cubicBezTo>
                  <a:pt x="31761" y="6062"/>
                  <a:pt x="31708" y="6472"/>
                  <a:pt x="31984" y="6547"/>
                </a:cubicBezTo>
                <a:cubicBezTo>
                  <a:pt x="32006" y="6550"/>
                  <a:pt x="32028" y="6554"/>
                  <a:pt x="32049" y="6557"/>
                </a:cubicBezTo>
                <a:cubicBezTo>
                  <a:pt x="32181" y="6550"/>
                  <a:pt x="32288" y="6441"/>
                  <a:pt x="32288" y="6309"/>
                </a:cubicBezTo>
                <a:cubicBezTo>
                  <a:pt x="32288" y="6178"/>
                  <a:pt x="32181" y="6068"/>
                  <a:pt x="32049" y="6062"/>
                </a:cubicBezTo>
                <a:close/>
                <a:moveTo>
                  <a:pt x="4002" y="6062"/>
                </a:moveTo>
                <a:cubicBezTo>
                  <a:pt x="3779" y="6062"/>
                  <a:pt x="3670" y="6328"/>
                  <a:pt x="3826" y="6485"/>
                </a:cubicBezTo>
                <a:cubicBezTo>
                  <a:pt x="3876" y="6535"/>
                  <a:pt x="3937" y="6558"/>
                  <a:pt x="3997" y="6558"/>
                </a:cubicBezTo>
                <a:cubicBezTo>
                  <a:pt x="4124" y="6558"/>
                  <a:pt x="4246" y="6458"/>
                  <a:pt x="4246" y="6309"/>
                </a:cubicBezTo>
                <a:cubicBezTo>
                  <a:pt x="4246" y="6174"/>
                  <a:pt x="4137" y="6065"/>
                  <a:pt x="4002" y="6065"/>
                </a:cubicBezTo>
                <a:lnTo>
                  <a:pt x="4002" y="6062"/>
                </a:lnTo>
                <a:close/>
                <a:moveTo>
                  <a:pt x="5221" y="6062"/>
                </a:moveTo>
                <a:cubicBezTo>
                  <a:pt x="5002" y="6062"/>
                  <a:pt x="4889" y="6328"/>
                  <a:pt x="5045" y="6485"/>
                </a:cubicBezTo>
                <a:cubicBezTo>
                  <a:pt x="5096" y="6535"/>
                  <a:pt x="5158" y="6558"/>
                  <a:pt x="5218" y="6558"/>
                </a:cubicBezTo>
                <a:cubicBezTo>
                  <a:pt x="5346" y="6558"/>
                  <a:pt x="5469" y="6458"/>
                  <a:pt x="5469" y="6309"/>
                </a:cubicBezTo>
                <a:cubicBezTo>
                  <a:pt x="5465" y="6174"/>
                  <a:pt x="5356" y="6065"/>
                  <a:pt x="5221" y="6065"/>
                </a:cubicBezTo>
                <a:lnTo>
                  <a:pt x="5221" y="6062"/>
                </a:lnTo>
                <a:close/>
                <a:moveTo>
                  <a:pt x="6440" y="6062"/>
                </a:moveTo>
                <a:cubicBezTo>
                  <a:pt x="6221" y="6062"/>
                  <a:pt x="6111" y="6328"/>
                  <a:pt x="6264" y="6485"/>
                </a:cubicBezTo>
                <a:cubicBezTo>
                  <a:pt x="6315" y="6535"/>
                  <a:pt x="6377" y="6558"/>
                  <a:pt x="6437" y="6558"/>
                </a:cubicBezTo>
                <a:cubicBezTo>
                  <a:pt x="6565" y="6558"/>
                  <a:pt x="6688" y="6458"/>
                  <a:pt x="6688" y="6309"/>
                </a:cubicBezTo>
                <a:cubicBezTo>
                  <a:pt x="6688" y="6174"/>
                  <a:pt x="6575" y="6065"/>
                  <a:pt x="6440" y="6065"/>
                </a:cubicBezTo>
                <a:lnTo>
                  <a:pt x="6440" y="6062"/>
                </a:lnTo>
                <a:close/>
                <a:moveTo>
                  <a:pt x="7659" y="6062"/>
                </a:moveTo>
                <a:cubicBezTo>
                  <a:pt x="7440" y="6062"/>
                  <a:pt x="7330" y="6328"/>
                  <a:pt x="7484" y="6485"/>
                </a:cubicBezTo>
                <a:cubicBezTo>
                  <a:pt x="7534" y="6535"/>
                  <a:pt x="7596" y="6558"/>
                  <a:pt x="7656" y="6558"/>
                </a:cubicBezTo>
                <a:cubicBezTo>
                  <a:pt x="7784" y="6558"/>
                  <a:pt x="7907" y="6458"/>
                  <a:pt x="7907" y="6309"/>
                </a:cubicBezTo>
                <a:cubicBezTo>
                  <a:pt x="7907" y="6174"/>
                  <a:pt x="7797" y="6065"/>
                  <a:pt x="7659" y="6065"/>
                </a:cubicBezTo>
                <a:lnTo>
                  <a:pt x="7659" y="6062"/>
                </a:lnTo>
                <a:close/>
                <a:moveTo>
                  <a:pt x="8878" y="6062"/>
                </a:moveTo>
                <a:cubicBezTo>
                  <a:pt x="8659" y="6062"/>
                  <a:pt x="8549" y="6328"/>
                  <a:pt x="8706" y="6485"/>
                </a:cubicBezTo>
                <a:cubicBezTo>
                  <a:pt x="8755" y="6535"/>
                  <a:pt x="8816" y="6558"/>
                  <a:pt x="8877" y="6558"/>
                </a:cubicBezTo>
                <a:cubicBezTo>
                  <a:pt x="9003" y="6558"/>
                  <a:pt x="9126" y="6458"/>
                  <a:pt x="9126" y="6309"/>
                </a:cubicBezTo>
                <a:cubicBezTo>
                  <a:pt x="9126" y="6174"/>
                  <a:pt x="9016" y="6065"/>
                  <a:pt x="8878" y="6065"/>
                </a:cubicBezTo>
                <a:lnTo>
                  <a:pt x="8878" y="6062"/>
                </a:lnTo>
                <a:close/>
                <a:moveTo>
                  <a:pt x="10097" y="6062"/>
                </a:moveTo>
                <a:cubicBezTo>
                  <a:pt x="9878" y="6062"/>
                  <a:pt x="9768" y="6328"/>
                  <a:pt x="9925" y="6485"/>
                </a:cubicBezTo>
                <a:cubicBezTo>
                  <a:pt x="9974" y="6535"/>
                  <a:pt x="10035" y="6558"/>
                  <a:pt x="10096" y="6558"/>
                </a:cubicBezTo>
                <a:cubicBezTo>
                  <a:pt x="10222" y="6558"/>
                  <a:pt x="10345" y="6458"/>
                  <a:pt x="10345" y="6309"/>
                </a:cubicBezTo>
                <a:cubicBezTo>
                  <a:pt x="10345" y="6174"/>
                  <a:pt x="10235" y="6065"/>
                  <a:pt x="10097" y="6065"/>
                </a:cubicBezTo>
                <a:lnTo>
                  <a:pt x="10097" y="6062"/>
                </a:lnTo>
                <a:close/>
                <a:moveTo>
                  <a:pt x="11319" y="6062"/>
                </a:moveTo>
                <a:cubicBezTo>
                  <a:pt x="11097" y="6062"/>
                  <a:pt x="10987" y="6328"/>
                  <a:pt x="11144" y="6485"/>
                </a:cubicBezTo>
                <a:cubicBezTo>
                  <a:pt x="11193" y="6535"/>
                  <a:pt x="11254" y="6558"/>
                  <a:pt x="11315" y="6558"/>
                </a:cubicBezTo>
                <a:cubicBezTo>
                  <a:pt x="11441" y="6558"/>
                  <a:pt x="11564" y="6458"/>
                  <a:pt x="11564" y="6309"/>
                </a:cubicBezTo>
                <a:cubicBezTo>
                  <a:pt x="11564" y="6174"/>
                  <a:pt x="11454" y="6065"/>
                  <a:pt x="11319" y="6065"/>
                </a:cubicBezTo>
                <a:lnTo>
                  <a:pt x="11319" y="6062"/>
                </a:lnTo>
                <a:close/>
                <a:moveTo>
                  <a:pt x="12538" y="6062"/>
                </a:moveTo>
                <a:cubicBezTo>
                  <a:pt x="12316" y="6062"/>
                  <a:pt x="12206" y="6328"/>
                  <a:pt x="12363" y="6485"/>
                </a:cubicBezTo>
                <a:cubicBezTo>
                  <a:pt x="12413" y="6535"/>
                  <a:pt x="12475" y="6558"/>
                  <a:pt x="12535" y="6558"/>
                </a:cubicBezTo>
                <a:cubicBezTo>
                  <a:pt x="12662" y="6558"/>
                  <a:pt x="12783" y="6458"/>
                  <a:pt x="12783" y="6309"/>
                </a:cubicBezTo>
                <a:cubicBezTo>
                  <a:pt x="12783" y="6174"/>
                  <a:pt x="12673" y="6065"/>
                  <a:pt x="12538" y="6065"/>
                </a:cubicBezTo>
                <a:lnTo>
                  <a:pt x="12538" y="6062"/>
                </a:lnTo>
                <a:close/>
                <a:moveTo>
                  <a:pt x="13757" y="6062"/>
                </a:moveTo>
                <a:cubicBezTo>
                  <a:pt x="13538" y="6062"/>
                  <a:pt x="13425" y="6328"/>
                  <a:pt x="13582" y="6485"/>
                </a:cubicBezTo>
                <a:cubicBezTo>
                  <a:pt x="13632" y="6535"/>
                  <a:pt x="13694" y="6558"/>
                  <a:pt x="13755" y="6558"/>
                </a:cubicBezTo>
                <a:cubicBezTo>
                  <a:pt x="13883" y="6558"/>
                  <a:pt x="14005" y="6458"/>
                  <a:pt x="14005" y="6309"/>
                </a:cubicBezTo>
                <a:cubicBezTo>
                  <a:pt x="14005" y="6174"/>
                  <a:pt x="13892" y="6065"/>
                  <a:pt x="13757" y="6065"/>
                </a:cubicBezTo>
                <a:lnTo>
                  <a:pt x="13757" y="6062"/>
                </a:lnTo>
                <a:close/>
                <a:moveTo>
                  <a:pt x="14976" y="6062"/>
                </a:moveTo>
                <a:cubicBezTo>
                  <a:pt x="14757" y="6062"/>
                  <a:pt x="14647" y="6328"/>
                  <a:pt x="14801" y="6485"/>
                </a:cubicBezTo>
                <a:cubicBezTo>
                  <a:pt x="14851" y="6535"/>
                  <a:pt x="14913" y="6558"/>
                  <a:pt x="14974" y="6558"/>
                </a:cubicBezTo>
                <a:cubicBezTo>
                  <a:pt x="15102" y="6558"/>
                  <a:pt x="15224" y="6458"/>
                  <a:pt x="15224" y="6309"/>
                </a:cubicBezTo>
                <a:cubicBezTo>
                  <a:pt x="15224" y="6174"/>
                  <a:pt x="15111" y="6065"/>
                  <a:pt x="14976" y="6065"/>
                </a:cubicBezTo>
                <a:lnTo>
                  <a:pt x="14976" y="6062"/>
                </a:lnTo>
                <a:close/>
                <a:moveTo>
                  <a:pt x="16196" y="6062"/>
                </a:moveTo>
                <a:cubicBezTo>
                  <a:pt x="15976" y="6062"/>
                  <a:pt x="15866" y="6328"/>
                  <a:pt x="16020" y="6485"/>
                </a:cubicBezTo>
                <a:cubicBezTo>
                  <a:pt x="16070" y="6535"/>
                  <a:pt x="16132" y="6558"/>
                  <a:pt x="16193" y="6558"/>
                </a:cubicBezTo>
                <a:cubicBezTo>
                  <a:pt x="16321" y="6558"/>
                  <a:pt x="16443" y="6458"/>
                  <a:pt x="16443" y="6309"/>
                </a:cubicBezTo>
                <a:cubicBezTo>
                  <a:pt x="16443" y="6174"/>
                  <a:pt x="16333" y="6065"/>
                  <a:pt x="16196" y="6065"/>
                </a:cubicBezTo>
                <a:lnTo>
                  <a:pt x="16196" y="6062"/>
                </a:lnTo>
                <a:close/>
                <a:moveTo>
                  <a:pt x="17415" y="6062"/>
                </a:moveTo>
                <a:cubicBezTo>
                  <a:pt x="17195" y="6062"/>
                  <a:pt x="17086" y="6328"/>
                  <a:pt x="17242" y="6485"/>
                </a:cubicBezTo>
                <a:cubicBezTo>
                  <a:pt x="17292" y="6535"/>
                  <a:pt x="17353" y="6558"/>
                  <a:pt x="17413" y="6558"/>
                </a:cubicBezTo>
                <a:cubicBezTo>
                  <a:pt x="17540" y="6558"/>
                  <a:pt x="17662" y="6458"/>
                  <a:pt x="17662" y="6309"/>
                </a:cubicBezTo>
                <a:cubicBezTo>
                  <a:pt x="17662" y="6174"/>
                  <a:pt x="17552" y="6065"/>
                  <a:pt x="17415" y="6065"/>
                </a:cubicBezTo>
                <a:lnTo>
                  <a:pt x="17415" y="6062"/>
                </a:lnTo>
                <a:close/>
                <a:moveTo>
                  <a:pt x="18634" y="6062"/>
                </a:moveTo>
                <a:cubicBezTo>
                  <a:pt x="18414" y="6062"/>
                  <a:pt x="18305" y="6328"/>
                  <a:pt x="18461" y="6485"/>
                </a:cubicBezTo>
                <a:cubicBezTo>
                  <a:pt x="18511" y="6535"/>
                  <a:pt x="18572" y="6558"/>
                  <a:pt x="18632" y="6558"/>
                </a:cubicBezTo>
                <a:cubicBezTo>
                  <a:pt x="18759" y="6558"/>
                  <a:pt x="18881" y="6458"/>
                  <a:pt x="18881" y="6309"/>
                </a:cubicBezTo>
                <a:cubicBezTo>
                  <a:pt x="18881" y="6174"/>
                  <a:pt x="18772" y="6065"/>
                  <a:pt x="18634" y="6065"/>
                </a:cubicBezTo>
                <a:lnTo>
                  <a:pt x="18634" y="6062"/>
                </a:lnTo>
                <a:close/>
                <a:moveTo>
                  <a:pt x="19856" y="6062"/>
                </a:moveTo>
                <a:cubicBezTo>
                  <a:pt x="19633" y="6062"/>
                  <a:pt x="19524" y="6328"/>
                  <a:pt x="19680" y="6485"/>
                </a:cubicBezTo>
                <a:cubicBezTo>
                  <a:pt x="19730" y="6535"/>
                  <a:pt x="19791" y="6558"/>
                  <a:pt x="19851" y="6558"/>
                </a:cubicBezTo>
                <a:cubicBezTo>
                  <a:pt x="19978" y="6558"/>
                  <a:pt x="20100" y="6458"/>
                  <a:pt x="20100" y="6309"/>
                </a:cubicBezTo>
                <a:cubicBezTo>
                  <a:pt x="20100" y="6174"/>
                  <a:pt x="19991" y="6065"/>
                  <a:pt x="19856" y="6065"/>
                </a:cubicBezTo>
                <a:lnTo>
                  <a:pt x="19856" y="6062"/>
                </a:lnTo>
                <a:close/>
                <a:moveTo>
                  <a:pt x="21075" y="6062"/>
                </a:moveTo>
                <a:cubicBezTo>
                  <a:pt x="20852" y="6062"/>
                  <a:pt x="20743" y="6328"/>
                  <a:pt x="20899" y="6485"/>
                </a:cubicBezTo>
                <a:cubicBezTo>
                  <a:pt x="20950" y="6535"/>
                  <a:pt x="21011" y="6558"/>
                  <a:pt x="21072" y="6558"/>
                </a:cubicBezTo>
                <a:cubicBezTo>
                  <a:pt x="21198" y="6558"/>
                  <a:pt x="21319" y="6458"/>
                  <a:pt x="21319" y="6309"/>
                </a:cubicBezTo>
                <a:cubicBezTo>
                  <a:pt x="21319" y="6174"/>
                  <a:pt x="21210" y="6065"/>
                  <a:pt x="21075" y="6065"/>
                </a:cubicBezTo>
                <a:lnTo>
                  <a:pt x="21075" y="6062"/>
                </a:lnTo>
                <a:close/>
                <a:moveTo>
                  <a:pt x="22294" y="6062"/>
                </a:moveTo>
                <a:cubicBezTo>
                  <a:pt x="22075" y="6062"/>
                  <a:pt x="21965" y="6328"/>
                  <a:pt x="22118" y="6485"/>
                </a:cubicBezTo>
                <a:cubicBezTo>
                  <a:pt x="22169" y="6535"/>
                  <a:pt x="22231" y="6558"/>
                  <a:pt x="22291" y="6558"/>
                </a:cubicBezTo>
                <a:cubicBezTo>
                  <a:pt x="22419" y="6558"/>
                  <a:pt x="22541" y="6458"/>
                  <a:pt x="22541" y="6309"/>
                </a:cubicBezTo>
                <a:cubicBezTo>
                  <a:pt x="22541" y="6174"/>
                  <a:pt x="22429" y="6065"/>
                  <a:pt x="22294" y="6065"/>
                </a:cubicBezTo>
                <a:lnTo>
                  <a:pt x="22294" y="6062"/>
                </a:lnTo>
                <a:close/>
                <a:moveTo>
                  <a:pt x="23513" y="6062"/>
                </a:moveTo>
                <a:cubicBezTo>
                  <a:pt x="23294" y="6062"/>
                  <a:pt x="23184" y="6328"/>
                  <a:pt x="23337" y="6485"/>
                </a:cubicBezTo>
                <a:cubicBezTo>
                  <a:pt x="23388" y="6535"/>
                  <a:pt x="23450" y="6558"/>
                  <a:pt x="23510" y="6558"/>
                </a:cubicBezTo>
                <a:cubicBezTo>
                  <a:pt x="23638" y="6558"/>
                  <a:pt x="23761" y="6458"/>
                  <a:pt x="23761" y="6309"/>
                </a:cubicBezTo>
                <a:cubicBezTo>
                  <a:pt x="23761" y="6174"/>
                  <a:pt x="23648" y="6065"/>
                  <a:pt x="23513" y="6065"/>
                </a:cubicBezTo>
                <a:lnTo>
                  <a:pt x="23513" y="6062"/>
                </a:lnTo>
                <a:close/>
                <a:moveTo>
                  <a:pt x="24732" y="6062"/>
                </a:moveTo>
                <a:cubicBezTo>
                  <a:pt x="24513" y="6062"/>
                  <a:pt x="24403" y="6328"/>
                  <a:pt x="24557" y="6485"/>
                </a:cubicBezTo>
                <a:cubicBezTo>
                  <a:pt x="24607" y="6535"/>
                  <a:pt x="24669" y="6558"/>
                  <a:pt x="24729" y="6558"/>
                </a:cubicBezTo>
                <a:cubicBezTo>
                  <a:pt x="24857" y="6558"/>
                  <a:pt x="24980" y="6458"/>
                  <a:pt x="24980" y="6309"/>
                </a:cubicBezTo>
                <a:cubicBezTo>
                  <a:pt x="24980" y="6174"/>
                  <a:pt x="24870" y="6065"/>
                  <a:pt x="24732" y="6065"/>
                </a:cubicBezTo>
                <a:lnTo>
                  <a:pt x="24732" y="6062"/>
                </a:lnTo>
                <a:close/>
                <a:moveTo>
                  <a:pt x="25951" y="6062"/>
                </a:moveTo>
                <a:cubicBezTo>
                  <a:pt x="25732" y="6062"/>
                  <a:pt x="25622" y="6328"/>
                  <a:pt x="25779" y="6485"/>
                </a:cubicBezTo>
                <a:cubicBezTo>
                  <a:pt x="25828" y="6535"/>
                  <a:pt x="25889" y="6558"/>
                  <a:pt x="25950" y="6558"/>
                </a:cubicBezTo>
                <a:cubicBezTo>
                  <a:pt x="26076" y="6558"/>
                  <a:pt x="26199" y="6458"/>
                  <a:pt x="26199" y="6309"/>
                </a:cubicBezTo>
                <a:cubicBezTo>
                  <a:pt x="26199" y="6174"/>
                  <a:pt x="26089" y="6065"/>
                  <a:pt x="25951" y="6065"/>
                </a:cubicBezTo>
                <a:lnTo>
                  <a:pt x="25951" y="6062"/>
                </a:lnTo>
                <a:close/>
                <a:moveTo>
                  <a:pt x="27170" y="6062"/>
                </a:moveTo>
                <a:cubicBezTo>
                  <a:pt x="26951" y="6062"/>
                  <a:pt x="26841" y="6328"/>
                  <a:pt x="26998" y="6485"/>
                </a:cubicBezTo>
                <a:cubicBezTo>
                  <a:pt x="27047" y="6535"/>
                  <a:pt x="27108" y="6558"/>
                  <a:pt x="27169" y="6558"/>
                </a:cubicBezTo>
                <a:cubicBezTo>
                  <a:pt x="27295" y="6558"/>
                  <a:pt x="27418" y="6458"/>
                  <a:pt x="27418" y="6309"/>
                </a:cubicBezTo>
                <a:cubicBezTo>
                  <a:pt x="27418" y="6174"/>
                  <a:pt x="27308" y="6065"/>
                  <a:pt x="27170" y="6065"/>
                </a:cubicBezTo>
                <a:lnTo>
                  <a:pt x="27170" y="6062"/>
                </a:lnTo>
                <a:close/>
                <a:moveTo>
                  <a:pt x="28392" y="6062"/>
                </a:moveTo>
                <a:cubicBezTo>
                  <a:pt x="28170" y="6062"/>
                  <a:pt x="28060" y="6328"/>
                  <a:pt x="28217" y="6485"/>
                </a:cubicBezTo>
                <a:cubicBezTo>
                  <a:pt x="28266" y="6535"/>
                  <a:pt x="28327" y="6558"/>
                  <a:pt x="28388" y="6558"/>
                </a:cubicBezTo>
                <a:cubicBezTo>
                  <a:pt x="28514" y="6558"/>
                  <a:pt x="28637" y="6458"/>
                  <a:pt x="28637" y="6309"/>
                </a:cubicBezTo>
                <a:cubicBezTo>
                  <a:pt x="28637" y="6174"/>
                  <a:pt x="28527" y="6065"/>
                  <a:pt x="28392" y="6065"/>
                </a:cubicBezTo>
                <a:lnTo>
                  <a:pt x="28392" y="6062"/>
                </a:lnTo>
                <a:close/>
                <a:moveTo>
                  <a:pt x="33269" y="6062"/>
                </a:moveTo>
                <a:cubicBezTo>
                  <a:pt x="33049" y="6062"/>
                  <a:pt x="32939" y="6328"/>
                  <a:pt x="33093" y="6485"/>
                </a:cubicBezTo>
                <a:cubicBezTo>
                  <a:pt x="33143" y="6535"/>
                  <a:pt x="33205" y="6558"/>
                  <a:pt x="33266" y="6558"/>
                </a:cubicBezTo>
                <a:cubicBezTo>
                  <a:pt x="33394" y="6558"/>
                  <a:pt x="33516" y="6458"/>
                  <a:pt x="33516" y="6309"/>
                </a:cubicBezTo>
                <a:cubicBezTo>
                  <a:pt x="33516" y="6174"/>
                  <a:pt x="33406" y="6065"/>
                  <a:pt x="33269" y="6065"/>
                </a:cubicBezTo>
                <a:lnTo>
                  <a:pt x="33269" y="6062"/>
                </a:lnTo>
                <a:close/>
                <a:moveTo>
                  <a:pt x="34488" y="6062"/>
                </a:moveTo>
                <a:cubicBezTo>
                  <a:pt x="34268" y="6062"/>
                  <a:pt x="34159" y="6328"/>
                  <a:pt x="34315" y="6485"/>
                </a:cubicBezTo>
                <a:cubicBezTo>
                  <a:pt x="34365" y="6535"/>
                  <a:pt x="34426" y="6558"/>
                  <a:pt x="34486" y="6558"/>
                </a:cubicBezTo>
                <a:cubicBezTo>
                  <a:pt x="34613" y="6558"/>
                  <a:pt x="34735" y="6458"/>
                  <a:pt x="34735" y="6309"/>
                </a:cubicBezTo>
                <a:cubicBezTo>
                  <a:pt x="34735" y="6174"/>
                  <a:pt x="34625" y="6065"/>
                  <a:pt x="34488" y="6065"/>
                </a:cubicBezTo>
                <a:lnTo>
                  <a:pt x="34488" y="6062"/>
                </a:lnTo>
                <a:close/>
                <a:moveTo>
                  <a:pt x="35707" y="6062"/>
                </a:moveTo>
                <a:cubicBezTo>
                  <a:pt x="35487" y="6062"/>
                  <a:pt x="35378" y="6328"/>
                  <a:pt x="35534" y="6485"/>
                </a:cubicBezTo>
                <a:cubicBezTo>
                  <a:pt x="35584" y="6535"/>
                  <a:pt x="35645" y="6558"/>
                  <a:pt x="35705" y="6558"/>
                </a:cubicBezTo>
                <a:cubicBezTo>
                  <a:pt x="35832" y="6558"/>
                  <a:pt x="35954" y="6458"/>
                  <a:pt x="35954" y="6309"/>
                </a:cubicBezTo>
                <a:cubicBezTo>
                  <a:pt x="35954" y="6174"/>
                  <a:pt x="35845" y="6065"/>
                  <a:pt x="35707" y="6065"/>
                </a:cubicBezTo>
                <a:lnTo>
                  <a:pt x="35707" y="6062"/>
                </a:lnTo>
                <a:close/>
                <a:moveTo>
                  <a:pt x="36929" y="6062"/>
                </a:moveTo>
                <a:cubicBezTo>
                  <a:pt x="36706" y="6062"/>
                  <a:pt x="36597" y="6328"/>
                  <a:pt x="36753" y="6485"/>
                </a:cubicBezTo>
                <a:cubicBezTo>
                  <a:pt x="36803" y="6535"/>
                  <a:pt x="36864" y="6558"/>
                  <a:pt x="36924" y="6558"/>
                </a:cubicBezTo>
                <a:cubicBezTo>
                  <a:pt x="37051" y="6558"/>
                  <a:pt x="37173" y="6458"/>
                  <a:pt x="37173" y="6309"/>
                </a:cubicBezTo>
                <a:cubicBezTo>
                  <a:pt x="37173" y="6174"/>
                  <a:pt x="37064" y="6065"/>
                  <a:pt x="36929" y="6065"/>
                </a:cubicBezTo>
                <a:lnTo>
                  <a:pt x="36929" y="6062"/>
                </a:lnTo>
                <a:close/>
                <a:moveTo>
                  <a:pt x="38148" y="6062"/>
                </a:moveTo>
                <a:cubicBezTo>
                  <a:pt x="37928" y="6062"/>
                  <a:pt x="37816" y="6328"/>
                  <a:pt x="37972" y="6485"/>
                </a:cubicBezTo>
                <a:cubicBezTo>
                  <a:pt x="38023" y="6535"/>
                  <a:pt x="38084" y="6558"/>
                  <a:pt x="38145" y="6558"/>
                </a:cubicBezTo>
                <a:cubicBezTo>
                  <a:pt x="38271" y="6558"/>
                  <a:pt x="38392" y="6458"/>
                  <a:pt x="38392" y="6309"/>
                </a:cubicBezTo>
                <a:cubicBezTo>
                  <a:pt x="38392" y="6174"/>
                  <a:pt x="38283" y="6065"/>
                  <a:pt x="38148" y="6065"/>
                </a:cubicBezTo>
                <a:lnTo>
                  <a:pt x="38148" y="6062"/>
                </a:lnTo>
                <a:close/>
                <a:moveTo>
                  <a:pt x="39367" y="6062"/>
                </a:moveTo>
                <a:cubicBezTo>
                  <a:pt x="39148" y="6062"/>
                  <a:pt x="39038" y="6328"/>
                  <a:pt x="39191" y="6485"/>
                </a:cubicBezTo>
                <a:cubicBezTo>
                  <a:pt x="39242" y="6535"/>
                  <a:pt x="39304" y="6558"/>
                  <a:pt x="39364" y="6558"/>
                </a:cubicBezTo>
                <a:cubicBezTo>
                  <a:pt x="39492" y="6558"/>
                  <a:pt x="39614" y="6458"/>
                  <a:pt x="39614" y="6309"/>
                </a:cubicBezTo>
                <a:cubicBezTo>
                  <a:pt x="39614" y="6174"/>
                  <a:pt x="39502" y="6065"/>
                  <a:pt x="39367" y="6065"/>
                </a:cubicBezTo>
                <a:lnTo>
                  <a:pt x="39367" y="6062"/>
                </a:lnTo>
                <a:close/>
                <a:moveTo>
                  <a:pt x="40586" y="6062"/>
                </a:moveTo>
                <a:cubicBezTo>
                  <a:pt x="40367" y="6062"/>
                  <a:pt x="40257" y="6328"/>
                  <a:pt x="40410" y="6485"/>
                </a:cubicBezTo>
                <a:cubicBezTo>
                  <a:pt x="40461" y="6535"/>
                  <a:pt x="40523" y="6558"/>
                  <a:pt x="40583" y="6558"/>
                </a:cubicBezTo>
                <a:cubicBezTo>
                  <a:pt x="40711" y="6558"/>
                  <a:pt x="40834" y="6458"/>
                  <a:pt x="40834" y="6309"/>
                </a:cubicBezTo>
                <a:cubicBezTo>
                  <a:pt x="40834" y="6174"/>
                  <a:pt x="40721" y="6065"/>
                  <a:pt x="40586" y="6065"/>
                </a:cubicBezTo>
                <a:lnTo>
                  <a:pt x="40586" y="6062"/>
                </a:lnTo>
                <a:close/>
                <a:moveTo>
                  <a:pt x="41805" y="6062"/>
                </a:moveTo>
                <a:cubicBezTo>
                  <a:pt x="41586" y="6062"/>
                  <a:pt x="41476" y="6328"/>
                  <a:pt x="41630" y="6485"/>
                </a:cubicBezTo>
                <a:cubicBezTo>
                  <a:pt x="41680" y="6535"/>
                  <a:pt x="41742" y="6558"/>
                  <a:pt x="41802" y="6558"/>
                </a:cubicBezTo>
                <a:cubicBezTo>
                  <a:pt x="41930" y="6558"/>
                  <a:pt x="42053" y="6458"/>
                  <a:pt x="42053" y="6309"/>
                </a:cubicBezTo>
                <a:cubicBezTo>
                  <a:pt x="42053" y="6174"/>
                  <a:pt x="41943" y="6065"/>
                  <a:pt x="41805" y="6065"/>
                </a:cubicBezTo>
                <a:lnTo>
                  <a:pt x="41805" y="6062"/>
                </a:lnTo>
                <a:close/>
                <a:moveTo>
                  <a:pt x="43024" y="6062"/>
                </a:moveTo>
                <a:cubicBezTo>
                  <a:pt x="42805" y="6062"/>
                  <a:pt x="42695" y="6328"/>
                  <a:pt x="42852" y="6485"/>
                </a:cubicBezTo>
                <a:cubicBezTo>
                  <a:pt x="42901" y="6535"/>
                  <a:pt x="42962" y="6558"/>
                  <a:pt x="43022" y="6558"/>
                </a:cubicBezTo>
                <a:cubicBezTo>
                  <a:pt x="43149" y="6558"/>
                  <a:pt x="43272" y="6458"/>
                  <a:pt x="43272" y="6309"/>
                </a:cubicBezTo>
                <a:cubicBezTo>
                  <a:pt x="43272" y="6174"/>
                  <a:pt x="43162" y="6065"/>
                  <a:pt x="43024" y="6065"/>
                </a:cubicBezTo>
                <a:lnTo>
                  <a:pt x="43024" y="6062"/>
                </a:lnTo>
                <a:close/>
                <a:moveTo>
                  <a:pt x="44243" y="6062"/>
                </a:moveTo>
                <a:cubicBezTo>
                  <a:pt x="44024" y="6062"/>
                  <a:pt x="43914" y="6328"/>
                  <a:pt x="44071" y="6485"/>
                </a:cubicBezTo>
                <a:cubicBezTo>
                  <a:pt x="44120" y="6535"/>
                  <a:pt x="44181" y="6558"/>
                  <a:pt x="44242" y="6558"/>
                </a:cubicBezTo>
                <a:cubicBezTo>
                  <a:pt x="44368" y="6558"/>
                  <a:pt x="44491" y="6458"/>
                  <a:pt x="44491" y="6309"/>
                </a:cubicBezTo>
                <a:cubicBezTo>
                  <a:pt x="44491" y="6174"/>
                  <a:pt x="44381" y="6065"/>
                  <a:pt x="44243" y="6065"/>
                </a:cubicBezTo>
                <a:lnTo>
                  <a:pt x="44243" y="6062"/>
                </a:lnTo>
                <a:close/>
                <a:moveTo>
                  <a:pt x="45465" y="6062"/>
                </a:moveTo>
                <a:cubicBezTo>
                  <a:pt x="45243" y="6062"/>
                  <a:pt x="45133" y="6328"/>
                  <a:pt x="45290" y="6485"/>
                </a:cubicBezTo>
                <a:cubicBezTo>
                  <a:pt x="45339" y="6535"/>
                  <a:pt x="45400" y="6558"/>
                  <a:pt x="45461" y="6558"/>
                </a:cubicBezTo>
                <a:cubicBezTo>
                  <a:pt x="45587" y="6558"/>
                  <a:pt x="45710" y="6458"/>
                  <a:pt x="45710" y="6309"/>
                </a:cubicBezTo>
                <a:cubicBezTo>
                  <a:pt x="45710" y="6174"/>
                  <a:pt x="45600" y="6065"/>
                  <a:pt x="45465" y="6065"/>
                </a:cubicBezTo>
                <a:lnTo>
                  <a:pt x="45465" y="6062"/>
                </a:lnTo>
                <a:close/>
                <a:moveTo>
                  <a:pt x="34488" y="7284"/>
                </a:moveTo>
                <a:cubicBezTo>
                  <a:pt x="34466" y="7284"/>
                  <a:pt x="34441" y="7287"/>
                  <a:pt x="34419" y="7293"/>
                </a:cubicBezTo>
                <a:cubicBezTo>
                  <a:pt x="34525" y="7350"/>
                  <a:pt x="34629" y="7409"/>
                  <a:pt x="34729" y="7469"/>
                </a:cubicBezTo>
                <a:cubicBezTo>
                  <a:pt x="34701" y="7359"/>
                  <a:pt x="34600" y="7284"/>
                  <a:pt x="34488" y="7284"/>
                </a:cubicBezTo>
                <a:close/>
                <a:moveTo>
                  <a:pt x="45464" y="7283"/>
                </a:moveTo>
                <a:cubicBezTo>
                  <a:pt x="45333" y="7283"/>
                  <a:pt x="45218" y="7390"/>
                  <a:pt x="45218" y="7528"/>
                </a:cubicBezTo>
                <a:cubicBezTo>
                  <a:pt x="45218" y="7607"/>
                  <a:pt x="45252" y="7679"/>
                  <a:pt x="45312" y="7723"/>
                </a:cubicBezTo>
                <a:cubicBezTo>
                  <a:pt x="45378" y="7575"/>
                  <a:pt x="45453" y="7431"/>
                  <a:pt x="45534" y="7293"/>
                </a:cubicBezTo>
                <a:cubicBezTo>
                  <a:pt x="45511" y="7286"/>
                  <a:pt x="45487" y="7283"/>
                  <a:pt x="45464" y="7283"/>
                </a:cubicBezTo>
                <a:close/>
                <a:moveTo>
                  <a:pt x="55221" y="7281"/>
                </a:moveTo>
                <a:lnTo>
                  <a:pt x="55221" y="7284"/>
                </a:lnTo>
                <a:cubicBezTo>
                  <a:pt x="55095" y="7284"/>
                  <a:pt x="54992" y="7375"/>
                  <a:pt x="54976" y="7497"/>
                </a:cubicBezTo>
                <a:cubicBezTo>
                  <a:pt x="55011" y="7572"/>
                  <a:pt x="55045" y="7650"/>
                  <a:pt x="55077" y="7729"/>
                </a:cubicBezTo>
                <a:cubicBezTo>
                  <a:pt x="55120" y="7760"/>
                  <a:pt x="55170" y="7775"/>
                  <a:pt x="55219" y="7775"/>
                </a:cubicBezTo>
                <a:cubicBezTo>
                  <a:pt x="55321" y="7775"/>
                  <a:pt x="55420" y="7711"/>
                  <a:pt x="55456" y="7603"/>
                </a:cubicBezTo>
                <a:cubicBezTo>
                  <a:pt x="55506" y="7447"/>
                  <a:pt x="55387" y="7281"/>
                  <a:pt x="55221" y="7281"/>
                </a:cubicBezTo>
                <a:close/>
                <a:moveTo>
                  <a:pt x="56440" y="7284"/>
                </a:moveTo>
                <a:cubicBezTo>
                  <a:pt x="56221" y="7284"/>
                  <a:pt x="56111" y="7547"/>
                  <a:pt x="56264" y="7704"/>
                </a:cubicBezTo>
                <a:cubicBezTo>
                  <a:pt x="56315" y="7754"/>
                  <a:pt x="56377" y="7777"/>
                  <a:pt x="56437" y="7777"/>
                </a:cubicBezTo>
                <a:cubicBezTo>
                  <a:pt x="56565" y="7777"/>
                  <a:pt x="56687" y="7677"/>
                  <a:pt x="56687" y="7528"/>
                </a:cubicBezTo>
                <a:cubicBezTo>
                  <a:pt x="56687" y="7393"/>
                  <a:pt x="56575" y="7284"/>
                  <a:pt x="56440" y="7284"/>
                </a:cubicBezTo>
                <a:close/>
                <a:moveTo>
                  <a:pt x="57659" y="7284"/>
                </a:moveTo>
                <a:cubicBezTo>
                  <a:pt x="57440" y="7284"/>
                  <a:pt x="57330" y="7547"/>
                  <a:pt x="57483" y="7704"/>
                </a:cubicBezTo>
                <a:cubicBezTo>
                  <a:pt x="57534" y="7754"/>
                  <a:pt x="57596" y="7777"/>
                  <a:pt x="57656" y="7777"/>
                </a:cubicBezTo>
                <a:cubicBezTo>
                  <a:pt x="57784" y="7777"/>
                  <a:pt x="57907" y="7677"/>
                  <a:pt x="57907" y="7528"/>
                </a:cubicBezTo>
                <a:cubicBezTo>
                  <a:pt x="57907" y="7393"/>
                  <a:pt x="57794" y="7284"/>
                  <a:pt x="57659" y="7284"/>
                </a:cubicBezTo>
                <a:close/>
                <a:moveTo>
                  <a:pt x="58878" y="7284"/>
                </a:moveTo>
                <a:cubicBezTo>
                  <a:pt x="58659" y="7284"/>
                  <a:pt x="58549" y="7547"/>
                  <a:pt x="58703" y="7704"/>
                </a:cubicBezTo>
                <a:cubicBezTo>
                  <a:pt x="58753" y="7754"/>
                  <a:pt x="58815" y="7777"/>
                  <a:pt x="58875" y="7777"/>
                </a:cubicBezTo>
                <a:cubicBezTo>
                  <a:pt x="59003" y="7777"/>
                  <a:pt x="59126" y="7677"/>
                  <a:pt x="59126" y="7528"/>
                </a:cubicBezTo>
                <a:cubicBezTo>
                  <a:pt x="59126" y="7393"/>
                  <a:pt x="59016" y="7284"/>
                  <a:pt x="58878" y="7284"/>
                </a:cubicBezTo>
                <a:close/>
                <a:moveTo>
                  <a:pt x="60097" y="7284"/>
                </a:moveTo>
                <a:cubicBezTo>
                  <a:pt x="59878" y="7284"/>
                  <a:pt x="59768" y="7547"/>
                  <a:pt x="59925" y="7704"/>
                </a:cubicBezTo>
                <a:cubicBezTo>
                  <a:pt x="59974" y="7754"/>
                  <a:pt x="60035" y="7777"/>
                  <a:pt x="60095" y="7777"/>
                </a:cubicBezTo>
                <a:cubicBezTo>
                  <a:pt x="60222" y="7777"/>
                  <a:pt x="60345" y="7677"/>
                  <a:pt x="60345" y="7528"/>
                </a:cubicBezTo>
                <a:cubicBezTo>
                  <a:pt x="60345" y="7393"/>
                  <a:pt x="60235" y="7284"/>
                  <a:pt x="60097" y="7284"/>
                </a:cubicBezTo>
                <a:close/>
                <a:moveTo>
                  <a:pt x="61316" y="7284"/>
                </a:moveTo>
                <a:cubicBezTo>
                  <a:pt x="61097" y="7284"/>
                  <a:pt x="60987" y="7547"/>
                  <a:pt x="61144" y="7704"/>
                </a:cubicBezTo>
                <a:cubicBezTo>
                  <a:pt x="61193" y="7754"/>
                  <a:pt x="61254" y="7777"/>
                  <a:pt x="61315" y="7777"/>
                </a:cubicBezTo>
                <a:cubicBezTo>
                  <a:pt x="61441" y="7777"/>
                  <a:pt x="61564" y="7677"/>
                  <a:pt x="61564" y="7528"/>
                </a:cubicBezTo>
                <a:cubicBezTo>
                  <a:pt x="61564" y="7393"/>
                  <a:pt x="61454" y="7284"/>
                  <a:pt x="61316" y="7284"/>
                </a:cubicBezTo>
                <a:close/>
                <a:moveTo>
                  <a:pt x="62538" y="7284"/>
                </a:moveTo>
                <a:cubicBezTo>
                  <a:pt x="62316" y="7284"/>
                  <a:pt x="62206" y="7547"/>
                  <a:pt x="62363" y="7704"/>
                </a:cubicBezTo>
                <a:cubicBezTo>
                  <a:pt x="62413" y="7754"/>
                  <a:pt x="62475" y="7777"/>
                  <a:pt x="62535" y="7777"/>
                </a:cubicBezTo>
                <a:cubicBezTo>
                  <a:pt x="62662" y="7777"/>
                  <a:pt x="62783" y="7677"/>
                  <a:pt x="62783" y="7528"/>
                </a:cubicBezTo>
                <a:cubicBezTo>
                  <a:pt x="62783" y="7393"/>
                  <a:pt x="62673" y="7284"/>
                  <a:pt x="62538" y="7284"/>
                </a:cubicBezTo>
                <a:close/>
                <a:moveTo>
                  <a:pt x="63757" y="7284"/>
                </a:moveTo>
                <a:cubicBezTo>
                  <a:pt x="63538" y="7284"/>
                  <a:pt x="63425" y="7547"/>
                  <a:pt x="63582" y="7704"/>
                </a:cubicBezTo>
                <a:cubicBezTo>
                  <a:pt x="63632" y="7754"/>
                  <a:pt x="63694" y="7777"/>
                  <a:pt x="63754" y="7777"/>
                </a:cubicBezTo>
                <a:cubicBezTo>
                  <a:pt x="63881" y="7777"/>
                  <a:pt x="64002" y="7677"/>
                  <a:pt x="64002" y="7528"/>
                </a:cubicBezTo>
                <a:cubicBezTo>
                  <a:pt x="64002" y="7393"/>
                  <a:pt x="63892" y="7284"/>
                  <a:pt x="63757" y="7284"/>
                </a:cubicBezTo>
                <a:close/>
                <a:moveTo>
                  <a:pt x="64976" y="7284"/>
                </a:moveTo>
                <a:cubicBezTo>
                  <a:pt x="64757" y="7284"/>
                  <a:pt x="64647" y="7547"/>
                  <a:pt x="64801" y="7704"/>
                </a:cubicBezTo>
                <a:cubicBezTo>
                  <a:pt x="64851" y="7754"/>
                  <a:pt x="64913" y="7777"/>
                  <a:pt x="64974" y="7777"/>
                </a:cubicBezTo>
                <a:cubicBezTo>
                  <a:pt x="65102" y="7777"/>
                  <a:pt x="65224" y="7677"/>
                  <a:pt x="65224" y="7528"/>
                </a:cubicBezTo>
                <a:cubicBezTo>
                  <a:pt x="65224" y="7393"/>
                  <a:pt x="65111" y="7284"/>
                  <a:pt x="64976" y="7284"/>
                </a:cubicBezTo>
                <a:close/>
                <a:moveTo>
                  <a:pt x="66195" y="7284"/>
                </a:moveTo>
                <a:cubicBezTo>
                  <a:pt x="65976" y="7284"/>
                  <a:pt x="65866" y="7547"/>
                  <a:pt x="66020" y="7704"/>
                </a:cubicBezTo>
                <a:cubicBezTo>
                  <a:pt x="66070" y="7754"/>
                  <a:pt x="66132" y="7777"/>
                  <a:pt x="66193" y="7777"/>
                </a:cubicBezTo>
                <a:cubicBezTo>
                  <a:pt x="66321" y="7777"/>
                  <a:pt x="66443" y="7677"/>
                  <a:pt x="66443" y="7528"/>
                </a:cubicBezTo>
                <a:cubicBezTo>
                  <a:pt x="66443" y="7393"/>
                  <a:pt x="66330" y="7284"/>
                  <a:pt x="66195" y="7284"/>
                </a:cubicBezTo>
                <a:close/>
                <a:moveTo>
                  <a:pt x="67414" y="7284"/>
                </a:moveTo>
                <a:cubicBezTo>
                  <a:pt x="67195" y="7284"/>
                  <a:pt x="67085" y="7547"/>
                  <a:pt x="67239" y="7704"/>
                </a:cubicBezTo>
                <a:cubicBezTo>
                  <a:pt x="67289" y="7754"/>
                  <a:pt x="67351" y="7777"/>
                  <a:pt x="67412" y="7777"/>
                </a:cubicBezTo>
                <a:cubicBezTo>
                  <a:pt x="67540" y="7777"/>
                  <a:pt x="67662" y="7677"/>
                  <a:pt x="67662" y="7528"/>
                </a:cubicBezTo>
                <a:cubicBezTo>
                  <a:pt x="67662" y="7393"/>
                  <a:pt x="67552" y="7284"/>
                  <a:pt x="67414" y="7284"/>
                </a:cubicBezTo>
                <a:close/>
                <a:moveTo>
                  <a:pt x="5221" y="7284"/>
                </a:moveTo>
                <a:cubicBezTo>
                  <a:pt x="5002" y="7284"/>
                  <a:pt x="4889" y="7547"/>
                  <a:pt x="5045" y="7704"/>
                </a:cubicBezTo>
                <a:cubicBezTo>
                  <a:pt x="5096" y="7755"/>
                  <a:pt x="5159" y="7777"/>
                  <a:pt x="5220" y="7777"/>
                </a:cubicBezTo>
                <a:cubicBezTo>
                  <a:pt x="5347" y="7777"/>
                  <a:pt x="5469" y="7679"/>
                  <a:pt x="5469" y="7528"/>
                </a:cubicBezTo>
                <a:cubicBezTo>
                  <a:pt x="5465" y="7393"/>
                  <a:pt x="5356" y="7284"/>
                  <a:pt x="5221" y="7284"/>
                </a:cubicBezTo>
                <a:close/>
                <a:moveTo>
                  <a:pt x="6440" y="7284"/>
                </a:moveTo>
                <a:cubicBezTo>
                  <a:pt x="6221" y="7284"/>
                  <a:pt x="6111" y="7547"/>
                  <a:pt x="6264" y="7704"/>
                </a:cubicBezTo>
                <a:cubicBezTo>
                  <a:pt x="6315" y="7755"/>
                  <a:pt x="6378" y="7777"/>
                  <a:pt x="6439" y="7777"/>
                </a:cubicBezTo>
                <a:cubicBezTo>
                  <a:pt x="6566" y="7777"/>
                  <a:pt x="6688" y="7679"/>
                  <a:pt x="6688" y="7528"/>
                </a:cubicBezTo>
                <a:cubicBezTo>
                  <a:pt x="6688" y="7393"/>
                  <a:pt x="6575" y="7284"/>
                  <a:pt x="6440" y="7284"/>
                </a:cubicBezTo>
                <a:close/>
                <a:moveTo>
                  <a:pt x="7659" y="7284"/>
                </a:moveTo>
                <a:cubicBezTo>
                  <a:pt x="7440" y="7284"/>
                  <a:pt x="7330" y="7547"/>
                  <a:pt x="7484" y="7704"/>
                </a:cubicBezTo>
                <a:cubicBezTo>
                  <a:pt x="7534" y="7755"/>
                  <a:pt x="7597" y="7777"/>
                  <a:pt x="7658" y="7777"/>
                </a:cubicBezTo>
                <a:cubicBezTo>
                  <a:pt x="7785" y="7777"/>
                  <a:pt x="7907" y="7679"/>
                  <a:pt x="7907" y="7528"/>
                </a:cubicBezTo>
                <a:cubicBezTo>
                  <a:pt x="7907" y="7393"/>
                  <a:pt x="7797" y="7284"/>
                  <a:pt x="7659" y="7284"/>
                </a:cubicBezTo>
                <a:close/>
                <a:moveTo>
                  <a:pt x="8878" y="7284"/>
                </a:moveTo>
                <a:cubicBezTo>
                  <a:pt x="8659" y="7284"/>
                  <a:pt x="8549" y="7547"/>
                  <a:pt x="8706" y="7704"/>
                </a:cubicBezTo>
                <a:cubicBezTo>
                  <a:pt x="8756" y="7755"/>
                  <a:pt x="8817" y="7777"/>
                  <a:pt x="8878" y="7777"/>
                </a:cubicBezTo>
                <a:cubicBezTo>
                  <a:pt x="9004" y="7777"/>
                  <a:pt x="9126" y="7679"/>
                  <a:pt x="9126" y="7528"/>
                </a:cubicBezTo>
                <a:cubicBezTo>
                  <a:pt x="9126" y="7393"/>
                  <a:pt x="9016" y="7284"/>
                  <a:pt x="8878" y="7284"/>
                </a:cubicBezTo>
                <a:close/>
                <a:moveTo>
                  <a:pt x="10097" y="7284"/>
                </a:moveTo>
                <a:cubicBezTo>
                  <a:pt x="9878" y="7284"/>
                  <a:pt x="9768" y="7547"/>
                  <a:pt x="9925" y="7704"/>
                </a:cubicBezTo>
                <a:cubicBezTo>
                  <a:pt x="9975" y="7755"/>
                  <a:pt x="10036" y="7777"/>
                  <a:pt x="10097" y="7777"/>
                </a:cubicBezTo>
                <a:cubicBezTo>
                  <a:pt x="10223" y="7777"/>
                  <a:pt x="10345" y="7679"/>
                  <a:pt x="10345" y="7528"/>
                </a:cubicBezTo>
                <a:cubicBezTo>
                  <a:pt x="10345" y="7393"/>
                  <a:pt x="10235" y="7284"/>
                  <a:pt x="10097" y="7284"/>
                </a:cubicBezTo>
                <a:close/>
                <a:moveTo>
                  <a:pt x="11319" y="7284"/>
                </a:moveTo>
                <a:cubicBezTo>
                  <a:pt x="11097" y="7284"/>
                  <a:pt x="10987" y="7547"/>
                  <a:pt x="11144" y="7704"/>
                </a:cubicBezTo>
                <a:cubicBezTo>
                  <a:pt x="11194" y="7755"/>
                  <a:pt x="11255" y="7777"/>
                  <a:pt x="11316" y="7777"/>
                </a:cubicBezTo>
                <a:cubicBezTo>
                  <a:pt x="11442" y="7777"/>
                  <a:pt x="11564" y="7679"/>
                  <a:pt x="11564" y="7528"/>
                </a:cubicBezTo>
                <a:cubicBezTo>
                  <a:pt x="11564" y="7393"/>
                  <a:pt x="11454" y="7284"/>
                  <a:pt x="11319" y="7284"/>
                </a:cubicBezTo>
                <a:close/>
                <a:moveTo>
                  <a:pt x="12538" y="7284"/>
                </a:moveTo>
                <a:cubicBezTo>
                  <a:pt x="12316" y="7284"/>
                  <a:pt x="12206" y="7547"/>
                  <a:pt x="12363" y="7704"/>
                </a:cubicBezTo>
                <a:cubicBezTo>
                  <a:pt x="12414" y="7755"/>
                  <a:pt x="12476" y="7777"/>
                  <a:pt x="12536" y="7777"/>
                </a:cubicBezTo>
                <a:cubicBezTo>
                  <a:pt x="12663" y="7777"/>
                  <a:pt x="12783" y="7679"/>
                  <a:pt x="12783" y="7528"/>
                </a:cubicBezTo>
                <a:cubicBezTo>
                  <a:pt x="12783" y="7393"/>
                  <a:pt x="12673" y="7284"/>
                  <a:pt x="12538" y="7284"/>
                </a:cubicBezTo>
                <a:close/>
                <a:moveTo>
                  <a:pt x="13757" y="7284"/>
                </a:moveTo>
                <a:cubicBezTo>
                  <a:pt x="13538" y="7284"/>
                  <a:pt x="13425" y="7547"/>
                  <a:pt x="13582" y="7704"/>
                </a:cubicBezTo>
                <a:cubicBezTo>
                  <a:pt x="13633" y="7755"/>
                  <a:pt x="13695" y="7777"/>
                  <a:pt x="13756" y="7777"/>
                </a:cubicBezTo>
                <a:cubicBezTo>
                  <a:pt x="13883" y="7777"/>
                  <a:pt x="14005" y="7679"/>
                  <a:pt x="14005" y="7528"/>
                </a:cubicBezTo>
                <a:cubicBezTo>
                  <a:pt x="14005" y="7393"/>
                  <a:pt x="13892" y="7284"/>
                  <a:pt x="13757" y="7284"/>
                </a:cubicBezTo>
                <a:close/>
                <a:moveTo>
                  <a:pt x="14976" y="7284"/>
                </a:moveTo>
                <a:cubicBezTo>
                  <a:pt x="14757" y="7284"/>
                  <a:pt x="14647" y="7547"/>
                  <a:pt x="14801" y="7704"/>
                </a:cubicBezTo>
                <a:cubicBezTo>
                  <a:pt x="14852" y="7755"/>
                  <a:pt x="14914" y="7777"/>
                  <a:pt x="14975" y="7777"/>
                </a:cubicBezTo>
                <a:cubicBezTo>
                  <a:pt x="15102" y="7777"/>
                  <a:pt x="15224" y="7679"/>
                  <a:pt x="15224" y="7528"/>
                </a:cubicBezTo>
                <a:cubicBezTo>
                  <a:pt x="15224" y="7393"/>
                  <a:pt x="15111" y="7284"/>
                  <a:pt x="14976" y="7284"/>
                </a:cubicBezTo>
                <a:close/>
                <a:moveTo>
                  <a:pt x="16196" y="7284"/>
                </a:moveTo>
                <a:cubicBezTo>
                  <a:pt x="15976" y="7284"/>
                  <a:pt x="15866" y="7547"/>
                  <a:pt x="16020" y="7704"/>
                </a:cubicBezTo>
                <a:cubicBezTo>
                  <a:pt x="16071" y="7755"/>
                  <a:pt x="16133" y="7777"/>
                  <a:pt x="16194" y="7777"/>
                </a:cubicBezTo>
                <a:cubicBezTo>
                  <a:pt x="16322" y="7777"/>
                  <a:pt x="16443" y="7679"/>
                  <a:pt x="16443" y="7528"/>
                </a:cubicBezTo>
                <a:cubicBezTo>
                  <a:pt x="16443" y="7393"/>
                  <a:pt x="16333" y="7284"/>
                  <a:pt x="16196" y="7284"/>
                </a:cubicBezTo>
                <a:close/>
                <a:moveTo>
                  <a:pt x="17415" y="7284"/>
                </a:moveTo>
                <a:cubicBezTo>
                  <a:pt x="17195" y="7284"/>
                  <a:pt x="17086" y="7547"/>
                  <a:pt x="17242" y="7704"/>
                </a:cubicBezTo>
                <a:cubicBezTo>
                  <a:pt x="17292" y="7755"/>
                  <a:pt x="17354" y="7777"/>
                  <a:pt x="17414" y="7777"/>
                </a:cubicBezTo>
                <a:cubicBezTo>
                  <a:pt x="17541" y="7777"/>
                  <a:pt x="17662" y="7679"/>
                  <a:pt x="17662" y="7528"/>
                </a:cubicBezTo>
                <a:cubicBezTo>
                  <a:pt x="17662" y="7393"/>
                  <a:pt x="17552" y="7284"/>
                  <a:pt x="17415" y="7284"/>
                </a:cubicBezTo>
                <a:close/>
                <a:moveTo>
                  <a:pt x="18634" y="7284"/>
                </a:moveTo>
                <a:cubicBezTo>
                  <a:pt x="18414" y="7284"/>
                  <a:pt x="18305" y="7547"/>
                  <a:pt x="18461" y="7704"/>
                </a:cubicBezTo>
                <a:cubicBezTo>
                  <a:pt x="18511" y="7755"/>
                  <a:pt x="18573" y="7777"/>
                  <a:pt x="18633" y="7777"/>
                </a:cubicBezTo>
                <a:cubicBezTo>
                  <a:pt x="18760" y="7777"/>
                  <a:pt x="18881" y="7679"/>
                  <a:pt x="18881" y="7528"/>
                </a:cubicBezTo>
                <a:cubicBezTo>
                  <a:pt x="18881" y="7393"/>
                  <a:pt x="18772" y="7284"/>
                  <a:pt x="18634" y="7284"/>
                </a:cubicBezTo>
                <a:close/>
                <a:moveTo>
                  <a:pt x="19856" y="7284"/>
                </a:moveTo>
                <a:cubicBezTo>
                  <a:pt x="19633" y="7284"/>
                  <a:pt x="19524" y="7547"/>
                  <a:pt x="19680" y="7704"/>
                </a:cubicBezTo>
                <a:cubicBezTo>
                  <a:pt x="19730" y="7755"/>
                  <a:pt x="19792" y="7777"/>
                  <a:pt x="19852" y="7777"/>
                </a:cubicBezTo>
                <a:cubicBezTo>
                  <a:pt x="19979" y="7777"/>
                  <a:pt x="20100" y="7679"/>
                  <a:pt x="20100" y="7528"/>
                </a:cubicBezTo>
                <a:cubicBezTo>
                  <a:pt x="20100" y="7393"/>
                  <a:pt x="19991" y="7284"/>
                  <a:pt x="19856" y="7284"/>
                </a:cubicBezTo>
                <a:close/>
                <a:moveTo>
                  <a:pt x="21075" y="7284"/>
                </a:moveTo>
                <a:cubicBezTo>
                  <a:pt x="20852" y="7284"/>
                  <a:pt x="20743" y="7547"/>
                  <a:pt x="20899" y="7704"/>
                </a:cubicBezTo>
                <a:cubicBezTo>
                  <a:pt x="20950" y="7755"/>
                  <a:pt x="21012" y="7777"/>
                  <a:pt x="21073" y="7777"/>
                </a:cubicBezTo>
                <a:cubicBezTo>
                  <a:pt x="21199" y="7777"/>
                  <a:pt x="21319" y="7679"/>
                  <a:pt x="21319" y="7528"/>
                </a:cubicBezTo>
                <a:cubicBezTo>
                  <a:pt x="21319" y="7393"/>
                  <a:pt x="21210" y="7284"/>
                  <a:pt x="21075" y="7284"/>
                </a:cubicBezTo>
                <a:close/>
                <a:moveTo>
                  <a:pt x="22294" y="7284"/>
                </a:moveTo>
                <a:cubicBezTo>
                  <a:pt x="22075" y="7284"/>
                  <a:pt x="21965" y="7547"/>
                  <a:pt x="22118" y="7704"/>
                </a:cubicBezTo>
                <a:cubicBezTo>
                  <a:pt x="22169" y="7755"/>
                  <a:pt x="22232" y="7777"/>
                  <a:pt x="22293" y="7777"/>
                </a:cubicBezTo>
                <a:cubicBezTo>
                  <a:pt x="22420" y="7777"/>
                  <a:pt x="22541" y="7679"/>
                  <a:pt x="22541" y="7528"/>
                </a:cubicBezTo>
                <a:cubicBezTo>
                  <a:pt x="22541" y="7393"/>
                  <a:pt x="22429" y="7284"/>
                  <a:pt x="22294" y="7284"/>
                </a:cubicBezTo>
                <a:close/>
                <a:moveTo>
                  <a:pt x="23513" y="7284"/>
                </a:moveTo>
                <a:cubicBezTo>
                  <a:pt x="23294" y="7284"/>
                  <a:pt x="23184" y="7547"/>
                  <a:pt x="23337" y="7704"/>
                </a:cubicBezTo>
                <a:cubicBezTo>
                  <a:pt x="23388" y="7755"/>
                  <a:pt x="23451" y="7777"/>
                  <a:pt x="23512" y="7777"/>
                </a:cubicBezTo>
                <a:cubicBezTo>
                  <a:pt x="23639" y="7777"/>
                  <a:pt x="23761" y="7679"/>
                  <a:pt x="23761" y="7528"/>
                </a:cubicBezTo>
                <a:cubicBezTo>
                  <a:pt x="23761" y="7393"/>
                  <a:pt x="23648" y="7284"/>
                  <a:pt x="23513" y="7284"/>
                </a:cubicBezTo>
                <a:close/>
                <a:moveTo>
                  <a:pt x="24732" y="7284"/>
                </a:moveTo>
                <a:cubicBezTo>
                  <a:pt x="24513" y="7284"/>
                  <a:pt x="24403" y="7547"/>
                  <a:pt x="24557" y="7704"/>
                </a:cubicBezTo>
                <a:cubicBezTo>
                  <a:pt x="24607" y="7755"/>
                  <a:pt x="24670" y="7777"/>
                  <a:pt x="24731" y="7777"/>
                </a:cubicBezTo>
                <a:cubicBezTo>
                  <a:pt x="24858" y="7777"/>
                  <a:pt x="24980" y="7679"/>
                  <a:pt x="24980" y="7528"/>
                </a:cubicBezTo>
                <a:cubicBezTo>
                  <a:pt x="24980" y="7393"/>
                  <a:pt x="24870" y="7284"/>
                  <a:pt x="24732" y="7284"/>
                </a:cubicBezTo>
                <a:close/>
                <a:moveTo>
                  <a:pt x="25951" y="7284"/>
                </a:moveTo>
                <a:cubicBezTo>
                  <a:pt x="25732" y="7284"/>
                  <a:pt x="25622" y="7547"/>
                  <a:pt x="25779" y="7704"/>
                </a:cubicBezTo>
                <a:cubicBezTo>
                  <a:pt x="25829" y="7755"/>
                  <a:pt x="25890" y="7777"/>
                  <a:pt x="25951" y="7777"/>
                </a:cubicBezTo>
                <a:cubicBezTo>
                  <a:pt x="26077" y="7777"/>
                  <a:pt x="26199" y="7679"/>
                  <a:pt x="26199" y="7528"/>
                </a:cubicBezTo>
                <a:cubicBezTo>
                  <a:pt x="26199" y="7393"/>
                  <a:pt x="26089" y="7284"/>
                  <a:pt x="25951" y="7284"/>
                </a:cubicBezTo>
                <a:close/>
                <a:moveTo>
                  <a:pt x="35707" y="7284"/>
                </a:moveTo>
                <a:cubicBezTo>
                  <a:pt x="35487" y="7284"/>
                  <a:pt x="35378" y="7547"/>
                  <a:pt x="35534" y="7704"/>
                </a:cubicBezTo>
                <a:cubicBezTo>
                  <a:pt x="35584" y="7755"/>
                  <a:pt x="35646" y="7777"/>
                  <a:pt x="35706" y="7777"/>
                </a:cubicBezTo>
                <a:cubicBezTo>
                  <a:pt x="35833" y="7777"/>
                  <a:pt x="35954" y="7679"/>
                  <a:pt x="35954" y="7528"/>
                </a:cubicBezTo>
                <a:cubicBezTo>
                  <a:pt x="35954" y="7393"/>
                  <a:pt x="35845" y="7284"/>
                  <a:pt x="35707" y="7284"/>
                </a:cubicBezTo>
                <a:close/>
                <a:moveTo>
                  <a:pt x="36929" y="7284"/>
                </a:moveTo>
                <a:cubicBezTo>
                  <a:pt x="36706" y="7284"/>
                  <a:pt x="36597" y="7547"/>
                  <a:pt x="36753" y="7704"/>
                </a:cubicBezTo>
                <a:cubicBezTo>
                  <a:pt x="36803" y="7755"/>
                  <a:pt x="36865" y="7777"/>
                  <a:pt x="36925" y="7777"/>
                </a:cubicBezTo>
                <a:cubicBezTo>
                  <a:pt x="37052" y="7777"/>
                  <a:pt x="37173" y="7679"/>
                  <a:pt x="37173" y="7528"/>
                </a:cubicBezTo>
                <a:cubicBezTo>
                  <a:pt x="37173" y="7393"/>
                  <a:pt x="37064" y="7284"/>
                  <a:pt x="36929" y="7284"/>
                </a:cubicBezTo>
                <a:close/>
                <a:moveTo>
                  <a:pt x="38148" y="7284"/>
                </a:moveTo>
                <a:cubicBezTo>
                  <a:pt x="37928" y="7284"/>
                  <a:pt x="37816" y="7547"/>
                  <a:pt x="37972" y="7704"/>
                </a:cubicBezTo>
                <a:cubicBezTo>
                  <a:pt x="38023" y="7755"/>
                  <a:pt x="38085" y="7777"/>
                  <a:pt x="38146" y="7777"/>
                </a:cubicBezTo>
                <a:cubicBezTo>
                  <a:pt x="38272" y="7777"/>
                  <a:pt x="38392" y="7679"/>
                  <a:pt x="38392" y="7528"/>
                </a:cubicBezTo>
                <a:cubicBezTo>
                  <a:pt x="38392" y="7393"/>
                  <a:pt x="38283" y="7284"/>
                  <a:pt x="38148" y="7284"/>
                </a:cubicBezTo>
                <a:close/>
                <a:moveTo>
                  <a:pt x="39367" y="7284"/>
                </a:moveTo>
                <a:cubicBezTo>
                  <a:pt x="39148" y="7284"/>
                  <a:pt x="39038" y="7547"/>
                  <a:pt x="39191" y="7704"/>
                </a:cubicBezTo>
                <a:cubicBezTo>
                  <a:pt x="39242" y="7755"/>
                  <a:pt x="39305" y="7777"/>
                  <a:pt x="39366" y="7777"/>
                </a:cubicBezTo>
                <a:cubicBezTo>
                  <a:pt x="39493" y="7777"/>
                  <a:pt x="39614" y="7679"/>
                  <a:pt x="39614" y="7528"/>
                </a:cubicBezTo>
                <a:cubicBezTo>
                  <a:pt x="39614" y="7393"/>
                  <a:pt x="39502" y="7284"/>
                  <a:pt x="39367" y="7284"/>
                </a:cubicBezTo>
                <a:close/>
                <a:moveTo>
                  <a:pt x="40586" y="7284"/>
                </a:moveTo>
                <a:cubicBezTo>
                  <a:pt x="40367" y="7284"/>
                  <a:pt x="40257" y="7547"/>
                  <a:pt x="40410" y="7704"/>
                </a:cubicBezTo>
                <a:cubicBezTo>
                  <a:pt x="40461" y="7755"/>
                  <a:pt x="40524" y="7777"/>
                  <a:pt x="40585" y="7777"/>
                </a:cubicBezTo>
                <a:cubicBezTo>
                  <a:pt x="40712" y="7777"/>
                  <a:pt x="40834" y="7679"/>
                  <a:pt x="40834" y="7528"/>
                </a:cubicBezTo>
                <a:cubicBezTo>
                  <a:pt x="40834" y="7393"/>
                  <a:pt x="40721" y="7284"/>
                  <a:pt x="40586" y="7284"/>
                </a:cubicBezTo>
                <a:close/>
                <a:moveTo>
                  <a:pt x="41805" y="7284"/>
                </a:moveTo>
                <a:cubicBezTo>
                  <a:pt x="41586" y="7284"/>
                  <a:pt x="41476" y="7547"/>
                  <a:pt x="41630" y="7704"/>
                </a:cubicBezTo>
                <a:cubicBezTo>
                  <a:pt x="41680" y="7755"/>
                  <a:pt x="41743" y="7777"/>
                  <a:pt x="41804" y="7777"/>
                </a:cubicBezTo>
                <a:cubicBezTo>
                  <a:pt x="41931" y="7777"/>
                  <a:pt x="42053" y="7679"/>
                  <a:pt x="42053" y="7528"/>
                </a:cubicBezTo>
                <a:cubicBezTo>
                  <a:pt x="42053" y="7393"/>
                  <a:pt x="41943" y="7284"/>
                  <a:pt x="41805" y="7284"/>
                </a:cubicBezTo>
                <a:close/>
                <a:moveTo>
                  <a:pt x="43024" y="7284"/>
                </a:moveTo>
                <a:cubicBezTo>
                  <a:pt x="42805" y="7284"/>
                  <a:pt x="42695" y="7547"/>
                  <a:pt x="42852" y="7704"/>
                </a:cubicBezTo>
                <a:cubicBezTo>
                  <a:pt x="42902" y="7755"/>
                  <a:pt x="42963" y="7777"/>
                  <a:pt x="43024" y="7777"/>
                </a:cubicBezTo>
                <a:cubicBezTo>
                  <a:pt x="43150" y="7777"/>
                  <a:pt x="43272" y="7679"/>
                  <a:pt x="43272" y="7528"/>
                </a:cubicBezTo>
                <a:cubicBezTo>
                  <a:pt x="43272" y="7393"/>
                  <a:pt x="43162" y="7284"/>
                  <a:pt x="43024" y="7284"/>
                </a:cubicBezTo>
                <a:close/>
                <a:moveTo>
                  <a:pt x="44243" y="7284"/>
                </a:moveTo>
                <a:cubicBezTo>
                  <a:pt x="44024" y="7284"/>
                  <a:pt x="43914" y="7547"/>
                  <a:pt x="44071" y="7704"/>
                </a:cubicBezTo>
                <a:cubicBezTo>
                  <a:pt x="44121" y="7755"/>
                  <a:pt x="44182" y="7777"/>
                  <a:pt x="44243" y="7777"/>
                </a:cubicBezTo>
                <a:cubicBezTo>
                  <a:pt x="44369" y="7777"/>
                  <a:pt x="44491" y="7679"/>
                  <a:pt x="44491" y="7528"/>
                </a:cubicBezTo>
                <a:cubicBezTo>
                  <a:pt x="44491" y="7393"/>
                  <a:pt x="44381" y="7284"/>
                  <a:pt x="44243" y="7284"/>
                </a:cubicBezTo>
                <a:close/>
                <a:moveTo>
                  <a:pt x="55312" y="8518"/>
                </a:moveTo>
                <a:lnTo>
                  <a:pt x="55312" y="8518"/>
                </a:lnTo>
                <a:cubicBezTo>
                  <a:pt x="55340" y="8653"/>
                  <a:pt x="55362" y="8791"/>
                  <a:pt x="55381" y="8935"/>
                </a:cubicBezTo>
                <a:cubicBezTo>
                  <a:pt x="55522" y="8813"/>
                  <a:pt x="55484" y="8587"/>
                  <a:pt x="55312" y="8518"/>
                </a:cubicBezTo>
                <a:close/>
                <a:moveTo>
                  <a:pt x="6440" y="8503"/>
                </a:moveTo>
                <a:cubicBezTo>
                  <a:pt x="6221" y="8503"/>
                  <a:pt x="6111" y="8769"/>
                  <a:pt x="6264" y="8923"/>
                </a:cubicBezTo>
                <a:cubicBezTo>
                  <a:pt x="6315" y="8974"/>
                  <a:pt x="6378" y="8996"/>
                  <a:pt x="6439" y="8996"/>
                </a:cubicBezTo>
                <a:cubicBezTo>
                  <a:pt x="6566" y="8996"/>
                  <a:pt x="6688" y="8898"/>
                  <a:pt x="6688" y="8747"/>
                </a:cubicBezTo>
                <a:cubicBezTo>
                  <a:pt x="6688" y="8613"/>
                  <a:pt x="6575" y="8503"/>
                  <a:pt x="6440" y="8503"/>
                </a:cubicBezTo>
                <a:close/>
                <a:moveTo>
                  <a:pt x="7659" y="8503"/>
                </a:moveTo>
                <a:cubicBezTo>
                  <a:pt x="7440" y="8503"/>
                  <a:pt x="7330" y="8769"/>
                  <a:pt x="7484" y="8923"/>
                </a:cubicBezTo>
                <a:cubicBezTo>
                  <a:pt x="7534" y="8974"/>
                  <a:pt x="7597" y="8996"/>
                  <a:pt x="7658" y="8996"/>
                </a:cubicBezTo>
                <a:cubicBezTo>
                  <a:pt x="7785" y="8996"/>
                  <a:pt x="7907" y="8898"/>
                  <a:pt x="7907" y="8747"/>
                </a:cubicBezTo>
                <a:cubicBezTo>
                  <a:pt x="7907" y="8613"/>
                  <a:pt x="7797" y="8503"/>
                  <a:pt x="7659" y="8503"/>
                </a:cubicBezTo>
                <a:close/>
                <a:moveTo>
                  <a:pt x="8878" y="8503"/>
                </a:moveTo>
                <a:cubicBezTo>
                  <a:pt x="8659" y="8503"/>
                  <a:pt x="8549" y="8769"/>
                  <a:pt x="8706" y="8923"/>
                </a:cubicBezTo>
                <a:cubicBezTo>
                  <a:pt x="8756" y="8974"/>
                  <a:pt x="8817" y="8996"/>
                  <a:pt x="8878" y="8996"/>
                </a:cubicBezTo>
                <a:cubicBezTo>
                  <a:pt x="9004" y="8996"/>
                  <a:pt x="9126" y="8898"/>
                  <a:pt x="9126" y="8747"/>
                </a:cubicBezTo>
                <a:cubicBezTo>
                  <a:pt x="9126" y="8613"/>
                  <a:pt x="9016" y="8503"/>
                  <a:pt x="8878" y="8503"/>
                </a:cubicBezTo>
                <a:close/>
                <a:moveTo>
                  <a:pt x="10097" y="8503"/>
                </a:moveTo>
                <a:cubicBezTo>
                  <a:pt x="9878" y="8503"/>
                  <a:pt x="9768" y="8769"/>
                  <a:pt x="9925" y="8923"/>
                </a:cubicBezTo>
                <a:cubicBezTo>
                  <a:pt x="9975" y="8974"/>
                  <a:pt x="10036" y="8996"/>
                  <a:pt x="10097" y="8996"/>
                </a:cubicBezTo>
                <a:cubicBezTo>
                  <a:pt x="10223" y="8996"/>
                  <a:pt x="10345" y="8898"/>
                  <a:pt x="10345" y="8747"/>
                </a:cubicBezTo>
                <a:cubicBezTo>
                  <a:pt x="10345" y="8613"/>
                  <a:pt x="10235" y="8503"/>
                  <a:pt x="10097" y="8503"/>
                </a:cubicBezTo>
                <a:close/>
                <a:moveTo>
                  <a:pt x="11319" y="8503"/>
                </a:moveTo>
                <a:cubicBezTo>
                  <a:pt x="11097" y="8503"/>
                  <a:pt x="10987" y="8769"/>
                  <a:pt x="11144" y="8923"/>
                </a:cubicBezTo>
                <a:cubicBezTo>
                  <a:pt x="11194" y="8974"/>
                  <a:pt x="11255" y="8996"/>
                  <a:pt x="11316" y="8996"/>
                </a:cubicBezTo>
                <a:cubicBezTo>
                  <a:pt x="11442" y="8996"/>
                  <a:pt x="11564" y="8898"/>
                  <a:pt x="11564" y="8747"/>
                </a:cubicBezTo>
                <a:cubicBezTo>
                  <a:pt x="11564" y="8613"/>
                  <a:pt x="11454" y="8503"/>
                  <a:pt x="11319" y="8503"/>
                </a:cubicBezTo>
                <a:close/>
                <a:moveTo>
                  <a:pt x="12538" y="8503"/>
                </a:moveTo>
                <a:cubicBezTo>
                  <a:pt x="12316" y="8503"/>
                  <a:pt x="12206" y="8769"/>
                  <a:pt x="12363" y="8923"/>
                </a:cubicBezTo>
                <a:cubicBezTo>
                  <a:pt x="12414" y="8974"/>
                  <a:pt x="12476" y="8996"/>
                  <a:pt x="12536" y="8996"/>
                </a:cubicBezTo>
                <a:cubicBezTo>
                  <a:pt x="12663" y="8996"/>
                  <a:pt x="12783" y="8898"/>
                  <a:pt x="12783" y="8747"/>
                </a:cubicBezTo>
                <a:cubicBezTo>
                  <a:pt x="12783" y="8613"/>
                  <a:pt x="12673" y="8503"/>
                  <a:pt x="12538" y="8503"/>
                </a:cubicBezTo>
                <a:close/>
                <a:moveTo>
                  <a:pt x="13757" y="8503"/>
                </a:moveTo>
                <a:cubicBezTo>
                  <a:pt x="13538" y="8503"/>
                  <a:pt x="13425" y="8769"/>
                  <a:pt x="13582" y="8923"/>
                </a:cubicBezTo>
                <a:cubicBezTo>
                  <a:pt x="13633" y="8974"/>
                  <a:pt x="13695" y="8996"/>
                  <a:pt x="13756" y="8996"/>
                </a:cubicBezTo>
                <a:cubicBezTo>
                  <a:pt x="13883" y="8996"/>
                  <a:pt x="14005" y="8898"/>
                  <a:pt x="14005" y="8747"/>
                </a:cubicBezTo>
                <a:cubicBezTo>
                  <a:pt x="14002" y="8613"/>
                  <a:pt x="13892" y="8503"/>
                  <a:pt x="13757" y="8503"/>
                </a:cubicBezTo>
                <a:close/>
                <a:moveTo>
                  <a:pt x="14976" y="8503"/>
                </a:moveTo>
                <a:cubicBezTo>
                  <a:pt x="14757" y="8503"/>
                  <a:pt x="14647" y="8769"/>
                  <a:pt x="14801" y="8923"/>
                </a:cubicBezTo>
                <a:cubicBezTo>
                  <a:pt x="14852" y="8974"/>
                  <a:pt x="14914" y="8996"/>
                  <a:pt x="14975" y="8996"/>
                </a:cubicBezTo>
                <a:cubicBezTo>
                  <a:pt x="15102" y="8996"/>
                  <a:pt x="15224" y="8898"/>
                  <a:pt x="15224" y="8747"/>
                </a:cubicBezTo>
                <a:cubicBezTo>
                  <a:pt x="15224" y="8613"/>
                  <a:pt x="15111" y="8503"/>
                  <a:pt x="14976" y="8503"/>
                </a:cubicBezTo>
                <a:close/>
                <a:moveTo>
                  <a:pt x="16196" y="8503"/>
                </a:moveTo>
                <a:cubicBezTo>
                  <a:pt x="15976" y="8503"/>
                  <a:pt x="15866" y="8769"/>
                  <a:pt x="16020" y="8923"/>
                </a:cubicBezTo>
                <a:cubicBezTo>
                  <a:pt x="16071" y="8974"/>
                  <a:pt x="16133" y="8996"/>
                  <a:pt x="16194" y="8996"/>
                </a:cubicBezTo>
                <a:cubicBezTo>
                  <a:pt x="16322" y="8996"/>
                  <a:pt x="16443" y="8898"/>
                  <a:pt x="16443" y="8747"/>
                </a:cubicBezTo>
                <a:cubicBezTo>
                  <a:pt x="16443" y="8613"/>
                  <a:pt x="16333" y="8503"/>
                  <a:pt x="16196" y="8503"/>
                </a:cubicBezTo>
                <a:close/>
                <a:moveTo>
                  <a:pt x="17415" y="8503"/>
                </a:moveTo>
                <a:cubicBezTo>
                  <a:pt x="17195" y="8503"/>
                  <a:pt x="17086" y="8769"/>
                  <a:pt x="17242" y="8923"/>
                </a:cubicBezTo>
                <a:cubicBezTo>
                  <a:pt x="17292" y="8974"/>
                  <a:pt x="17354" y="8996"/>
                  <a:pt x="17414" y="8996"/>
                </a:cubicBezTo>
                <a:cubicBezTo>
                  <a:pt x="17541" y="8996"/>
                  <a:pt x="17662" y="8898"/>
                  <a:pt x="17662" y="8747"/>
                </a:cubicBezTo>
                <a:cubicBezTo>
                  <a:pt x="17662" y="8613"/>
                  <a:pt x="17552" y="8503"/>
                  <a:pt x="17415" y="8503"/>
                </a:cubicBezTo>
                <a:close/>
                <a:moveTo>
                  <a:pt x="18634" y="8503"/>
                </a:moveTo>
                <a:cubicBezTo>
                  <a:pt x="18414" y="8503"/>
                  <a:pt x="18305" y="8769"/>
                  <a:pt x="18461" y="8923"/>
                </a:cubicBezTo>
                <a:cubicBezTo>
                  <a:pt x="18511" y="8974"/>
                  <a:pt x="18573" y="8996"/>
                  <a:pt x="18633" y="8996"/>
                </a:cubicBezTo>
                <a:cubicBezTo>
                  <a:pt x="18760" y="8996"/>
                  <a:pt x="18881" y="8898"/>
                  <a:pt x="18881" y="8747"/>
                </a:cubicBezTo>
                <a:cubicBezTo>
                  <a:pt x="18881" y="8613"/>
                  <a:pt x="18772" y="8503"/>
                  <a:pt x="18634" y="8503"/>
                </a:cubicBezTo>
                <a:close/>
                <a:moveTo>
                  <a:pt x="19856" y="8503"/>
                </a:moveTo>
                <a:cubicBezTo>
                  <a:pt x="19633" y="8503"/>
                  <a:pt x="19524" y="8769"/>
                  <a:pt x="19680" y="8923"/>
                </a:cubicBezTo>
                <a:cubicBezTo>
                  <a:pt x="19730" y="8974"/>
                  <a:pt x="19792" y="8996"/>
                  <a:pt x="19852" y="8996"/>
                </a:cubicBezTo>
                <a:cubicBezTo>
                  <a:pt x="19979" y="8996"/>
                  <a:pt x="20100" y="8898"/>
                  <a:pt x="20100" y="8747"/>
                </a:cubicBezTo>
                <a:cubicBezTo>
                  <a:pt x="20100" y="8613"/>
                  <a:pt x="19991" y="8503"/>
                  <a:pt x="19856" y="8503"/>
                </a:cubicBezTo>
                <a:close/>
                <a:moveTo>
                  <a:pt x="21075" y="8503"/>
                </a:moveTo>
                <a:cubicBezTo>
                  <a:pt x="20852" y="8503"/>
                  <a:pt x="20743" y="8769"/>
                  <a:pt x="20899" y="8923"/>
                </a:cubicBezTo>
                <a:cubicBezTo>
                  <a:pt x="20950" y="8974"/>
                  <a:pt x="21012" y="8996"/>
                  <a:pt x="21073" y="8996"/>
                </a:cubicBezTo>
                <a:cubicBezTo>
                  <a:pt x="21199" y="8996"/>
                  <a:pt x="21319" y="8898"/>
                  <a:pt x="21319" y="8747"/>
                </a:cubicBezTo>
                <a:cubicBezTo>
                  <a:pt x="21319" y="8613"/>
                  <a:pt x="21210" y="8503"/>
                  <a:pt x="21075" y="8503"/>
                </a:cubicBezTo>
                <a:close/>
                <a:moveTo>
                  <a:pt x="22294" y="8503"/>
                </a:moveTo>
                <a:cubicBezTo>
                  <a:pt x="22075" y="8503"/>
                  <a:pt x="21965" y="8769"/>
                  <a:pt x="22118" y="8923"/>
                </a:cubicBezTo>
                <a:cubicBezTo>
                  <a:pt x="22169" y="8974"/>
                  <a:pt x="22232" y="8996"/>
                  <a:pt x="22293" y="8996"/>
                </a:cubicBezTo>
                <a:cubicBezTo>
                  <a:pt x="22420" y="8996"/>
                  <a:pt x="22541" y="8898"/>
                  <a:pt x="22541" y="8747"/>
                </a:cubicBezTo>
                <a:cubicBezTo>
                  <a:pt x="22541" y="8613"/>
                  <a:pt x="22429" y="8503"/>
                  <a:pt x="22294" y="8503"/>
                </a:cubicBezTo>
                <a:close/>
                <a:moveTo>
                  <a:pt x="23513" y="8503"/>
                </a:moveTo>
                <a:cubicBezTo>
                  <a:pt x="23294" y="8503"/>
                  <a:pt x="23184" y="8769"/>
                  <a:pt x="23337" y="8923"/>
                </a:cubicBezTo>
                <a:cubicBezTo>
                  <a:pt x="23388" y="8974"/>
                  <a:pt x="23451" y="8996"/>
                  <a:pt x="23512" y="8996"/>
                </a:cubicBezTo>
                <a:cubicBezTo>
                  <a:pt x="23639" y="8996"/>
                  <a:pt x="23761" y="8898"/>
                  <a:pt x="23761" y="8747"/>
                </a:cubicBezTo>
                <a:cubicBezTo>
                  <a:pt x="23761" y="8613"/>
                  <a:pt x="23648" y="8503"/>
                  <a:pt x="23513" y="8503"/>
                </a:cubicBezTo>
                <a:close/>
                <a:moveTo>
                  <a:pt x="24732" y="8503"/>
                </a:moveTo>
                <a:cubicBezTo>
                  <a:pt x="24513" y="8503"/>
                  <a:pt x="24403" y="8769"/>
                  <a:pt x="24557" y="8923"/>
                </a:cubicBezTo>
                <a:cubicBezTo>
                  <a:pt x="24607" y="8974"/>
                  <a:pt x="24670" y="8996"/>
                  <a:pt x="24731" y="8996"/>
                </a:cubicBezTo>
                <a:cubicBezTo>
                  <a:pt x="24858" y="8996"/>
                  <a:pt x="24980" y="8898"/>
                  <a:pt x="24980" y="8747"/>
                </a:cubicBezTo>
                <a:cubicBezTo>
                  <a:pt x="24980" y="8613"/>
                  <a:pt x="24870" y="8503"/>
                  <a:pt x="24732" y="8503"/>
                </a:cubicBezTo>
                <a:close/>
                <a:moveTo>
                  <a:pt x="56440" y="8503"/>
                </a:moveTo>
                <a:cubicBezTo>
                  <a:pt x="56221" y="8503"/>
                  <a:pt x="56111" y="8769"/>
                  <a:pt x="56264" y="8923"/>
                </a:cubicBezTo>
                <a:cubicBezTo>
                  <a:pt x="56315" y="8974"/>
                  <a:pt x="56378" y="8996"/>
                  <a:pt x="56439" y="8996"/>
                </a:cubicBezTo>
                <a:cubicBezTo>
                  <a:pt x="56566" y="8996"/>
                  <a:pt x="56687" y="8898"/>
                  <a:pt x="56687" y="8747"/>
                </a:cubicBezTo>
                <a:cubicBezTo>
                  <a:pt x="56684" y="8613"/>
                  <a:pt x="56575" y="8503"/>
                  <a:pt x="56440" y="8503"/>
                </a:cubicBezTo>
                <a:close/>
                <a:moveTo>
                  <a:pt x="57659" y="8503"/>
                </a:moveTo>
                <a:cubicBezTo>
                  <a:pt x="57440" y="8503"/>
                  <a:pt x="57330" y="8769"/>
                  <a:pt x="57483" y="8923"/>
                </a:cubicBezTo>
                <a:cubicBezTo>
                  <a:pt x="57534" y="8974"/>
                  <a:pt x="57597" y="8996"/>
                  <a:pt x="57658" y="8996"/>
                </a:cubicBezTo>
                <a:cubicBezTo>
                  <a:pt x="57785" y="8996"/>
                  <a:pt x="57907" y="8898"/>
                  <a:pt x="57907" y="8747"/>
                </a:cubicBezTo>
                <a:cubicBezTo>
                  <a:pt x="57907" y="8613"/>
                  <a:pt x="57794" y="8503"/>
                  <a:pt x="57659" y="8503"/>
                </a:cubicBezTo>
                <a:close/>
                <a:moveTo>
                  <a:pt x="58878" y="8503"/>
                </a:moveTo>
                <a:cubicBezTo>
                  <a:pt x="58659" y="8503"/>
                  <a:pt x="58549" y="8769"/>
                  <a:pt x="58703" y="8923"/>
                </a:cubicBezTo>
                <a:cubicBezTo>
                  <a:pt x="58753" y="8974"/>
                  <a:pt x="58816" y="8996"/>
                  <a:pt x="58877" y="8996"/>
                </a:cubicBezTo>
                <a:cubicBezTo>
                  <a:pt x="59004" y="8996"/>
                  <a:pt x="59126" y="8898"/>
                  <a:pt x="59126" y="8747"/>
                </a:cubicBezTo>
                <a:cubicBezTo>
                  <a:pt x="59126" y="8613"/>
                  <a:pt x="59016" y="8503"/>
                  <a:pt x="58878" y="8503"/>
                </a:cubicBezTo>
                <a:close/>
                <a:moveTo>
                  <a:pt x="60097" y="8503"/>
                </a:moveTo>
                <a:cubicBezTo>
                  <a:pt x="59878" y="8503"/>
                  <a:pt x="59768" y="8769"/>
                  <a:pt x="59925" y="8923"/>
                </a:cubicBezTo>
                <a:cubicBezTo>
                  <a:pt x="59975" y="8974"/>
                  <a:pt x="60036" y="8996"/>
                  <a:pt x="60097" y="8996"/>
                </a:cubicBezTo>
                <a:cubicBezTo>
                  <a:pt x="60223" y="8996"/>
                  <a:pt x="60345" y="8898"/>
                  <a:pt x="60345" y="8747"/>
                </a:cubicBezTo>
                <a:cubicBezTo>
                  <a:pt x="60345" y="8613"/>
                  <a:pt x="60235" y="8503"/>
                  <a:pt x="60097" y="8503"/>
                </a:cubicBezTo>
                <a:close/>
                <a:moveTo>
                  <a:pt x="61316" y="8503"/>
                </a:moveTo>
                <a:cubicBezTo>
                  <a:pt x="61097" y="8503"/>
                  <a:pt x="60987" y="8769"/>
                  <a:pt x="61144" y="8923"/>
                </a:cubicBezTo>
                <a:cubicBezTo>
                  <a:pt x="61194" y="8974"/>
                  <a:pt x="61255" y="8996"/>
                  <a:pt x="61316" y="8996"/>
                </a:cubicBezTo>
                <a:cubicBezTo>
                  <a:pt x="61442" y="8996"/>
                  <a:pt x="61564" y="8898"/>
                  <a:pt x="61564" y="8747"/>
                </a:cubicBezTo>
                <a:cubicBezTo>
                  <a:pt x="61564" y="8613"/>
                  <a:pt x="61454" y="8503"/>
                  <a:pt x="61316" y="8503"/>
                </a:cubicBezTo>
                <a:close/>
                <a:moveTo>
                  <a:pt x="62538" y="8503"/>
                </a:moveTo>
                <a:cubicBezTo>
                  <a:pt x="62316" y="8503"/>
                  <a:pt x="62206" y="8769"/>
                  <a:pt x="62363" y="8923"/>
                </a:cubicBezTo>
                <a:cubicBezTo>
                  <a:pt x="62414" y="8974"/>
                  <a:pt x="62476" y="8996"/>
                  <a:pt x="62536" y="8996"/>
                </a:cubicBezTo>
                <a:cubicBezTo>
                  <a:pt x="62663" y="8996"/>
                  <a:pt x="62783" y="8898"/>
                  <a:pt x="62783" y="8747"/>
                </a:cubicBezTo>
                <a:cubicBezTo>
                  <a:pt x="62783" y="8613"/>
                  <a:pt x="62673" y="8503"/>
                  <a:pt x="62538" y="8503"/>
                </a:cubicBezTo>
                <a:close/>
                <a:moveTo>
                  <a:pt x="63757" y="8503"/>
                </a:moveTo>
                <a:cubicBezTo>
                  <a:pt x="63538" y="8503"/>
                  <a:pt x="63425" y="8769"/>
                  <a:pt x="63582" y="8923"/>
                </a:cubicBezTo>
                <a:cubicBezTo>
                  <a:pt x="63633" y="8974"/>
                  <a:pt x="63695" y="8996"/>
                  <a:pt x="63756" y="8996"/>
                </a:cubicBezTo>
                <a:cubicBezTo>
                  <a:pt x="63883" y="8996"/>
                  <a:pt x="64004" y="8898"/>
                  <a:pt x="64002" y="8747"/>
                </a:cubicBezTo>
                <a:cubicBezTo>
                  <a:pt x="64002" y="8613"/>
                  <a:pt x="63892" y="8503"/>
                  <a:pt x="63757" y="8503"/>
                </a:cubicBezTo>
                <a:close/>
                <a:moveTo>
                  <a:pt x="64976" y="8503"/>
                </a:moveTo>
                <a:cubicBezTo>
                  <a:pt x="64757" y="8503"/>
                  <a:pt x="64647" y="8769"/>
                  <a:pt x="64801" y="8923"/>
                </a:cubicBezTo>
                <a:cubicBezTo>
                  <a:pt x="64852" y="8974"/>
                  <a:pt x="64914" y="8996"/>
                  <a:pt x="64975" y="8996"/>
                </a:cubicBezTo>
                <a:cubicBezTo>
                  <a:pt x="65102" y="8996"/>
                  <a:pt x="65224" y="8898"/>
                  <a:pt x="65224" y="8747"/>
                </a:cubicBezTo>
                <a:cubicBezTo>
                  <a:pt x="65224" y="8613"/>
                  <a:pt x="65111" y="8503"/>
                  <a:pt x="64976" y="8503"/>
                </a:cubicBezTo>
                <a:close/>
                <a:moveTo>
                  <a:pt x="66195" y="8503"/>
                </a:moveTo>
                <a:cubicBezTo>
                  <a:pt x="65976" y="8503"/>
                  <a:pt x="65866" y="8769"/>
                  <a:pt x="66020" y="8923"/>
                </a:cubicBezTo>
                <a:cubicBezTo>
                  <a:pt x="66071" y="8974"/>
                  <a:pt x="66133" y="8996"/>
                  <a:pt x="66194" y="8996"/>
                </a:cubicBezTo>
                <a:cubicBezTo>
                  <a:pt x="66321" y="8996"/>
                  <a:pt x="66443" y="8898"/>
                  <a:pt x="66443" y="8747"/>
                </a:cubicBezTo>
                <a:cubicBezTo>
                  <a:pt x="66443" y="8613"/>
                  <a:pt x="66330" y="8503"/>
                  <a:pt x="66195" y="8503"/>
                </a:cubicBezTo>
                <a:close/>
                <a:moveTo>
                  <a:pt x="67414" y="8503"/>
                </a:moveTo>
                <a:cubicBezTo>
                  <a:pt x="67195" y="8503"/>
                  <a:pt x="67085" y="8769"/>
                  <a:pt x="67239" y="8923"/>
                </a:cubicBezTo>
                <a:cubicBezTo>
                  <a:pt x="67290" y="8974"/>
                  <a:pt x="67352" y="8996"/>
                  <a:pt x="67413" y="8996"/>
                </a:cubicBezTo>
                <a:cubicBezTo>
                  <a:pt x="67541" y="8996"/>
                  <a:pt x="67662" y="8898"/>
                  <a:pt x="67662" y="8747"/>
                </a:cubicBezTo>
                <a:cubicBezTo>
                  <a:pt x="67662" y="8613"/>
                  <a:pt x="67552" y="8503"/>
                  <a:pt x="67414" y="8503"/>
                </a:cubicBezTo>
                <a:close/>
                <a:moveTo>
                  <a:pt x="36929" y="8503"/>
                </a:moveTo>
                <a:cubicBezTo>
                  <a:pt x="36706" y="8503"/>
                  <a:pt x="36597" y="8769"/>
                  <a:pt x="36753" y="8923"/>
                </a:cubicBezTo>
                <a:cubicBezTo>
                  <a:pt x="36804" y="8974"/>
                  <a:pt x="36866" y="8997"/>
                  <a:pt x="36927" y="8997"/>
                </a:cubicBezTo>
                <a:cubicBezTo>
                  <a:pt x="37053" y="8997"/>
                  <a:pt x="37173" y="8898"/>
                  <a:pt x="37173" y="8750"/>
                </a:cubicBezTo>
                <a:cubicBezTo>
                  <a:pt x="37173" y="8613"/>
                  <a:pt x="37064" y="8503"/>
                  <a:pt x="36929" y="8503"/>
                </a:cubicBezTo>
                <a:close/>
                <a:moveTo>
                  <a:pt x="38148" y="8503"/>
                </a:moveTo>
                <a:cubicBezTo>
                  <a:pt x="37925" y="8503"/>
                  <a:pt x="37816" y="8769"/>
                  <a:pt x="37972" y="8923"/>
                </a:cubicBezTo>
                <a:cubicBezTo>
                  <a:pt x="38023" y="8974"/>
                  <a:pt x="38086" y="8997"/>
                  <a:pt x="38146" y="8997"/>
                </a:cubicBezTo>
                <a:cubicBezTo>
                  <a:pt x="38272" y="8997"/>
                  <a:pt x="38392" y="8898"/>
                  <a:pt x="38392" y="8750"/>
                </a:cubicBezTo>
                <a:cubicBezTo>
                  <a:pt x="38392" y="8613"/>
                  <a:pt x="38283" y="8503"/>
                  <a:pt x="38148" y="8503"/>
                </a:cubicBezTo>
                <a:close/>
                <a:moveTo>
                  <a:pt x="39367" y="8503"/>
                </a:moveTo>
                <a:cubicBezTo>
                  <a:pt x="39148" y="8503"/>
                  <a:pt x="39038" y="8769"/>
                  <a:pt x="39191" y="8923"/>
                </a:cubicBezTo>
                <a:cubicBezTo>
                  <a:pt x="39242" y="8974"/>
                  <a:pt x="39305" y="8997"/>
                  <a:pt x="39366" y="8997"/>
                </a:cubicBezTo>
                <a:cubicBezTo>
                  <a:pt x="39493" y="8997"/>
                  <a:pt x="39614" y="8898"/>
                  <a:pt x="39614" y="8750"/>
                </a:cubicBezTo>
                <a:cubicBezTo>
                  <a:pt x="39614" y="8613"/>
                  <a:pt x="39502" y="8503"/>
                  <a:pt x="39367" y="8503"/>
                </a:cubicBezTo>
                <a:close/>
                <a:moveTo>
                  <a:pt x="40586" y="8503"/>
                </a:moveTo>
                <a:cubicBezTo>
                  <a:pt x="40367" y="8503"/>
                  <a:pt x="40257" y="8769"/>
                  <a:pt x="40410" y="8923"/>
                </a:cubicBezTo>
                <a:cubicBezTo>
                  <a:pt x="40461" y="8974"/>
                  <a:pt x="40524" y="8997"/>
                  <a:pt x="40585" y="8997"/>
                </a:cubicBezTo>
                <a:cubicBezTo>
                  <a:pt x="40712" y="8997"/>
                  <a:pt x="40834" y="8898"/>
                  <a:pt x="40834" y="8750"/>
                </a:cubicBezTo>
                <a:cubicBezTo>
                  <a:pt x="40834" y="8613"/>
                  <a:pt x="40721" y="8503"/>
                  <a:pt x="40586" y="8503"/>
                </a:cubicBezTo>
                <a:close/>
                <a:moveTo>
                  <a:pt x="41805" y="8503"/>
                </a:moveTo>
                <a:cubicBezTo>
                  <a:pt x="41586" y="8503"/>
                  <a:pt x="41476" y="8769"/>
                  <a:pt x="41630" y="8923"/>
                </a:cubicBezTo>
                <a:cubicBezTo>
                  <a:pt x="41680" y="8974"/>
                  <a:pt x="41743" y="8997"/>
                  <a:pt x="41804" y="8997"/>
                </a:cubicBezTo>
                <a:cubicBezTo>
                  <a:pt x="41931" y="8997"/>
                  <a:pt x="42053" y="8898"/>
                  <a:pt x="42053" y="8750"/>
                </a:cubicBezTo>
                <a:cubicBezTo>
                  <a:pt x="42053" y="8613"/>
                  <a:pt x="41943" y="8503"/>
                  <a:pt x="41805" y="8503"/>
                </a:cubicBezTo>
                <a:close/>
                <a:moveTo>
                  <a:pt x="43024" y="8503"/>
                </a:moveTo>
                <a:cubicBezTo>
                  <a:pt x="42805" y="8503"/>
                  <a:pt x="42695" y="8769"/>
                  <a:pt x="42852" y="8923"/>
                </a:cubicBezTo>
                <a:cubicBezTo>
                  <a:pt x="42902" y="8974"/>
                  <a:pt x="42964" y="8997"/>
                  <a:pt x="43024" y="8997"/>
                </a:cubicBezTo>
                <a:cubicBezTo>
                  <a:pt x="43150" y="8997"/>
                  <a:pt x="43272" y="8898"/>
                  <a:pt x="43272" y="8750"/>
                </a:cubicBezTo>
                <a:cubicBezTo>
                  <a:pt x="43272" y="8613"/>
                  <a:pt x="43162" y="8503"/>
                  <a:pt x="43024" y="8503"/>
                </a:cubicBezTo>
                <a:close/>
                <a:moveTo>
                  <a:pt x="44243" y="8503"/>
                </a:moveTo>
                <a:cubicBezTo>
                  <a:pt x="44024" y="8503"/>
                  <a:pt x="43914" y="8769"/>
                  <a:pt x="44071" y="8923"/>
                </a:cubicBezTo>
                <a:cubicBezTo>
                  <a:pt x="44121" y="8974"/>
                  <a:pt x="44183" y="8997"/>
                  <a:pt x="44243" y="8997"/>
                </a:cubicBezTo>
                <a:cubicBezTo>
                  <a:pt x="44369" y="8997"/>
                  <a:pt x="44491" y="8898"/>
                  <a:pt x="44491" y="8750"/>
                </a:cubicBezTo>
                <a:cubicBezTo>
                  <a:pt x="44491" y="8613"/>
                  <a:pt x="44381" y="8503"/>
                  <a:pt x="44243" y="8503"/>
                </a:cubicBezTo>
                <a:close/>
                <a:moveTo>
                  <a:pt x="44105" y="9766"/>
                </a:moveTo>
                <a:lnTo>
                  <a:pt x="44105" y="9766"/>
                </a:lnTo>
                <a:cubicBezTo>
                  <a:pt x="44086" y="9778"/>
                  <a:pt x="44068" y="9794"/>
                  <a:pt x="44052" y="9813"/>
                </a:cubicBezTo>
                <a:cubicBezTo>
                  <a:pt x="44071" y="9797"/>
                  <a:pt x="44086" y="9781"/>
                  <a:pt x="44105" y="9766"/>
                </a:cubicBezTo>
                <a:close/>
                <a:moveTo>
                  <a:pt x="24723" y="9722"/>
                </a:moveTo>
                <a:cubicBezTo>
                  <a:pt x="24591" y="9728"/>
                  <a:pt x="24484" y="9835"/>
                  <a:pt x="24484" y="9969"/>
                </a:cubicBezTo>
                <a:cubicBezTo>
                  <a:pt x="24484" y="9991"/>
                  <a:pt x="24488" y="10010"/>
                  <a:pt x="24494" y="10032"/>
                </a:cubicBezTo>
                <a:cubicBezTo>
                  <a:pt x="24578" y="9935"/>
                  <a:pt x="24654" y="9832"/>
                  <a:pt x="24723" y="9722"/>
                </a:cubicBezTo>
                <a:close/>
                <a:moveTo>
                  <a:pt x="7659" y="9722"/>
                </a:moveTo>
                <a:cubicBezTo>
                  <a:pt x="7574" y="9722"/>
                  <a:pt x="7496" y="9766"/>
                  <a:pt x="7449" y="9838"/>
                </a:cubicBezTo>
                <a:cubicBezTo>
                  <a:pt x="7590" y="9922"/>
                  <a:pt x="7734" y="10004"/>
                  <a:pt x="7878" y="10082"/>
                </a:cubicBezTo>
                <a:cubicBezTo>
                  <a:pt x="7963" y="9916"/>
                  <a:pt x="7844" y="9722"/>
                  <a:pt x="7659" y="9722"/>
                </a:cubicBezTo>
                <a:close/>
                <a:moveTo>
                  <a:pt x="38148" y="9722"/>
                </a:moveTo>
                <a:cubicBezTo>
                  <a:pt x="37985" y="9722"/>
                  <a:pt x="37869" y="9872"/>
                  <a:pt x="37910" y="10029"/>
                </a:cubicBezTo>
                <a:cubicBezTo>
                  <a:pt x="38019" y="10085"/>
                  <a:pt x="38132" y="10142"/>
                  <a:pt x="38248" y="10195"/>
                </a:cubicBezTo>
                <a:cubicBezTo>
                  <a:pt x="38489" y="10085"/>
                  <a:pt x="38414" y="9722"/>
                  <a:pt x="38148" y="9722"/>
                </a:cubicBezTo>
                <a:close/>
                <a:moveTo>
                  <a:pt x="67413" y="9721"/>
                </a:moveTo>
                <a:cubicBezTo>
                  <a:pt x="67281" y="9721"/>
                  <a:pt x="67167" y="9829"/>
                  <a:pt x="67167" y="9969"/>
                </a:cubicBezTo>
                <a:cubicBezTo>
                  <a:pt x="67167" y="10073"/>
                  <a:pt x="67236" y="10170"/>
                  <a:pt x="67336" y="10201"/>
                </a:cubicBezTo>
                <a:cubicBezTo>
                  <a:pt x="67380" y="10045"/>
                  <a:pt x="67421" y="9885"/>
                  <a:pt x="67458" y="9725"/>
                </a:cubicBezTo>
                <a:cubicBezTo>
                  <a:pt x="67443" y="9722"/>
                  <a:pt x="67428" y="9721"/>
                  <a:pt x="67413" y="9721"/>
                </a:cubicBezTo>
                <a:close/>
                <a:moveTo>
                  <a:pt x="8878" y="9722"/>
                </a:moveTo>
                <a:cubicBezTo>
                  <a:pt x="8659" y="9722"/>
                  <a:pt x="8549" y="9988"/>
                  <a:pt x="8706" y="10142"/>
                </a:cubicBezTo>
                <a:cubicBezTo>
                  <a:pt x="8756" y="10193"/>
                  <a:pt x="8818" y="10216"/>
                  <a:pt x="8878" y="10216"/>
                </a:cubicBezTo>
                <a:cubicBezTo>
                  <a:pt x="9004" y="10216"/>
                  <a:pt x="9126" y="10117"/>
                  <a:pt x="9126" y="9969"/>
                </a:cubicBezTo>
                <a:cubicBezTo>
                  <a:pt x="9126" y="9832"/>
                  <a:pt x="9016" y="9722"/>
                  <a:pt x="8878" y="9722"/>
                </a:cubicBezTo>
                <a:close/>
                <a:moveTo>
                  <a:pt x="10097" y="9722"/>
                </a:moveTo>
                <a:cubicBezTo>
                  <a:pt x="9878" y="9722"/>
                  <a:pt x="9768" y="9988"/>
                  <a:pt x="9925" y="10142"/>
                </a:cubicBezTo>
                <a:cubicBezTo>
                  <a:pt x="9975" y="10193"/>
                  <a:pt x="10037" y="10216"/>
                  <a:pt x="10097" y="10216"/>
                </a:cubicBezTo>
                <a:cubicBezTo>
                  <a:pt x="10223" y="10216"/>
                  <a:pt x="10345" y="10117"/>
                  <a:pt x="10345" y="9969"/>
                </a:cubicBezTo>
                <a:cubicBezTo>
                  <a:pt x="10345" y="9832"/>
                  <a:pt x="10235" y="9722"/>
                  <a:pt x="10097" y="9722"/>
                </a:cubicBezTo>
                <a:close/>
                <a:moveTo>
                  <a:pt x="11319" y="9722"/>
                </a:moveTo>
                <a:cubicBezTo>
                  <a:pt x="11097" y="9722"/>
                  <a:pt x="10987" y="9988"/>
                  <a:pt x="11144" y="10142"/>
                </a:cubicBezTo>
                <a:cubicBezTo>
                  <a:pt x="11194" y="10193"/>
                  <a:pt x="11256" y="10216"/>
                  <a:pt x="11316" y="10216"/>
                </a:cubicBezTo>
                <a:cubicBezTo>
                  <a:pt x="11442" y="10216"/>
                  <a:pt x="11564" y="10117"/>
                  <a:pt x="11564" y="9969"/>
                </a:cubicBezTo>
                <a:cubicBezTo>
                  <a:pt x="11564" y="9832"/>
                  <a:pt x="11454" y="9722"/>
                  <a:pt x="11319" y="9722"/>
                </a:cubicBezTo>
                <a:close/>
                <a:moveTo>
                  <a:pt x="12538" y="9722"/>
                </a:moveTo>
                <a:cubicBezTo>
                  <a:pt x="12316" y="9722"/>
                  <a:pt x="12206" y="9988"/>
                  <a:pt x="12363" y="10142"/>
                </a:cubicBezTo>
                <a:cubicBezTo>
                  <a:pt x="12414" y="10193"/>
                  <a:pt x="12476" y="10216"/>
                  <a:pt x="12537" y="10216"/>
                </a:cubicBezTo>
                <a:cubicBezTo>
                  <a:pt x="12663" y="10216"/>
                  <a:pt x="12783" y="10117"/>
                  <a:pt x="12783" y="9969"/>
                </a:cubicBezTo>
                <a:cubicBezTo>
                  <a:pt x="12783" y="9832"/>
                  <a:pt x="12673" y="9722"/>
                  <a:pt x="12538" y="9722"/>
                </a:cubicBezTo>
                <a:close/>
                <a:moveTo>
                  <a:pt x="13757" y="9722"/>
                </a:moveTo>
                <a:cubicBezTo>
                  <a:pt x="13538" y="9722"/>
                  <a:pt x="13425" y="9988"/>
                  <a:pt x="13582" y="10142"/>
                </a:cubicBezTo>
                <a:cubicBezTo>
                  <a:pt x="13633" y="10193"/>
                  <a:pt x="13695" y="10216"/>
                  <a:pt x="13757" y="10216"/>
                </a:cubicBezTo>
                <a:cubicBezTo>
                  <a:pt x="13884" y="10216"/>
                  <a:pt x="14005" y="10117"/>
                  <a:pt x="14005" y="9969"/>
                </a:cubicBezTo>
                <a:cubicBezTo>
                  <a:pt x="14005" y="9832"/>
                  <a:pt x="13892" y="9722"/>
                  <a:pt x="13757" y="9722"/>
                </a:cubicBezTo>
                <a:close/>
                <a:moveTo>
                  <a:pt x="14976" y="9722"/>
                </a:moveTo>
                <a:cubicBezTo>
                  <a:pt x="14757" y="9722"/>
                  <a:pt x="14647" y="9988"/>
                  <a:pt x="14801" y="10142"/>
                </a:cubicBezTo>
                <a:cubicBezTo>
                  <a:pt x="14852" y="10193"/>
                  <a:pt x="14915" y="10216"/>
                  <a:pt x="14976" y="10216"/>
                </a:cubicBezTo>
                <a:cubicBezTo>
                  <a:pt x="15103" y="10216"/>
                  <a:pt x="15224" y="10117"/>
                  <a:pt x="15224" y="9969"/>
                </a:cubicBezTo>
                <a:cubicBezTo>
                  <a:pt x="15224" y="9832"/>
                  <a:pt x="15111" y="9722"/>
                  <a:pt x="14976" y="9722"/>
                </a:cubicBezTo>
                <a:close/>
                <a:moveTo>
                  <a:pt x="16196" y="9722"/>
                </a:moveTo>
                <a:cubicBezTo>
                  <a:pt x="15976" y="9722"/>
                  <a:pt x="15866" y="9988"/>
                  <a:pt x="16020" y="10142"/>
                </a:cubicBezTo>
                <a:cubicBezTo>
                  <a:pt x="16071" y="10193"/>
                  <a:pt x="16134" y="10216"/>
                  <a:pt x="16195" y="10216"/>
                </a:cubicBezTo>
                <a:cubicBezTo>
                  <a:pt x="16322" y="10216"/>
                  <a:pt x="16443" y="10117"/>
                  <a:pt x="16443" y="9969"/>
                </a:cubicBezTo>
                <a:cubicBezTo>
                  <a:pt x="16443" y="9832"/>
                  <a:pt x="16333" y="9722"/>
                  <a:pt x="16196" y="9722"/>
                </a:cubicBezTo>
                <a:close/>
                <a:moveTo>
                  <a:pt x="17415" y="9722"/>
                </a:moveTo>
                <a:cubicBezTo>
                  <a:pt x="17195" y="9722"/>
                  <a:pt x="17086" y="9988"/>
                  <a:pt x="17242" y="10142"/>
                </a:cubicBezTo>
                <a:cubicBezTo>
                  <a:pt x="17292" y="10193"/>
                  <a:pt x="17354" y="10216"/>
                  <a:pt x="17415" y="10216"/>
                </a:cubicBezTo>
                <a:cubicBezTo>
                  <a:pt x="17541" y="10216"/>
                  <a:pt x="17662" y="10117"/>
                  <a:pt x="17662" y="9969"/>
                </a:cubicBezTo>
                <a:cubicBezTo>
                  <a:pt x="17662" y="9832"/>
                  <a:pt x="17552" y="9722"/>
                  <a:pt x="17415" y="9722"/>
                </a:cubicBezTo>
                <a:close/>
                <a:moveTo>
                  <a:pt x="18634" y="9722"/>
                </a:moveTo>
                <a:cubicBezTo>
                  <a:pt x="18414" y="9722"/>
                  <a:pt x="18305" y="9988"/>
                  <a:pt x="18461" y="10142"/>
                </a:cubicBezTo>
                <a:cubicBezTo>
                  <a:pt x="18511" y="10193"/>
                  <a:pt x="18573" y="10216"/>
                  <a:pt x="18634" y="10216"/>
                </a:cubicBezTo>
                <a:cubicBezTo>
                  <a:pt x="18760" y="10216"/>
                  <a:pt x="18881" y="10117"/>
                  <a:pt x="18881" y="9969"/>
                </a:cubicBezTo>
                <a:cubicBezTo>
                  <a:pt x="18881" y="9832"/>
                  <a:pt x="18772" y="9722"/>
                  <a:pt x="18634" y="9722"/>
                </a:cubicBezTo>
                <a:close/>
                <a:moveTo>
                  <a:pt x="19856" y="9722"/>
                </a:moveTo>
                <a:cubicBezTo>
                  <a:pt x="19633" y="9722"/>
                  <a:pt x="19524" y="9988"/>
                  <a:pt x="19680" y="10142"/>
                </a:cubicBezTo>
                <a:cubicBezTo>
                  <a:pt x="19730" y="10193"/>
                  <a:pt x="19792" y="10216"/>
                  <a:pt x="19853" y="10216"/>
                </a:cubicBezTo>
                <a:cubicBezTo>
                  <a:pt x="19979" y="10216"/>
                  <a:pt x="20100" y="10117"/>
                  <a:pt x="20100" y="9969"/>
                </a:cubicBezTo>
                <a:cubicBezTo>
                  <a:pt x="20100" y="9832"/>
                  <a:pt x="19991" y="9722"/>
                  <a:pt x="19856" y="9722"/>
                </a:cubicBezTo>
                <a:close/>
                <a:moveTo>
                  <a:pt x="21075" y="9722"/>
                </a:moveTo>
                <a:cubicBezTo>
                  <a:pt x="20852" y="9722"/>
                  <a:pt x="20743" y="9988"/>
                  <a:pt x="20899" y="10142"/>
                </a:cubicBezTo>
                <a:cubicBezTo>
                  <a:pt x="20950" y="10193"/>
                  <a:pt x="21013" y="10216"/>
                  <a:pt x="21073" y="10216"/>
                </a:cubicBezTo>
                <a:cubicBezTo>
                  <a:pt x="21199" y="10216"/>
                  <a:pt x="21319" y="10117"/>
                  <a:pt x="21319" y="9969"/>
                </a:cubicBezTo>
                <a:cubicBezTo>
                  <a:pt x="21319" y="9832"/>
                  <a:pt x="21210" y="9722"/>
                  <a:pt x="21075" y="9722"/>
                </a:cubicBezTo>
                <a:close/>
                <a:moveTo>
                  <a:pt x="22294" y="9722"/>
                </a:moveTo>
                <a:cubicBezTo>
                  <a:pt x="22075" y="9722"/>
                  <a:pt x="21965" y="9988"/>
                  <a:pt x="22118" y="10142"/>
                </a:cubicBezTo>
                <a:cubicBezTo>
                  <a:pt x="22169" y="10193"/>
                  <a:pt x="22232" y="10216"/>
                  <a:pt x="22293" y="10216"/>
                </a:cubicBezTo>
                <a:cubicBezTo>
                  <a:pt x="22420" y="10216"/>
                  <a:pt x="22541" y="10117"/>
                  <a:pt x="22541" y="9969"/>
                </a:cubicBezTo>
                <a:cubicBezTo>
                  <a:pt x="22541" y="9832"/>
                  <a:pt x="22429" y="9722"/>
                  <a:pt x="22294" y="9722"/>
                </a:cubicBezTo>
                <a:close/>
                <a:moveTo>
                  <a:pt x="23513" y="9722"/>
                </a:moveTo>
                <a:cubicBezTo>
                  <a:pt x="23294" y="9722"/>
                  <a:pt x="23184" y="9988"/>
                  <a:pt x="23337" y="10142"/>
                </a:cubicBezTo>
                <a:cubicBezTo>
                  <a:pt x="23388" y="10193"/>
                  <a:pt x="23451" y="10216"/>
                  <a:pt x="23512" y="10216"/>
                </a:cubicBezTo>
                <a:cubicBezTo>
                  <a:pt x="23639" y="10216"/>
                  <a:pt x="23761" y="10117"/>
                  <a:pt x="23761" y="9969"/>
                </a:cubicBezTo>
                <a:cubicBezTo>
                  <a:pt x="23761" y="9832"/>
                  <a:pt x="23648" y="9722"/>
                  <a:pt x="23513" y="9722"/>
                </a:cubicBezTo>
                <a:close/>
                <a:moveTo>
                  <a:pt x="39367" y="9722"/>
                </a:moveTo>
                <a:cubicBezTo>
                  <a:pt x="39148" y="9722"/>
                  <a:pt x="39038" y="9988"/>
                  <a:pt x="39191" y="10142"/>
                </a:cubicBezTo>
                <a:cubicBezTo>
                  <a:pt x="39242" y="10193"/>
                  <a:pt x="39305" y="10216"/>
                  <a:pt x="39366" y="10216"/>
                </a:cubicBezTo>
                <a:cubicBezTo>
                  <a:pt x="39493" y="10216"/>
                  <a:pt x="39614" y="10117"/>
                  <a:pt x="39614" y="9969"/>
                </a:cubicBezTo>
                <a:cubicBezTo>
                  <a:pt x="39614" y="9832"/>
                  <a:pt x="39502" y="9722"/>
                  <a:pt x="39367" y="9722"/>
                </a:cubicBezTo>
                <a:close/>
                <a:moveTo>
                  <a:pt x="40586" y="9722"/>
                </a:moveTo>
                <a:cubicBezTo>
                  <a:pt x="40367" y="9722"/>
                  <a:pt x="40257" y="9988"/>
                  <a:pt x="40410" y="10142"/>
                </a:cubicBezTo>
                <a:cubicBezTo>
                  <a:pt x="40461" y="10193"/>
                  <a:pt x="40524" y="10216"/>
                  <a:pt x="40585" y="10216"/>
                </a:cubicBezTo>
                <a:cubicBezTo>
                  <a:pt x="40712" y="10216"/>
                  <a:pt x="40834" y="10117"/>
                  <a:pt x="40834" y="9969"/>
                </a:cubicBezTo>
                <a:cubicBezTo>
                  <a:pt x="40834" y="9832"/>
                  <a:pt x="40721" y="9722"/>
                  <a:pt x="40586" y="9722"/>
                </a:cubicBezTo>
                <a:close/>
                <a:moveTo>
                  <a:pt x="41805" y="9722"/>
                </a:moveTo>
                <a:cubicBezTo>
                  <a:pt x="41586" y="9722"/>
                  <a:pt x="41476" y="9988"/>
                  <a:pt x="41630" y="10142"/>
                </a:cubicBezTo>
                <a:cubicBezTo>
                  <a:pt x="41680" y="10193"/>
                  <a:pt x="41743" y="10216"/>
                  <a:pt x="41804" y="10216"/>
                </a:cubicBezTo>
                <a:cubicBezTo>
                  <a:pt x="41931" y="10216"/>
                  <a:pt x="42053" y="10117"/>
                  <a:pt x="42053" y="9969"/>
                </a:cubicBezTo>
                <a:cubicBezTo>
                  <a:pt x="42053" y="9832"/>
                  <a:pt x="41943" y="9722"/>
                  <a:pt x="41805" y="9722"/>
                </a:cubicBezTo>
                <a:close/>
                <a:moveTo>
                  <a:pt x="43024" y="9722"/>
                </a:moveTo>
                <a:cubicBezTo>
                  <a:pt x="42805" y="9722"/>
                  <a:pt x="42695" y="9988"/>
                  <a:pt x="42852" y="10142"/>
                </a:cubicBezTo>
                <a:cubicBezTo>
                  <a:pt x="42902" y="10193"/>
                  <a:pt x="42964" y="10216"/>
                  <a:pt x="43024" y="10216"/>
                </a:cubicBezTo>
                <a:cubicBezTo>
                  <a:pt x="43150" y="10216"/>
                  <a:pt x="43272" y="10117"/>
                  <a:pt x="43272" y="9969"/>
                </a:cubicBezTo>
                <a:cubicBezTo>
                  <a:pt x="43272" y="9832"/>
                  <a:pt x="43162" y="9722"/>
                  <a:pt x="43024" y="9722"/>
                </a:cubicBezTo>
                <a:close/>
                <a:moveTo>
                  <a:pt x="56440" y="9722"/>
                </a:moveTo>
                <a:cubicBezTo>
                  <a:pt x="56221" y="9722"/>
                  <a:pt x="56111" y="9988"/>
                  <a:pt x="56264" y="10142"/>
                </a:cubicBezTo>
                <a:cubicBezTo>
                  <a:pt x="56315" y="10193"/>
                  <a:pt x="56378" y="10216"/>
                  <a:pt x="56439" y="10216"/>
                </a:cubicBezTo>
                <a:cubicBezTo>
                  <a:pt x="56566" y="10216"/>
                  <a:pt x="56687" y="10117"/>
                  <a:pt x="56687" y="9969"/>
                </a:cubicBezTo>
                <a:cubicBezTo>
                  <a:pt x="56687" y="9832"/>
                  <a:pt x="56575" y="9722"/>
                  <a:pt x="56440" y="9722"/>
                </a:cubicBezTo>
                <a:close/>
                <a:moveTo>
                  <a:pt x="57659" y="9722"/>
                </a:moveTo>
                <a:cubicBezTo>
                  <a:pt x="57440" y="9722"/>
                  <a:pt x="57330" y="9988"/>
                  <a:pt x="57483" y="10142"/>
                </a:cubicBezTo>
                <a:cubicBezTo>
                  <a:pt x="57534" y="10193"/>
                  <a:pt x="57597" y="10216"/>
                  <a:pt x="57658" y="10216"/>
                </a:cubicBezTo>
                <a:cubicBezTo>
                  <a:pt x="57785" y="10216"/>
                  <a:pt x="57907" y="10117"/>
                  <a:pt x="57907" y="9969"/>
                </a:cubicBezTo>
                <a:cubicBezTo>
                  <a:pt x="57907" y="9832"/>
                  <a:pt x="57794" y="9722"/>
                  <a:pt x="57659" y="9722"/>
                </a:cubicBezTo>
                <a:close/>
                <a:moveTo>
                  <a:pt x="58878" y="9722"/>
                </a:moveTo>
                <a:cubicBezTo>
                  <a:pt x="58659" y="9722"/>
                  <a:pt x="58549" y="9988"/>
                  <a:pt x="58703" y="10142"/>
                </a:cubicBezTo>
                <a:cubicBezTo>
                  <a:pt x="58753" y="10193"/>
                  <a:pt x="58816" y="10216"/>
                  <a:pt x="58877" y="10216"/>
                </a:cubicBezTo>
                <a:cubicBezTo>
                  <a:pt x="59004" y="10216"/>
                  <a:pt x="59126" y="10117"/>
                  <a:pt x="59126" y="9969"/>
                </a:cubicBezTo>
                <a:cubicBezTo>
                  <a:pt x="59126" y="9832"/>
                  <a:pt x="59016" y="9722"/>
                  <a:pt x="58878" y="9722"/>
                </a:cubicBezTo>
                <a:close/>
                <a:moveTo>
                  <a:pt x="60097" y="9722"/>
                </a:moveTo>
                <a:cubicBezTo>
                  <a:pt x="59878" y="9722"/>
                  <a:pt x="59768" y="9988"/>
                  <a:pt x="59925" y="10142"/>
                </a:cubicBezTo>
                <a:cubicBezTo>
                  <a:pt x="59975" y="10193"/>
                  <a:pt x="60037" y="10216"/>
                  <a:pt x="60097" y="10216"/>
                </a:cubicBezTo>
                <a:cubicBezTo>
                  <a:pt x="60223" y="10216"/>
                  <a:pt x="60345" y="10117"/>
                  <a:pt x="60345" y="9969"/>
                </a:cubicBezTo>
                <a:cubicBezTo>
                  <a:pt x="60345" y="9832"/>
                  <a:pt x="60235" y="9722"/>
                  <a:pt x="60097" y="9722"/>
                </a:cubicBezTo>
                <a:close/>
                <a:moveTo>
                  <a:pt x="61316" y="9722"/>
                </a:moveTo>
                <a:cubicBezTo>
                  <a:pt x="61097" y="9722"/>
                  <a:pt x="60987" y="9988"/>
                  <a:pt x="61144" y="10142"/>
                </a:cubicBezTo>
                <a:cubicBezTo>
                  <a:pt x="61194" y="10193"/>
                  <a:pt x="61256" y="10216"/>
                  <a:pt x="61316" y="10216"/>
                </a:cubicBezTo>
                <a:cubicBezTo>
                  <a:pt x="61442" y="10216"/>
                  <a:pt x="61564" y="10117"/>
                  <a:pt x="61564" y="9969"/>
                </a:cubicBezTo>
                <a:cubicBezTo>
                  <a:pt x="61564" y="9832"/>
                  <a:pt x="61454" y="9722"/>
                  <a:pt x="61316" y="9722"/>
                </a:cubicBezTo>
                <a:close/>
                <a:moveTo>
                  <a:pt x="62538" y="9722"/>
                </a:moveTo>
                <a:cubicBezTo>
                  <a:pt x="62316" y="9722"/>
                  <a:pt x="62206" y="9988"/>
                  <a:pt x="62363" y="10142"/>
                </a:cubicBezTo>
                <a:cubicBezTo>
                  <a:pt x="62414" y="10193"/>
                  <a:pt x="62476" y="10216"/>
                  <a:pt x="62537" y="10216"/>
                </a:cubicBezTo>
                <a:cubicBezTo>
                  <a:pt x="62663" y="10216"/>
                  <a:pt x="62783" y="10117"/>
                  <a:pt x="62783" y="9969"/>
                </a:cubicBezTo>
                <a:cubicBezTo>
                  <a:pt x="62783" y="9832"/>
                  <a:pt x="62673" y="9722"/>
                  <a:pt x="62538" y="9722"/>
                </a:cubicBezTo>
                <a:close/>
                <a:moveTo>
                  <a:pt x="63757" y="9722"/>
                </a:moveTo>
                <a:cubicBezTo>
                  <a:pt x="63538" y="9722"/>
                  <a:pt x="63425" y="9988"/>
                  <a:pt x="63582" y="10142"/>
                </a:cubicBezTo>
                <a:cubicBezTo>
                  <a:pt x="63633" y="10193"/>
                  <a:pt x="63695" y="10216"/>
                  <a:pt x="63756" y="10216"/>
                </a:cubicBezTo>
                <a:cubicBezTo>
                  <a:pt x="63882" y="10216"/>
                  <a:pt x="64002" y="10117"/>
                  <a:pt x="64002" y="9969"/>
                </a:cubicBezTo>
                <a:cubicBezTo>
                  <a:pt x="64002" y="9832"/>
                  <a:pt x="63892" y="9722"/>
                  <a:pt x="63757" y="9722"/>
                </a:cubicBezTo>
                <a:close/>
                <a:moveTo>
                  <a:pt x="64976" y="9722"/>
                </a:moveTo>
                <a:cubicBezTo>
                  <a:pt x="64757" y="9722"/>
                  <a:pt x="64647" y="9988"/>
                  <a:pt x="64801" y="10142"/>
                </a:cubicBezTo>
                <a:cubicBezTo>
                  <a:pt x="64852" y="10193"/>
                  <a:pt x="64914" y="10216"/>
                  <a:pt x="64976" y="10216"/>
                </a:cubicBezTo>
                <a:cubicBezTo>
                  <a:pt x="65103" y="10216"/>
                  <a:pt x="65224" y="10117"/>
                  <a:pt x="65224" y="9969"/>
                </a:cubicBezTo>
                <a:cubicBezTo>
                  <a:pt x="65224" y="9832"/>
                  <a:pt x="65111" y="9722"/>
                  <a:pt x="64976" y="9722"/>
                </a:cubicBezTo>
                <a:close/>
                <a:moveTo>
                  <a:pt x="66195" y="9722"/>
                </a:moveTo>
                <a:cubicBezTo>
                  <a:pt x="65976" y="9722"/>
                  <a:pt x="65866" y="9988"/>
                  <a:pt x="66020" y="10142"/>
                </a:cubicBezTo>
                <a:cubicBezTo>
                  <a:pt x="66071" y="10193"/>
                  <a:pt x="66133" y="10216"/>
                  <a:pt x="66195" y="10216"/>
                </a:cubicBezTo>
                <a:cubicBezTo>
                  <a:pt x="66322" y="10216"/>
                  <a:pt x="66443" y="10117"/>
                  <a:pt x="66443" y="9969"/>
                </a:cubicBezTo>
                <a:cubicBezTo>
                  <a:pt x="66443" y="9832"/>
                  <a:pt x="66330" y="9722"/>
                  <a:pt x="66195" y="9722"/>
                </a:cubicBezTo>
                <a:close/>
                <a:moveTo>
                  <a:pt x="10097" y="10941"/>
                </a:moveTo>
                <a:cubicBezTo>
                  <a:pt x="10025" y="10941"/>
                  <a:pt x="9956" y="10972"/>
                  <a:pt x="9912" y="11029"/>
                </a:cubicBezTo>
                <a:cubicBezTo>
                  <a:pt x="10056" y="11085"/>
                  <a:pt x="10201" y="11138"/>
                  <a:pt x="10345" y="11192"/>
                </a:cubicBezTo>
                <a:lnTo>
                  <a:pt x="10345" y="11188"/>
                </a:lnTo>
                <a:cubicBezTo>
                  <a:pt x="10345" y="11051"/>
                  <a:pt x="10235" y="10941"/>
                  <a:pt x="10097" y="10941"/>
                </a:cubicBezTo>
                <a:close/>
                <a:moveTo>
                  <a:pt x="56440" y="10941"/>
                </a:moveTo>
                <a:cubicBezTo>
                  <a:pt x="56221" y="10941"/>
                  <a:pt x="56111" y="11207"/>
                  <a:pt x="56264" y="11361"/>
                </a:cubicBezTo>
                <a:cubicBezTo>
                  <a:pt x="56315" y="11412"/>
                  <a:pt x="56378" y="11435"/>
                  <a:pt x="56439" y="11435"/>
                </a:cubicBezTo>
                <a:cubicBezTo>
                  <a:pt x="56566" y="11435"/>
                  <a:pt x="56687" y="11337"/>
                  <a:pt x="56687" y="11188"/>
                </a:cubicBezTo>
                <a:cubicBezTo>
                  <a:pt x="56687" y="11051"/>
                  <a:pt x="56575" y="10941"/>
                  <a:pt x="56440" y="10941"/>
                </a:cubicBezTo>
                <a:close/>
                <a:moveTo>
                  <a:pt x="57659" y="10941"/>
                </a:moveTo>
                <a:cubicBezTo>
                  <a:pt x="57440" y="10941"/>
                  <a:pt x="57330" y="11207"/>
                  <a:pt x="57483" y="11361"/>
                </a:cubicBezTo>
                <a:cubicBezTo>
                  <a:pt x="57534" y="11412"/>
                  <a:pt x="57597" y="11435"/>
                  <a:pt x="57658" y="11435"/>
                </a:cubicBezTo>
                <a:cubicBezTo>
                  <a:pt x="57785" y="11435"/>
                  <a:pt x="57907" y="11337"/>
                  <a:pt x="57907" y="11188"/>
                </a:cubicBezTo>
                <a:cubicBezTo>
                  <a:pt x="57907" y="11051"/>
                  <a:pt x="57794" y="10941"/>
                  <a:pt x="57659" y="10941"/>
                </a:cubicBezTo>
                <a:close/>
                <a:moveTo>
                  <a:pt x="58878" y="10941"/>
                </a:moveTo>
                <a:cubicBezTo>
                  <a:pt x="58659" y="10941"/>
                  <a:pt x="58549" y="11207"/>
                  <a:pt x="58703" y="11361"/>
                </a:cubicBezTo>
                <a:cubicBezTo>
                  <a:pt x="58753" y="11412"/>
                  <a:pt x="58816" y="11435"/>
                  <a:pt x="58877" y="11435"/>
                </a:cubicBezTo>
                <a:cubicBezTo>
                  <a:pt x="59004" y="11435"/>
                  <a:pt x="59126" y="11337"/>
                  <a:pt x="59126" y="11188"/>
                </a:cubicBezTo>
                <a:cubicBezTo>
                  <a:pt x="59126" y="11051"/>
                  <a:pt x="59016" y="10941"/>
                  <a:pt x="58878" y="10941"/>
                </a:cubicBezTo>
                <a:close/>
                <a:moveTo>
                  <a:pt x="60097" y="10941"/>
                </a:moveTo>
                <a:cubicBezTo>
                  <a:pt x="59878" y="10941"/>
                  <a:pt x="59768" y="11207"/>
                  <a:pt x="59925" y="11361"/>
                </a:cubicBezTo>
                <a:cubicBezTo>
                  <a:pt x="59975" y="11412"/>
                  <a:pt x="60037" y="11435"/>
                  <a:pt x="60097" y="11435"/>
                </a:cubicBezTo>
                <a:cubicBezTo>
                  <a:pt x="60223" y="11435"/>
                  <a:pt x="60345" y="11337"/>
                  <a:pt x="60345" y="11188"/>
                </a:cubicBezTo>
                <a:cubicBezTo>
                  <a:pt x="60345" y="11051"/>
                  <a:pt x="60235" y="10941"/>
                  <a:pt x="60097" y="10941"/>
                </a:cubicBezTo>
                <a:close/>
                <a:moveTo>
                  <a:pt x="61316" y="10941"/>
                </a:moveTo>
                <a:cubicBezTo>
                  <a:pt x="61097" y="10941"/>
                  <a:pt x="60987" y="11207"/>
                  <a:pt x="61144" y="11361"/>
                </a:cubicBezTo>
                <a:cubicBezTo>
                  <a:pt x="61194" y="11412"/>
                  <a:pt x="61256" y="11435"/>
                  <a:pt x="61316" y="11435"/>
                </a:cubicBezTo>
                <a:cubicBezTo>
                  <a:pt x="61442" y="11435"/>
                  <a:pt x="61564" y="11337"/>
                  <a:pt x="61564" y="11188"/>
                </a:cubicBezTo>
                <a:cubicBezTo>
                  <a:pt x="61564" y="11051"/>
                  <a:pt x="61454" y="10941"/>
                  <a:pt x="61316" y="10941"/>
                </a:cubicBezTo>
                <a:close/>
                <a:moveTo>
                  <a:pt x="62538" y="10941"/>
                </a:moveTo>
                <a:cubicBezTo>
                  <a:pt x="62316" y="10941"/>
                  <a:pt x="62206" y="11207"/>
                  <a:pt x="62363" y="11361"/>
                </a:cubicBezTo>
                <a:cubicBezTo>
                  <a:pt x="62414" y="11412"/>
                  <a:pt x="62476" y="11435"/>
                  <a:pt x="62537" y="11435"/>
                </a:cubicBezTo>
                <a:cubicBezTo>
                  <a:pt x="62663" y="11435"/>
                  <a:pt x="62783" y="11337"/>
                  <a:pt x="62783" y="11188"/>
                </a:cubicBezTo>
                <a:cubicBezTo>
                  <a:pt x="62783" y="11051"/>
                  <a:pt x="62673" y="10941"/>
                  <a:pt x="62538" y="10941"/>
                </a:cubicBezTo>
                <a:close/>
                <a:moveTo>
                  <a:pt x="63757" y="10941"/>
                </a:moveTo>
                <a:cubicBezTo>
                  <a:pt x="63538" y="10941"/>
                  <a:pt x="63425" y="11207"/>
                  <a:pt x="63582" y="11361"/>
                </a:cubicBezTo>
                <a:cubicBezTo>
                  <a:pt x="63633" y="11412"/>
                  <a:pt x="63695" y="11435"/>
                  <a:pt x="63756" y="11435"/>
                </a:cubicBezTo>
                <a:cubicBezTo>
                  <a:pt x="63882" y="11435"/>
                  <a:pt x="64002" y="11337"/>
                  <a:pt x="64002" y="11188"/>
                </a:cubicBezTo>
                <a:cubicBezTo>
                  <a:pt x="64002" y="11051"/>
                  <a:pt x="63892" y="10941"/>
                  <a:pt x="63757" y="10941"/>
                </a:cubicBezTo>
                <a:close/>
                <a:moveTo>
                  <a:pt x="64976" y="10941"/>
                </a:moveTo>
                <a:cubicBezTo>
                  <a:pt x="64757" y="10941"/>
                  <a:pt x="64647" y="11207"/>
                  <a:pt x="64801" y="11361"/>
                </a:cubicBezTo>
                <a:cubicBezTo>
                  <a:pt x="64852" y="11412"/>
                  <a:pt x="64914" y="11435"/>
                  <a:pt x="64976" y="11435"/>
                </a:cubicBezTo>
                <a:cubicBezTo>
                  <a:pt x="65103" y="11435"/>
                  <a:pt x="65224" y="11337"/>
                  <a:pt x="65224" y="11188"/>
                </a:cubicBezTo>
                <a:cubicBezTo>
                  <a:pt x="65224" y="11051"/>
                  <a:pt x="65111" y="10941"/>
                  <a:pt x="64976" y="10941"/>
                </a:cubicBezTo>
                <a:close/>
                <a:moveTo>
                  <a:pt x="66195" y="10941"/>
                </a:moveTo>
                <a:cubicBezTo>
                  <a:pt x="65976" y="10941"/>
                  <a:pt x="65866" y="11207"/>
                  <a:pt x="66020" y="11361"/>
                </a:cubicBezTo>
                <a:cubicBezTo>
                  <a:pt x="66071" y="11412"/>
                  <a:pt x="66133" y="11435"/>
                  <a:pt x="66195" y="11435"/>
                </a:cubicBezTo>
                <a:cubicBezTo>
                  <a:pt x="66322" y="11435"/>
                  <a:pt x="66443" y="11337"/>
                  <a:pt x="66443" y="11188"/>
                </a:cubicBezTo>
                <a:cubicBezTo>
                  <a:pt x="66443" y="11051"/>
                  <a:pt x="66330" y="10941"/>
                  <a:pt x="66195" y="10941"/>
                </a:cubicBezTo>
                <a:close/>
                <a:moveTo>
                  <a:pt x="11319" y="10941"/>
                </a:moveTo>
                <a:cubicBezTo>
                  <a:pt x="11097" y="10941"/>
                  <a:pt x="10987" y="11207"/>
                  <a:pt x="11144" y="11364"/>
                </a:cubicBezTo>
                <a:cubicBezTo>
                  <a:pt x="11193" y="11413"/>
                  <a:pt x="11254" y="11436"/>
                  <a:pt x="11315" y="11436"/>
                </a:cubicBezTo>
                <a:cubicBezTo>
                  <a:pt x="11441" y="11436"/>
                  <a:pt x="11564" y="11337"/>
                  <a:pt x="11564" y="11188"/>
                </a:cubicBezTo>
                <a:cubicBezTo>
                  <a:pt x="11564" y="11051"/>
                  <a:pt x="11454" y="10941"/>
                  <a:pt x="11319" y="10941"/>
                </a:cubicBezTo>
                <a:close/>
                <a:moveTo>
                  <a:pt x="12538" y="10941"/>
                </a:moveTo>
                <a:cubicBezTo>
                  <a:pt x="12316" y="10941"/>
                  <a:pt x="12206" y="11207"/>
                  <a:pt x="12363" y="11364"/>
                </a:cubicBezTo>
                <a:cubicBezTo>
                  <a:pt x="12413" y="11413"/>
                  <a:pt x="12475" y="11436"/>
                  <a:pt x="12535" y="11436"/>
                </a:cubicBezTo>
                <a:cubicBezTo>
                  <a:pt x="12662" y="11436"/>
                  <a:pt x="12783" y="11337"/>
                  <a:pt x="12783" y="11188"/>
                </a:cubicBezTo>
                <a:cubicBezTo>
                  <a:pt x="12783" y="11051"/>
                  <a:pt x="12673" y="10941"/>
                  <a:pt x="12538" y="10941"/>
                </a:cubicBezTo>
                <a:close/>
                <a:moveTo>
                  <a:pt x="13757" y="10941"/>
                </a:moveTo>
                <a:cubicBezTo>
                  <a:pt x="13538" y="10941"/>
                  <a:pt x="13425" y="11207"/>
                  <a:pt x="13582" y="11364"/>
                </a:cubicBezTo>
                <a:cubicBezTo>
                  <a:pt x="13632" y="11413"/>
                  <a:pt x="13694" y="11436"/>
                  <a:pt x="13755" y="11436"/>
                </a:cubicBezTo>
                <a:cubicBezTo>
                  <a:pt x="13883" y="11436"/>
                  <a:pt x="14005" y="11337"/>
                  <a:pt x="14005" y="11188"/>
                </a:cubicBezTo>
                <a:cubicBezTo>
                  <a:pt x="14005" y="11051"/>
                  <a:pt x="13892" y="10941"/>
                  <a:pt x="13757" y="10941"/>
                </a:cubicBezTo>
                <a:close/>
                <a:moveTo>
                  <a:pt x="14976" y="10941"/>
                </a:moveTo>
                <a:cubicBezTo>
                  <a:pt x="14757" y="10941"/>
                  <a:pt x="14647" y="11207"/>
                  <a:pt x="14801" y="11364"/>
                </a:cubicBezTo>
                <a:cubicBezTo>
                  <a:pt x="14851" y="11413"/>
                  <a:pt x="14913" y="11436"/>
                  <a:pt x="14974" y="11436"/>
                </a:cubicBezTo>
                <a:cubicBezTo>
                  <a:pt x="15102" y="11436"/>
                  <a:pt x="15224" y="11337"/>
                  <a:pt x="15224" y="11188"/>
                </a:cubicBezTo>
                <a:cubicBezTo>
                  <a:pt x="15224" y="11051"/>
                  <a:pt x="15111" y="10941"/>
                  <a:pt x="14976" y="10941"/>
                </a:cubicBezTo>
                <a:close/>
                <a:moveTo>
                  <a:pt x="16196" y="10941"/>
                </a:moveTo>
                <a:cubicBezTo>
                  <a:pt x="15976" y="10941"/>
                  <a:pt x="15866" y="11207"/>
                  <a:pt x="16020" y="11364"/>
                </a:cubicBezTo>
                <a:cubicBezTo>
                  <a:pt x="16070" y="11413"/>
                  <a:pt x="16132" y="11436"/>
                  <a:pt x="16193" y="11436"/>
                </a:cubicBezTo>
                <a:cubicBezTo>
                  <a:pt x="16321" y="11436"/>
                  <a:pt x="16443" y="11337"/>
                  <a:pt x="16443" y="11188"/>
                </a:cubicBezTo>
                <a:cubicBezTo>
                  <a:pt x="16443" y="11051"/>
                  <a:pt x="16333" y="10941"/>
                  <a:pt x="16196" y="10941"/>
                </a:cubicBezTo>
                <a:close/>
                <a:moveTo>
                  <a:pt x="17415" y="10941"/>
                </a:moveTo>
                <a:cubicBezTo>
                  <a:pt x="17195" y="10941"/>
                  <a:pt x="17086" y="11207"/>
                  <a:pt x="17242" y="11364"/>
                </a:cubicBezTo>
                <a:cubicBezTo>
                  <a:pt x="17292" y="11413"/>
                  <a:pt x="17353" y="11436"/>
                  <a:pt x="17413" y="11436"/>
                </a:cubicBezTo>
                <a:cubicBezTo>
                  <a:pt x="17540" y="11436"/>
                  <a:pt x="17662" y="11337"/>
                  <a:pt x="17662" y="11188"/>
                </a:cubicBezTo>
                <a:cubicBezTo>
                  <a:pt x="17662" y="11051"/>
                  <a:pt x="17552" y="10941"/>
                  <a:pt x="17415" y="10941"/>
                </a:cubicBezTo>
                <a:close/>
                <a:moveTo>
                  <a:pt x="18634" y="10941"/>
                </a:moveTo>
                <a:cubicBezTo>
                  <a:pt x="18414" y="10941"/>
                  <a:pt x="18305" y="11207"/>
                  <a:pt x="18461" y="11364"/>
                </a:cubicBezTo>
                <a:cubicBezTo>
                  <a:pt x="18511" y="11413"/>
                  <a:pt x="18572" y="11436"/>
                  <a:pt x="18632" y="11436"/>
                </a:cubicBezTo>
                <a:cubicBezTo>
                  <a:pt x="18759" y="11436"/>
                  <a:pt x="18881" y="11337"/>
                  <a:pt x="18881" y="11188"/>
                </a:cubicBezTo>
                <a:cubicBezTo>
                  <a:pt x="18881" y="11051"/>
                  <a:pt x="18772" y="10941"/>
                  <a:pt x="18634" y="10941"/>
                </a:cubicBezTo>
                <a:close/>
                <a:moveTo>
                  <a:pt x="19856" y="10941"/>
                </a:moveTo>
                <a:cubicBezTo>
                  <a:pt x="19633" y="10941"/>
                  <a:pt x="19524" y="11207"/>
                  <a:pt x="19680" y="11364"/>
                </a:cubicBezTo>
                <a:cubicBezTo>
                  <a:pt x="19730" y="11413"/>
                  <a:pt x="19791" y="11436"/>
                  <a:pt x="19851" y="11436"/>
                </a:cubicBezTo>
                <a:cubicBezTo>
                  <a:pt x="19978" y="11436"/>
                  <a:pt x="20100" y="11337"/>
                  <a:pt x="20100" y="11188"/>
                </a:cubicBezTo>
                <a:cubicBezTo>
                  <a:pt x="20100" y="11051"/>
                  <a:pt x="19991" y="10941"/>
                  <a:pt x="19856" y="10941"/>
                </a:cubicBezTo>
                <a:close/>
                <a:moveTo>
                  <a:pt x="21075" y="10941"/>
                </a:moveTo>
                <a:cubicBezTo>
                  <a:pt x="20852" y="10941"/>
                  <a:pt x="20743" y="11207"/>
                  <a:pt x="20899" y="11364"/>
                </a:cubicBezTo>
                <a:cubicBezTo>
                  <a:pt x="20950" y="11413"/>
                  <a:pt x="21011" y="11436"/>
                  <a:pt x="21071" y="11436"/>
                </a:cubicBezTo>
                <a:cubicBezTo>
                  <a:pt x="21198" y="11436"/>
                  <a:pt x="21319" y="11337"/>
                  <a:pt x="21319" y="11188"/>
                </a:cubicBezTo>
                <a:cubicBezTo>
                  <a:pt x="21319" y="11051"/>
                  <a:pt x="21210" y="10941"/>
                  <a:pt x="21075" y="10941"/>
                </a:cubicBezTo>
                <a:close/>
                <a:moveTo>
                  <a:pt x="22294" y="10941"/>
                </a:moveTo>
                <a:cubicBezTo>
                  <a:pt x="22075" y="10941"/>
                  <a:pt x="21965" y="11207"/>
                  <a:pt x="22118" y="11364"/>
                </a:cubicBezTo>
                <a:cubicBezTo>
                  <a:pt x="22169" y="11413"/>
                  <a:pt x="22231" y="11436"/>
                  <a:pt x="22291" y="11436"/>
                </a:cubicBezTo>
                <a:cubicBezTo>
                  <a:pt x="22419" y="11436"/>
                  <a:pt x="22541" y="11337"/>
                  <a:pt x="22541" y="11188"/>
                </a:cubicBezTo>
                <a:cubicBezTo>
                  <a:pt x="22541" y="11051"/>
                  <a:pt x="22429" y="10941"/>
                  <a:pt x="22294" y="10941"/>
                </a:cubicBezTo>
                <a:close/>
                <a:moveTo>
                  <a:pt x="14976" y="12160"/>
                </a:moveTo>
                <a:cubicBezTo>
                  <a:pt x="14917" y="12160"/>
                  <a:pt x="14861" y="12182"/>
                  <a:pt x="14814" y="12223"/>
                </a:cubicBezTo>
                <a:cubicBezTo>
                  <a:pt x="14933" y="12235"/>
                  <a:pt x="15052" y="12248"/>
                  <a:pt x="15171" y="12257"/>
                </a:cubicBezTo>
                <a:cubicBezTo>
                  <a:pt x="15124" y="12198"/>
                  <a:pt x="15052" y="12160"/>
                  <a:pt x="14976" y="12160"/>
                </a:cubicBezTo>
                <a:close/>
                <a:moveTo>
                  <a:pt x="18634" y="12160"/>
                </a:moveTo>
                <a:cubicBezTo>
                  <a:pt x="18546" y="12160"/>
                  <a:pt x="18464" y="12207"/>
                  <a:pt x="18421" y="12285"/>
                </a:cubicBezTo>
                <a:cubicBezTo>
                  <a:pt x="18555" y="12273"/>
                  <a:pt x="18690" y="12263"/>
                  <a:pt x="18825" y="12248"/>
                </a:cubicBezTo>
                <a:cubicBezTo>
                  <a:pt x="18778" y="12191"/>
                  <a:pt x="18709" y="12160"/>
                  <a:pt x="18634" y="12160"/>
                </a:cubicBezTo>
                <a:close/>
                <a:moveTo>
                  <a:pt x="16196" y="12160"/>
                </a:moveTo>
                <a:cubicBezTo>
                  <a:pt x="16095" y="12160"/>
                  <a:pt x="16004" y="12223"/>
                  <a:pt x="15967" y="12314"/>
                </a:cubicBezTo>
                <a:cubicBezTo>
                  <a:pt x="16123" y="12323"/>
                  <a:pt x="16277" y="12329"/>
                  <a:pt x="16431" y="12332"/>
                </a:cubicBezTo>
                <a:cubicBezTo>
                  <a:pt x="16399" y="12232"/>
                  <a:pt x="16302" y="12160"/>
                  <a:pt x="16196" y="12160"/>
                </a:cubicBezTo>
                <a:close/>
                <a:moveTo>
                  <a:pt x="17415" y="12160"/>
                </a:moveTo>
                <a:cubicBezTo>
                  <a:pt x="17305" y="12160"/>
                  <a:pt x="17208" y="12235"/>
                  <a:pt x="17180" y="12339"/>
                </a:cubicBezTo>
                <a:cubicBezTo>
                  <a:pt x="17336" y="12339"/>
                  <a:pt x="17493" y="12335"/>
                  <a:pt x="17650" y="12329"/>
                </a:cubicBezTo>
                <a:cubicBezTo>
                  <a:pt x="17615" y="12229"/>
                  <a:pt x="17521" y="12160"/>
                  <a:pt x="17415" y="12160"/>
                </a:cubicBezTo>
                <a:close/>
                <a:moveTo>
                  <a:pt x="56440" y="12160"/>
                </a:moveTo>
                <a:cubicBezTo>
                  <a:pt x="56365" y="12160"/>
                  <a:pt x="56293" y="12194"/>
                  <a:pt x="56246" y="12254"/>
                </a:cubicBezTo>
                <a:cubicBezTo>
                  <a:pt x="56327" y="12389"/>
                  <a:pt x="56412" y="12520"/>
                  <a:pt x="56503" y="12646"/>
                </a:cubicBezTo>
                <a:cubicBezTo>
                  <a:pt x="56781" y="12574"/>
                  <a:pt x="56728" y="12160"/>
                  <a:pt x="56440" y="12160"/>
                </a:cubicBezTo>
                <a:close/>
                <a:moveTo>
                  <a:pt x="60097" y="12160"/>
                </a:moveTo>
                <a:cubicBezTo>
                  <a:pt x="59878" y="12160"/>
                  <a:pt x="59768" y="12426"/>
                  <a:pt x="59925" y="12580"/>
                </a:cubicBezTo>
                <a:cubicBezTo>
                  <a:pt x="59975" y="12631"/>
                  <a:pt x="60037" y="12654"/>
                  <a:pt x="60097" y="12654"/>
                </a:cubicBezTo>
                <a:cubicBezTo>
                  <a:pt x="60223" y="12654"/>
                  <a:pt x="60345" y="12556"/>
                  <a:pt x="60345" y="12408"/>
                </a:cubicBezTo>
                <a:cubicBezTo>
                  <a:pt x="60345" y="12270"/>
                  <a:pt x="60235" y="12160"/>
                  <a:pt x="60097" y="12160"/>
                </a:cubicBezTo>
                <a:close/>
                <a:moveTo>
                  <a:pt x="62538" y="12160"/>
                </a:moveTo>
                <a:cubicBezTo>
                  <a:pt x="62316" y="12160"/>
                  <a:pt x="62206" y="12426"/>
                  <a:pt x="62363" y="12580"/>
                </a:cubicBezTo>
                <a:cubicBezTo>
                  <a:pt x="62414" y="12631"/>
                  <a:pt x="62476" y="12654"/>
                  <a:pt x="62537" y="12654"/>
                </a:cubicBezTo>
                <a:cubicBezTo>
                  <a:pt x="62663" y="12654"/>
                  <a:pt x="62783" y="12556"/>
                  <a:pt x="62783" y="12408"/>
                </a:cubicBezTo>
                <a:cubicBezTo>
                  <a:pt x="62783" y="12270"/>
                  <a:pt x="62673" y="12160"/>
                  <a:pt x="62538" y="12160"/>
                </a:cubicBezTo>
                <a:close/>
                <a:moveTo>
                  <a:pt x="64976" y="12160"/>
                </a:moveTo>
                <a:cubicBezTo>
                  <a:pt x="64757" y="12160"/>
                  <a:pt x="64647" y="12426"/>
                  <a:pt x="64801" y="12580"/>
                </a:cubicBezTo>
                <a:cubicBezTo>
                  <a:pt x="64852" y="12631"/>
                  <a:pt x="64914" y="12654"/>
                  <a:pt x="64976" y="12654"/>
                </a:cubicBezTo>
                <a:cubicBezTo>
                  <a:pt x="65103" y="12654"/>
                  <a:pt x="65224" y="12556"/>
                  <a:pt x="65224" y="12408"/>
                </a:cubicBezTo>
                <a:cubicBezTo>
                  <a:pt x="65224" y="12270"/>
                  <a:pt x="65111" y="12160"/>
                  <a:pt x="64976" y="12160"/>
                </a:cubicBezTo>
                <a:close/>
                <a:moveTo>
                  <a:pt x="57659" y="12160"/>
                </a:moveTo>
                <a:cubicBezTo>
                  <a:pt x="57440" y="12160"/>
                  <a:pt x="57330" y="12426"/>
                  <a:pt x="57483" y="12583"/>
                </a:cubicBezTo>
                <a:cubicBezTo>
                  <a:pt x="57534" y="12632"/>
                  <a:pt x="57596" y="12655"/>
                  <a:pt x="57656" y="12655"/>
                </a:cubicBezTo>
                <a:cubicBezTo>
                  <a:pt x="57784" y="12655"/>
                  <a:pt x="57907" y="12556"/>
                  <a:pt x="57907" y="12408"/>
                </a:cubicBezTo>
                <a:cubicBezTo>
                  <a:pt x="57907" y="12270"/>
                  <a:pt x="57794" y="12160"/>
                  <a:pt x="57659" y="12160"/>
                </a:cubicBezTo>
                <a:close/>
                <a:moveTo>
                  <a:pt x="58878" y="12160"/>
                </a:moveTo>
                <a:cubicBezTo>
                  <a:pt x="58659" y="12160"/>
                  <a:pt x="58549" y="12426"/>
                  <a:pt x="58703" y="12583"/>
                </a:cubicBezTo>
                <a:cubicBezTo>
                  <a:pt x="58753" y="12632"/>
                  <a:pt x="58815" y="12655"/>
                  <a:pt x="58875" y="12655"/>
                </a:cubicBezTo>
                <a:cubicBezTo>
                  <a:pt x="59003" y="12655"/>
                  <a:pt x="59126" y="12556"/>
                  <a:pt x="59126" y="12408"/>
                </a:cubicBezTo>
                <a:cubicBezTo>
                  <a:pt x="59126" y="12270"/>
                  <a:pt x="59016" y="12160"/>
                  <a:pt x="58878" y="12160"/>
                </a:cubicBezTo>
                <a:close/>
                <a:moveTo>
                  <a:pt x="61316" y="12160"/>
                </a:moveTo>
                <a:cubicBezTo>
                  <a:pt x="61097" y="12160"/>
                  <a:pt x="60987" y="12426"/>
                  <a:pt x="61144" y="12583"/>
                </a:cubicBezTo>
                <a:cubicBezTo>
                  <a:pt x="61193" y="12632"/>
                  <a:pt x="61254" y="12655"/>
                  <a:pt x="61314" y="12655"/>
                </a:cubicBezTo>
                <a:cubicBezTo>
                  <a:pt x="61441" y="12655"/>
                  <a:pt x="61564" y="12556"/>
                  <a:pt x="61564" y="12408"/>
                </a:cubicBezTo>
                <a:cubicBezTo>
                  <a:pt x="61564" y="12270"/>
                  <a:pt x="61454" y="12160"/>
                  <a:pt x="61316" y="12160"/>
                </a:cubicBezTo>
                <a:close/>
                <a:moveTo>
                  <a:pt x="63757" y="12160"/>
                </a:moveTo>
                <a:cubicBezTo>
                  <a:pt x="63538" y="12160"/>
                  <a:pt x="63425" y="12426"/>
                  <a:pt x="63582" y="12583"/>
                </a:cubicBezTo>
                <a:cubicBezTo>
                  <a:pt x="63632" y="12632"/>
                  <a:pt x="63694" y="12655"/>
                  <a:pt x="63755" y="12655"/>
                </a:cubicBezTo>
                <a:cubicBezTo>
                  <a:pt x="63882" y="12655"/>
                  <a:pt x="64004" y="12556"/>
                  <a:pt x="64002" y="12408"/>
                </a:cubicBezTo>
                <a:cubicBezTo>
                  <a:pt x="64002" y="12270"/>
                  <a:pt x="63892" y="12160"/>
                  <a:pt x="63757" y="12160"/>
                </a:cubicBezTo>
                <a:close/>
                <a:moveTo>
                  <a:pt x="66195" y="12160"/>
                </a:moveTo>
                <a:cubicBezTo>
                  <a:pt x="65976" y="12160"/>
                  <a:pt x="65866" y="12426"/>
                  <a:pt x="66020" y="12583"/>
                </a:cubicBezTo>
                <a:cubicBezTo>
                  <a:pt x="66070" y="12632"/>
                  <a:pt x="66132" y="12655"/>
                  <a:pt x="66193" y="12655"/>
                </a:cubicBezTo>
                <a:cubicBezTo>
                  <a:pt x="66321" y="12655"/>
                  <a:pt x="66443" y="12556"/>
                  <a:pt x="66443" y="12408"/>
                </a:cubicBezTo>
                <a:cubicBezTo>
                  <a:pt x="66443" y="12270"/>
                  <a:pt x="66330" y="12160"/>
                  <a:pt x="66195" y="12160"/>
                </a:cubicBezTo>
                <a:close/>
                <a:moveTo>
                  <a:pt x="66155" y="13382"/>
                </a:moveTo>
                <a:lnTo>
                  <a:pt x="66155" y="13382"/>
                </a:lnTo>
                <a:cubicBezTo>
                  <a:pt x="66036" y="13404"/>
                  <a:pt x="65948" y="13508"/>
                  <a:pt x="65948" y="13627"/>
                </a:cubicBezTo>
                <a:cubicBezTo>
                  <a:pt x="65948" y="13655"/>
                  <a:pt x="65954" y="13683"/>
                  <a:pt x="65964" y="13711"/>
                </a:cubicBezTo>
                <a:cubicBezTo>
                  <a:pt x="66029" y="13605"/>
                  <a:pt x="66092" y="13498"/>
                  <a:pt x="66155" y="13382"/>
                </a:cubicBezTo>
                <a:close/>
                <a:moveTo>
                  <a:pt x="57659" y="13379"/>
                </a:moveTo>
                <a:cubicBezTo>
                  <a:pt x="57521" y="13379"/>
                  <a:pt x="57411" y="13492"/>
                  <a:pt x="57411" y="13627"/>
                </a:cubicBezTo>
                <a:cubicBezTo>
                  <a:pt x="57411" y="13633"/>
                  <a:pt x="57411" y="13636"/>
                  <a:pt x="57415" y="13642"/>
                </a:cubicBezTo>
                <a:cubicBezTo>
                  <a:pt x="57505" y="13721"/>
                  <a:pt x="57599" y="13799"/>
                  <a:pt x="57697" y="13871"/>
                </a:cubicBezTo>
                <a:cubicBezTo>
                  <a:pt x="57825" y="13849"/>
                  <a:pt x="57916" y="13736"/>
                  <a:pt x="57903" y="13608"/>
                </a:cubicBezTo>
                <a:cubicBezTo>
                  <a:pt x="57894" y="13479"/>
                  <a:pt x="57787" y="13379"/>
                  <a:pt x="57659" y="13379"/>
                </a:cubicBezTo>
                <a:close/>
                <a:moveTo>
                  <a:pt x="58878" y="13379"/>
                </a:moveTo>
                <a:cubicBezTo>
                  <a:pt x="58659" y="13379"/>
                  <a:pt x="58549" y="13645"/>
                  <a:pt x="58703" y="13802"/>
                </a:cubicBezTo>
                <a:cubicBezTo>
                  <a:pt x="58753" y="13852"/>
                  <a:pt x="58815" y="13874"/>
                  <a:pt x="58875" y="13874"/>
                </a:cubicBezTo>
                <a:cubicBezTo>
                  <a:pt x="59003" y="13874"/>
                  <a:pt x="59126" y="13775"/>
                  <a:pt x="59126" y="13627"/>
                </a:cubicBezTo>
                <a:cubicBezTo>
                  <a:pt x="59126" y="13492"/>
                  <a:pt x="59016" y="13379"/>
                  <a:pt x="58878" y="13379"/>
                </a:cubicBezTo>
                <a:close/>
                <a:moveTo>
                  <a:pt x="60097" y="13379"/>
                </a:moveTo>
                <a:cubicBezTo>
                  <a:pt x="59878" y="13379"/>
                  <a:pt x="59768" y="13645"/>
                  <a:pt x="59925" y="13802"/>
                </a:cubicBezTo>
                <a:cubicBezTo>
                  <a:pt x="59974" y="13852"/>
                  <a:pt x="60035" y="13874"/>
                  <a:pt x="60095" y="13874"/>
                </a:cubicBezTo>
                <a:cubicBezTo>
                  <a:pt x="60222" y="13874"/>
                  <a:pt x="60345" y="13775"/>
                  <a:pt x="60345" y="13627"/>
                </a:cubicBezTo>
                <a:cubicBezTo>
                  <a:pt x="60345" y="13492"/>
                  <a:pt x="60235" y="13379"/>
                  <a:pt x="60097" y="13379"/>
                </a:cubicBezTo>
                <a:close/>
                <a:moveTo>
                  <a:pt x="61316" y="13379"/>
                </a:moveTo>
                <a:cubicBezTo>
                  <a:pt x="61097" y="13379"/>
                  <a:pt x="60987" y="13645"/>
                  <a:pt x="61144" y="13802"/>
                </a:cubicBezTo>
                <a:cubicBezTo>
                  <a:pt x="61193" y="13852"/>
                  <a:pt x="61254" y="13874"/>
                  <a:pt x="61314" y="13874"/>
                </a:cubicBezTo>
                <a:cubicBezTo>
                  <a:pt x="61441" y="13874"/>
                  <a:pt x="61564" y="13775"/>
                  <a:pt x="61564" y="13627"/>
                </a:cubicBezTo>
                <a:cubicBezTo>
                  <a:pt x="61564" y="13492"/>
                  <a:pt x="61454" y="13379"/>
                  <a:pt x="61316" y="13379"/>
                </a:cubicBezTo>
                <a:close/>
                <a:moveTo>
                  <a:pt x="62538" y="13379"/>
                </a:moveTo>
                <a:cubicBezTo>
                  <a:pt x="62316" y="13379"/>
                  <a:pt x="62206" y="13645"/>
                  <a:pt x="62363" y="13802"/>
                </a:cubicBezTo>
                <a:cubicBezTo>
                  <a:pt x="62413" y="13852"/>
                  <a:pt x="62475" y="13874"/>
                  <a:pt x="62535" y="13874"/>
                </a:cubicBezTo>
                <a:cubicBezTo>
                  <a:pt x="62662" y="13874"/>
                  <a:pt x="62783" y="13775"/>
                  <a:pt x="62783" y="13627"/>
                </a:cubicBezTo>
                <a:cubicBezTo>
                  <a:pt x="62783" y="13492"/>
                  <a:pt x="62673" y="13379"/>
                  <a:pt x="62538" y="13379"/>
                </a:cubicBezTo>
                <a:close/>
                <a:moveTo>
                  <a:pt x="63757" y="13379"/>
                </a:moveTo>
                <a:cubicBezTo>
                  <a:pt x="63538" y="13379"/>
                  <a:pt x="63425" y="13645"/>
                  <a:pt x="63582" y="13802"/>
                </a:cubicBezTo>
                <a:cubicBezTo>
                  <a:pt x="63632" y="13852"/>
                  <a:pt x="63694" y="13874"/>
                  <a:pt x="63754" y="13874"/>
                </a:cubicBezTo>
                <a:cubicBezTo>
                  <a:pt x="63881" y="13874"/>
                  <a:pt x="64002" y="13775"/>
                  <a:pt x="64002" y="13627"/>
                </a:cubicBezTo>
                <a:cubicBezTo>
                  <a:pt x="64002" y="13492"/>
                  <a:pt x="63892" y="13379"/>
                  <a:pt x="63757" y="13379"/>
                </a:cubicBezTo>
                <a:close/>
                <a:moveTo>
                  <a:pt x="64976" y="13379"/>
                </a:moveTo>
                <a:cubicBezTo>
                  <a:pt x="64757" y="13379"/>
                  <a:pt x="64647" y="13645"/>
                  <a:pt x="64801" y="13802"/>
                </a:cubicBezTo>
                <a:cubicBezTo>
                  <a:pt x="64851" y="13852"/>
                  <a:pt x="64913" y="13874"/>
                  <a:pt x="64974" y="13874"/>
                </a:cubicBezTo>
                <a:cubicBezTo>
                  <a:pt x="65101" y="13874"/>
                  <a:pt x="65224" y="13775"/>
                  <a:pt x="65224" y="13627"/>
                </a:cubicBezTo>
                <a:cubicBezTo>
                  <a:pt x="65224" y="13492"/>
                  <a:pt x="65111" y="13379"/>
                  <a:pt x="64976" y="13379"/>
                </a:cubicBezTo>
                <a:close/>
                <a:moveTo>
                  <a:pt x="64977" y="14600"/>
                </a:moveTo>
                <a:cubicBezTo>
                  <a:pt x="64850" y="14600"/>
                  <a:pt x="64729" y="14698"/>
                  <a:pt x="64729" y="14846"/>
                </a:cubicBezTo>
                <a:cubicBezTo>
                  <a:pt x="64729" y="14877"/>
                  <a:pt x="64735" y="14905"/>
                  <a:pt x="64744" y="14933"/>
                </a:cubicBezTo>
                <a:cubicBezTo>
                  <a:pt x="64889" y="14861"/>
                  <a:pt x="65027" y="14774"/>
                  <a:pt x="65152" y="14673"/>
                </a:cubicBezTo>
                <a:cubicBezTo>
                  <a:pt x="65101" y="14622"/>
                  <a:pt x="65038" y="14600"/>
                  <a:pt x="64977" y="14600"/>
                </a:cubicBezTo>
                <a:close/>
                <a:moveTo>
                  <a:pt x="60097" y="14598"/>
                </a:moveTo>
                <a:cubicBezTo>
                  <a:pt x="59922" y="14598"/>
                  <a:pt x="59802" y="14783"/>
                  <a:pt x="59871" y="14943"/>
                </a:cubicBezTo>
                <a:cubicBezTo>
                  <a:pt x="59994" y="14980"/>
                  <a:pt x="60119" y="15015"/>
                  <a:pt x="60241" y="15046"/>
                </a:cubicBezTo>
                <a:cubicBezTo>
                  <a:pt x="60435" y="14906"/>
                  <a:pt x="60339" y="14601"/>
                  <a:pt x="60101" y="14601"/>
                </a:cubicBezTo>
                <a:cubicBezTo>
                  <a:pt x="60099" y="14601"/>
                  <a:pt x="60098" y="14601"/>
                  <a:pt x="60097" y="14601"/>
                </a:cubicBezTo>
                <a:lnTo>
                  <a:pt x="60097" y="14598"/>
                </a:lnTo>
                <a:close/>
                <a:moveTo>
                  <a:pt x="61316" y="14598"/>
                </a:moveTo>
                <a:cubicBezTo>
                  <a:pt x="61097" y="14598"/>
                  <a:pt x="60987" y="14864"/>
                  <a:pt x="61144" y="15021"/>
                </a:cubicBezTo>
                <a:cubicBezTo>
                  <a:pt x="61193" y="15072"/>
                  <a:pt x="61254" y="15094"/>
                  <a:pt x="61315" y="15094"/>
                </a:cubicBezTo>
                <a:cubicBezTo>
                  <a:pt x="61441" y="15094"/>
                  <a:pt x="61564" y="14994"/>
                  <a:pt x="61564" y="14846"/>
                </a:cubicBezTo>
                <a:cubicBezTo>
                  <a:pt x="61564" y="14711"/>
                  <a:pt x="61454" y="14601"/>
                  <a:pt x="61316" y="14601"/>
                </a:cubicBezTo>
                <a:lnTo>
                  <a:pt x="61316" y="14598"/>
                </a:lnTo>
                <a:close/>
                <a:moveTo>
                  <a:pt x="62538" y="14598"/>
                </a:moveTo>
                <a:cubicBezTo>
                  <a:pt x="62316" y="14598"/>
                  <a:pt x="62206" y="14864"/>
                  <a:pt x="62363" y="15021"/>
                </a:cubicBezTo>
                <a:cubicBezTo>
                  <a:pt x="62413" y="15072"/>
                  <a:pt x="62475" y="15094"/>
                  <a:pt x="62535" y="15094"/>
                </a:cubicBezTo>
                <a:cubicBezTo>
                  <a:pt x="62662" y="15094"/>
                  <a:pt x="62783" y="14994"/>
                  <a:pt x="62783" y="14846"/>
                </a:cubicBezTo>
                <a:cubicBezTo>
                  <a:pt x="62783" y="14711"/>
                  <a:pt x="62673" y="14601"/>
                  <a:pt x="62538" y="14601"/>
                </a:cubicBezTo>
                <a:lnTo>
                  <a:pt x="62538" y="14598"/>
                </a:lnTo>
                <a:close/>
                <a:moveTo>
                  <a:pt x="63757" y="14598"/>
                </a:moveTo>
                <a:cubicBezTo>
                  <a:pt x="63538" y="14598"/>
                  <a:pt x="63425" y="14864"/>
                  <a:pt x="63582" y="15021"/>
                </a:cubicBezTo>
                <a:cubicBezTo>
                  <a:pt x="63632" y="15072"/>
                  <a:pt x="63694" y="15094"/>
                  <a:pt x="63754" y="15094"/>
                </a:cubicBezTo>
                <a:cubicBezTo>
                  <a:pt x="63881" y="15094"/>
                  <a:pt x="64002" y="14994"/>
                  <a:pt x="64002" y="14846"/>
                </a:cubicBezTo>
                <a:cubicBezTo>
                  <a:pt x="64002" y="14713"/>
                  <a:pt x="63895" y="14601"/>
                  <a:pt x="63763" y="14601"/>
                </a:cubicBezTo>
                <a:cubicBezTo>
                  <a:pt x="63761" y="14601"/>
                  <a:pt x="63759" y="14601"/>
                  <a:pt x="63757" y="14601"/>
                </a:cubicBezTo>
                <a:lnTo>
                  <a:pt x="63757" y="145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"/>
          <p:cNvSpPr/>
          <p:nvPr/>
        </p:nvSpPr>
        <p:spPr>
          <a:xfrm rot="10800000" flipH="1">
            <a:off x="-12" y="145540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6"/>
          <p:cNvSpPr/>
          <p:nvPr/>
        </p:nvSpPr>
        <p:spPr>
          <a:xfrm>
            <a:off x="0" y="5917"/>
            <a:ext cx="1070660" cy="721006"/>
          </a:xfrm>
          <a:custGeom>
            <a:avLst/>
            <a:gdLst/>
            <a:ahLst/>
            <a:cxnLst/>
            <a:rect l="l" t="t" r="r" b="b"/>
            <a:pathLst>
              <a:path w="11942" h="8042" extrusionOk="0">
                <a:moveTo>
                  <a:pt x="0" y="1"/>
                </a:moveTo>
                <a:lnTo>
                  <a:pt x="0" y="6028"/>
                </a:lnTo>
                <a:cubicBezTo>
                  <a:pt x="298" y="7169"/>
                  <a:pt x="1415" y="8042"/>
                  <a:pt x="2318" y="8042"/>
                </a:cubicBezTo>
                <a:cubicBezTo>
                  <a:pt x="2603" y="8042"/>
                  <a:pt x="2867" y="7955"/>
                  <a:pt x="3077" y="7761"/>
                </a:cubicBezTo>
                <a:cubicBezTo>
                  <a:pt x="3915" y="6989"/>
                  <a:pt x="2115" y="4792"/>
                  <a:pt x="3213" y="3666"/>
                </a:cubicBezTo>
                <a:cubicBezTo>
                  <a:pt x="3378" y="3497"/>
                  <a:pt x="3557" y="3428"/>
                  <a:pt x="3752" y="3428"/>
                </a:cubicBezTo>
                <a:cubicBezTo>
                  <a:pt x="4645" y="3428"/>
                  <a:pt x="5876" y="4873"/>
                  <a:pt x="7632" y="4873"/>
                </a:cubicBezTo>
                <a:cubicBezTo>
                  <a:pt x="8054" y="4873"/>
                  <a:pt x="8507" y="4789"/>
                  <a:pt x="8993" y="4581"/>
                </a:cubicBezTo>
                <a:cubicBezTo>
                  <a:pt x="11941" y="3321"/>
                  <a:pt x="9637" y="1"/>
                  <a:pt x="9637" y="1"/>
                </a:cubicBezTo>
                <a:close/>
              </a:path>
            </a:pathLst>
          </a:custGeom>
          <a:solidFill>
            <a:srgbClr val="69B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"/>
          <p:cNvSpPr/>
          <p:nvPr/>
        </p:nvSpPr>
        <p:spPr>
          <a:xfrm>
            <a:off x="8196724" y="0"/>
            <a:ext cx="947279" cy="1009994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422" y="1"/>
                </a:moveTo>
                <a:cubicBezTo>
                  <a:pt x="101" y="1482"/>
                  <a:pt x="1" y="2650"/>
                  <a:pt x="1384" y="3071"/>
                </a:cubicBezTo>
                <a:cubicBezTo>
                  <a:pt x="2767" y="3492"/>
                  <a:pt x="542" y="6130"/>
                  <a:pt x="1725" y="7091"/>
                </a:cubicBezTo>
                <a:cubicBezTo>
                  <a:pt x="1930" y="7259"/>
                  <a:pt x="2152" y="7325"/>
                  <a:pt x="2385" y="7325"/>
                </a:cubicBezTo>
                <a:cubicBezTo>
                  <a:pt x="3279" y="7325"/>
                  <a:pt x="4341" y="6351"/>
                  <a:pt x="5291" y="6351"/>
                </a:cubicBezTo>
                <a:cubicBezTo>
                  <a:pt x="5519" y="6351"/>
                  <a:pt x="5740" y="6407"/>
                  <a:pt x="5950" y="6545"/>
                </a:cubicBezTo>
                <a:cubicBezTo>
                  <a:pt x="7272" y="7412"/>
                  <a:pt x="7148" y="9855"/>
                  <a:pt x="9244" y="9855"/>
                </a:cubicBezTo>
                <a:lnTo>
                  <a:pt x="924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6"/>
          <p:cNvGrpSpPr/>
          <p:nvPr/>
        </p:nvGrpSpPr>
        <p:grpSpPr>
          <a:xfrm>
            <a:off x="8183280" y="19688"/>
            <a:ext cx="947275" cy="1003441"/>
            <a:chOff x="3473775" y="266850"/>
            <a:chExt cx="221450" cy="234575"/>
          </a:xfrm>
        </p:grpSpPr>
        <p:sp>
          <p:nvSpPr>
            <p:cNvPr id="680" name="Google Shape;680;p6"/>
            <p:cNvSpPr/>
            <p:nvPr/>
          </p:nvSpPr>
          <p:spPr>
            <a:xfrm>
              <a:off x="3666800" y="4852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3678300" y="4967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7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3678300" y="4852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3689775" y="4967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7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3689775" y="4852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3666800" y="4737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678300" y="4737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3689775" y="4737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8"/>
                  </a:cubicBezTo>
                  <a:cubicBezTo>
                    <a:pt x="177" y="188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3657650" y="462275"/>
              <a:ext cx="2325" cy="4350"/>
            </a:xfrm>
            <a:custGeom>
              <a:avLst/>
              <a:gdLst/>
              <a:ahLst/>
              <a:cxnLst/>
              <a:rect l="l" t="t" r="r" b="b"/>
              <a:pathLst>
                <a:path w="93" h="174" extrusionOk="0">
                  <a:moveTo>
                    <a:pt x="1" y="1"/>
                  </a:moveTo>
                  <a:cubicBezTo>
                    <a:pt x="15" y="59"/>
                    <a:pt x="31" y="118"/>
                    <a:pt x="46" y="174"/>
                  </a:cubicBezTo>
                  <a:cubicBezTo>
                    <a:pt x="75" y="157"/>
                    <a:pt x="93" y="127"/>
                    <a:pt x="93" y="93"/>
                  </a:cubicBezTo>
                  <a:cubicBezTo>
                    <a:pt x="93" y="42"/>
                    <a:pt x="5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3666800" y="462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3678300" y="462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3689725" y="46227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39"/>
                    <a:pt x="2" y="90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8" y="96"/>
                  </a:cubicBezTo>
                  <a:cubicBezTo>
                    <a:pt x="190" y="46"/>
                    <a:pt x="150" y="2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55400" y="450775"/>
              <a:ext cx="5250" cy="4675"/>
            </a:xfrm>
            <a:custGeom>
              <a:avLst/>
              <a:gdLst/>
              <a:ahLst/>
              <a:cxnLst/>
              <a:rect l="l" t="t" r="r" b="b"/>
              <a:pathLst>
                <a:path w="210" h="187" extrusionOk="0">
                  <a:moveTo>
                    <a:pt x="89" y="0"/>
                  </a:moveTo>
                  <a:cubicBezTo>
                    <a:pt x="51" y="0"/>
                    <a:pt x="14" y="23"/>
                    <a:pt x="0" y="66"/>
                  </a:cubicBezTo>
                  <a:cubicBezTo>
                    <a:pt x="7" y="96"/>
                    <a:pt x="14" y="125"/>
                    <a:pt x="21" y="156"/>
                  </a:cubicBezTo>
                  <a:cubicBezTo>
                    <a:pt x="38" y="175"/>
                    <a:pt x="64" y="186"/>
                    <a:pt x="89" y="186"/>
                  </a:cubicBezTo>
                  <a:cubicBezTo>
                    <a:pt x="166" y="186"/>
                    <a:pt x="210" y="100"/>
                    <a:pt x="165" y="39"/>
                  </a:cubicBezTo>
                  <a:cubicBezTo>
                    <a:pt x="145" y="13"/>
                    <a:pt x="117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666800" y="450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678300" y="450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3689775" y="450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3655275" y="439275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3666800" y="43927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3678300" y="43927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689775" y="43927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3655275" y="427775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3666800" y="427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3678300" y="427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3689775" y="427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3645650" y="416300"/>
              <a:ext cx="2825" cy="4375"/>
            </a:xfrm>
            <a:custGeom>
              <a:avLst/>
              <a:gdLst/>
              <a:ahLst/>
              <a:cxnLst/>
              <a:rect l="l" t="t" r="r" b="b"/>
              <a:pathLst>
                <a:path w="113" h="175" extrusionOk="0">
                  <a:moveTo>
                    <a:pt x="20" y="0"/>
                  </a:moveTo>
                  <a:cubicBezTo>
                    <a:pt x="13" y="0"/>
                    <a:pt x="7" y="1"/>
                    <a:pt x="0" y="2"/>
                  </a:cubicBezTo>
                  <a:cubicBezTo>
                    <a:pt x="24" y="59"/>
                    <a:pt x="45" y="116"/>
                    <a:pt x="65" y="174"/>
                  </a:cubicBezTo>
                  <a:cubicBezTo>
                    <a:pt x="95" y="158"/>
                    <a:pt x="113" y="127"/>
                    <a:pt x="113" y="93"/>
                  </a:cubicBezTo>
                  <a:cubicBezTo>
                    <a:pt x="113" y="41"/>
                    <a:pt x="7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3655250" y="41627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1"/>
                  </a:moveTo>
                  <a:cubicBezTo>
                    <a:pt x="93" y="1"/>
                    <a:pt x="93" y="1"/>
                    <a:pt x="92" y="1"/>
                  </a:cubicBezTo>
                  <a:cubicBezTo>
                    <a:pt x="41" y="3"/>
                    <a:pt x="1" y="46"/>
                    <a:pt x="3" y="98"/>
                  </a:cubicBezTo>
                  <a:cubicBezTo>
                    <a:pt x="4" y="147"/>
                    <a:pt x="45" y="187"/>
                    <a:pt x="95" y="187"/>
                  </a:cubicBezTo>
                  <a:cubicBezTo>
                    <a:pt x="96" y="187"/>
                    <a:pt x="97" y="187"/>
                    <a:pt x="99" y="187"/>
                  </a:cubicBezTo>
                  <a:cubicBezTo>
                    <a:pt x="149" y="186"/>
                    <a:pt x="190" y="143"/>
                    <a:pt x="189" y="91"/>
                  </a:cubicBezTo>
                  <a:cubicBezTo>
                    <a:pt x="187" y="41"/>
                    <a:pt x="14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666800" y="416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3678300" y="416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3689725" y="41627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41"/>
                    <a:pt x="2" y="91"/>
                  </a:cubicBezTo>
                  <a:cubicBezTo>
                    <a:pt x="0" y="142"/>
                    <a:pt x="41" y="186"/>
                    <a:pt x="91" y="187"/>
                  </a:cubicBezTo>
                  <a:cubicBezTo>
                    <a:pt x="93" y="187"/>
                    <a:pt x="94" y="187"/>
                    <a:pt x="95" y="187"/>
                  </a:cubicBezTo>
                  <a:cubicBezTo>
                    <a:pt x="145" y="187"/>
                    <a:pt x="186" y="147"/>
                    <a:pt x="188" y="98"/>
                  </a:cubicBezTo>
                  <a:cubicBezTo>
                    <a:pt x="190" y="46"/>
                    <a:pt x="150" y="3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3643800" y="4048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3655250" y="404800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6" y="1"/>
                  </a:moveTo>
                  <a:cubicBezTo>
                    <a:pt x="95" y="1"/>
                    <a:pt x="93" y="1"/>
                    <a:pt x="92" y="1"/>
                  </a:cubicBezTo>
                  <a:cubicBezTo>
                    <a:pt x="41" y="2"/>
                    <a:pt x="1" y="45"/>
                    <a:pt x="3" y="97"/>
                  </a:cubicBezTo>
                  <a:cubicBezTo>
                    <a:pt x="4" y="148"/>
                    <a:pt x="46" y="187"/>
                    <a:pt x="97" y="187"/>
                  </a:cubicBezTo>
                  <a:cubicBezTo>
                    <a:pt x="97" y="187"/>
                    <a:pt x="98" y="187"/>
                    <a:pt x="99" y="187"/>
                  </a:cubicBezTo>
                  <a:cubicBezTo>
                    <a:pt x="149" y="184"/>
                    <a:pt x="190" y="142"/>
                    <a:pt x="189" y="91"/>
                  </a:cubicBezTo>
                  <a:cubicBezTo>
                    <a:pt x="187" y="41"/>
                    <a:pt x="14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3666800" y="404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3678300" y="404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3689725" y="404800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39"/>
                    <a:pt x="2" y="90"/>
                  </a:cubicBezTo>
                  <a:cubicBezTo>
                    <a:pt x="0" y="142"/>
                    <a:pt x="41" y="184"/>
                    <a:pt x="91" y="187"/>
                  </a:cubicBezTo>
                  <a:cubicBezTo>
                    <a:pt x="92" y="187"/>
                    <a:pt x="93" y="187"/>
                    <a:pt x="94" y="187"/>
                  </a:cubicBezTo>
                  <a:cubicBezTo>
                    <a:pt x="144" y="187"/>
                    <a:pt x="186" y="148"/>
                    <a:pt x="188" y="97"/>
                  </a:cubicBezTo>
                  <a:cubicBezTo>
                    <a:pt x="190" y="46"/>
                    <a:pt x="150" y="2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3632300" y="393275"/>
              <a:ext cx="4700" cy="470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95" y="1"/>
                  </a:moveTo>
                  <a:cubicBezTo>
                    <a:pt x="43" y="1"/>
                    <a:pt x="2" y="42"/>
                    <a:pt x="1" y="93"/>
                  </a:cubicBezTo>
                  <a:cubicBezTo>
                    <a:pt x="33" y="123"/>
                    <a:pt x="64" y="155"/>
                    <a:pt x="93" y="187"/>
                  </a:cubicBezTo>
                  <a:lnTo>
                    <a:pt x="94" y="187"/>
                  </a:lnTo>
                  <a:cubicBezTo>
                    <a:pt x="146" y="187"/>
                    <a:pt x="187" y="146"/>
                    <a:pt x="187" y="95"/>
                  </a:cubicBezTo>
                  <a:cubicBezTo>
                    <a:pt x="187" y="43"/>
                    <a:pt x="146" y="2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3643800" y="3933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8"/>
                    <a:pt x="1" y="94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3655275" y="393300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8"/>
                    <a:pt x="1" y="94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8"/>
                  </a:cubicBezTo>
                  <a:cubicBezTo>
                    <a:pt x="142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3666800" y="3933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3678300" y="3933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3689775" y="3933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3599375" y="381800"/>
              <a:ext cx="2275" cy="550"/>
            </a:xfrm>
            <a:custGeom>
              <a:avLst/>
              <a:gdLst/>
              <a:ahLst/>
              <a:cxnLst/>
              <a:rect l="l" t="t" r="r" b="b"/>
              <a:pathLst>
                <a:path w="91" h="22" extrusionOk="0">
                  <a:moveTo>
                    <a:pt x="32" y="0"/>
                  </a:moveTo>
                  <a:cubicBezTo>
                    <a:pt x="21" y="0"/>
                    <a:pt x="10" y="2"/>
                    <a:pt x="0" y="6"/>
                  </a:cubicBezTo>
                  <a:cubicBezTo>
                    <a:pt x="29" y="12"/>
                    <a:pt x="60" y="16"/>
                    <a:pt x="90" y="22"/>
                  </a:cubicBezTo>
                  <a:cubicBezTo>
                    <a:pt x="73" y="8"/>
                    <a:pt x="52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3609325" y="381800"/>
              <a:ext cx="5225" cy="3425"/>
            </a:xfrm>
            <a:custGeom>
              <a:avLst/>
              <a:gdLst/>
              <a:ahLst/>
              <a:cxnLst/>
              <a:rect l="l" t="t" r="r" b="b"/>
              <a:pathLst>
                <a:path w="209" h="137" extrusionOk="0">
                  <a:moveTo>
                    <a:pt x="94" y="1"/>
                  </a:moveTo>
                  <a:cubicBezTo>
                    <a:pt x="45" y="1"/>
                    <a:pt x="5" y="39"/>
                    <a:pt x="0" y="87"/>
                  </a:cubicBezTo>
                  <a:cubicBezTo>
                    <a:pt x="60" y="102"/>
                    <a:pt x="119" y="119"/>
                    <a:pt x="176" y="137"/>
                  </a:cubicBezTo>
                  <a:cubicBezTo>
                    <a:pt x="209" y="75"/>
                    <a:pt x="164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3620825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3632300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3643800" y="38180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3655275" y="381800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9"/>
                  </a:cubicBezTo>
                  <a:cubicBezTo>
                    <a:pt x="141" y="9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3666800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3678300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3689775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3529725" y="370325"/>
              <a:ext cx="3825" cy="2125"/>
            </a:xfrm>
            <a:custGeom>
              <a:avLst/>
              <a:gdLst/>
              <a:ahLst/>
              <a:cxnLst/>
              <a:rect l="l" t="t" r="r" b="b"/>
              <a:pathLst>
                <a:path w="153" h="85" extrusionOk="0">
                  <a:moveTo>
                    <a:pt x="59" y="0"/>
                  </a:moveTo>
                  <a:cubicBezTo>
                    <a:pt x="37" y="0"/>
                    <a:pt x="17" y="7"/>
                    <a:pt x="0" y="22"/>
                  </a:cubicBezTo>
                  <a:cubicBezTo>
                    <a:pt x="50" y="44"/>
                    <a:pt x="100" y="65"/>
                    <a:pt x="152" y="85"/>
                  </a:cubicBezTo>
                  <a:cubicBezTo>
                    <a:pt x="148" y="36"/>
                    <a:pt x="107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3540350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355185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3563350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3574825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358635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3597825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7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3609325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3620825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1" y="37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363230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3643800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3655275" y="370325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7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366680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367830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3689775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3517375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3528875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3540350" y="3588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355185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3563350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3574675" y="358850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0" y="0"/>
                  </a:moveTo>
                  <a:cubicBezTo>
                    <a:pt x="96" y="0"/>
                    <a:pt x="91" y="1"/>
                    <a:pt x="86" y="1"/>
                  </a:cubicBezTo>
                  <a:cubicBezTo>
                    <a:pt x="35" y="9"/>
                    <a:pt x="0" y="58"/>
                    <a:pt x="8" y="108"/>
                  </a:cubicBezTo>
                  <a:cubicBezTo>
                    <a:pt x="16" y="154"/>
                    <a:pt x="55" y="186"/>
                    <a:pt x="100" y="186"/>
                  </a:cubicBezTo>
                  <a:cubicBezTo>
                    <a:pt x="105" y="186"/>
                    <a:pt x="110" y="186"/>
                    <a:pt x="115" y="185"/>
                  </a:cubicBezTo>
                  <a:cubicBezTo>
                    <a:pt x="166" y="177"/>
                    <a:pt x="200" y="129"/>
                    <a:pt x="193" y="78"/>
                  </a:cubicBezTo>
                  <a:cubicBezTo>
                    <a:pt x="184" y="32"/>
                    <a:pt x="145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3586350" y="358825"/>
              <a:ext cx="4650" cy="4650"/>
            </a:xfrm>
            <a:custGeom>
              <a:avLst/>
              <a:gdLst/>
              <a:ahLst/>
              <a:cxnLst/>
              <a:rect l="l" t="t" r="r" b="b"/>
              <a:pathLst>
                <a:path w="186" h="186" extrusionOk="0">
                  <a:moveTo>
                    <a:pt x="92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3597500" y="358825"/>
              <a:ext cx="5325" cy="4675"/>
            </a:xfrm>
            <a:custGeom>
              <a:avLst/>
              <a:gdLst/>
              <a:ahLst/>
              <a:cxnLst/>
              <a:rect l="l" t="t" r="r" b="b"/>
              <a:pathLst>
                <a:path w="213" h="187" extrusionOk="0">
                  <a:moveTo>
                    <a:pt x="108" y="0"/>
                  </a:moveTo>
                  <a:cubicBezTo>
                    <a:pt x="71" y="0"/>
                    <a:pt x="36" y="22"/>
                    <a:pt x="21" y="58"/>
                  </a:cubicBezTo>
                  <a:cubicBezTo>
                    <a:pt x="1" y="105"/>
                    <a:pt x="23" y="160"/>
                    <a:pt x="72" y="179"/>
                  </a:cubicBezTo>
                  <a:cubicBezTo>
                    <a:pt x="84" y="184"/>
                    <a:pt x="96" y="187"/>
                    <a:pt x="108" y="187"/>
                  </a:cubicBezTo>
                  <a:cubicBezTo>
                    <a:pt x="144" y="187"/>
                    <a:pt x="178" y="165"/>
                    <a:pt x="192" y="128"/>
                  </a:cubicBezTo>
                  <a:cubicBezTo>
                    <a:pt x="212" y="81"/>
                    <a:pt x="190" y="27"/>
                    <a:pt x="143" y="7"/>
                  </a:cubicBezTo>
                  <a:cubicBezTo>
                    <a:pt x="131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3609325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3620825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4"/>
                  </a:cubicBezTo>
                  <a:cubicBezTo>
                    <a:pt x="186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363230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3643800" y="3588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3655250" y="358825"/>
              <a:ext cx="4750" cy="4650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41" y="2"/>
                    <a:pt x="1" y="45"/>
                    <a:pt x="3" y="97"/>
                  </a:cubicBezTo>
                  <a:cubicBezTo>
                    <a:pt x="4" y="146"/>
                    <a:pt x="45" y="186"/>
                    <a:pt x="95" y="186"/>
                  </a:cubicBezTo>
                  <a:cubicBezTo>
                    <a:pt x="96" y="186"/>
                    <a:pt x="97" y="186"/>
                    <a:pt x="99" y="186"/>
                  </a:cubicBezTo>
                  <a:cubicBezTo>
                    <a:pt x="149" y="185"/>
                    <a:pt x="190" y="142"/>
                    <a:pt x="189" y="90"/>
                  </a:cubicBezTo>
                  <a:cubicBezTo>
                    <a:pt x="187" y="40"/>
                    <a:pt x="14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366680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367830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3689725" y="358825"/>
              <a:ext cx="4775" cy="4650"/>
            </a:xfrm>
            <a:custGeom>
              <a:avLst/>
              <a:gdLst/>
              <a:ahLst/>
              <a:cxnLst/>
              <a:rect l="l" t="t" r="r" b="b"/>
              <a:pathLst>
                <a:path w="191" h="186" extrusionOk="0">
                  <a:moveTo>
                    <a:pt x="94" y="0"/>
                  </a:moveTo>
                  <a:cubicBezTo>
                    <a:pt x="45" y="0"/>
                    <a:pt x="4" y="40"/>
                    <a:pt x="2" y="90"/>
                  </a:cubicBezTo>
                  <a:cubicBezTo>
                    <a:pt x="0" y="141"/>
                    <a:pt x="41" y="185"/>
                    <a:pt x="91" y="186"/>
                  </a:cubicBezTo>
                  <a:cubicBezTo>
                    <a:pt x="93" y="186"/>
                    <a:pt x="94" y="186"/>
                    <a:pt x="95" y="186"/>
                  </a:cubicBezTo>
                  <a:cubicBezTo>
                    <a:pt x="145" y="186"/>
                    <a:pt x="186" y="146"/>
                    <a:pt x="188" y="97"/>
                  </a:cubicBezTo>
                  <a:cubicBezTo>
                    <a:pt x="190" y="45"/>
                    <a:pt x="150" y="2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35059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351737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352887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3540350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355185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3563350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574825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358635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3597825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360932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362082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1" y="38"/>
                    <a:pt x="1" y="93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36323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3643800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3655275" y="347325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6668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36783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368977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3494325" y="33582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1"/>
                  </a:moveTo>
                  <a:cubicBezTo>
                    <a:pt x="46" y="1"/>
                    <a:pt x="4" y="41"/>
                    <a:pt x="3" y="90"/>
                  </a:cubicBezTo>
                  <a:cubicBezTo>
                    <a:pt x="1" y="142"/>
                    <a:pt x="40" y="184"/>
                    <a:pt x="92" y="187"/>
                  </a:cubicBezTo>
                  <a:cubicBezTo>
                    <a:pt x="93" y="187"/>
                    <a:pt x="94" y="187"/>
                    <a:pt x="96" y="187"/>
                  </a:cubicBezTo>
                  <a:cubicBezTo>
                    <a:pt x="145" y="187"/>
                    <a:pt x="186" y="147"/>
                    <a:pt x="189" y="98"/>
                  </a:cubicBezTo>
                  <a:cubicBezTo>
                    <a:pt x="190" y="46"/>
                    <a:pt x="150" y="3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35059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3517375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3528875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3540350" y="3358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55185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563350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1" y="43"/>
                    <a:pt x="1" y="94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43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574675" y="335850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2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5" y="10"/>
                    <a:pt x="0" y="57"/>
                    <a:pt x="8" y="109"/>
                  </a:cubicBezTo>
                  <a:cubicBezTo>
                    <a:pt x="16" y="155"/>
                    <a:pt x="55" y="187"/>
                    <a:pt x="100" y="187"/>
                  </a:cubicBezTo>
                  <a:cubicBezTo>
                    <a:pt x="105" y="187"/>
                    <a:pt x="110" y="186"/>
                    <a:pt x="115" y="186"/>
                  </a:cubicBezTo>
                  <a:cubicBezTo>
                    <a:pt x="166" y="178"/>
                    <a:pt x="200" y="129"/>
                    <a:pt x="193" y="79"/>
                  </a:cubicBezTo>
                  <a:cubicBezTo>
                    <a:pt x="185" y="33"/>
                    <a:pt x="146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3586350" y="335825"/>
              <a:ext cx="4650" cy="4675"/>
            </a:xfrm>
            <a:custGeom>
              <a:avLst/>
              <a:gdLst/>
              <a:ahLst/>
              <a:cxnLst/>
              <a:rect l="l" t="t" r="r" b="b"/>
              <a:pathLst>
                <a:path w="186" h="187" extrusionOk="0">
                  <a:moveTo>
                    <a:pt x="92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3597500" y="335825"/>
              <a:ext cx="5325" cy="4675"/>
            </a:xfrm>
            <a:custGeom>
              <a:avLst/>
              <a:gdLst/>
              <a:ahLst/>
              <a:cxnLst/>
              <a:rect l="l" t="t" r="r" b="b"/>
              <a:pathLst>
                <a:path w="213" h="187" extrusionOk="0">
                  <a:moveTo>
                    <a:pt x="108" y="1"/>
                  </a:moveTo>
                  <a:cubicBezTo>
                    <a:pt x="71" y="1"/>
                    <a:pt x="36" y="22"/>
                    <a:pt x="21" y="58"/>
                  </a:cubicBezTo>
                  <a:cubicBezTo>
                    <a:pt x="1" y="106"/>
                    <a:pt x="23" y="160"/>
                    <a:pt x="71" y="180"/>
                  </a:cubicBezTo>
                  <a:cubicBezTo>
                    <a:pt x="82" y="184"/>
                    <a:pt x="94" y="187"/>
                    <a:pt x="106" y="187"/>
                  </a:cubicBezTo>
                  <a:cubicBezTo>
                    <a:pt x="143" y="187"/>
                    <a:pt x="178" y="165"/>
                    <a:pt x="192" y="129"/>
                  </a:cubicBezTo>
                  <a:cubicBezTo>
                    <a:pt x="212" y="82"/>
                    <a:pt x="190" y="28"/>
                    <a:pt x="143" y="8"/>
                  </a:cubicBezTo>
                  <a:cubicBezTo>
                    <a:pt x="131" y="3"/>
                    <a:pt x="119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3609325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4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3620825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1" y="43"/>
                    <a:pt x="1" y="94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45" y="187"/>
                    <a:pt x="186" y="145"/>
                    <a:pt x="186" y="94"/>
                  </a:cubicBezTo>
                  <a:cubicBezTo>
                    <a:pt x="186" y="43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36323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6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3643800" y="3358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3655250" y="33582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1"/>
                  </a:moveTo>
                  <a:cubicBezTo>
                    <a:pt x="93" y="1"/>
                    <a:pt x="93" y="1"/>
                    <a:pt x="92" y="1"/>
                  </a:cubicBezTo>
                  <a:cubicBezTo>
                    <a:pt x="41" y="3"/>
                    <a:pt x="1" y="46"/>
                    <a:pt x="3" y="97"/>
                  </a:cubicBezTo>
                  <a:cubicBezTo>
                    <a:pt x="4" y="147"/>
                    <a:pt x="45" y="187"/>
                    <a:pt x="95" y="187"/>
                  </a:cubicBezTo>
                  <a:cubicBezTo>
                    <a:pt x="96" y="187"/>
                    <a:pt x="97" y="187"/>
                    <a:pt x="99" y="187"/>
                  </a:cubicBezTo>
                  <a:cubicBezTo>
                    <a:pt x="149" y="185"/>
                    <a:pt x="190" y="143"/>
                    <a:pt x="189" y="91"/>
                  </a:cubicBezTo>
                  <a:cubicBezTo>
                    <a:pt x="187" y="40"/>
                    <a:pt x="14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36668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36783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3689725" y="33582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41"/>
                    <a:pt x="2" y="90"/>
                  </a:cubicBezTo>
                  <a:cubicBezTo>
                    <a:pt x="0" y="142"/>
                    <a:pt x="41" y="184"/>
                    <a:pt x="91" y="187"/>
                  </a:cubicBezTo>
                  <a:cubicBezTo>
                    <a:pt x="93" y="187"/>
                    <a:pt x="94" y="187"/>
                    <a:pt x="95" y="187"/>
                  </a:cubicBezTo>
                  <a:cubicBezTo>
                    <a:pt x="145" y="187"/>
                    <a:pt x="186" y="147"/>
                    <a:pt x="188" y="98"/>
                  </a:cubicBezTo>
                  <a:cubicBezTo>
                    <a:pt x="190" y="46"/>
                    <a:pt x="150" y="3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3485550" y="324350"/>
              <a:ext cx="2550" cy="3550"/>
            </a:xfrm>
            <a:custGeom>
              <a:avLst/>
              <a:gdLst/>
              <a:ahLst/>
              <a:cxnLst/>
              <a:rect l="l" t="t" r="r" b="b"/>
              <a:pathLst>
                <a:path w="102" h="142" extrusionOk="0">
                  <a:moveTo>
                    <a:pt x="1" y="1"/>
                  </a:moveTo>
                  <a:cubicBezTo>
                    <a:pt x="22" y="48"/>
                    <a:pt x="43" y="95"/>
                    <a:pt x="67" y="142"/>
                  </a:cubicBezTo>
                  <a:cubicBezTo>
                    <a:pt x="102" y="84"/>
                    <a:pt x="66" y="1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3494375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35059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2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351737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352887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354035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355185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3563350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3574825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358635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2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3597825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9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360932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362082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36323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3643800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3655275" y="324325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8" y="188"/>
                    <a:pt x="219" y="87"/>
                    <a:pt x="161" y="29"/>
                  </a:cubicBezTo>
                  <a:cubicBezTo>
                    <a:pt x="141" y="9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36668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36783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368977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348287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349437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35059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351737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352887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3540350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355185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3563350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357482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358635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359782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8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360932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362082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1" y="37"/>
                    <a:pt x="1" y="93"/>
                  </a:cubicBezTo>
                  <a:cubicBezTo>
                    <a:pt x="1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36323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3643800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3655275" y="312850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8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36668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36783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368977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348287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349437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35059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351737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352887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3540350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355185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3563350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357482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358635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359782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7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360932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362082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36323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3643800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3655275" y="301350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7"/>
                  </a:cubicBezTo>
                  <a:cubicBezTo>
                    <a:pt x="142" y="9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36668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36783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368977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3475925" y="291450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9"/>
                    <a:pt x="4" y="20"/>
                    <a:pt x="5" y="30"/>
                  </a:cubicBezTo>
                  <a:cubicBezTo>
                    <a:pt x="5" y="20"/>
                    <a:pt x="4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3482875" y="289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3494325" y="28987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0"/>
                  </a:moveTo>
                  <a:cubicBezTo>
                    <a:pt x="46" y="0"/>
                    <a:pt x="4" y="39"/>
                    <a:pt x="2" y="89"/>
                  </a:cubicBezTo>
                  <a:cubicBezTo>
                    <a:pt x="1" y="141"/>
                    <a:pt x="40" y="184"/>
                    <a:pt x="92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9" y="96"/>
                  </a:cubicBezTo>
                  <a:cubicBezTo>
                    <a:pt x="190" y="45"/>
                    <a:pt x="150" y="1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5059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3517375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3528875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3540350" y="289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355185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3563350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3574675" y="28987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0" y="0"/>
                  </a:moveTo>
                  <a:cubicBezTo>
                    <a:pt x="95" y="0"/>
                    <a:pt x="91" y="1"/>
                    <a:pt x="86" y="1"/>
                  </a:cubicBezTo>
                  <a:cubicBezTo>
                    <a:pt x="35" y="10"/>
                    <a:pt x="0" y="58"/>
                    <a:pt x="8" y="108"/>
                  </a:cubicBezTo>
                  <a:cubicBezTo>
                    <a:pt x="16" y="154"/>
                    <a:pt x="55" y="186"/>
                    <a:pt x="99" y="186"/>
                  </a:cubicBezTo>
                  <a:cubicBezTo>
                    <a:pt x="104" y="186"/>
                    <a:pt x="110" y="186"/>
                    <a:pt x="115" y="185"/>
                  </a:cubicBezTo>
                  <a:cubicBezTo>
                    <a:pt x="166" y="177"/>
                    <a:pt x="200" y="130"/>
                    <a:pt x="193" y="79"/>
                  </a:cubicBezTo>
                  <a:cubicBezTo>
                    <a:pt x="184" y="33"/>
                    <a:pt x="145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3586350" y="289875"/>
              <a:ext cx="4650" cy="4675"/>
            </a:xfrm>
            <a:custGeom>
              <a:avLst/>
              <a:gdLst/>
              <a:ahLst/>
              <a:cxnLst/>
              <a:rect l="l" t="t" r="r" b="b"/>
              <a:pathLst>
                <a:path w="186" h="187" extrusionOk="0">
                  <a:moveTo>
                    <a:pt x="92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3597500" y="289850"/>
              <a:ext cx="5325" cy="4675"/>
            </a:xfrm>
            <a:custGeom>
              <a:avLst/>
              <a:gdLst/>
              <a:ahLst/>
              <a:cxnLst/>
              <a:rect l="l" t="t" r="r" b="b"/>
              <a:pathLst>
                <a:path w="213" h="187" extrusionOk="0">
                  <a:moveTo>
                    <a:pt x="107" y="1"/>
                  </a:moveTo>
                  <a:cubicBezTo>
                    <a:pt x="70" y="1"/>
                    <a:pt x="35" y="22"/>
                    <a:pt x="21" y="59"/>
                  </a:cubicBezTo>
                  <a:cubicBezTo>
                    <a:pt x="1" y="106"/>
                    <a:pt x="23" y="160"/>
                    <a:pt x="72" y="179"/>
                  </a:cubicBezTo>
                  <a:cubicBezTo>
                    <a:pt x="84" y="184"/>
                    <a:pt x="96" y="187"/>
                    <a:pt x="108" y="187"/>
                  </a:cubicBezTo>
                  <a:cubicBezTo>
                    <a:pt x="144" y="187"/>
                    <a:pt x="178" y="165"/>
                    <a:pt x="192" y="130"/>
                  </a:cubicBezTo>
                  <a:cubicBezTo>
                    <a:pt x="212" y="82"/>
                    <a:pt x="190" y="27"/>
                    <a:pt x="143" y="8"/>
                  </a:cubicBezTo>
                  <a:cubicBezTo>
                    <a:pt x="131" y="3"/>
                    <a:pt x="119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3609325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4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620825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3"/>
                  </a:cubicBezTo>
                  <a:cubicBezTo>
                    <a:pt x="186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36323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3643800" y="289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3655250" y="28987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6" y="0"/>
                  </a:moveTo>
                  <a:cubicBezTo>
                    <a:pt x="95" y="0"/>
                    <a:pt x="93" y="0"/>
                    <a:pt x="92" y="0"/>
                  </a:cubicBezTo>
                  <a:cubicBezTo>
                    <a:pt x="41" y="1"/>
                    <a:pt x="1" y="44"/>
                    <a:pt x="3" y="96"/>
                  </a:cubicBezTo>
                  <a:cubicBezTo>
                    <a:pt x="4" y="147"/>
                    <a:pt x="46" y="186"/>
                    <a:pt x="97" y="186"/>
                  </a:cubicBezTo>
                  <a:cubicBezTo>
                    <a:pt x="97" y="186"/>
                    <a:pt x="98" y="186"/>
                    <a:pt x="99" y="186"/>
                  </a:cubicBezTo>
                  <a:cubicBezTo>
                    <a:pt x="149" y="184"/>
                    <a:pt x="190" y="141"/>
                    <a:pt x="189" y="89"/>
                  </a:cubicBezTo>
                  <a:cubicBezTo>
                    <a:pt x="187" y="40"/>
                    <a:pt x="14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36668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36783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3689725" y="28987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0"/>
                  </a:moveTo>
                  <a:cubicBezTo>
                    <a:pt x="45" y="0"/>
                    <a:pt x="4" y="39"/>
                    <a:pt x="2" y="89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8" y="96"/>
                  </a:cubicBezTo>
                  <a:cubicBezTo>
                    <a:pt x="190" y="45"/>
                    <a:pt x="150" y="1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3474350" y="278450"/>
              <a:ext cx="2325" cy="4325"/>
            </a:xfrm>
            <a:custGeom>
              <a:avLst/>
              <a:gdLst/>
              <a:ahLst/>
              <a:cxnLst/>
              <a:rect l="l" t="t" r="r" b="b"/>
              <a:pathLst>
                <a:path w="93" h="173" extrusionOk="0">
                  <a:moveTo>
                    <a:pt x="1" y="1"/>
                  </a:moveTo>
                  <a:cubicBezTo>
                    <a:pt x="6" y="59"/>
                    <a:pt x="11" y="116"/>
                    <a:pt x="18" y="173"/>
                  </a:cubicBezTo>
                  <a:cubicBezTo>
                    <a:pt x="93" y="134"/>
                    <a:pt x="83" y="2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3482875" y="278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3494325" y="278375"/>
              <a:ext cx="4750" cy="4650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0"/>
                  </a:moveTo>
                  <a:cubicBezTo>
                    <a:pt x="46" y="0"/>
                    <a:pt x="4" y="40"/>
                    <a:pt x="3" y="89"/>
                  </a:cubicBezTo>
                  <a:cubicBezTo>
                    <a:pt x="1" y="141"/>
                    <a:pt x="40" y="184"/>
                    <a:pt x="92" y="186"/>
                  </a:cubicBezTo>
                  <a:cubicBezTo>
                    <a:pt x="93" y="186"/>
                    <a:pt x="95" y="186"/>
                    <a:pt x="96" y="186"/>
                  </a:cubicBezTo>
                  <a:cubicBezTo>
                    <a:pt x="146" y="186"/>
                    <a:pt x="186" y="146"/>
                    <a:pt x="189" y="97"/>
                  </a:cubicBezTo>
                  <a:cubicBezTo>
                    <a:pt x="190" y="45"/>
                    <a:pt x="150" y="2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35059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3517375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3528875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3540350" y="278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355185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563350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3574675" y="27837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2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5" y="10"/>
                    <a:pt x="0" y="58"/>
                    <a:pt x="8" y="109"/>
                  </a:cubicBezTo>
                  <a:cubicBezTo>
                    <a:pt x="16" y="155"/>
                    <a:pt x="55" y="187"/>
                    <a:pt x="100" y="187"/>
                  </a:cubicBezTo>
                  <a:cubicBezTo>
                    <a:pt x="105" y="187"/>
                    <a:pt x="110" y="187"/>
                    <a:pt x="115" y="186"/>
                  </a:cubicBezTo>
                  <a:cubicBezTo>
                    <a:pt x="166" y="178"/>
                    <a:pt x="200" y="130"/>
                    <a:pt x="193" y="79"/>
                  </a:cubicBezTo>
                  <a:cubicBezTo>
                    <a:pt x="185" y="34"/>
                    <a:pt x="146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586350" y="278375"/>
              <a:ext cx="4650" cy="4650"/>
            </a:xfrm>
            <a:custGeom>
              <a:avLst/>
              <a:gdLst/>
              <a:ahLst/>
              <a:cxnLst/>
              <a:rect l="l" t="t" r="r" b="b"/>
              <a:pathLst>
                <a:path w="186" h="186" extrusionOk="0">
                  <a:moveTo>
                    <a:pt x="92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3597500" y="278375"/>
              <a:ext cx="5325" cy="4650"/>
            </a:xfrm>
            <a:custGeom>
              <a:avLst/>
              <a:gdLst/>
              <a:ahLst/>
              <a:cxnLst/>
              <a:rect l="l" t="t" r="r" b="b"/>
              <a:pathLst>
                <a:path w="213" h="186" extrusionOk="0">
                  <a:moveTo>
                    <a:pt x="108" y="0"/>
                  </a:moveTo>
                  <a:cubicBezTo>
                    <a:pt x="71" y="0"/>
                    <a:pt x="36" y="22"/>
                    <a:pt x="21" y="58"/>
                  </a:cubicBezTo>
                  <a:cubicBezTo>
                    <a:pt x="1" y="105"/>
                    <a:pt x="23" y="159"/>
                    <a:pt x="72" y="179"/>
                  </a:cubicBezTo>
                  <a:cubicBezTo>
                    <a:pt x="83" y="184"/>
                    <a:pt x="95" y="186"/>
                    <a:pt x="107" y="186"/>
                  </a:cubicBezTo>
                  <a:cubicBezTo>
                    <a:pt x="143" y="186"/>
                    <a:pt x="178" y="164"/>
                    <a:pt x="192" y="128"/>
                  </a:cubicBezTo>
                  <a:cubicBezTo>
                    <a:pt x="212" y="81"/>
                    <a:pt x="190" y="27"/>
                    <a:pt x="143" y="7"/>
                  </a:cubicBezTo>
                  <a:cubicBezTo>
                    <a:pt x="131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3609325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620825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4"/>
                  </a:cubicBezTo>
                  <a:cubicBezTo>
                    <a:pt x="186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36323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3643800" y="278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3655250" y="278375"/>
              <a:ext cx="4750" cy="4650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41" y="2"/>
                    <a:pt x="1" y="45"/>
                    <a:pt x="3" y="96"/>
                  </a:cubicBezTo>
                  <a:cubicBezTo>
                    <a:pt x="4" y="146"/>
                    <a:pt x="45" y="186"/>
                    <a:pt x="95" y="186"/>
                  </a:cubicBezTo>
                  <a:cubicBezTo>
                    <a:pt x="96" y="186"/>
                    <a:pt x="97" y="186"/>
                    <a:pt x="99" y="186"/>
                  </a:cubicBezTo>
                  <a:cubicBezTo>
                    <a:pt x="149" y="185"/>
                    <a:pt x="190" y="141"/>
                    <a:pt x="189" y="90"/>
                  </a:cubicBezTo>
                  <a:cubicBezTo>
                    <a:pt x="187" y="39"/>
                    <a:pt x="14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36668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36783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689725" y="278375"/>
              <a:ext cx="4775" cy="4650"/>
            </a:xfrm>
            <a:custGeom>
              <a:avLst/>
              <a:gdLst/>
              <a:ahLst/>
              <a:cxnLst/>
              <a:rect l="l" t="t" r="r" b="b"/>
              <a:pathLst>
                <a:path w="191" h="186" extrusionOk="0">
                  <a:moveTo>
                    <a:pt x="94" y="0"/>
                  </a:moveTo>
                  <a:cubicBezTo>
                    <a:pt x="45" y="0"/>
                    <a:pt x="4" y="40"/>
                    <a:pt x="2" y="89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3" y="186"/>
                    <a:pt x="94" y="186"/>
                    <a:pt x="95" y="186"/>
                  </a:cubicBezTo>
                  <a:cubicBezTo>
                    <a:pt x="145" y="186"/>
                    <a:pt x="186" y="146"/>
                    <a:pt x="188" y="97"/>
                  </a:cubicBezTo>
                  <a:cubicBezTo>
                    <a:pt x="190" y="45"/>
                    <a:pt x="150" y="2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473775" y="266850"/>
              <a:ext cx="2375" cy="4675"/>
            </a:xfrm>
            <a:custGeom>
              <a:avLst/>
              <a:gdLst/>
              <a:ahLst/>
              <a:cxnLst/>
              <a:rect l="l" t="t" r="r" b="b"/>
              <a:pathLst>
                <a:path w="95" h="18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64"/>
                    <a:pt x="3" y="126"/>
                    <a:pt x="7" y="187"/>
                  </a:cubicBezTo>
                  <a:cubicBezTo>
                    <a:pt x="56" y="183"/>
                    <a:pt x="95" y="140"/>
                    <a:pt x="92" y="91"/>
                  </a:cubicBezTo>
                  <a:cubicBezTo>
                    <a:pt x="91" y="41"/>
                    <a:pt x="51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3482875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4936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25" y="1"/>
                  </a:moveTo>
                  <a:cubicBezTo>
                    <a:pt x="42" y="1"/>
                    <a:pt x="0" y="101"/>
                    <a:pt x="59" y="160"/>
                  </a:cubicBezTo>
                  <a:cubicBezTo>
                    <a:pt x="78" y="179"/>
                    <a:pt x="101" y="187"/>
                    <a:pt x="124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5059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2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51737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52887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54035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355185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356335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8"/>
                    <a:pt x="93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3574825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8"/>
                    <a:pt x="94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358635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2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3597825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360932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8"/>
                  </a:cubicBezTo>
                  <a:cubicBezTo>
                    <a:pt x="176" y="188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362082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3" y="188"/>
                  </a:cubicBezTo>
                  <a:cubicBezTo>
                    <a:pt x="176" y="188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36323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8"/>
                  </a:cubicBezTo>
                  <a:cubicBezTo>
                    <a:pt x="177" y="188"/>
                    <a:pt x="218" y="86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364380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365452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24" y="1"/>
                  </a:moveTo>
                  <a:cubicBezTo>
                    <a:pt x="41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36660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26" y="1"/>
                  </a:moveTo>
                  <a:cubicBezTo>
                    <a:pt x="42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367750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125" y="1"/>
                  </a:moveTo>
                  <a:cubicBezTo>
                    <a:pt x="43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3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3688975" y="266850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126" y="1"/>
                  </a:moveTo>
                  <a:cubicBezTo>
                    <a:pt x="43" y="1"/>
                    <a:pt x="1" y="101"/>
                    <a:pt x="59" y="160"/>
                  </a:cubicBezTo>
                  <a:cubicBezTo>
                    <a:pt x="79" y="179"/>
                    <a:pt x="103" y="187"/>
                    <a:pt x="126" y="187"/>
                  </a:cubicBezTo>
                  <a:cubicBezTo>
                    <a:pt x="174" y="187"/>
                    <a:pt x="219" y="150"/>
                    <a:pt x="219" y="94"/>
                  </a:cubicBezTo>
                  <a:cubicBezTo>
                    <a:pt x="219" y="43"/>
                    <a:pt x="178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"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p15"/>
          <p:cNvSpPr txBox="1">
            <a:spLocks noGrp="1"/>
          </p:cNvSpPr>
          <p:nvPr>
            <p:ph type="subTitle" idx="1"/>
          </p:nvPr>
        </p:nvSpPr>
        <p:spPr>
          <a:xfrm>
            <a:off x="1360750" y="3564325"/>
            <a:ext cx="20217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53" name="Google Shape;2853;p15"/>
          <p:cNvSpPr txBox="1">
            <a:spLocks noGrp="1"/>
          </p:cNvSpPr>
          <p:nvPr>
            <p:ph type="subTitle" idx="2"/>
          </p:nvPr>
        </p:nvSpPr>
        <p:spPr>
          <a:xfrm>
            <a:off x="1360745" y="2896225"/>
            <a:ext cx="2021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30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2854" name="Google Shape;2854;p15"/>
          <p:cNvSpPr txBox="1">
            <a:spLocks noGrp="1"/>
          </p:cNvSpPr>
          <p:nvPr>
            <p:ph type="subTitle" idx="3"/>
          </p:nvPr>
        </p:nvSpPr>
        <p:spPr>
          <a:xfrm>
            <a:off x="5761551" y="3564325"/>
            <a:ext cx="20217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55" name="Google Shape;2855;p15"/>
          <p:cNvSpPr txBox="1">
            <a:spLocks noGrp="1"/>
          </p:cNvSpPr>
          <p:nvPr>
            <p:ph type="subTitle" idx="4"/>
          </p:nvPr>
        </p:nvSpPr>
        <p:spPr>
          <a:xfrm>
            <a:off x="5761557" y="2896225"/>
            <a:ext cx="2021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ajdhani"/>
              <a:buNone/>
              <a:defRPr sz="30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Font typeface="Rajdhani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2856" name="Google Shape;2856;p15"/>
          <p:cNvSpPr/>
          <p:nvPr/>
        </p:nvSpPr>
        <p:spPr>
          <a:xfrm rot="5400000">
            <a:off x="46456" y="-46450"/>
            <a:ext cx="1012819" cy="1105720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1" y="1"/>
                </a:moveTo>
                <a:lnTo>
                  <a:pt x="1" y="9855"/>
                </a:lnTo>
                <a:lnTo>
                  <a:pt x="8822" y="9855"/>
                </a:lnTo>
                <a:cubicBezTo>
                  <a:pt x="9143" y="8374"/>
                  <a:pt x="9244" y="7206"/>
                  <a:pt x="7861" y="6785"/>
                </a:cubicBezTo>
                <a:cubicBezTo>
                  <a:pt x="6478" y="6364"/>
                  <a:pt x="8702" y="3726"/>
                  <a:pt x="7520" y="2765"/>
                </a:cubicBezTo>
                <a:cubicBezTo>
                  <a:pt x="7314" y="2597"/>
                  <a:pt x="7092" y="2531"/>
                  <a:pt x="6859" y="2531"/>
                </a:cubicBezTo>
                <a:cubicBezTo>
                  <a:pt x="5965" y="2531"/>
                  <a:pt x="4903" y="3505"/>
                  <a:pt x="3953" y="3505"/>
                </a:cubicBezTo>
                <a:cubicBezTo>
                  <a:pt x="3726" y="3505"/>
                  <a:pt x="3505" y="3449"/>
                  <a:pt x="3294" y="3311"/>
                </a:cubicBezTo>
                <a:cubicBezTo>
                  <a:pt x="1972" y="2445"/>
                  <a:pt x="20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7" name="Google Shape;2857;p15"/>
          <p:cNvGrpSpPr/>
          <p:nvPr/>
        </p:nvGrpSpPr>
        <p:grpSpPr>
          <a:xfrm rot="5400000">
            <a:off x="-50267" y="62987"/>
            <a:ext cx="1087614" cy="961639"/>
            <a:chOff x="3787544" y="3751967"/>
            <a:chExt cx="1021906" cy="882399"/>
          </a:xfrm>
        </p:grpSpPr>
        <p:sp>
          <p:nvSpPr>
            <p:cNvPr id="2858" name="Google Shape;2858;p15"/>
            <p:cNvSpPr/>
            <p:nvPr/>
          </p:nvSpPr>
          <p:spPr>
            <a:xfrm>
              <a:off x="3881688" y="3762013"/>
              <a:ext cx="13257" cy="8493"/>
            </a:xfrm>
            <a:custGeom>
              <a:avLst/>
              <a:gdLst/>
              <a:ahLst/>
              <a:cxnLst/>
              <a:rect l="l" t="t" r="r" b="b"/>
              <a:pathLst>
                <a:path w="128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6"/>
                    <a:pt x="42" y="81"/>
                    <a:pt x="88" y="81"/>
                  </a:cubicBezTo>
                  <a:cubicBezTo>
                    <a:pt x="102" y="81"/>
                    <a:pt x="115" y="78"/>
                    <a:pt x="127" y="72"/>
                  </a:cubicBezTo>
                  <a:cubicBezTo>
                    <a:pt x="86" y="45"/>
                    <a:pt x="43" y="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3833114" y="3751967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3787544" y="3751967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3927050" y="3799711"/>
              <a:ext cx="14707" cy="16260"/>
            </a:xfrm>
            <a:custGeom>
              <a:avLst/>
              <a:gdLst/>
              <a:ahLst/>
              <a:cxnLst/>
              <a:rect l="l" t="t" r="r" b="b"/>
              <a:pathLst>
                <a:path w="142" h="157" extrusionOk="0">
                  <a:moveTo>
                    <a:pt x="30" y="1"/>
                  </a:moveTo>
                  <a:cubicBezTo>
                    <a:pt x="11" y="17"/>
                    <a:pt x="1" y="41"/>
                    <a:pt x="1" y="67"/>
                  </a:cubicBezTo>
                  <a:cubicBezTo>
                    <a:pt x="0" y="120"/>
                    <a:pt x="44" y="156"/>
                    <a:pt x="90" y="156"/>
                  </a:cubicBezTo>
                  <a:cubicBezTo>
                    <a:pt x="107" y="156"/>
                    <a:pt x="125" y="151"/>
                    <a:pt x="142" y="139"/>
                  </a:cubicBezTo>
                  <a:cubicBezTo>
                    <a:pt x="107" y="89"/>
                    <a:pt x="70" y="43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3878477" y="379743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3833114" y="379743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3787544" y="379743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3923943" y="3842796"/>
              <a:ext cx="21542" cy="18642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4"/>
                    <a:pt x="208" y="90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3878477" y="3842796"/>
              <a:ext cx="21542" cy="18642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4"/>
                    <a:pt x="208" y="90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3833114" y="3842796"/>
              <a:ext cx="21542" cy="18642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4"/>
                    <a:pt x="207" y="90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3787544" y="3842796"/>
              <a:ext cx="21646" cy="18642"/>
            </a:xfrm>
            <a:custGeom>
              <a:avLst/>
              <a:gdLst/>
              <a:ahLst/>
              <a:cxnLst/>
              <a:rect l="l" t="t" r="r" b="b"/>
              <a:pathLst>
                <a:path w="209" h="180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4"/>
                    <a:pt x="208" y="90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3968996" y="3889298"/>
              <a:ext cx="13153" cy="17503"/>
            </a:xfrm>
            <a:custGeom>
              <a:avLst/>
              <a:gdLst/>
              <a:ahLst/>
              <a:cxnLst/>
              <a:rect l="l" t="t" r="r" b="b"/>
              <a:pathLst>
                <a:path w="127" h="169" extrusionOk="0">
                  <a:moveTo>
                    <a:pt x="84" y="1"/>
                  </a:moveTo>
                  <a:lnTo>
                    <a:pt x="84" y="1"/>
                  </a:lnTo>
                  <a:cubicBezTo>
                    <a:pt x="0" y="41"/>
                    <a:pt x="29" y="169"/>
                    <a:pt x="124" y="169"/>
                  </a:cubicBezTo>
                  <a:lnTo>
                    <a:pt x="126" y="169"/>
                  </a:lnTo>
                  <a:cubicBezTo>
                    <a:pt x="115" y="112"/>
                    <a:pt x="100" y="56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3923943" y="388836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3878477" y="388836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2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3833114" y="388836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2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3787544" y="388836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3970653" y="3933832"/>
              <a:ext cx="17710" cy="18539"/>
            </a:xfrm>
            <a:custGeom>
              <a:avLst/>
              <a:gdLst/>
              <a:ahLst/>
              <a:cxnLst/>
              <a:rect l="l" t="t" r="r" b="b"/>
              <a:pathLst>
                <a:path w="171" h="179" extrusionOk="0">
                  <a:moveTo>
                    <a:pt x="108" y="1"/>
                  </a:moveTo>
                  <a:cubicBezTo>
                    <a:pt x="44" y="1"/>
                    <a:pt x="1" y="65"/>
                    <a:pt x="26" y="123"/>
                  </a:cubicBezTo>
                  <a:cubicBezTo>
                    <a:pt x="40" y="159"/>
                    <a:pt x="74" y="178"/>
                    <a:pt x="108" y="178"/>
                  </a:cubicBezTo>
                  <a:cubicBezTo>
                    <a:pt x="130" y="178"/>
                    <a:pt x="153" y="170"/>
                    <a:pt x="171" y="151"/>
                  </a:cubicBezTo>
                  <a:cubicBezTo>
                    <a:pt x="166" y="105"/>
                    <a:pt x="162" y="60"/>
                    <a:pt x="156" y="15"/>
                  </a:cubicBezTo>
                  <a:cubicBezTo>
                    <a:pt x="142" y="5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3923943" y="3933832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3878477" y="3933832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3833114" y="3933832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3787544" y="3933832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3969410" y="397929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89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3923943" y="397929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3878477" y="397929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3833114" y="397929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89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3787544" y="397929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3969410" y="402476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3923943" y="402476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3878477" y="402476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3833114" y="402476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3787544" y="402476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3969410" y="407023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3923943" y="407023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3878477" y="407023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3833114" y="407023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3787544" y="407023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4015083" y="4118908"/>
              <a:ext cx="15846" cy="15224"/>
            </a:xfrm>
            <a:custGeom>
              <a:avLst/>
              <a:gdLst/>
              <a:ahLst/>
              <a:cxnLst/>
              <a:rect l="l" t="t" r="r" b="b"/>
              <a:pathLst>
                <a:path w="153" h="147" extrusionOk="0">
                  <a:moveTo>
                    <a:pt x="50" y="1"/>
                  </a:moveTo>
                  <a:lnTo>
                    <a:pt x="50" y="1"/>
                  </a:lnTo>
                  <a:cubicBezTo>
                    <a:pt x="1" y="58"/>
                    <a:pt x="41" y="147"/>
                    <a:pt x="118" y="147"/>
                  </a:cubicBezTo>
                  <a:cubicBezTo>
                    <a:pt x="129" y="147"/>
                    <a:pt x="141" y="145"/>
                    <a:pt x="152" y="140"/>
                  </a:cubicBezTo>
                  <a:cubicBezTo>
                    <a:pt x="114" y="96"/>
                    <a:pt x="80" y="49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3969410" y="411580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3923943" y="411580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8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3878477" y="411580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8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3833114" y="411580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1"/>
                  </a:cubicBezTo>
                  <a:cubicBezTo>
                    <a:pt x="73" y="169"/>
                    <a:pt x="96" y="177"/>
                    <a:pt x="118" y="177"/>
                  </a:cubicBezTo>
                  <a:cubicBezTo>
                    <a:pt x="163" y="177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3787544" y="411580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8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4063450" y="4162924"/>
              <a:ext cx="18539" cy="16778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37" y="1"/>
                  </a:moveTo>
                  <a:cubicBezTo>
                    <a:pt x="14" y="18"/>
                    <a:pt x="1" y="45"/>
                    <a:pt x="1" y="73"/>
                  </a:cubicBezTo>
                  <a:cubicBezTo>
                    <a:pt x="1" y="121"/>
                    <a:pt x="40" y="162"/>
                    <a:pt x="89" y="162"/>
                  </a:cubicBezTo>
                  <a:cubicBezTo>
                    <a:pt x="139" y="162"/>
                    <a:pt x="178" y="121"/>
                    <a:pt x="178" y="73"/>
                  </a:cubicBezTo>
                  <a:cubicBezTo>
                    <a:pt x="128" y="50"/>
                    <a:pt x="82" y="27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4014876" y="4161164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3969410" y="4161164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2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3923943" y="4161164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3878477" y="4161164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2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3833114" y="4161164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2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3787544" y="4161164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4477307" y="4223822"/>
              <a:ext cx="4764" cy="1346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0" y="0"/>
                  </a:moveTo>
                  <a:cubicBezTo>
                    <a:pt x="14" y="8"/>
                    <a:pt x="29" y="13"/>
                    <a:pt x="45" y="13"/>
                  </a:cubicBezTo>
                  <a:cubicBezTo>
                    <a:pt x="31" y="8"/>
                    <a:pt x="15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4426041" y="4213466"/>
              <a:ext cx="19678" cy="11703"/>
            </a:xfrm>
            <a:custGeom>
              <a:avLst/>
              <a:gdLst/>
              <a:ahLst/>
              <a:cxnLst/>
              <a:rect l="l" t="t" r="r" b="b"/>
              <a:pathLst>
                <a:path w="190" h="113" extrusionOk="0">
                  <a:moveTo>
                    <a:pt x="15" y="0"/>
                  </a:moveTo>
                  <a:cubicBezTo>
                    <a:pt x="0" y="56"/>
                    <a:pt x="42" y="113"/>
                    <a:pt x="100" y="113"/>
                  </a:cubicBezTo>
                  <a:cubicBezTo>
                    <a:pt x="147" y="113"/>
                    <a:pt x="186" y="77"/>
                    <a:pt x="189" y="30"/>
                  </a:cubicBezTo>
                  <a:cubicBezTo>
                    <a:pt x="131" y="19"/>
                    <a:pt x="73" y="9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4381714" y="4208391"/>
              <a:ext cx="20506" cy="16778"/>
            </a:xfrm>
            <a:custGeom>
              <a:avLst/>
              <a:gdLst/>
              <a:ahLst/>
              <a:cxnLst/>
              <a:rect l="l" t="t" r="r" b="b"/>
              <a:pathLst>
                <a:path w="198" h="162" extrusionOk="0">
                  <a:moveTo>
                    <a:pt x="39" y="1"/>
                  </a:moveTo>
                  <a:cubicBezTo>
                    <a:pt x="15" y="16"/>
                    <a:pt x="0" y="43"/>
                    <a:pt x="0" y="73"/>
                  </a:cubicBezTo>
                  <a:cubicBezTo>
                    <a:pt x="0" y="124"/>
                    <a:pt x="42" y="161"/>
                    <a:pt x="89" y="161"/>
                  </a:cubicBezTo>
                  <a:cubicBezTo>
                    <a:pt x="100" y="161"/>
                    <a:pt x="111" y="159"/>
                    <a:pt x="122" y="155"/>
                  </a:cubicBezTo>
                  <a:cubicBezTo>
                    <a:pt x="180" y="132"/>
                    <a:pt x="197" y="57"/>
                    <a:pt x="155" y="12"/>
                  </a:cubicBezTo>
                  <a:cubicBezTo>
                    <a:pt x="115" y="7"/>
                    <a:pt x="77" y="4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4333244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4287674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4242208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4196742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4151275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4105912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4060343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4014876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3969410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3923943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3878477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3833114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3787544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4560783" y="4255721"/>
              <a:ext cx="21128" cy="14914"/>
            </a:xfrm>
            <a:custGeom>
              <a:avLst/>
              <a:gdLst/>
              <a:ahLst/>
              <a:cxnLst/>
              <a:rect l="l" t="t" r="r" b="b"/>
              <a:pathLst>
                <a:path w="204" h="14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9"/>
                    <a:pt x="43" y="143"/>
                    <a:pt x="117" y="143"/>
                  </a:cubicBezTo>
                  <a:cubicBezTo>
                    <a:pt x="158" y="143"/>
                    <a:pt x="194" y="115"/>
                    <a:pt x="203" y="75"/>
                  </a:cubicBezTo>
                  <a:cubicBezTo>
                    <a:pt x="152" y="49"/>
                    <a:pt x="99" y="24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4515006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4469540" y="4252096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4424177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5"/>
            <p:cNvSpPr/>
            <p:nvPr/>
          </p:nvSpPr>
          <p:spPr>
            <a:xfrm>
              <a:off x="4378711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5"/>
            <p:cNvSpPr/>
            <p:nvPr/>
          </p:nvSpPr>
          <p:spPr>
            <a:xfrm>
              <a:off x="4333244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4287674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4242208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4196742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4151275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4105912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4060343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4014876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3969410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3923943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3878477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3833114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3787544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4654512" y="4305434"/>
              <a:ext cx="13774" cy="10667"/>
            </a:xfrm>
            <a:custGeom>
              <a:avLst/>
              <a:gdLst/>
              <a:ahLst/>
              <a:cxnLst/>
              <a:rect l="l" t="t" r="r" b="b"/>
              <a:pathLst>
                <a:path w="133" h="103" extrusionOk="0">
                  <a:moveTo>
                    <a:pt x="2" y="1"/>
                  </a:moveTo>
                  <a:cubicBezTo>
                    <a:pt x="2" y="5"/>
                    <a:pt x="1" y="9"/>
                    <a:pt x="1" y="13"/>
                  </a:cubicBezTo>
                  <a:cubicBezTo>
                    <a:pt x="1" y="63"/>
                    <a:pt x="41" y="102"/>
                    <a:pt x="89" y="102"/>
                  </a:cubicBezTo>
                  <a:cubicBezTo>
                    <a:pt x="105" y="102"/>
                    <a:pt x="120" y="99"/>
                    <a:pt x="132" y="91"/>
                  </a:cubicBezTo>
                  <a:cubicBezTo>
                    <a:pt x="89" y="61"/>
                    <a:pt x="46" y="3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4606042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4560472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4515006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4469540" y="4297563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4427284" y="4297563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0"/>
                  </a:moveTo>
                  <a:cubicBezTo>
                    <a:pt x="40" y="0"/>
                    <a:pt x="0" y="41"/>
                    <a:pt x="0" y="89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89"/>
                  </a:cubicBezTo>
                  <a:cubicBezTo>
                    <a:pt x="177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4378711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4333244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4290781" y="4297563"/>
              <a:ext cx="18539" cy="18539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0"/>
                  </a:moveTo>
                  <a:cubicBezTo>
                    <a:pt x="40" y="0"/>
                    <a:pt x="1" y="41"/>
                    <a:pt x="1" y="89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89"/>
                  </a:cubicBezTo>
                  <a:cubicBezTo>
                    <a:pt x="179" y="41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4242208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4196742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4154382" y="4297563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0"/>
                  </a:moveTo>
                  <a:cubicBezTo>
                    <a:pt x="41" y="0"/>
                    <a:pt x="0" y="41"/>
                    <a:pt x="0" y="89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89"/>
                  </a:cubicBezTo>
                  <a:cubicBezTo>
                    <a:pt x="178" y="41"/>
                    <a:pt x="139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4105912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4060343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4014876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3969410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3923943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3878477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3833114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3787544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4700082" y="4343858"/>
              <a:ext cx="18021" cy="17710"/>
            </a:xfrm>
            <a:custGeom>
              <a:avLst/>
              <a:gdLst/>
              <a:ahLst/>
              <a:cxnLst/>
              <a:rect l="l" t="t" r="r" b="b"/>
              <a:pathLst>
                <a:path w="174" h="171" extrusionOk="0">
                  <a:moveTo>
                    <a:pt x="53" y="0"/>
                  </a:moveTo>
                  <a:cubicBezTo>
                    <a:pt x="21" y="15"/>
                    <a:pt x="0" y="46"/>
                    <a:pt x="0" y="81"/>
                  </a:cubicBezTo>
                  <a:cubicBezTo>
                    <a:pt x="0" y="139"/>
                    <a:pt x="45" y="170"/>
                    <a:pt x="90" y="170"/>
                  </a:cubicBezTo>
                  <a:cubicBezTo>
                    <a:pt x="126" y="170"/>
                    <a:pt x="161" y="150"/>
                    <a:pt x="174" y="106"/>
                  </a:cubicBezTo>
                  <a:cubicBezTo>
                    <a:pt x="134" y="70"/>
                    <a:pt x="94" y="35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4651509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4606042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4560472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4515006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4469540" y="4343029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4424177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4378711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4333244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4287674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4242208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4196742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4151275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4105912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4060343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4014876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3969410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3923943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3878477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3833114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5"/>
            <p:cNvSpPr/>
            <p:nvPr/>
          </p:nvSpPr>
          <p:spPr>
            <a:xfrm>
              <a:off x="3787544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5"/>
            <p:cNvSpPr/>
            <p:nvPr/>
          </p:nvSpPr>
          <p:spPr>
            <a:xfrm>
              <a:off x="4745549" y="4388806"/>
              <a:ext cx="17710" cy="18228"/>
            </a:xfrm>
            <a:custGeom>
              <a:avLst/>
              <a:gdLst/>
              <a:ahLst/>
              <a:cxnLst/>
              <a:rect l="l" t="t" r="r" b="b"/>
              <a:pathLst>
                <a:path w="171" h="176" extrusionOk="0">
                  <a:moveTo>
                    <a:pt x="66" y="0"/>
                  </a:moveTo>
                  <a:cubicBezTo>
                    <a:pt x="27" y="12"/>
                    <a:pt x="0" y="47"/>
                    <a:pt x="0" y="87"/>
                  </a:cubicBezTo>
                  <a:cubicBezTo>
                    <a:pt x="0" y="143"/>
                    <a:pt x="45" y="175"/>
                    <a:pt x="90" y="175"/>
                  </a:cubicBezTo>
                  <a:cubicBezTo>
                    <a:pt x="122" y="175"/>
                    <a:pt x="154" y="159"/>
                    <a:pt x="170" y="122"/>
                  </a:cubicBezTo>
                  <a:cubicBezTo>
                    <a:pt x="136" y="81"/>
                    <a:pt x="102" y="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4696975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7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4651509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4606042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4560472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4515006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4469540" y="4388599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4424177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4378711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4333244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4287674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5"/>
            <p:cNvSpPr/>
            <p:nvPr/>
          </p:nvSpPr>
          <p:spPr>
            <a:xfrm>
              <a:off x="4242208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5"/>
            <p:cNvSpPr/>
            <p:nvPr/>
          </p:nvSpPr>
          <p:spPr>
            <a:xfrm>
              <a:off x="4196742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4151275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4105912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4060343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4014876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5"/>
            <p:cNvSpPr/>
            <p:nvPr/>
          </p:nvSpPr>
          <p:spPr>
            <a:xfrm>
              <a:off x="3969410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5"/>
            <p:cNvSpPr/>
            <p:nvPr/>
          </p:nvSpPr>
          <p:spPr>
            <a:xfrm>
              <a:off x="3923943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5"/>
            <p:cNvSpPr/>
            <p:nvPr/>
          </p:nvSpPr>
          <p:spPr>
            <a:xfrm>
              <a:off x="3878477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5"/>
            <p:cNvSpPr/>
            <p:nvPr/>
          </p:nvSpPr>
          <p:spPr>
            <a:xfrm>
              <a:off x="3833114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1"/>
                  </a:cubicBezTo>
                  <a:cubicBezTo>
                    <a:pt x="73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5"/>
            <p:cNvSpPr/>
            <p:nvPr/>
          </p:nvSpPr>
          <p:spPr>
            <a:xfrm>
              <a:off x="3787544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5"/>
            <p:cNvSpPr/>
            <p:nvPr/>
          </p:nvSpPr>
          <p:spPr>
            <a:xfrm>
              <a:off x="4791015" y="4439865"/>
              <a:ext cx="8389" cy="12532"/>
            </a:xfrm>
            <a:custGeom>
              <a:avLst/>
              <a:gdLst/>
              <a:ahLst/>
              <a:cxnLst/>
              <a:rect l="l" t="t" r="r" b="b"/>
              <a:pathLst>
                <a:path w="81" h="121" extrusionOk="0">
                  <a:moveTo>
                    <a:pt x="6" y="0"/>
                  </a:moveTo>
                  <a:cubicBezTo>
                    <a:pt x="2" y="10"/>
                    <a:pt x="0" y="22"/>
                    <a:pt x="0" y="33"/>
                  </a:cubicBezTo>
                  <a:cubicBezTo>
                    <a:pt x="0" y="78"/>
                    <a:pt x="35" y="116"/>
                    <a:pt x="80" y="121"/>
                  </a:cubicBezTo>
                  <a:cubicBezTo>
                    <a:pt x="56" y="80"/>
                    <a:pt x="32" y="4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5"/>
            <p:cNvSpPr/>
            <p:nvPr/>
          </p:nvSpPr>
          <p:spPr>
            <a:xfrm>
              <a:off x="4742338" y="4434065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5"/>
            <p:cNvSpPr/>
            <p:nvPr/>
          </p:nvSpPr>
          <p:spPr>
            <a:xfrm>
              <a:off x="4696975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5"/>
            <p:cNvSpPr/>
            <p:nvPr/>
          </p:nvSpPr>
          <p:spPr>
            <a:xfrm>
              <a:off x="4651509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5"/>
            <p:cNvSpPr/>
            <p:nvPr/>
          </p:nvSpPr>
          <p:spPr>
            <a:xfrm>
              <a:off x="4606042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5"/>
            <p:cNvSpPr/>
            <p:nvPr/>
          </p:nvSpPr>
          <p:spPr>
            <a:xfrm>
              <a:off x="4560472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5"/>
            <p:cNvSpPr/>
            <p:nvPr/>
          </p:nvSpPr>
          <p:spPr>
            <a:xfrm>
              <a:off x="4515006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5"/>
            <p:cNvSpPr/>
            <p:nvPr/>
          </p:nvSpPr>
          <p:spPr>
            <a:xfrm>
              <a:off x="4469540" y="4434065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5"/>
            <p:cNvSpPr/>
            <p:nvPr/>
          </p:nvSpPr>
          <p:spPr>
            <a:xfrm>
              <a:off x="4424177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5"/>
            <p:cNvSpPr/>
            <p:nvPr/>
          </p:nvSpPr>
          <p:spPr>
            <a:xfrm>
              <a:off x="4378711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5"/>
            <p:cNvSpPr/>
            <p:nvPr/>
          </p:nvSpPr>
          <p:spPr>
            <a:xfrm>
              <a:off x="4333244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5"/>
            <p:cNvSpPr/>
            <p:nvPr/>
          </p:nvSpPr>
          <p:spPr>
            <a:xfrm>
              <a:off x="4287674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5"/>
            <p:cNvSpPr/>
            <p:nvPr/>
          </p:nvSpPr>
          <p:spPr>
            <a:xfrm>
              <a:off x="4242208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5"/>
            <p:cNvSpPr/>
            <p:nvPr/>
          </p:nvSpPr>
          <p:spPr>
            <a:xfrm>
              <a:off x="4196742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5"/>
            <p:cNvSpPr/>
            <p:nvPr/>
          </p:nvSpPr>
          <p:spPr>
            <a:xfrm>
              <a:off x="4151275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5"/>
            <p:cNvSpPr/>
            <p:nvPr/>
          </p:nvSpPr>
          <p:spPr>
            <a:xfrm>
              <a:off x="4105912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5"/>
            <p:cNvSpPr/>
            <p:nvPr/>
          </p:nvSpPr>
          <p:spPr>
            <a:xfrm>
              <a:off x="4060343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5"/>
            <p:cNvSpPr/>
            <p:nvPr/>
          </p:nvSpPr>
          <p:spPr>
            <a:xfrm>
              <a:off x="4014876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>
              <a:off x="3969410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>
              <a:off x="3923943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3878477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>
              <a:off x="3833114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>
              <a:off x="3787544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>
              <a:off x="4787804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4742338" y="4479428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>
              <a:off x="4696975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>
              <a:off x="4651509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>
              <a:off x="4606042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5"/>
            <p:cNvSpPr/>
            <p:nvPr/>
          </p:nvSpPr>
          <p:spPr>
            <a:xfrm>
              <a:off x="4560472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5"/>
            <p:cNvSpPr/>
            <p:nvPr/>
          </p:nvSpPr>
          <p:spPr>
            <a:xfrm>
              <a:off x="4515006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4469540" y="4479428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424177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5"/>
            <p:cNvSpPr/>
            <p:nvPr/>
          </p:nvSpPr>
          <p:spPr>
            <a:xfrm>
              <a:off x="4378711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5"/>
            <p:cNvSpPr/>
            <p:nvPr/>
          </p:nvSpPr>
          <p:spPr>
            <a:xfrm>
              <a:off x="4333244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4287674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4242208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4196742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5"/>
            <p:cNvSpPr/>
            <p:nvPr/>
          </p:nvSpPr>
          <p:spPr>
            <a:xfrm>
              <a:off x="4151275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5"/>
            <p:cNvSpPr/>
            <p:nvPr/>
          </p:nvSpPr>
          <p:spPr>
            <a:xfrm>
              <a:off x="4105912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4060343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4014876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3969410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3923943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3878477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5"/>
            <p:cNvSpPr/>
            <p:nvPr/>
          </p:nvSpPr>
          <p:spPr>
            <a:xfrm>
              <a:off x="3833114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5"/>
            <p:cNvSpPr/>
            <p:nvPr/>
          </p:nvSpPr>
          <p:spPr>
            <a:xfrm>
              <a:off x="3787544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4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4791015" y="4524895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37" y="178"/>
                    <a:pt x="178" y="139"/>
                    <a:pt x="178" y="90"/>
                  </a:cubicBezTo>
                  <a:cubicBezTo>
                    <a:pt x="178" y="40"/>
                    <a:pt x="137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4742338" y="4524895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4696975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651509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606042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560472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4515006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4469540" y="4524895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427284" y="4524895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90"/>
                  </a:cubicBezTo>
                  <a:cubicBezTo>
                    <a:pt x="177" y="4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4378711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4333244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4290781" y="4524895"/>
              <a:ext cx="18539" cy="18539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1"/>
                  </a:moveTo>
                  <a:cubicBezTo>
                    <a:pt x="40" y="1"/>
                    <a:pt x="1" y="40"/>
                    <a:pt x="1" y="90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90"/>
                  </a:cubicBezTo>
                  <a:cubicBezTo>
                    <a:pt x="179" y="40"/>
                    <a:pt x="138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242208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196742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4154382" y="4524895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1" y="1"/>
                    <a:pt x="0" y="40"/>
                    <a:pt x="0" y="90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90"/>
                  </a:cubicBezTo>
                  <a:cubicBezTo>
                    <a:pt x="178" y="40"/>
                    <a:pt x="139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4105912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4060343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4014876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3969410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3923943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5"/>
            <p:cNvSpPr/>
            <p:nvPr/>
          </p:nvSpPr>
          <p:spPr>
            <a:xfrm>
              <a:off x="3878477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5"/>
            <p:cNvSpPr/>
            <p:nvPr/>
          </p:nvSpPr>
          <p:spPr>
            <a:xfrm>
              <a:off x="3833114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1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3787544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4787804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4742338" y="4570361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4696975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5"/>
            <p:cNvSpPr/>
            <p:nvPr/>
          </p:nvSpPr>
          <p:spPr>
            <a:xfrm>
              <a:off x="4651509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5"/>
            <p:cNvSpPr/>
            <p:nvPr/>
          </p:nvSpPr>
          <p:spPr>
            <a:xfrm>
              <a:off x="4606042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5"/>
            <p:cNvSpPr/>
            <p:nvPr/>
          </p:nvSpPr>
          <p:spPr>
            <a:xfrm>
              <a:off x="4560472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4515006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4469540" y="4570361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4424177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4378711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4333244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4287674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4242208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4196742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4151275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4105912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4060343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4014876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3969410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3923943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3878477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3833114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3787544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4787908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4745549" y="4615827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7" y="82"/>
                    <a:pt x="152" y="27"/>
                  </a:cubicBezTo>
                  <a:cubicBezTo>
                    <a:pt x="134" y="9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4696975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1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5"/>
            <p:cNvSpPr/>
            <p:nvPr/>
          </p:nvSpPr>
          <p:spPr>
            <a:xfrm>
              <a:off x="4651509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7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ubicBezTo>
                    <a:pt x="118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5"/>
            <p:cNvSpPr/>
            <p:nvPr/>
          </p:nvSpPr>
          <p:spPr>
            <a:xfrm>
              <a:off x="4606042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4560472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1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5"/>
            <p:cNvSpPr/>
            <p:nvPr/>
          </p:nvSpPr>
          <p:spPr>
            <a:xfrm>
              <a:off x="4515110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8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5"/>
            <p:cNvSpPr/>
            <p:nvPr/>
          </p:nvSpPr>
          <p:spPr>
            <a:xfrm>
              <a:off x="4469540" y="4615931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4424177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4378711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1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4333244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8" y="0"/>
                    <a:pt x="117" y="0"/>
                  </a:cubicBezTo>
                  <a:cubicBezTo>
                    <a:pt x="39" y="0"/>
                    <a:pt x="1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4287674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4242208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4196742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4151379" y="4615931"/>
              <a:ext cx="21438" cy="18435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4105912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4063450" y="4615827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90" y="1"/>
                  </a:moveTo>
                  <a:cubicBezTo>
                    <a:pt x="44" y="1"/>
                    <a:pt x="1" y="36"/>
                    <a:pt x="1" y="89"/>
                  </a:cubicBezTo>
                  <a:cubicBezTo>
                    <a:pt x="1" y="139"/>
                    <a:pt x="40" y="178"/>
                    <a:pt x="89" y="178"/>
                  </a:cubicBezTo>
                  <a:cubicBezTo>
                    <a:pt x="168" y="178"/>
                    <a:pt x="209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4014876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3969410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3927154" y="4615827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39" y="178"/>
                    <a:pt x="88" y="178"/>
                  </a:cubicBezTo>
                  <a:cubicBezTo>
                    <a:pt x="168" y="178"/>
                    <a:pt x="207" y="82"/>
                    <a:pt x="151" y="27"/>
                  </a:cubicBezTo>
                  <a:cubicBezTo>
                    <a:pt x="133" y="9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3878581" y="4615931"/>
              <a:ext cx="21438" cy="18435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3833114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3790651" y="4615827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90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8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9" name="Google Shape;3119;p15"/>
          <p:cNvSpPr/>
          <p:nvPr/>
        </p:nvSpPr>
        <p:spPr>
          <a:xfrm rot="10800000">
            <a:off x="8319151" y="311042"/>
            <a:ext cx="824843" cy="1133133"/>
          </a:xfrm>
          <a:custGeom>
            <a:avLst/>
            <a:gdLst/>
            <a:ahLst/>
            <a:cxnLst/>
            <a:rect l="l" t="t" r="r" b="b"/>
            <a:pathLst>
              <a:path w="10250" h="14081" extrusionOk="0">
                <a:moveTo>
                  <a:pt x="464" y="1"/>
                </a:moveTo>
                <a:cubicBezTo>
                  <a:pt x="311" y="1"/>
                  <a:pt x="156" y="21"/>
                  <a:pt x="0" y="63"/>
                </a:cubicBezTo>
                <a:lnTo>
                  <a:pt x="0" y="14081"/>
                </a:lnTo>
                <a:lnTo>
                  <a:pt x="8372" y="14081"/>
                </a:lnTo>
                <a:cubicBezTo>
                  <a:pt x="10250" y="10505"/>
                  <a:pt x="8261" y="8835"/>
                  <a:pt x="6056" y="8835"/>
                </a:cubicBezTo>
                <a:cubicBezTo>
                  <a:pt x="5843" y="8835"/>
                  <a:pt x="5628" y="8851"/>
                  <a:pt x="5413" y="8882"/>
                </a:cubicBezTo>
                <a:cubicBezTo>
                  <a:pt x="5266" y="8904"/>
                  <a:pt x="5124" y="8914"/>
                  <a:pt x="4988" y="8914"/>
                </a:cubicBezTo>
                <a:cubicBezTo>
                  <a:pt x="2877" y="8914"/>
                  <a:pt x="2084" y="6458"/>
                  <a:pt x="3020" y="4741"/>
                </a:cubicBezTo>
                <a:cubicBezTo>
                  <a:pt x="3943" y="3049"/>
                  <a:pt x="2361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15"/>
          <p:cNvSpPr/>
          <p:nvPr/>
        </p:nvSpPr>
        <p:spPr>
          <a:xfrm flipH="1">
            <a:off x="8113066" y="-5862"/>
            <a:ext cx="1030929" cy="683349"/>
          </a:xfrm>
          <a:custGeom>
            <a:avLst/>
            <a:gdLst/>
            <a:ahLst/>
            <a:cxnLst/>
            <a:rect l="l" t="t" r="r" b="b"/>
            <a:pathLst>
              <a:path w="6285" h="4166" extrusionOk="0">
                <a:moveTo>
                  <a:pt x="0" y="1"/>
                </a:moveTo>
                <a:lnTo>
                  <a:pt x="0" y="4165"/>
                </a:lnTo>
                <a:cubicBezTo>
                  <a:pt x="1196" y="3798"/>
                  <a:pt x="996" y="2045"/>
                  <a:pt x="2096" y="2045"/>
                </a:cubicBezTo>
                <a:cubicBezTo>
                  <a:pt x="2129" y="2045"/>
                  <a:pt x="2163" y="2047"/>
                  <a:pt x="2199" y="2050"/>
                </a:cubicBezTo>
                <a:cubicBezTo>
                  <a:pt x="2774" y="2103"/>
                  <a:pt x="3572" y="2499"/>
                  <a:pt x="4323" y="2499"/>
                </a:cubicBezTo>
                <a:cubicBezTo>
                  <a:pt x="5159" y="2499"/>
                  <a:pt x="5937" y="2008"/>
                  <a:pt x="62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1" name="Google Shape;3121;p15"/>
          <p:cNvGrpSpPr/>
          <p:nvPr/>
        </p:nvGrpSpPr>
        <p:grpSpPr>
          <a:xfrm>
            <a:off x="7924925" y="-5859"/>
            <a:ext cx="1192661" cy="873297"/>
            <a:chOff x="7924925" y="175391"/>
            <a:chExt cx="1192661" cy="873297"/>
          </a:xfrm>
        </p:grpSpPr>
        <p:sp>
          <p:nvSpPr>
            <p:cNvPr id="3122" name="Google Shape;3122;p15"/>
            <p:cNvSpPr/>
            <p:nvPr/>
          </p:nvSpPr>
          <p:spPr>
            <a:xfrm flipH="1">
              <a:off x="8995548" y="1027036"/>
              <a:ext cx="15583" cy="10006"/>
            </a:xfrm>
            <a:custGeom>
              <a:avLst/>
              <a:gdLst/>
              <a:ahLst/>
              <a:cxnLst/>
              <a:rect l="l" t="t" r="r" b="b"/>
              <a:pathLst>
                <a:path w="95" h="61" extrusionOk="0">
                  <a:moveTo>
                    <a:pt x="65" y="0"/>
                  </a:moveTo>
                  <a:cubicBezTo>
                    <a:pt x="33" y="0"/>
                    <a:pt x="4" y="25"/>
                    <a:pt x="0" y="60"/>
                  </a:cubicBezTo>
                  <a:cubicBezTo>
                    <a:pt x="33" y="43"/>
                    <a:pt x="65" y="26"/>
                    <a:pt x="95" y="7"/>
                  </a:cubicBezTo>
                  <a:cubicBezTo>
                    <a:pt x="85" y="2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5"/>
            <p:cNvSpPr/>
            <p:nvPr/>
          </p:nvSpPr>
          <p:spPr>
            <a:xfrm flipH="1">
              <a:off x="9039015" y="102703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5"/>
            <p:cNvSpPr/>
            <p:nvPr/>
          </p:nvSpPr>
          <p:spPr>
            <a:xfrm flipH="1">
              <a:off x="9092325" y="102703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5"/>
            <p:cNvSpPr/>
            <p:nvPr/>
          </p:nvSpPr>
          <p:spPr>
            <a:xfrm flipH="1">
              <a:off x="8940598" y="973726"/>
              <a:ext cx="17387" cy="19027"/>
            </a:xfrm>
            <a:custGeom>
              <a:avLst/>
              <a:gdLst/>
              <a:ahLst/>
              <a:cxnLst/>
              <a:rect l="l" t="t" r="r" b="b"/>
              <a:pathLst>
                <a:path w="106" h="116" extrusionOk="0">
                  <a:moveTo>
                    <a:pt x="66" y="1"/>
                  </a:moveTo>
                  <a:cubicBezTo>
                    <a:pt x="33" y="1"/>
                    <a:pt x="1" y="28"/>
                    <a:pt x="1" y="66"/>
                  </a:cubicBezTo>
                  <a:cubicBezTo>
                    <a:pt x="1" y="85"/>
                    <a:pt x="10" y="103"/>
                    <a:pt x="23" y="115"/>
                  </a:cubicBezTo>
                  <a:cubicBezTo>
                    <a:pt x="51" y="84"/>
                    <a:pt x="79" y="49"/>
                    <a:pt x="105" y="14"/>
                  </a:cubicBezTo>
                  <a:cubicBezTo>
                    <a:pt x="93" y="5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5"/>
            <p:cNvSpPr/>
            <p:nvPr/>
          </p:nvSpPr>
          <p:spPr>
            <a:xfrm flipH="1">
              <a:off x="8985870" y="973562"/>
              <a:ext cx="25261" cy="21980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5"/>
            <p:cNvSpPr/>
            <p:nvPr/>
          </p:nvSpPr>
          <p:spPr>
            <a:xfrm flipH="1">
              <a:off x="9039015" y="973562"/>
              <a:ext cx="25261" cy="21980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5"/>
            <p:cNvSpPr/>
            <p:nvPr/>
          </p:nvSpPr>
          <p:spPr>
            <a:xfrm flipH="1">
              <a:off x="9095934" y="973726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5"/>
            <p:cNvSpPr/>
            <p:nvPr/>
          </p:nvSpPr>
          <p:spPr>
            <a:xfrm flipH="1">
              <a:off x="8936169" y="920580"/>
              <a:ext cx="21816" cy="21488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5"/>
            <p:cNvSpPr/>
            <p:nvPr/>
          </p:nvSpPr>
          <p:spPr>
            <a:xfrm flipH="1">
              <a:off x="8985870" y="92041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5"/>
            <p:cNvSpPr/>
            <p:nvPr/>
          </p:nvSpPr>
          <p:spPr>
            <a:xfrm flipH="1">
              <a:off x="9039015" y="92041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5"/>
            <p:cNvSpPr/>
            <p:nvPr/>
          </p:nvSpPr>
          <p:spPr>
            <a:xfrm flipH="1">
              <a:off x="9095934" y="920580"/>
              <a:ext cx="21652" cy="21488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7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5"/>
            <p:cNvSpPr/>
            <p:nvPr/>
          </p:nvSpPr>
          <p:spPr>
            <a:xfrm flipH="1">
              <a:off x="8893357" y="867270"/>
              <a:ext cx="15583" cy="20668"/>
            </a:xfrm>
            <a:custGeom>
              <a:avLst/>
              <a:gdLst/>
              <a:ahLst/>
              <a:cxnLst/>
              <a:rect l="l" t="t" r="r" b="b"/>
              <a:pathLst>
                <a:path w="95" h="126" extrusionOk="0">
                  <a:moveTo>
                    <a:pt x="92" y="0"/>
                  </a:moveTo>
                  <a:cubicBezTo>
                    <a:pt x="22" y="0"/>
                    <a:pt x="1" y="95"/>
                    <a:pt x="63" y="125"/>
                  </a:cubicBezTo>
                  <a:cubicBezTo>
                    <a:pt x="75" y="85"/>
                    <a:pt x="85" y="43"/>
                    <a:pt x="94" y="1"/>
                  </a:cubicBezTo>
                  <a:cubicBezTo>
                    <a:pt x="93" y="1"/>
                    <a:pt x="9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5"/>
            <p:cNvSpPr/>
            <p:nvPr/>
          </p:nvSpPr>
          <p:spPr>
            <a:xfrm flipH="1">
              <a:off x="8932560" y="867270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5"/>
            <p:cNvSpPr/>
            <p:nvPr/>
          </p:nvSpPr>
          <p:spPr>
            <a:xfrm flipH="1">
              <a:off x="8985870" y="867270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5"/>
            <p:cNvSpPr/>
            <p:nvPr/>
          </p:nvSpPr>
          <p:spPr>
            <a:xfrm flipH="1">
              <a:off x="9039015" y="867270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5"/>
            <p:cNvSpPr/>
            <p:nvPr/>
          </p:nvSpPr>
          <p:spPr>
            <a:xfrm flipH="1">
              <a:off x="9092325" y="867270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5"/>
            <p:cNvSpPr/>
            <p:nvPr/>
          </p:nvSpPr>
          <p:spPr>
            <a:xfrm flipH="1">
              <a:off x="8885976" y="814124"/>
              <a:ext cx="20340" cy="2165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76" y="0"/>
                  </a:moveTo>
                  <a:cubicBezTo>
                    <a:pt x="32" y="0"/>
                    <a:pt x="1" y="43"/>
                    <a:pt x="13" y="84"/>
                  </a:cubicBezTo>
                  <a:cubicBezTo>
                    <a:pt x="21" y="114"/>
                    <a:pt x="48" y="132"/>
                    <a:pt x="75" y="132"/>
                  </a:cubicBezTo>
                  <a:cubicBezTo>
                    <a:pt x="88" y="132"/>
                    <a:pt x="100" y="128"/>
                    <a:pt x="112" y="120"/>
                  </a:cubicBezTo>
                  <a:cubicBezTo>
                    <a:pt x="116" y="87"/>
                    <a:pt x="120" y="54"/>
                    <a:pt x="123" y="20"/>
                  </a:cubicBezTo>
                  <a:cubicBezTo>
                    <a:pt x="111" y="8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5"/>
            <p:cNvSpPr/>
            <p:nvPr/>
          </p:nvSpPr>
          <p:spPr>
            <a:xfrm flipH="1">
              <a:off x="8936169" y="814124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03" y="132"/>
                    <a:pt x="132" y="102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5"/>
            <p:cNvSpPr/>
            <p:nvPr/>
          </p:nvSpPr>
          <p:spPr>
            <a:xfrm flipH="1">
              <a:off x="8985870" y="813960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5"/>
            <p:cNvSpPr/>
            <p:nvPr/>
          </p:nvSpPr>
          <p:spPr>
            <a:xfrm flipH="1">
              <a:off x="9039015" y="813960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5"/>
            <p:cNvSpPr/>
            <p:nvPr/>
          </p:nvSpPr>
          <p:spPr>
            <a:xfrm flipH="1">
              <a:off x="9095934" y="814124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03" y="132"/>
                    <a:pt x="132" y="102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5"/>
            <p:cNvSpPr/>
            <p:nvPr/>
          </p:nvSpPr>
          <p:spPr>
            <a:xfrm flipH="1">
              <a:off x="8879414" y="760815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5"/>
            <p:cNvSpPr/>
            <p:nvPr/>
          </p:nvSpPr>
          <p:spPr>
            <a:xfrm flipH="1">
              <a:off x="8936169" y="760979"/>
              <a:ext cx="21816" cy="21488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5"/>
            <p:cNvSpPr/>
            <p:nvPr/>
          </p:nvSpPr>
          <p:spPr>
            <a:xfrm flipH="1">
              <a:off x="8985870" y="760815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5"/>
            <p:cNvSpPr/>
            <p:nvPr/>
          </p:nvSpPr>
          <p:spPr>
            <a:xfrm flipH="1">
              <a:off x="9039015" y="760815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5"/>
            <p:cNvSpPr/>
            <p:nvPr/>
          </p:nvSpPr>
          <p:spPr>
            <a:xfrm flipH="1">
              <a:off x="9095934" y="760979"/>
              <a:ext cx="21652" cy="21488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7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5"/>
            <p:cNvSpPr/>
            <p:nvPr/>
          </p:nvSpPr>
          <p:spPr>
            <a:xfrm flipH="1">
              <a:off x="8879414" y="707669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5"/>
            <p:cNvSpPr/>
            <p:nvPr/>
          </p:nvSpPr>
          <p:spPr>
            <a:xfrm flipH="1">
              <a:off x="8936169" y="707505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5"/>
            <p:cNvSpPr/>
            <p:nvPr/>
          </p:nvSpPr>
          <p:spPr>
            <a:xfrm flipH="1">
              <a:off x="8985870" y="707669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5"/>
            <p:cNvSpPr/>
            <p:nvPr/>
          </p:nvSpPr>
          <p:spPr>
            <a:xfrm flipH="1">
              <a:off x="9039015" y="707669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5"/>
            <p:cNvSpPr/>
            <p:nvPr/>
          </p:nvSpPr>
          <p:spPr>
            <a:xfrm flipH="1">
              <a:off x="9095934" y="707505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5"/>
            <p:cNvSpPr/>
            <p:nvPr/>
          </p:nvSpPr>
          <p:spPr>
            <a:xfrm flipH="1">
              <a:off x="8879414" y="654359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5"/>
            <p:cNvSpPr/>
            <p:nvPr/>
          </p:nvSpPr>
          <p:spPr>
            <a:xfrm flipH="1">
              <a:off x="8936169" y="654359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5"/>
            <p:cNvSpPr/>
            <p:nvPr/>
          </p:nvSpPr>
          <p:spPr>
            <a:xfrm flipH="1">
              <a:off x="8985870" y="654359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5"/>
            <p:cNvSpPr/>
            <p:nvPr/>
          </p:nvSpPr>
          <p:spPr>
            <a:xfrm flipH="1">
              <a:off x="9039015" y="654359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5"/>
            <p:cNvSpPr/>
            <p:nvPr/>
          </p:nvSpPr>
          <p:spPr>
            <a:xfrm flipH="1">
              <a:off x="9095934" y="654359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5"/>
            <p:cNvSpPr/>
            <p:nvPr/>
          </p:nvSpPr>
          <p:spPr>
            <a:xfrm flipH="1">
              <a:off x="8836439" y="601213"/>
              <a:ext cx="15091" cy="17879"/>
            </a:xfrm>
            <a:custGeom>
              <a:avLst/>
              <a:gdLst/>
              <a:ahLst/>
              <a:cxnLst/>
              <a:rect l="l" t="t" r="r" b="b"/>
              <a:pathLst>
                <a:path w="92" h="109" extrusionOk="0">
                  <a:moveTo>
                    <a:pt x="67" y="0"/>
                  </a:moveTo>
                  <a:cubicBezTo>
                    <a:pt x="32" y="0"/>
                    <a:pt x="1" y="28"/>
                    <a:pt x="1" y="66"/>
                  </a:cubicBezTo>
                  <a:cubicBezTo>
                    <a:pt x="1" y="82"/>
                    <a:pt x="6" y="96"/>
                    <a:pt x="17" y="109"/>
                  </a:cubicBezTo>
                  <a:cubicBezTo>
                    <a:pt x="39" y="73"/>
                    <a:pt x="65" y="38"/>
                    <a:pt x="92" y="5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5"/>
            <p:cNvSpPr/>
            <p:nvPr/>
          </p:nvSpPr>
          <p:spPr>
            <a:xfrm flipH="1">
              <a:off x="8879414" y="601213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5"/>
            <p:cNvSpPr/>
            <p:nvPr/>
          </p:nvSpPr>
          <p:spPr>
            <a:xfrm flipH="1">
              <a:off x="8936169" y="601213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5"/>
            <p:cNvSpPr/>
            <p:nvPr/>
          </p:nvSpPr>
          <p:spPr>
            <a:xfrm flipH="1">
              <a:off x="8985870" y="601213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5"/>
            <p:cNvSpPr/>
            <p:nvPr/>
          </p:nvSpPr>
          <p:spPr>
            <a:xfrm flipH="1">
              <a:off x="9039015" y="601213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5"/>
            <p:cNvSpPr/>
            <p:nvPr/>
          </p:nvSpPr>
          <p:spPr>
            <a:xfrm flipH="1">
              <a:off x="9095934" y="601213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5"/>
            <p:cNvSpPr/>
            <p:nvPr/>
          </p:nvSpPr>
          <p:spPr>
            <a:xfrm flipH="1">
              <a:off x="8776568" y="547903"/>
              <a:ext cx="25589" cy="19520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90" y="1"/>
                  </a:moveTo>
                  <a:cubicBezTo>
                    <a:pt x="26" y="1"/>
                    <a:pt x="0" y="82"/>
                    <a:pt x="51" y="119"/>
                  </a:cubicBezTo>
                  <a:cubicBezTo>
                    <a:pt x="83" y="101"/>
                    <a:pt x="118" y="83"/>
                    <a:pt x="155" y="67"/>
                  </a:cubicBezTo>
                  <a:cubicBezTo>
                    <a:pt x="155" y="30"/>
                    <a:pt x="126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5"/>
            <p:cNvSpPr/>
            <p:nvPr/>
          </p:nvSpPr>
          <p:spPr>
            <a:xfrm flipH="1">
              <a:off x="8826269" y="547903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8" y="1"/>
                  </a:moveTo>
                  <a:cubicBezTo>
                    <a:pt x="34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5"/>
            <p:cNvSpPr/>
            <p:nvPr/>
          </p:nvSpPr>
          <p:spPr>
            <a:xfrm flipH="1">
              <a:off x="8879414" y="547903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5"/>
            <p:cNvSpPr/>
            <p:nvPr/>
          </p:nvSpPr>
          <p:spPr>
            <a:xfrm flipH="1">
              <a:off x="8936169" y="547903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5"/>
            <p:cNvSpPr/>
            <p:nvPr/>
          </p:nvSpPr>
          <p:spPr>
            <a:xfrm flipH="1">
              <a:off x="8985870" y="547903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5"/>
            <p:cNvSpPr/>
            <p:nvPr/>
          </p:nvSpPr>
          <p:spPr>
            <a:xfrm flipH="1">
              <a:off x="9039015" y="547903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5"/>
            <p:cNvSpPr/>
            <p:nvPr/>
          </p:nvSpPr>
          <p:spPr>
            <a:xfrm flipH="1">
              <a:off x="9095934" y="547903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5"/>
            <p:cNvSpPr/>
            <p:nvPr/>
          </p:nvSpPr>
          <p:spPr>
            <a:xfrm flipH="1">
              <a:off x="8308263" y="494758"/>
              <a:ext cx="5413" cy="1476"/>
            </a:xfrm>
            <a:custGeom>
              <a:avLst/>
              <a:gdLst/>
              <a:ahLst/>
              <a:cxnLst/>
              <a:rect l="l" t="t" r="r" b="b"/>
              <a:pathLst>
                <a:path w="33" h="9" extrusionOk="0">
                  <a:moveTo>
                    <a:pt x="32" y="1"/>
                  </a:moveTo>
                  <a:cubicBezTo>
                    <a:pt x="21" y="1"/>
                    <a:pt x="10" y="4"/>
                    <a:pt x="1" y="8"/>
                  </a:cubicBezTo>
                  <a:cubicBezTo>
                    <a:pt x="11" y="6"/>
                    <a:pt x="22" y="4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5"/>
            <p:cNvSpPr/>
            <p:nvPr/>
          </p:nvSpPr>
          <p:spPr>
            <a:xfrm flipH="1">
              <a:off x="8350910" y="494758"/>
              <a:ext cx="23128" cy="13614"/>
            </a:xfrm>
            <a:custGeom>
              <a:avLst/>
              <a:gdLst/>
              <a:ahLst/>
              <a:cxnLst/>
              <a:rect l="l" t="t" r="r" b="b"/>
              <a:pathLst>
                <a:path w="141" h="83" extrusionOk="0">
                  <a:moveTo>
                    <a:pt x="73" y="0"/>
                  </a:moveTo>
                  <a:cubicBezTo>
                    <a:pt x="31" y="0"/>
                    <a:pt x="1" y="42"/>
                    <a:pt x="12" y="83"/>
                  </a:cubicBezTo>
                  <a:cubicBezTo>
                    <a:pt x="55" y="76"/>
                    <a:pt x="97" y="69"/>
                    <a:pt x="140" y="61"/>
                  </a:cubicBezTo>
                  <a:cubicBezTo>
                    <a:pt x="138" y="26"/>
                    <a:pt x="110" y="1"/>
                    <a:pt x="75" y="1"/>
                  </a:cubicBezTo>
                  <a:cubicBezTo>
                    <a:pt x="74" y="0"/>
                    <a:pt x="74" y="0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5"/>
            <p:cNvSpPr/>
            <p:nvPr/>
          </p:nvSpPr>
          <p:spPr>
            <a:xfrm flipH="1">
              <a:off x="8400447" y="494758"/>
              <a:ext cx="29361" cy="19684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91" y="1"/>
                  </a:moveTo>
                  <a:cubicBezTo>
                    <a:pt x="27" y="1"/>
                    <a:pt x="1" y="83"/>
                    <a:pt x="54" y="120"/>
                  </a:cubicBezTo>
                  <a:cubicBezTo>
                    <a:pt x="82" y="116"/>
                    <a:pt x="110" y="114"/>
                    <a:pt x="138" y="111"/>
                  </a:cubicBezTo>
                  <a:cubicBezTo>
                    <a:pt x="179" y="69"/>
                    <a:pt x="148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5"/>
            <p:cNvSpPr/>
            <p:nvPr/>
          </p:nvSpPr>
          <p:spPr>
            <a:xfrm flipH="1">
              <a:off x="8453593" y="494758"/>
              <a:ext cx="25425" cy="21816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5"/>
            <p:cNvSpPr/>
            <p:nvPr/>
          </p:nvSpPr>
          <p:spPr>
            <a:xfrm flipH="1">
              <a:off x="8510511" y="494758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5"/>
            <p:cNvSpPr/>
            <p:nvPr/>
          </p:nvSpPr>
          <p:spPr>
            <a:xfrm flipH="1">
              <a:off x="8560048" y="494758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5"/>
            <p:cNvSpPr/>
            <p:nvPr/>
          </p:nvSpPr>
          <p:spPr>
            <a:xfrm flipH="1">
              <a:off x="8616967" y="494758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5"/>
            <p:cNvSpPr/>
            <p:nvPr/>
          </p:nvSpPr>
          <p:spPr>
            <a:xfrm flipH="1">
              <a:off x="8666504" y="494758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5"/>
            <p:cNvSpPr/>
            <p:nvPr/>
          </p:nvSpPr>
          <p:spPr>
            <a:xfrm flipH="1">
              <a:off x="8719649" y="494758"/>
              <a:ext cx="25425" cy="21816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5"/>
            <p:cNvSpPr/>
            <p:nvPr/>
          </p:nvSpPr>
          <p:spPr>
            <a:xfrm flipH="1">
              <a:off x="8776568" y="494758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5"/>
            <p:cNvSpPr/>
            <p:nvPr/>
          </p:nvSpPr>
          <p:spPr>
            <a:xfrm flipH="1">
              <a:off x="8826269" y="494758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5"/>
            <p:cNvSpPr/>
            <p:nvPr/>
          </p:nvSpPr>
          <p:spPr>
            <a:xfrm flipH="1">
              <a:off x="8879414" y="494758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5"/>
            <p:cNvSpPr/>
            <p:nvPr/>
          </p:nvSpPr>
          <p:spPr>
            <a:xfrm flipH="1">
              <a:off x="8936169" y="494758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5"/>
            <p:cNvSpPr/>
            <p:nvPr/>
          </p:nvSpPr>
          <p:spPr>
            <a:xfrm flipH="1">
              <a:off x="8985870" y="494758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5"/>
            <p:cNvSpPr/>
            <p:nvPr/>
          </p:nvSpPr>
          <p:spPr>
            <a:xfrm flipH="1">
              <a:off x="9039015" y="494758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5"/>
            <p:cNvSpPr/>
            <p:nvPr/>
          </p:nvSpPr>
          <p:spPr>
            <a:xfrm flipH="1">
              <a:off x="9095934" y="494758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5"/>
            <p:cNvSpPr/>
            <p:nvPr/>
          </p:nvSpPr>
          <p:spPr>
            <a:xfrm flipH="1">
              <a:off x="8191473" y="441612"/>
              <a:ext cx="24440" cy="17387"/>
            </a:xfrm>
            <a:custGeom>
              <a:avLst/>
              <a:gdLst/>
              <a:ahLst/>
              <a:cxnLst/>
              <a:rect l="l" t="t" r="r" b="b"/>
              <a:pathLst>
                <a:path w="149" h="106" extrusionOk="0">
                  <a:moveTo>
                    <a:pt x="84" y="0"/>
                  </a:moveTo>
                  <a:cubicBezTo>
                    <a:pt x="30" y="0"/>
                    <a:pt x="0" y="63"/>
                    <a:pt x="34" y="105"/>
                  </a:cubicBezTo>
                  <a:cubicBezTo>
                    <a:pt x="72" y="88"/>
                    <a:pt x="110" y="69"/>
                    <a:pt x="148" y="51"/>
                  </a:cubicBezTo>
                  <a:cubicBezTo>
                    <a:pt x="142" y="21"/>
                    <a:pt x="116" y="0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5"/>
            <p:cNvSpPr/>
            <p:nvPr/>
          </p:nvSpPr>
          <p:spPr>
            <a:xfrm flipH="1">
              <a:off x="8240846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5"/>
            <p:cNvSpPr/>
            <p:nvPr/>
          </p:nvSpPr>
          <p:spPr>
            <a:xfrm flipH="1">
              <a:off x="8293992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5"/>
            <p:cNvSpPr/>
            <p:nvPr/>
          </p:nvSpPr>
          <p:spPr>
            <a:xfrm flipH="1">
              <a:off x="8347302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5"/>
            <p:cNvSpPr/>
            <p:nvPr/>
          </p:nvSpPr>
          <p:spPr>
            <a:xfrm flipH="1">
              <a:off x="8400447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5"/>
            <p:cNvSpPr/>
            <p:nvPr/>
          </p:nvSpPr>
          <p:spPr>
            <a:xfrm flipH="1">
              <a:off x="8453593" y="441612"/>
              <a:ext cx="25425" cy="21488"/>
            </a:xfrm>
            <a:custGeom>
              <a:avLst/>
              <a:gdLst/>
              <a:ahLst/>
              <a:cxnLst/>
              <a:rect l="l" t="t" r="r" b="b"/>
              <a:pathLst>
                <a:path w="155" h="131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5"/>
            <p:cNvSpPr/>
            <p:nvPr/>
          </p:nvSpPr>
          <p:spPr>
            <a:xfrm flipH="1">
              <a:off x="8510511" y="441612"/>
              <a:ext cx="21652" cy="21488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5"/>
            <p:cNvSpPr/>
            <p:nvPr/>
          </p:nvSpPr>
          <p:spPr>
            <a:xfrm flipH="1">
              <a:off x="8560048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5"/>
            <p:cNvSpPr/>
            <p:nvPr/>
          </p:nvSpPr>
          <p:spPr>
            <a:xfrm flipH="1">
              <a:off x="8616967" y="441612"/>
              <a:ext cx="21652" cy="21488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5"/>
            <p:cNvSpPr/>
            <p:nvPr/>
          </p:nvSpPr>
          <p:spPr>
            <a:xfrm flipH="1">
              <a:off x="8666504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5"/>
            <p:cNvSpPr/>
            <p:nvPr/>
          </p:nvSpPr>
          <p:spPr>
            <a:xfrm flipH="1">
              <a:off x="8719649" y="441612"/>
              <a:ext cx="25425" cy="21488"/>
            </a:xfrm>
            <a:custGeom>
              <a:avLst/>
              <a:gdLst/>
              <a:ahLst/>
              <a:cxnLst/>
              <a:rect l="l" t="t" r="r" b="b"/>
              <a:pathLst>
                <a:path w="155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5"/>
            <p:cNvSpPr/>
            <p:nvPr/>
          </p:nvSpPr>
          <p:spPr>
            <a:xfrm flipH="1">
              <a:off x="8776568" y="441612"/>
              <a:ext cx="21816" cy="21488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5"/>
            <p:cNvSpPr/>
            <p:nvPr/>
          </p:nvSpPr>
          <p:spPr>
            <a:xfrm flipH="1">
              <a:off x="8826269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5"/>
            <p:cNvSpPr/>
            <p:nvPr/>
          </p:nvSpPr>
          <p:spPr>
            <a:xfrm flipH="1">
              <a:off x="8879414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5"/>
            <p:cNvSpPr/>
            <p:nvPr/>
          </p:nvSpPr>
          <p:spPr>
            <a:xfrm flipH="1">
              <a:off x="8936169" y="441612"/>
              <a:ext cx="21816" cy="21488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5"/>
            <p:cNvSpPr/>
            <p:nvPr/>
          </p:nvSpPr>
          <p:spPr>
            <a:xfrm flipH="1">
              <a:off x="8985870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5"/>
            <p:cNvSpPr/>
            <p:nvPr/>
          </p:nvSpPr>
          <p:spPr>
            <a:xfrm flipH="1">
              <a:off x="9039015" y="441612"/>
              <a:ext cx="25261" cy="21488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5"/>
            <p:cNvSpPr/>
            <p:nvPr/>
          </p:nvSpPr>
          <p:spPr>
            <a:xfrm flipH="1">
              <a:off x="9095934" y="441612"/>
              <a:ext cx="21652" cy="21488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7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5"/>
            <p:cNvSpPr/>
            <p:nvPr/>
          </p:nvSpPr>
          <p:spPr>
            <a:xfrm flipH="1">
              <a:off x="8090431" y="388302"/>
              <a:ext cx="15911" cy="12302"/>
            </a:xfrm>
            <a:custGeom>
              <a:avLst/>
              <a:gdLst/>
              <a:ahLst/>
              <a:cxnLst/>
              <a:rect l="l" t="t" r="r" b="b"/>
              <a:pathLst>
                <a:path w="97" h="75" extrusionOk="0">
                  <a:moveTo>
                    <a:pt x="65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69"/>
                    <a:pt x="0" y="72"/>
                    <a:pt x="1" y="75"/>
                  </a:cubicBezTo>
                  <a:cubicBezTo>
                    <a:pt x="33" y="53"/>
                    <a:pt x="65" y="32"/>
                    <a:pt x="97" y="8"/>
                  </a:cubicBezTo>
                  <a:cubicBezTo>
                    <a:pt x="87" y="4"/>
                    <a:pt x="77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5"/>
            <p:cNvSpPr/>
            <p:nvPr/>
          </p:nvSpPr>
          <p:spPr>
            <a:xfrm flipH="1">
              <a:off x="8134227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5"/>
            <p:cNvSpPr/>
            <p:nvPr/>
          </p:nvSpPr>
          <p:spPr>
            <a:xfrm flipH="1">
              <a:off x="8191145" y="388302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5"/>
            <p:cNvSpPr/>
            <p:nvPr/>
          </p:nvSpPr>
          <p:spPr>
            <a:xfrm flipH="1">
              <a:off x="8240846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4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5"/>
            <p:cNvSpPr/>
            <p:nvPr/>
          </p:nvSpPr>
          <p:spPr>
            <a:xfrm flipH="1">
              <a:off x="8293992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5"/>
            <p:cNvSpPr/>
            <p:nvPr/>
          </p:nvSpPr>
          <p:spPr>
            <a:xfrm flipH="1">
              <a:off x="8347302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5"/>
            <p:cNvSpPr/>
            <p:nvPr/>
          </p:nvSpPr>
          <p:spPr>
            <a:xfrm flipH="1">
              <a:off x="8400447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5"/>
            <p:cNvSpPr/>
            <p:nvPr/>
          </p:nvSpPr>
          <p:spPr>
            <a:xfrm flipH="1">
              <a:off x="8453593" y="388302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19"/>
                  </a:cubicBezTo>
                  <a:cubicBezTo>
                    <a:pt x="100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5"/>
            <p:cNvSpPr/>
            <p:nvPr/>
          </p:nvSpPr>
          <p:spPr>
            <a:xfrm flipH="1">
              <a:off x="8510511" y="388302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5"/>
            <p:cNvSpPr/>
            <p:nvPr/>
          </p:nvSpPr>
          <p:spPr>
            <a:xfrm flipH="1">
              <a:off x="8560048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5"/>
            <p:cNvSpPr/>
            <p:nvPr/>
          </p:nvSpPr>
          <p:spPr>
            <a:xfrm flipH="1">
              <a:off x="8616967" y="388302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02" y="132"/>
                    <a:pt x="132" y="103"/>
                    <a:pt x="132" y="67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5"/>
            <p:cNvSpPr/>
            <p:nvPr/>
          </p:nvSpPr>
          <p:spPr>
            <a:xfrm flipH="1">
              <a:off x="8666504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5"/>
            <p:cNvSpPr/>
            <p:nvPr/>
          </p:nvSpPr>
          <p:spPr>
            <a:xfrm flipH="1">
              <a:off x="8719649" y="388302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5"/>
            <p:cNvSpPr/>
            <p:nvPr/>
          </p:nvSpPr>
          <p:spPr>
            <a:xfrm flipH="1">
              <a:off x="8776568" y="388302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5"/>
            <p:cNvSpPr/>
            <p:nvPr/>
          </p:nvSpPr>
          <p:spPr>
            <a:xfrm flipH="1">
              <a:off x="8826269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8" y="1"/>
                  </a:moveTo>
                  <a:cubicBezTo>
                    <a:pt x="34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100" y="6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5"/>
            <p:cNvSpPr/>
            <p:nvPr/>
          </p:nvSpPr>
          <p:spPr>
            <a:xfrm flipH="1">
              <a:off x="8879414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5"/>
            <p:cNvSpPr/>
            <p:nvPr/>
          </p:nvSpPr>
          <p:spPr>
            <a:xfrm flipH="1">
              <a:off x="8936169" y="388302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30"/>
                    <a:pt x="1" y="67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5"/>
            <p:cNvSpPr/>
            <p:nvPr/>
          </p:nvSpPr>
          <p:spPr>
            <a:xfrm flipH="1">
              <a:off x="8985870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5"/>
            <p:cNvSpPr/>
            <p:nvPr/>
          </p:nvSpPr>
          <p:spPr>
            <a:xfrm flipH="1">
              <a:off x="9039015" y="388302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5"/>
            <p:cNvSpPr/>
            <p:nvPr/>
          </p:nvSpPr>
          <p:spPr>
            <a:xfrm flipH="1">
              <a:off x="9095934" y="388302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5"/>
            <p:cNvSpPr/>
            <p:nvPr/>
          </p:nvSpPr>
          <p:spPr>
            <a:xfrm flipH="1">
              <a:off x="8032036" y="335156"/>
              <a:ext cx="25425" cy="20668"/>
            </a:xfrm>
            <a:custGeom>
              <a:avLst/>
              <a:gdLst/>
              <a:ahLst/>
              <a:cxnLst/>
              <a:rect l="l" t="t" r="r" b="b"/>
              <a:pathLst>
                <a:path w="155" h="126" extrusionOk="0">
                  <a:moveTo>
                    <a:pt x="93" y="0"/>
                  </a:moveTo>
                  <a:cubicBezTo>
                    <a:pt x="22" y="0"/>
                    <a:pt x="0" y="97"/>
                    <a:pt x="66" y="125"/>
                  </a:cubicBezTo>
                  <a:cubicBezTo>
                    <a:pt x="96" y="100"/>
                    <a:pt x="125" y="74"/>
                    <a:pt x="154" y="47"/>
                  </a:cubicBezTo>
                  <a:cubicBezTo>
                    <a:pt x="147" y="19"/>
                    <a:pt x="122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5"/>
            <p:cNvSpPr/>
            <p:nvPr/>
          </p:nvSpPr>
          <p:spPr>
            <a:xfrm flipH="1">
              <a:off x="8081081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5"/>
            <p:cNvSpPr/>
            <p:nvPr/>
          </p:nvSpPr>
          <p:spPr>
            <a:xfrm flipH="1">
              <a:off x="8134227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5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3"/>
                  </a:cubicBezTo>
                  <a:cubicBezTo>
                    <a:pt x="124" y="133"/>
                    <a:pt x="153" y="62"/>
                    <a:pt x="111" y="20"/>
                  </a:cubicBezTo>
                  <a:cubicBezTo>
                    <a:pt x="98" y="7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5"/>
            <p:cNvSpPr/>
            <p:nvPr/>
          </p:nvSpPr>
          <p:spPr>
            <a:xfrm flipH="1">
              <a:off x="8191145" y="335156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3" y="101"/>
                    <a:pt x="133" y="65"/>
                  </a:cubicBezTo>
                  <a:cubicBezTo>
                    <a:pt x="133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5"/>
            <p:cNvSpPr/>
            <p:nvPr/>
          </p:nvSpPr>
          <p:spPr>
            <a:xfrm flipH="1">
              <a:off x="8240846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5"/>
            <p:cNvSpPr/>
            <p:nvPr/>
          </p:nvSpPr>
          <p:spPr>
            <a:xfrm flipH="1">
              <a:off x="8293992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5"/>
            <p:cNvSpPr/>
            <p:nvPr/>
          </p:nvSpPr>
          <p:spPr>
            <a:xfrm flipH="1">
              <a:off x="8347302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5"/>
            <p:cNvSpPr/>
            <p:nvPr/>
          </p:nvSpPr>
          <p:spPr>
            <a:xfrm flipH="1">
              <a:off x="8400447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5"/>
            <p:cNvSpPr/>
            <p:nvPr/>
          </p:nvSpPr>
          <p:spPr>
            <a:xfrm flipH="1">
              <a:off x="8453593" y="334992"/>
              <a:ext cx="25425" cy="21816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2"/>
                    <a:pt x="67" y="133"/>
                  </a:cubicBezTo>
                  <a:cubicBezTo>
                    <a:pt x="125" y="133"/>
                    <a:pt x="155" y="62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5"/>
            <p:cNvSpPr/>
            <p:nvPr/>
          </p:nvSpPr>
          <p:spPr>
            <a:xfrm flipH="1">
              <a:off x="8510511" y="335156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2"/>
                    <a:pt x="66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5"/>
            <p:cNvSpPr/>
            <p:nvPr/>
          </p:nvSpPr>
          <p:spPr>
            <a:xfrm flipH="1">
              <a:off x="8560048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5"/>
            <p:cNvSpPr/>
            <p:nvPr/>
          </p:nvSpPr>
          <p:spPr>
            <a:xfrm flipH="1">
              <a:off x="8616967" y="335156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2"/>
                    <a:pt x="66" y="132"/>
                  </a:cubicBezTo>
                  <a:cubicBezTo>
                    <a:pt x="102" y="132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5"/>
            <p:cNvSpPr/>
            <p:nvPr/>
          </p:nvSpPr>
          <p:spPr>
            <a:xfrm flipH="1">
              <a:off x="8666504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3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5"/>
            <p:cNvSpPr/>
            <p:nvPr/>
          </p:nvSpPr>
          <p:spPr>
            <a:xfrm flipH="1">
              <a:off x="8719649" y="334992"/>
              <a:ext cx="25425" cy="21816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5"/>
            <p:cNvSpPr/>
            <p:nvPr/>
          </p:nvSpPr>
          <p:spPr>
            <a:xfrm flipH="1">
              <a:off x="8776568" y="335156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5"/>
            <p:cNvSpPr/>
            <p:nvPr/>
          </p:nvSpPr>
          <p:spPr>
            <a:xfrm flipH="1">
              <a:off x="8826269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5"/>
            <p:cNvSpPr/>
            <p:nvPr/>
          </p:nvSpPr>
          <p:spPr>
            <a:xfrm flipH="1">
              <a:off x="8879414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5"/>
            <p:cNvSpPr/>
            <p:nvPr/>
          </p:nvSpPr>
          <p:spPr>
            <a:xfrm flipH="1">
              <a:off x="8936169" y="335156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5"/>
            <p:cNvSpPr/>
            <p:nvPr/>
          </p:nvSpPr>
          <p:spPr>
            <a:xfrm flipH="1">
              <a:off x="8985870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5"/>
            <p:cNvSpPr/>
            <p:nvPr/>
          </p:nvSpPr>
          <p:spPr>
            <a:xfrm flipH="1">
              <a:off x="9039015" y="334992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5"/>
            <p:cNvSpPr/>
            <p:nvPr/>
          </p:nvSpPr>
          <p:spPr>
            <a:xfrm flipH="1">
              <a:off x="9095934" y="335156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5"/>
            <p:cNvSpPr/>
            <p:nvPr/>
          </p:nvSpPr>
          <p:spPr>
            <a:xfrm flipH="1">
              <a:off x="7979219" y="282010"/>
              <a:ext cx="24933" cy="21160"/>
            </a:xfrm>
            <a:custGeom>
              <a:avLst/>
              <a:gdLst/>
              <a:ahLst/>
              <a:cxnLst/>
              <a:rect l="l" t="t" r="r" b="b"/>
              <a:pathLst>
                <a:path w="152" h="129" extrusionOk="0">
                  <a:moveTo>
                    <a:pt x="90" y="0"/>
                  </a:moveTo>
                  <a:cubicBezTo>
                    <a:pt x="15" y="0"/>
                    <a:pt x="1" y="108"/>
                    <a:pt x="75" y="128"/>
                  </a:cubicBezTo>
                  <a:cubicBezTo>
                    <a:pt x="101" y="99"/>
                    <a:pt x="127" y="69"/>
                    <a:pt x="151" y="40"/>
                  </a:cubicBezTo>
                  <a:cubicBezTo>
                    <a:pt x="141" y="15"/>
                    <a:pt x="118" y="0"/>
                    <a:pt x="92" y="0"/>
                  </a:cubicBezTo>
                  <a:cubicBezTo>
                    <a:pt x="91" y="0"/>
                    <a:pt x="91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5"/>
            <p:cNvSpPr/>
            <p:nvPr/>
          </p:nvSpPr>
          <p:spPr>
            <a:xfrm flipH="1">
              <a:off x="8027772" y="281846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5"/>
            <p:cNvSpPr/>
            <p:nvPr/>
          </p:nvSpPr>
          <p:spPr>
            <a:xfrm flipH="1">
              <a:off x="8081081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5"/>
            <p:cNvSpPr/>
            <p:nvPr/>
          </p:nvSpPr>
          <p:spPr>
            <a:xfrm flipH="1">
              <a:off x="8134227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5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7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5"/>
            <p:cNvSpPr/>
            <p:nvPr/>
          </p:nvSpPr>
          <p:spPr>
            <a:xfrm flipH="1">
              <a:off x="8187373" y="281846"/>
              <a:ext cx="25589" cy="21652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5"/>
            <p:cNvSpPr/>
            <p:nvPr/>
          </p:nvSpPr>
          <p:spPr>
            <a:xfrm flipH="1">
              <a:off x="8240846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5"/>
            <p:cNvSpPr/>
            <p:nvPr/>
          </p:nvSpPr>
          <p:spPr>
            <a:xfrm flipH="1">
              <a:off x="8293992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5"/>
            <p:cNvSpPr/>
            <p:nvPr/>
          </p:nvSpPr>
          <p:spPr>
            <a:xfrm flipH="1">
              <a:off x="8347302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5"/>
            <p:cNvSpPr/>
            <p:nvPr/>
          </p:nvSpPr>
          <p:spPr>
            <a:xfrm flipH="1">
              <a:off x="8400447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5"/>
            <p:cNvSpPr/>
            <p:nvPr/>
          </p:nvSpPr>
          <p:spPr>
            <a:xfrm flipH="1">
              <a:off x="8453593" y="281846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5"/>
            <p:cNvSpPr/>
            <p:nvPr/>
          </p:nvSpPr>
          <p:spPr>
            <a:xfrm flipH="1">
              <a:off x="8506903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5"/>
            <p:cNvSpPr/>
            <p:nvPr/>
          </p:nvSpPr>
          <p:spPr>
            <a:xfrm flipH="1">
              <a:off x="8560048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5"/>
            <p:cNvSpPr/>
            <p:nvPr/>
          </p:nvSpPr>
          <p:spPr>
            <a:xfrm flipH="1">
              <a:off x="8613194" y="281846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5"/>
            <p:cNvSpPr/>
            <p:nvPr/>
          </p:nvSpPr>
          <p:spPr>
            <a:xfrm flipH="1">
              <a:off x="8666504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5"/>
            <p:cNvSpPr/>
            <p:nvPr/>
          </p:nvSpPr>
          <p:spPr>
            <a:xfrm flipH="1">
              <a:off x="8719649" y="281846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5"/>
            <p:cNvSpPr/>
            <p:nvPr/>
          </p:nvSpPr>
          <p:spPr>
            <a:xfrm flipH="1">
              <a:off x="8772959" y="281846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26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5"/>
            <p:cNvSpPr/>
            <p:nvPr/>
          </p:nvSpPr>
          <p:spPr>
            <a:xfrm flipH="1">
              <a:off x="8826269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5"/>
            <p:cNvSpPr/>
            <p:nvPr/>
          </p:nvSpPr>
          <p:spPr>
            <a:xfrm flipH="1">
              <a:off x="8879414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5"/>
            <p:cNvSpPr/>
            <p:nvPr/>
          </p:nvSpPr>
          <p:spPr>
            <a:xfrm flipH="1">
              <a:off x="8932560" y="281846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5"/>
            <p:cNvSpPr/>
            <p:nvPr/>
          </p:nvSpPr>
          <p:spPr>
            <a:xfrm flipH="1">
              <a:off x="8985870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5"/>
            <p:cNvSpPr/>
            <p:nvPr/>
          </p:nvSpPr>
          <p:spPr>
            <a:xfrm flipH="1">
              <a:off x="9039015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5"/>
            <p:cNvSpPr/>
            <p:nvPr/>
          </p:nvSpPr>
          <p:spPr>
            <a:xfrm flipH="1">
              <a:off x="9092325" y="281846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2"/>
                    <a:pt x="67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5"/>
            <p:cNvSpPr/>
            <p:nvPr/>
          </p:nvSpPr>
          <p:spPr>
            <a:xfrm flipH="1">
              <a:off x="7937063" y="228865"/>
              <a:ext cx="9678" cy="14599"/>
            </a:xfrm>
            <a:custGeom>
              <a:avLst/>
              <a:gdLst/>
              <a:ahLst/>
              <a:cxnLst/>
              <a:rect l="l" t="t" r="r" b="b"/>
              <a:pathLst>
                <a:path w="59" h="89" extrusionOk="0">
                  <a:moveTo>
                    <a:pt x="59" y="0"/>
                  </a:moveTo>
                  <a:lnTo>
                    <a:pt x="59" y="0"/>
                  </a:lnTo>
                  <a:cubicBezTo>
                    <a:pt x="26" y="3"/>
                    <a:pt x="0" y="32"/>
                    <a:pt x="0" y="65"/>
                  </a:cubicBezTo>
                  <a:cubicBezTo>
                    <a:pt x="0" y="73"/>
                    <a:pt x="2" y="81"/>
                    <a:pt x="5" y="89"/>
                  </a:cubicBezTo>
                  <a:cubicBezTo>
                    <a:pt x="24" y="59"/>
                    <a:pt x="42" y="29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5"/>
            <p:cNvSpPr/>
            <p:nvPr/>
          </p:nvSpPr>
          <p:spPr>
            <a:xfrm flipH="1">
              <a:off x="7978399" y="228537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89" y="1"/>
                  </a:moveTo>
                  <a:cubicBezTo>
                    <a:pt x="30" y="1"/>
                    <a:pt x="1" y="72"/>
                    <a:pt x="43" y="113"/>
                  </a:cubicBezTo>
                  <a:cubicBezTo>
                    <a:pt x="55" y="126"/>
                    <a:pt x="72" y="132"/>
                    <a:pt x="87" y="132"/>
                  </a:cubicBezTo>
                  <a:cubicBezTo>
                    <a:pt x="121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5"/>
            <p:cNvSpPr/>
            <p:nvPr/>
          </p:nvSpPr>
          <p:spPr>
            <a:xfrm flipH="1">
              <a:off x="8031544" y="228537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5"/>
            <p:cNvSpPr/>
            <p:nvPr/>
          </p:nvSpPr>
          <p:spPr>
            <a:xfrm flipH="1">
              <a:off x="8081081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5"/>
            <p:cNvSpPr/>
            <p:nvPr/>
          </p:nvSpPr>
          <p:spPr>
            <a:xfrm flipH="1">
              <a:off x="8134227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5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5"/>
            <p:cNvSpPr/>
            <p:nvPr/>
          </p:nvSpPr>
          <p:spPr>
            <a:xfrm flipH="1">
              <a:off x="8191145" y="228537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5"/>
            <p:cNvSpPr/>
            <p:nvPr/>
          </p:nvSpPr>
          <p:spPr>
            <a:xfrm flipH="1">
              <a:off x="8240846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5"/>
            <p:cNvSpPr/>
            <p:nvPr/>
          </p:nvSpPr>
          <p:spPr>
            <a:xfrm flipH="1">
              <a:off x="8293992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5"/>
            <p:cNvSpPr/>
            <p:nvPr/>
          </p:nvSpPr>
          <p:spPr>
            <a:xfrm flipH="1">
              <a:off x="8347302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5"/>
            <p:cNvSpPr/>
            <p:nvPr/>
          </p:nvSpPr>
          <p:spPr>
            <a:xfrm flipH="1">
              <a:off x="8400447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5"/>
            <p:cNvSpPr/>
            <p:nvPr/>
          </p:nvSpPr>
          <p:spPr>
            <a:xfrm flipH="1">
              <a:off x="8453593" y="228701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5" y="61"/>
                    <a:pt x="113" y="19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5"/>
            <p:cNvSpPr/>
            <p:nvPr/>
          </p:nvSpPr>
          <p:spPr>
            <a:xfrm flipH="1">
              <a:off x="8510511" y="228537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5"/>
            <p:cNvSpPr/>
            <p:nvPr/>
          </p:nvSpPr>
          <p:spPr>
            <a:xfrm flipH="1">
              <a:off x="8560048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5"/>
            <p:cNvSpPr/>
            <p:nvPr/>
          </p:nvSpPr>
          <p:spPr>
            <a:xfrm flipH="1">
              <a:off x="8616967" y="228537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5"/>
            <p:cNvSpPr/>
            <p:nvPr/>
          </p:nvSpPr>
          <p:spPr>
            <a:xfrm flipH="1">
              <a:off x="8666504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3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5"/>
            <p:cNvSpPr/>
            <p:nvPr/>
          </p:nvSpPr>
          <p:spPr>
            <a:xfrm flipH="1">
              <a:off x="8719649" y="228701"/>
              <a:ext cx="25425" cy="21652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6"/>
                    <a:pt x="1" y="65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5"/>
            <p:cNvSpPr/>
            <p:nvPr/>
          </p:nvSpPr>
          <p:spPr>
            <a:xfrm flipH="1">
              <a:off x="8776568" y="228537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5"/>
            <p:cNvSpPr/>
            <p:nvPr/>
          </p:nvSpPr>
          <p:spPr>
            <a:xfrm flipH="1">
              <a:off x="8826269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8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100" y="6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5"/>
            <p:cNvSpPr/>
            <p:nvPr/>
          </p:nvSpPr>
          <p:spPr>
            <a:xfrm flipH="1">
              <a:off x="8879414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5"/>
            <p:cNvSpPr/>
            <p:nvPr/>
          </p:nvSpPr>
          <p:spPr>
            <a:xfrm flipH="1">
              <a:off x="8936169" y="228537"/>
              <a:ext cx="21816" cy="21816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5"/>
            <p:cNvSpPr/>
            <p:nvPr/>
          </p:nvSpPr>
          <p:spPr>
            <a:xfrm flipH="1">
              <a:off x="8985870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5"/>
            <p:cNvSpPr/>
            <p:nvPr/>
          </p:nvSpPr>
          <p:spPr>
            <a:xfrm flipH="1">
              <a:off x="9039015" y="22870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5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5"/>
            <p:cNvSpPr/>
            <p:nvPr/>
          </p:nvSpPr>
          <p:spPr>
            <a:xfrm flipH="1">
              <a:off x="9095934" y="228537"/>
              <a:ext cx="21652" cy="21816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3"/>
                    <a:pt x="67" y="133"/>
                  </a:cubicBezTo>
                  <a:cubicBezTo>
                    <a:pt x="103" y="133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5"/>
            <p:cNvSpPr/>
            <p:nvPr/>
          </p:nvSpPr>
          <p:spPr>
            <a:xfrm flipH="1">
              <a:off x="7924925" y="175391"/>
              <a:ext cx="25589" cy="21652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6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5"/>
            <p:cNvSpPr/>
            <p:nvPr/>
          </p:nvSpPr>
          <p:spPr>
            <a:xfrm flipH="1">
              <a:off x="7978399" y="175391"/>
              <a:ext cx="25261" cy="21652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3" y="112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5"/>
            <p:cNvSpPr/>
            <p:nvPr/>
          </p:nvSpPr>
          <p:spPr>
            <a:xfrm flipH="1">
              <a:off x="8031544" y="175391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5"/>
            <p:cNvSpPr/>
            <p:nvPr/>
          </p:nvSpPr>
          <p:spPr>
            <a:xfrm flipH="1">
              <a:off x="8081081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5"/>
            <p:cNvSpPr/>
            <p:nvPr/>
          </p:nvSpPr>
          <p:spPr>
            <a:xfrm flipH="1">
              <a:off x="8134227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5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3"/>
                  </a:cubicBezTo>
                  <a:cubicBezTo>
                    <a:pt x="124" y="133"/>
                    <a:pt x="153" y="62"/>
                    <a:pt x="111" y="20"/>
                  </a:cubicBezTo>
                  <a:cubicBezTo>
                    <a:pt x="98" y="7"/>
                    <a:pt x="82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5"/>
            <p:cNvSpPr/>
            <p:nvPr/>
          </p:nvSpPr>
          <p:spPr>
            <a:xfrm flipH="1">
              <a:off x="8191145" y="175391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5"/>
            <p:cNvSpPr/>
            <p:nvPr/>
          </p:nvSpPr>
          <p:spPr>
            <a:xfrm flipH="1">
              <a:off x="8240846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5"/>
            <p:cNvSpPr/>
            <p:nvPr/>
          </p:nvSpPr>
          <p:spPr>
            <a:xfrm flipH="1">
              <a:off x="8293992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5"/>
            <p:cNvSpPr/>
            <p:nvPr/>
          </p:nvSpPr>
          <p:spPr>
            <a:xfrm flipH="1">
              <a:off x="8347302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5"/>
            <p:cNvSpPr/>
            <p:nvPr/>
          </p:nvSpPr>
          <p:spPr>
            <a:xfrm flipH="1">
              <a:off x="8400447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5"/>
            <p:cNvSpPr/>
            <p:nvPr/>
          </p:nvSpPr>
          <p:spPr>
            <a:xfrm flipH="1">
              <a:off x="8453593" y="175391"/>
              <a:ext cx="25425" cy="21816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1"/>
                    <a:pt x="67" y="133"/>
                  </a:cubicBezTo>
                  <a:cubicBezTo>
                    <a:pt x="125" y="133"/>
                    <a:pt x="155" y="62"/>
                    <a:pt x="113" y="20"/>
                  </a:cubicBezTo>
                  <a:cubicBezTo>
                    <a:pt x="99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5"/>
            <p:cNvSpPr/>
            <p:nvPr/>
          </p:nvSpPr>
          <p:spPr>
            <a:xfrm flipH="1">
              <a:off x="8510511" y="175391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5"/>
            <p:cNvSpPr/>
            <p:nvPr/>
          </p:nvSpPr>
          <p:spPr>
            <a:xfrm flipH="1">
              <a:off x="8560048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5"/>
            <p:cNvSpPr/>
            <p:nvPr/>
          </p:nvSpPr>
          <p:spPr>
            <a:xfrm flipH="1">
              <a:off x="8616967" y="175391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5"/>
            <p:cNvSpPr/>
            <p:nvPr/>
          </p:nvSpPr>
          <p:spPr>
            <a:xfrm flipH="1">
              <a:off x="8666504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1"/>
                    <a:pt x="153" y="62"/>
                    <a:pt x="113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5"/>
            <p:cNvSpPr/>
            <p:nvPr/>
          </p:nvSpPr>
          <p:spPr>
            <a:xfrm flipH="1">
              <a:off x="8719649" y="175391"/>
              <a:ext cx="25425" cy="21816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5"/>
            <p:cNvSpPr/>
            <p:nvPr/>
          </p:nvSpPr>
          <p:spPr>
            <a:xfrm flipH="1">
              <a:off x="8776568" y="175391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5"/>
            <p:cNvSpPr/>
            <p:nvPr/>
          </p:nvSpPr>
          <p:spPr>
            <a:xfrm flipH="1">
              <a:off x="8826269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5"/>
            <p:cNvSpPr/>
            <p:nvPr/>
          </p:nvSpPr>
          <p:spPr>
            <a:xfrm flipH="1">
              <a:off x="8879414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5"/>
            <p:cNvSpPr/>
            <p:nvPr/>
          </p:nvSpPr>
          <p:spPr>
            <a:xfrm flipH="1">
              <a:off x="8936169" y="175391"/>
              <a:ext cx="21816" cy="21652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5"/>
            <p:cNvSpPr/>
            <p:nvPr/>
          </p:nvSpPr>
          <p:spPr>
            <a:xfrm flipH="1">
              <a:off x="8985870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5"/>
            <p:cNvSpPr/>
            <p:nvPr/>
          </p:nvSpPr>
          <p:spPr>
            <a:xfrm flipH="1">
              <a:off x="9039015" y="175391"/>
              <a:ext cx="25261" cy="21816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5"/>
            <p:cNvSpPr/>
            <p:nvPr/>
          </p:nvSpPr>
          <p:spPr>
            <a:xfrm flipH="1">
              <a:off x="9095934" y="175391"/>
              <a:ext cx="21652" cy="2165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16"/>
          <p:cNvSpPr/>
          <p:nvPr/>
        </p:nvSpPr>
        <p:spPr>
          <a:xfrm rot="10800000" flipH="1">
            <a:off x="-12" y="-16117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17" name="Google Shape;3317;p16"/>
          <p:cNvSpPr txBox="1">
            <a:spLocks noGrp="1"/>
          </p:cNvSpPr>
          <p:nvPr>
            <p:ph type="subTitle" idx="1"/>
          </p:nvPr>
        </p:nvSpPr>
        <p:spPr>
          <a:xfrm>
            <a:off x="972600" y="2576759"/>
            <a:ext cx="17427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8" name="Google Shape;3318;p16"/>
          <p:cNvSpPr txBox="1">
            <a:spLocks noGrp="1"/>
          </p:cNvSpPr>
          <p:nvPr>
            <p:ph type="subTitle" idx="2"/>
          </p:nvPr>
        </p:nvSpPr>
        <p:spPr>
          <a:xfrm>
            <a:off x="972600" y="2150850"/>
            <a:ext cx="17427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19" name="Google Shape;3319;p16"/>
          <p:cNvSpPr txBox="1">
            <a:spLocks noGrp="1"/>
          </p:cNvSpPr>
          <p:nvPr>
            <p:ph type="subTitle" idx="3"/>
          </p:nvPr>
        </p:nvSpPr>
        <p:spPr>
          <a:xfrm>
            <a:off x="6428700" y="2576859"/>
            <a:ext cx="17427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20" name="Google Shape;3320;p16"/>
          <p:cNvSpPr txBox="1">
            <a:spLocks noGrp="1"/>
          </p:cNvSpPr>
          <p:nvPr>
            <p:ph type="subTitle" idx="4"/>
          </p:nvPr>
        </p:nvSpPr>
        <p:spPr>
          <a:xfrm>
            <a:off x="6428700" y="2150850"/>
            <a:ext cx="17427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21" name="Google Shape;3321;p16"/>
          <p:cNvSpPr txBox="1">
            <a:spLocks noGrp="1"/>
          </p:cNvSpPr>
          <p:nvPr>
            <p:ph type="subTitle" idx="5"/>
          </p:nvPr>
        </p:nvSpPr>
        <p:spPr>
          <a:xfrm>
            <a:off x="3700650" y="2563750"/>
            <a:ext cx="17427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22" name="Google Shape;3322;p16"/>
          <p:cNvSpPr txBox="1">
            <a:spLocks noGrp="1"/>
          </p:cNvSpPr>
          <p:nvPr>
            <p:ph type="subTitle" idx="6"/>
          </p:nvPr>
        </p:nvSpPr>
        <p:spPr>
          <a:xfrm>
            <a:off x="3700650" y="2150850"/>
            <a:ext cx="17427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23" name="Google Shape;3323;p16"/>
          <p:cNvSpPr/>
          <p:nvPr/>
        </p:nvSpPr>
        <p:spPr>
          <a:xfrm rot="10800000">
            <a:off x="8233906" y="4530600"/>
            <a:ext cx="910105" cy="612890"/>
          </a:xfrm>
          <a:custGeom>
            <a:avLst/>
            <a:gdLst/>
            <a:ahLst/>
            <a:cxnLst/>
            <a:rect l="l" t="t" r="r" b="b"/>
            <a:pathLst>
              <a:path w="11979" h="8067" extrusionOk="0">
                <a:moveTo>
                  <a:pt x="1" y="1"/>
                </a:moveTo>
                <a:lnTo>
                  <a:pt x="1" y="6047"/>
                </a:lnTo>
                <a:cubicBezTo>
                  <a:pt x="299" y="7191"/>
                  <a:pt x="1420" y="8066"/>
                  <a:pt x="2326" y="8066"/>
                </a:cubicBezTo>
                <a:cubicBezTo>
                  <a:pt x="2612" y="8066"/>
                  <a:pt x="2877" y="7979"/>
                  <a:pt x="3087" y="7785"/>
                </a:cubicBezTo>
                <a:cubicBezTo>
                  <a:pt x="3928" y="7011"/>
                  <a:pt x="2122" y="4807"/>
                  <a:pt x="3223" y="3677"/>
                </a:cubicBezTo>
                <a:cubicBezTo>
                  <a:pt x="3389" y="3508"/>
                  <a:pt x="3568" y="3438"/>
                  <a:pt x="3764" y="3438"/>
                </a:cubicBezTo>
                <a:cubicBezTo>
                  <a:pt x="4660" y="3438"/>
                  <a:pt x="5895" y="4887"/>
                  <a:pt x="7656" y="4887"/>
                </a:cubicBezTo>
                <a:cubicBezTo>
                  <a:pt x="8080" y="4887"/>
                  <a:pt x="8535" y="4804"/>
                  <a:pt x="9023" y="4595"/>
                </a:cubicBezTo>
                <a:cubicBezTo>
                  <a:pt x="11979" y="3332"/>
                  <a:pt x="9667" y="1"/>
                  <a:pt x="96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6"/>
          <p:cNvSpPr/>
          <p:nvPr/>
        </p:nvSpPr>
        <p:spPr>
          <a:xfrm rot="10800000" flipH="1">
            <a:off x="3" y="-21082"/>
            <a:ext cx="816131" cy="1121164"/>
          </a:xfrm>
          <a:custGeom>
            <a:avLst/>
            <a:gdLst/>
            <a:ahLst/>
            <a:cxnLst/>
            <a:rect l="l" t="t" r="r" b="b"/>
            <a:pathLst>
              <a:path w="10250" h="14081" extrusionOk="0">
                <a:moveTo>
                  <a:pt x="464" y="1"/>
                </a:moveTo>
                <a:cubicBezTo>
                  <a:pt x="311" y="1"/>
                  <a:pt x="156" y="21"/>
                  <a:pt x="0" y="63"/>
                </a:cubicBezTo>
                <a:lnTo>
                  <a:pt x="0" y="14081"/>
                </a:lnTo>
                <a:lnTo>
                  <a:pt x="8372" y="14081"/>
                </a:lnTo>
                <a:cubicBezTo>
                  <a:pt x="10250" y="10505"/>
                  <a:pt x="8261" y="8835"/>
                  <a:pt x="6056" y="8835"/>
                </a:cubicBezTo>
                <a:cubicBezTo>
                  <a:pt x="5843" y="8835"/>
                  <a:pt x="5628" y="8851"/>
                  <a:pt x="5413" y="8882"/>
                </a:cubicBezTo>
                <a:cubicBezTo>
                  <a:pt x="5266" y="8904"/>
                  <a:pt x="5124" y="8914"/>
                  <a:pt x="4988" y="8914"/>
                </a:cubicBezTo>
                <a:cubicBezTo>
                  <a:pt x="2877" y="8914"/>
                  <a:pt x="2084" y="6458"/>
                  <a:pt x="3020" y="4741"/>
                </a:cubicBezTo>
                <a:cubicBezTo>
                  <a:pt x="3943" y="3049"/>
                  <a:pt x="2361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6"/>
          <p:cNvSpPr/>
          <p:nvPr/>
        </p:nvSpPr>
        <p:spPr>
          <a:xfrm rot="10800000">
            <a:off x="7912320" y="4136532"/>
            <a:ext cx="1231670" cy="1006963"/>
          </a:xfrm>
          <a:custGeom>
            <a:avLst/>
            <a:gdLst/>
            <a:ahLst/>
            <a:cxnLst/>
            <a:rect l="l" t="t" r="r" b="b"/>
            <a:pathLst>
              <a:path w="34532" h="27326" extrusionOk="0">
                <a:moveTo>
                  <a:pt x="54" y="1"/>
                </a:moveTo>
                <a:cubicBezTo>
                  <a:pt x="38" y="1"/>
                  <a:pt x="19" y="4"/>
                  <a:pt x="0" y="7"/>
                </a:cubicBezTo>
                <a:lnTo>
                  <a:pt x="0" y="489"/>
                </a:lnTo>
                <a:cubicBezTo>
                  <a:pt x="18" y="493"/>
                  <a:pt x="36" y="495"/>
                  <a:pt x="53" y="495"/>
                </a:cubicBezTo>
                <a:cubicBezTo>
                  <a:pt x="177" y="495"/>
                  <a:pt x="285" y="402"/>
                  <a:pt x="301" y="273"/>
                </a:cubicBezTo>
                <a:cubicBezTo>
                  <a:pt x="317" y="129"/>
                  <a:pt x="201" y="1"/>
                  <a:pt x="54" y="1"/>
                </a:cubicBezTo>
                <a:close/>
                <a:moveTo>
                  <a:pt x="1276" y="1"/>
                </a:moveTo>
                <a:cubicBezTo>
                  <a:pt x="1053" y="1"/>
                  <a:pt x="944" y="267"/>
                  <a:pt x="1100" y="424"/>
                </a:cubicBezTo>
                <a:cubicBezTo>
                  <a:pt x="1150" y="473"/>
                  <a:pt x="1211" y="495"/>
                  <a:pt x="1271" y="495"/>
                </a:cubicBezTo>
                <a:cubicBezTo>
                  <a:pt x="1398" y="495"/>
                  <a:pt x="1520" y="397"/>
                  <a:pt x="1520" y="248"/>
                </a:cubicBezTo>
                <a:cubicBezTo>
                  <a:pt x="1520" y="113"/>
                  <a:pt x="1410" y="1"/>
                  <a:pt x="1276" y="1"/>
                </a:cubicBezTo>
                <a:close/>
                <a:moveTo>
                  <a:pt x="2495" y="1"/>
                </a:moveTo>
                <a:cubicBezTo>
                  <a:pt x="2272" y="1"/>
                  <a:pt x="2163" y="267"/>
                  <a:pt x="2319" y="424"/>
                </a:cubicBezTo>
                <a:cubicBezTo>
                  <a:pt x="2370" y="473"/>
                  <a:pt x="2431" y="495"/>
                  <a:pt x="2491" y="495"/>
                </a:cubicBezTo>
                <a:cubicBezTo>
                  <a:pt x="2618" y="495"/>
                  <a:pt x="2739" y="397"/>
                  <a:pt x="2739" y="248"/>
                </a:cubicBezTo>
                <a:cubicBezTo>
                  <a:pt x="2739" y="113"/>
                  <a:pt x="2630" y="1"/>
                  <a:pt x="2495" y="1"/>
                </a:cubicBezTo>
                <a:close/>
                <a:moveTo>
                  <a:pt x="3714" y="1"/>
                </a:moveTo>
                <a:cubicBezTo>
                  <a:pt x="3494" y="1"/>
                  <a:pt x="3385" y="267"/>
                  <a:pt x="3538" y="424"/>
                </a:cubicBezTo>
                <a:cubicBezTo>
                  <a:pt x="3589" y="473"/>
                  <a:pt x="3651" y="495"/>
                  <a:pt x="3711" y="495"/>
                </a:cubicBezTo>
                <a:cubicBezTo>
                  <a:pt x="3839" y="495"/>
                  <a:pt x="3961" y="397"/>
                  <a:pt x="3961" y="248"/>
                </a:cubicBezTo>
                <a:cubicBezTo>
                  <a:pt x="3961" y="113"/>
                  <a:pt x="3849" y="1"/>
                  <a:pt x="3714" y="1"/>
                </a:cubicBezTo>
                <a:close/>
                <a:moveTo>
                  <a:pt x="4933" y="1"/>
                </a:moveTo>
                <a:cubicBezTo>
                  <a:pt x="4713" y="1"/>
                  <a:pt x="4604" y="267"/>
                  <a:pt x="4757" y="424"/>
                </a:cubicBezTo>
                <a:cubicBezTo>
                  <a:pt x="4808" y="473"/>
                  <a:pt x="4870" y="495"/>
                  <a:pt x="4930" y="495"/>
                </a:cubicBezTo>
                <a:cubicBezTo>
                  <a:pt x="5058" y="495"/>
                  <a:pt x="5180" y="397"/>
                  <a:pt x="5180" y="248"/>
                </a:cubicBezTo>
                <a:cubicBezTo>
                  <a:pt x="5180" y="113"/>
                  <a:pt x="5068" y="1"/>
                  <a:pt x="4933" y="1"/>
                </a:cubicBezTo>
                <a:close/>
                <a:moveTo>
                  <a:pt x="6152" y="1"/>
                </a:moveTo>
                <a:cubicBezTo>
                  <a:pt x="5933" y="1"/>
                  <a:pt x="5823" y="267"/>
                  <a:pt x="5976" y="424"/>
                </a:cubicBezTo>
                <a:cubicBezTo>
                  <a:pt x="6027" y="473"/>
                  <a:pt x="6089" y="495"/>
                  <a:pt x="6149" y="495"/>
                </a:cubicBezTo>
                <a:cubicBezTo>
                  <a:pt x="6277" y="495"/>
                  <a:pt x="6399" y="397"/>
                  <a:pt x="6399" y="248"/>
                </a:cubicBezTo>
                <a:cubicBezTo>
                  <a:pt x="6399" y="113"/>
                  <a:pt x="6290" y="1"/>
                  <a:pt x="6152" y="1"/>
                </a:cubicBezTo>
                <a:close/>
                <a:moveTo>
                  <a:pt x="7371" y="1"/>
                </a:moveTo>
                <a:cubicBezTo>
                  <a:pt x="7152" y="1"/>
                  <a:pt x="7042" y="267"/>
                  <a:pt x="7199" y="424"/>
                </a:cubicBezTo>
                <a:cubicBezTo>
                  <a:pt x="7248" y="473"/>
                  <a:pt x="7309" y="495"/>
                  <a:pt x="7369" y="495"/>
                </a:cubicBezTo>
                <a:cubicBezTo>
                  <a:pt x="7496" y="495"/>
                  <a:pt x="7619" y="397"/>
                  <a:pt x="7619" y="248"/>
                </a:cubicBezTo>
                <a:cubicBezTo>
                  <a:pt x="7619" y="113"/>
                  <a:pt x="7509" y="1"/>
                  <a:pt x="7371" y="1"/>
                </a:cubicBezTo>
                <a:close/>
                <a:moveTo>
                  <a:pt x="8590" y="1"/>
                </a:moveTo>
                <a:cubicBezTo>
                  <a:pt x="8371" y="1"/>
                  <a:pt x="8261" y="267"/>
                  <a:pt x="8418" y="424"/>
                </a:cubicBezTo>
                <a:cubicBezTo>
                  <a:pt x="8467" y="473"/>
                  <a:pt x="8528" y="495"/>
                  <a:pt x="8588" y="495"/>
                </a:cubicBezTo>
                <a:cubicBezTo>
                  <a:pt x="8715" y="495"/>
                  <a:pt x="8838" y="397"/>
                  <a:pt x="8838" y="248"/>
                </a:cubicBezTo>
                <a:cubicBezTo>
                  <a:pt x="8838" y="113"/>
                  <a:pt x="8728" y="1"/>
                  <a:pt x="8590" y="1"/>
                </a:cubicBezTo>
                <a:close/>
                <a:moveTo>
                  <a:pt x="9812" y="1"/>
                </a:moveTo>
                <a:cubicBezTo>
                  <a:pt x="9590" y="1"/>
                  <a:pt x="9480" y="267"/>
                  <a:pt x="9637" y="424"/>
                </a:cubicBezTo>
                <a:cubicBezTo>
                  <a:pt x="9686" y="473"/>
                  <a:pt x="9747" y="495"/>
                  <a:pt x="9807" y="495"/>
                </a:cubicBezTo>
                <a:cubicBezTo>
                  <a:pt x="9934" y="495"/>
                  <a:pt x="10057" y="397"/>
                  <a:pt x="10057" y="248"/>
                </a:cubicBezTo>
                <a:cubicBezTo>
                  <a:pt x="10057" y="113"/>
                  <a:pt x="9947" y="1"/>
                  <a:pt x="9812" y="1"/>
                </a:cubicBezTo>
                <a:close/>
                <a:moveTo>
                  <a:pt x="11031" y="1"/>
                </a:moveTo>
                <a:cubicBezTo>
                  <a:pt x="10809" y="1"/>
                  <a:pt x="10699" y="267"/>
                  <a:pt x="10856" y="424"/>
                </a:cubicBezTo>
                <a:cubicBezTo>
                  <a:pt x="10906" y="473"/>
                  <a:pt x="10968" y="495"/>
                  <a:pt x="11028" y="495"/>
                </a:cubicBezTo>
                <a:cubicBezTo>
                  <a:pt x="11155" y="495"/>
                  <a:pt x="11276" y="397"/>
                  <a:pt x="11276" y="248"/>
                </a:cubicBezTo>
                <a:cubicBezTo>
                  <a:pt x="11276" y="113"/>
                  <a:pt x="11166" y="1"/>
                  <a:pt x="11031" y="1"/>
                </a:cubicBezTo>
                <a:close/>
                <a:moveTo>
                  <a:pt x="12250" y="1"/>
                </a:moveTo>
                <a:cubicBezTo>
                  <a:pt x="12031" y="1"/>
                  <a:pt x="11921" y="267"/>
                  <a:pt x="12075" y="424"/>
                </a:cubicBezTo>
                <a:cubicBezTo>
                  <a:pt x="12125" y="473"/>
                  <a:pt x="12187" y="495"/>
                  <a:pt x="12248" y="495"/>
                </a:cubicBezTo>
                <a:cubicBezTo>
                  <a:pt x="12375" y="495"/>
                  <a:pt x="12498" y="397"/>
                  <a:pt x="12498" y="248"/>
                </a:cubicBezTo>
                <a:cubicBezTo>
                  <a:pt x="12498" y="113"/>
                  <a:pt x="12385" y="1"/>
                  <a:pt x="12250" y="1"/>
                </a:cubicBezTo>
                <a:close/>
                <a:moveTo>
                  <a:pt x="13469" y="1"/>
                </a:moveTo>
                <a:cubicBezTo>
                  <a:pt x="13250" y="1"/>
                  <a:pt x="13140" y="267"/>
                  <a:pt x="13294" y="424"/>
                </a:cubicBezTo>
                <a:cubicBezTo>
                  <a:pt x="13344" y="473"/>
                  <a:pt x="13406" y="495"/>
                  <a:pt x="13467" y="495"/>
                </a:cubicBezTo>
                <a:cubicBezTo>
                  <a:pt x="13594" y="495"/>
                  <a:pt x="13717" y="397"/>
                  <a:pt x="13717" y="248"/>
                </a:cubicBezTo>
                <a:cubicBezTo>
                  <a:pt x="13717" y="113"/>
                  <a:pt x="13604" y="1"/>
                  <a:pt x="13469" y="1"/>
                </a:cubicBezTo>
                <a:close/>
                <a:moveTo>
                  <a:pt x="14688" y="1"/>
                </a:moveTo>
                <a:cubicBezTo>
                  <a:pt x="14469" y="1"/>
                  <a:pt x="14359" y="267"/>
                  <a:pt x="14513" y="424"/>
                </a:cubicBezTo>
                <a:cubicBezTo>
                  <a:pt x="14563" y="473"/>
                  <a:pt x="14625" y="495"/>
                  <a:pt x="14686" y="495"/>
                </a:cubicBezTo>
                <a:cubicBezTo>
                  <a:pt x="14813" y="495"/>
                  <a:pt x="14936" y="397"/>
                  <a:pt x="14936" y="248"/>
                </a:cubicBezTo>
                <a:cubicBezTo>
                  <a:pt x="14936" y="113"/>
                  <a:pt x="14826" y="1"/>
                  <a:pt x="14688" y="1"/>
                </a:cubicBezTo>
                <a:close/>
                <a:moveTo>
                  <a:pt x="15907" y="1"/>
                </a:moveTo>
                <a:cubicBezTo>
                  <a:pt x="15688" y="1"/>
                  <a:pt x="15578" y="267"/>
                  <a:pt x="15735" y="424"/>
                </a:cubicBezTo>
                <a:cubicBezTo>
                  <a:pt x="15785" y="473"/>
                  <a:pt x="15846" y="495"/>
                  <a:pt x="15906" y="495"/>
                </a:cubicBezTo>
                <a:cubicBezTo>
                  <a:pt x="16033" y="495"/>
                  <a:pt x="16155" y="397"/>
                  <a:pt x="16155" y="248"/>
                </a:cubicBezTo>
                <a:cubicBezTo>
                  <a:pt x="16155" y="113"/>
                  <a:pt x="16045" y="1"/>
                  <a:pt x="15907" y="1"/>
                </a:cubicBezTo>
                <a:close/>
                <a:moveTo>
                  <a:pt x="17127" y="1"/>
                </a:moveTo>
                <a:cubicBezTo>
                  <a:pt x="16907" y="1"/>
                  <a:pt x="16797" y="267"/>
                  <a:pt x="16954" y="424"/>
                </a:cubicBezTo>
                <a:cubicBezTo>
                  <a:pt x="17004" y="473"/>
                  <a:pt x="17065" y="495"/>
                  <a:pt x="17125" y="495"/>
                </a:cubicBezTo>
                <a:cubicBezTo>
                  <a:pt x="17252" y="495"/>
                  <a:pt x="17374" y="397"/>
                  <a:pt x="17374" y="248"/>
                </a:cubicBezTo>
                <a:cubicBezTo>
                  <a:pt x="17374" y="113"/>
                  <a:pt x="17264" y="1"/>
                  <a:pt x="17127" y="1"/>
                </a:cubicBezTo>
                <a:close/>
                <a:moveTo>
                  <a:pt x="18349" y="1"/>
                </a:moveTo>
                <a:cubicBezTo>
                  <a:pt x="18126" y="1"/>
                  <a:pt x="18017" y="267"/>
                  <a:pt x="18173" y="424"/>
                </a:cubicBezTo>
                <a:cubicBezTo>
                  <a:pt x="18223" y="473"/>
                  <a:pt x="18284" y="495"/>
                  <a:pt x="18344" y="495"/>
                </a:cubicBezTo>
                <a:cubicBezTo>
                  <a:pt x="18471" y="495"/>
                  <a:pt x="18593" y="397"/>
                  <a:pt x="18593" y="248"/>
                </a:cubicBezTo>
                <a:cubicBezTo>
                  <a:pt x="18593" y="113"/>
                  <a:pt x="18483" y="1"/>
                  <a:pt x="18349" y="1"/>
                </a:cubicBezTo>
                <a:close/>
                <a:moveTo>
                  <a:pt x="19568" y="1"/>
                </a:moveTo>
                <a:cubicBezTo>
                  <a:pt x="19345" y="1"/>
                  <a:pt x="19236" y="267"/>
                  <a:pt x="19392" y="424"/>
                </a:cubicBezTo>
                <a:cubicBezTo>
                  <a:pt x="19443" y="473"/>
                  <a:pt x="19504" y="495"/>
                  <a:pt x="19564" y="495"/>
                </a:cubicBezTo>
                <a:cubicBezTo>
                  <a:pt x="19691" y="495"/>
                  <a:pt x="19812" y="397"/>
                  <a:pt x="19812" y="248"/>
                </a:cubicBezTo>
                <a:cubicBezTo>
                  <a:pt x="19812" y="113"/>
                  <a:pt x="19703" y="1"/>
                  <a:pt x="19568" y="1"/>
                </a:cubicBezTo>
                <a:close/>
                <a:moveTo>
                  <a:pt x="20787" y="1"/>
                </a:moveTo>
                <a:cubicBezTo>
                  <a:pt x="20567" y="1"/>
                  <a:pt x="20458" y="267"/>
                  <a:pt x="20611" y="424"/>
                </a:cubicBezTo>
                <a:cubicBezTo>
                  <a:pt x="20662" y="473"/>
                  <a:pt x="20724" y="495"/>
                  <a:pt x="20784" y="495"/>
                </a:cubicBezTo>
                <a:cubicBezTo>
                  <a:pt x="20912" y="495"/>
                  <a:pt x="21034" y="397"/>
                  <a:pt x="21034" y="248"/>
                </a:cubicBezTo>
                <a:cubicBezTo>
                  <a:pt x="21034" y="113"/>
                  <a:pt x="20922" y="1"/>
                  <a:pt x="20787" y="1"/>
                </a:cubicBezTo>
                <a:close/>
                <a:moveTo>
                  <a:pt x="22006" y="1"/>
                </a:moveTo>
                <a:cubicBezTo>
                  <a:pt x="21786" y="1"/>
                  <a:pt x="21677" y="267"/>
                  <a:pt x="21830" y="424"/>
                </a:cubicBezTo>
                <a:cubicBezTo>
                  <a:pt x="21881" y="473"/>
                  <a:pt x="21943" y="495"/>
                  <a:pt x="22003" y="495"/>
                </a:cubicBezTo>
                <a:cubicBezTo>
                  <a:pt x="22131" y="495"/>
                  <a:pt x="22253" y="397"/>
                  <a:pt x="22253" y="248"/>
                </a:cubicBezTo>
                <a:cubicBezTo>
                  <a:pt x="22253" y="113"/>
                  <a:pt x="22141" y="1"/>
                  <a:pt x="22006" y="1"/>
                </a:cubicBezTo>
                <a:close/>
                <a:moveTo>
                  <a:pt x="23225" y="1"/>
                </a:moveTo>
                <a:cubicBezTo>
                  <a:pt x="23006" y="1"/>
                  <a:pt x="22896" y="267"/>
                  <a:pt x="23049" y="424"/>
                </a:cubicBezTo>
                <a:cubicBezTo>
                  <a:pt x="23100" y="473"/>
                  <a:pt x="23162" y="495"/>
                  <a:pt x="23222" y="495"/>
                </a:cubicBezTo>
                <a:cubicBezTo>
                  <a:pt x="23350" y="495"/>
                  <a:pt x="23472" y="397"/>
                  <a:pt x="23472" y="248"/>
                </a:cubicBezTo>
                <a:cubicBezTo>
                  <a:pt x="23472" y="113"/>
                  <a:pt x="23363" y="1"/>
                  <a:pt x="23225" y="1"/>
                </a:cubicBezTo>
                <a:close/>
                <a:moveTo>
                  <a:pt x="24444" y="1"/>
                </a:moveTo>
                <a:cubicBezTo>
                  <a:pt x="24225" y="1"/>
                  <a:pt x="24115" y="267"/>
                  <a:pt x="24272" y="424"/>
                </a:cubicBezTo>
                <a:cubicBezTo>
                  <a:pt x="24321" y="473"/>
                  <a:pt x="24382" y="495"/>
                  <a:pt x="24442" y="495"/>
                </a:cubicBezTo>
                <a:cubicBezTo>
                  <a:pt x="24569" y="495"/>
                  <a:pt x="24692" y="397"/>
                  <a:pt x="24692" y="248"/>
                </a:cubicBezTo>
                <a:cubicBezTo>
                  <a:pt x="24692" y="113"/>
                  <a:pt x="24582" y="1"/>
                  <a:pt x="24444" y="1"/>
                </a:cubicBezTo>
                <a:close/>
                <a:moveTo>
                  <a:pt x="25663" y="1"/>
                </a:moveTo>
                <a:cubicBezTo>
                  <a:pt x="25444" y="1"/>
                  <a:pt x="25334" y="267"/>
                  <a:pt x="25491" y="424"/>
                </a:cubicBezTo>
                <a:cubicBezTo>
                  <a:pt x="25540" y="473"/>
                  <a:pt x="25601" y="495"/>
                  <a:pt x="25661" y="495"/>
                </a:cubicBezTo>
                <a:cubicBezTo>
                  <a:pt x="25788" y="495"/>
                  <a:pt x="25911" y="397"/>
                  <a:pt x="25911" y="248"/>
                </a:cubicBezTo>
                <a:cubicBezTo>
                  <a:pt x="25911" y="113"/>
                  <a:pt x="25801" y="1"/>
                  <a:pt x="25663" y="1"/>
                </a:cubicBezTo>
                <a:close/>
                <a:moveTo>
                  <a:pt x="26885" y="1"/>
                </a:moveTo>
                <a:cubicBezTo>
                  <a:pt x="26663" y="1"/>
                  <a:pt x="26553" y="267"/>
                  <a:pt x="26710" y="424"/>
                </a:cubicBezTo>
                <a:cubicBezTo>
                  <a:pt x="26759" y="473"/>
                  <a:pt x="26820" y="495"/>
                  <a:pt x="26880" y="495"/>
                </a:cubicBezTo>
                <a:cubicBezTo>
                  <a:pt x="27007" y="495"/>
                  <a:pt x="27130" y="397"/>
                  <a:pt x="27130" y="248"/>
                </a:cubicBezTo>
                <a:cubicBezTo>
                  <a:pt x="27130" y="113"/>
                  <a:pt x="27020" y="1"/>
                  <a:pt x="26885" y="1"/>
                </a:cubicBezTo>
                <a:close/>
                <a:moveTo>
                  <a:pt x="28104" y="1"/>
                </a:moveTo>
                <a:cubicBezTo>
                  <a:pt x="27885" y="1"/>
                  <a:pt x="27772" y="267"/>
                  <a:pt x="27929" y="424"/>
                </a:cubicBezTo>
                <a:cubicBezTo>
                  <a:pt x="27979" y="473"/>
                  <a:pt x="28041" y="495"/>
                  <a:pt x="28101" y="495"/>
                </a:cubicBezTo>
                <a:cubicBezTo>
                  <a:pt x="28228" y="495"/>
                  <a:pt x="28349" y="397"/>
                  <a:pt x="28349" y="248"/>
                </a:cubicBezTo>
                <a:cubicBezTo>
                  <a:pt x="28349" y="113"/>
                  <a:pt x="28239" y="1"/>
                  <a:pt x="28104" y="1"/>
                </a:cubicBezTo>
                <a:close/>
                <a:moveTo>
                  <a:pt x="29323" y="1"/>
                </a:moveTo>
                <a:cubicBezTo>
                  <a:pt x="29104" y="1"/>
                  <a:pt x="28994" y="267"/>
                  <a:pt x="29148" y="424"/>
                </a:cubicBezTo>
                <a:cubicBezTo>
                  <a:pt x="29198" y="473"/>
                  <a:pt x="29260" y="495"/>
                  <a:pt x="29321" y="495"/>
                </a:cubicBezTo>
                <a:cubicBezTo>
                  <a:pt x="29448" y="495"/>
                  <a:pt x="29571" y="397"/>
                  <a:pt x="29571" y="248"/>
                </a:cubicBezTo>
                <a:cubicBezTo>
                  <a:pt x="29571" y="113"/>
                  <a:pt x="29458" y="1"/>
                  <a:pt x="29323" y="1"/>
                </a:cubicBezTo>
                <a:close/>
                <a:moveTo>
                  <a:pt x="30542" y="1"/>
                </a:moveTo>
                <a:cubicBezTo>
                  <a:pt x="30323" y="1"/>
                  <a:pt x="30213" y="267"/>
                  <a:pt x="30367" y="424"/>
                </a:cubicBezTo>
                <a:cubicBezTo>
                  <a:pt x="30417" y="473"/>
                  <a:pt x="30479" y="495"/>
                  <a:pt x="30540" y="495"/>
                </a:cubicBezTo>
                <a:cubicBezTo>
                  <a:pt x="30667" y="495"/>
                  <a:pt x="30790" y="397"/>
                  <a:pt x="30790" y="248"/>
                </a:cubicBezTo>
                <a:cubicBezTo>
                  <a:pt x="30790" y="113"/>
                  <a:pt x="30677" y="1"/>
                  <a:pt x="30542" y="1"/>
                </a:cubicBezTo>
                <a:close/>
                <a:moveTo>
                  <a:pt x="31761" y="1"/>
                </a:moveTo>
                <a:cubicBezTo>
                  <a:pt x="31542" y="1"/>
                  <a:pt x="31432" y="267"/>
                  <a:pt x="31586" y="424"/>
                </a:cubicBezTo>
                <a:cubicBezTo>
                  <a:pt x="31636" y="473"/>
                  <a:pt x="31698" y="495"/>
                  <a:pt x="31759" y="495"/>
                </a:cubicBezTo>
                <a:cubicBezTo>
                  <a:pt x="31886" y="495"/>
                  <a:pt x="32009" y="397"/>
                  <a:pt x="32009" y="248"/>
                </a:cubicBezTo>
                <a:cubicBezTo>
                  <a:pt x="32009" y="113"/>
                  <a:pt x="31899" y="1"/>
                  <a:pt x="31761" y="1"/>
                </a:cubicBezTo>
                <a:close/>
                <a:moveTo>
                  <a:pt x="32980" y="1"/>
                </a:moveTo>
                <a:cubicBezTo>
                  <a:pt x="32761" y="1"/>
                  <a:pt x="32651" y="267"/>
                  <a:pt x="32808" y="424"/>
                </a:cubicBezTo>
                <a:cubicBezTo>
                  <a:pt x="32858" y="473"/>
                  <a:pt x="32919" y="495"/>
                  <a:pt x="32979" y="495"/>
                </a:cubicBezTo>
                <a:cubicBezTo>
                  <a:pt x="33106" y="495"/>
                  <a:pt x="33228" y="397"/>
                  <a:pt x="33228" y="248"/>
                </a:cubicBezTo>
                <a:cubicBezTo>
                  <a:pt x="33228" y="113"/>
                  <a:pt x="33118" y="1"/>
                  <a:pt x="32980" y="1"/>
                </a:cubicBezTo>
                <a:close/>
                <a:moveTo>
                  <a:pt x="34204" y="1"/>
                </a:moveTo>
                <a:cubicBezTo>
                  <a:pt x="34078" y="1"/>
                  <a:pt x="33955" y="99"/>
                  <a:pt x="33955" y="248"/>
                </a:cubicBezTo>
                <a:cubicBezTo>
                  <a:pt x="33955" y="383"/>
                  <a:pt x="34065" y="496"/>
                  <a:pt x="34200" y="496"/>
                </a:cubicBezTo>
                <a:cubicBezTo>
                  <a:pt x="34422" y="496"/>
                  <a:pt x="34532" y="229"/>
                  <a:pt x="34375" y="73"/>
                </a:cubicBezTo>
                <a:cubicBezTo>
                  <a:pt x="34326" y="23"/>
                  <a:pt x="34264" y="1"/>
                  <a:pt x="34204" y="1"/>
                </a:cubicBezTo>
                <a:close/>
                <a:moveTo>
                  <a:pt x="54" y="1220"/>
                </a:moveTo>
                <a:cubicBezTo>
                  <a:pt x="38" y="1220"/>
                  <a:pt x="19" y="1223"/>
                  <a:pt x="0" y="1226"/>
                </a:cubicBezTo>
                <a:lnTo>
                  <a:pt x="0" y="1708"/>
                </a:lnTo>
                <a:cubicBezTo>
                  <a:pt x="18" y="1712"/>
                  <a:pt x="36" y="1714"/>
                  <a:pt x="53" y="1714"/>
                </a:cubicBezTo>
                <a:cubicBezTo>
                  <a:pt x="177" y="1714"/>
                  <a:pt x="285" y="1622"/>
                  <a:pt x="301" y="1495"/>
                </a:cubicBezTo>
                <a:cubicBezTo>
                  <a:pt x="317" y="1348"/>
                  <a:pt x="201" y="1220"/>
                  <a:pt x="54" y="1220"/>
                </a:cubicBezTo>
                <a:close/>
                <a:moveTo>
                  <a:pt x="1276" y="1220"/>
                </a:moveTo>
                <a:cubicBezTo>
                  <a:pt x="1053" y="1220"/>
                  <a:pt x="944" y="1486"/>
                  <a:pt x="1100" y="1643"/>
                </a:cubicBezTo>
                <a:cubicBezTo>
                  <a:pt x="1150" y="1692"/>
                  <a:pt x="1211" y="1714"/>
                  <a:pt x="1271" y="1714"/>
                </a:cubicBezTo>
                <a:cubicBezTo>
                  <a:pt x="1398" y="1714"/>
                  <a:pt x="1520" y="1616"/>
                  <a:pt x="1520" y="1467"/>
                </a:cubicBezTo>
                <a:cubicBezTo>
                  <a:pt x="1520" y="1332"/>
                  <a:pt x="1410" y="1220"/>
                  <a:pt x="1276" y="1220"/>
                </a:cubicBezTo>
                <a:close/>
                <a:moveTo>
                  <a:pt x="2495" y="1220"/>
                </a:moveTo>
                <a:cubicBezTo>
                  <a:pt x="2272" y="1220"/>
                  <a:pt x="2163" y="1486"/>
                  <a:pt x="2319" y="1643"/>
                </a:cubicBezTo>
                <a:cubicBezTo>
                  <a:pt x="2370" y="1692"/>
                  <a:pt x="2431" y="1714"/>
                  <a:pt x="2491" y="1714"/>
                </a:cubicBezTo>
                <a:cubicBezTo>
                  <a:pt x="2618" y="1714"/>
                  <a:pt x="2739" y="1616"/>
                  <a:pt x="2739" y="1467"/>
                </a:cubicBezTo>
                <a:cubicBezTo>
                  <a:pt x="2739" y="1332"/>
                  <a:pt x="2630" y="1220"/>
                  <a:pt x="2495" y="1220"/>
                </a:cubicBezTo>
                <a:close/>
                <a:moveTo>
                  <a:pt x="3714" y="1220"/>
                </a:moveTo>
                <a:cubicBezTo>
                  <a:pt x="3494" y="1220"/>
                  <a:pt x="3385" y="1486"/>
                  <a:pt x="3538" y="1643"/>
                </a:cubicBezTo>
                <a:cubicBezTo>
                  <a:pt x="3589" y="1692"/>
                  <a:pt x="3651" y="1714"/>
                  <a:pt x="3711" y="1714"/>
                </a:cubicBezTo>
                <a:cubicBezTo>
                  <a:pt x="3839" y="1714"/>
                  <a:pt x="3961" y="1616"/>
                  <a:pt x="3961" y="1467"/>
                </a:cubicBezTo>
                <a:cubicBezTo>
                  <a:pt x="3961" y="1332"/>
                  <a:pt x="3849" y="1220"/>
                  <a:pt x="3714" y="1220"/>
                </a:cubicBezTo>
                <a:close/>
                <a:moveTo>
                  <a:pt x="4933" y="1220"/>
                </a:moveTo>
                <a:cubicBezTo>
                  <a:pt x="4713" y="1220"/>
                  <a:pt x="4604" y="1486"/>
                  <a:pt x="4757" y="1643"/>
                </a:cubicBezTo>
                <a:cubicBezTo>
                  <a:pt x="4808" y="1692"/>
                  <a:pt x="4870" y="1714"/>
                  <a:pt x="4930" y="1714"/>
                </a:cubicBezTo>
                <a:cubicBezTo>
                  <a:pt x="5058" y="1714"/>
                  <a:pt x="5180" y="1616"/>
                  <a:pt x="5180" y="1467"/>
                </a:cubicBezTo>
                <a:cubicBezTo>
                  <a:pt x="5180" y="1332"/>
                  <a:pt x="5068" y="1220"/>
                  <a:pt x="4933" y="1220"/>
                </a:cubicBezTo>
                <a:close/>
                <a:moveTo>
                  <a:pt x="34200" y="1220"/>
                </a:moveTo>
                <a:cubicBezTo>
                  <a:pt x="33980" y="1220"/>
                  <a:pt x="33870" y="1486"/>
                  <a:pt x="34027" y="1643"/>
                </a:cubicBezTo>
                <a:cubicBezTo>
                  <a:pt x="34077" y="1692"/>
                  <a:pt x="34138" y="1714"/>
                  <a:pt x="34198" y="1714"/>
                </a:cubicBezTo>
                <a:cubicBezTo>
                  <a:pt x="34325" y="1714"/>
                  <a:pt x="34447" y="1616"/>
                  <a:pt x="34447" y="1467"/>
                </a:cubicBezTo>
                <a:cubicBezTo>
                  <a:pt x="34447" y="1332"/>
                  <a:pt x="34337" y="1220"/>
                  <a:pt x="34200" y="1220"/>
                </a:cubicBezTo>
                <a:close/>
                <a:moveTo>
                  <a:pt x="6152" y="1220"/>
                </a:moveTo>
                <a:cubicBezTo>
                  <a:pt x="5933" y="1220"/>
                  <a:pt x="5823" y="1486"/>
                  <a:pt x="5976" y="1643"/>
                </a:cubicBezTo>
                <a:cubicBezTo>
                  <a:pt x="6027" y="1693"/>
                  <a:pt x="6089" y="1716"/>
                  <a:pt x="6149" y="1716"/>
                </a:cubicBezTo>
                <a:cubicBezTo>
                  <a:pt x="6277" y="1716"/>
                  <a:pt x="6399" y="1616"/>
                  <a:pt x="6399" y="1467"/>
                </a:cubicBezTo>
                <a:cubicBezTo>
                  <a:pt x="6399" y="1332"/>
                  <a:pt x="6290" y="1220"/>
                  <a:pt x="6152" y="1220"/>
                </a:cubicBezTo>
                <a:close/>
                <a:moveTo>
                  <a:pt x="7371" y="1220"/>
                </a:moveTo>
                <a:cubicBezTo>
                  <a:pt x="7152" y="1220"/>
                  <a:pt x="7042" y="1486"/>
                  <a:pt x="7199" y="1643"/>
                </a:cubicBezTo>
                <a:cubicBezTo>
                  <a:pt x="7248" y="1693"/>
                  <a:pt x="7309" y="1716"/>
                  <a:pt x="7369" y="1716"/>
                </a:cubicBezTo>
                <a:cubicBezTo>
                  <a:pt x="7496" y="1716"/>
                  <a:pt x="7619" y="1616"/>
                  <a:pt x="7619" y="1467"/>
                </a:cubicBezTo>
                <a:cubicBezTo>
                  <a:pt x="7619" y="1332"/>
                  <a:pt x="7509" y="1220"/>
                  <a:pt x="7371" y="1220"/>
                </a:cubicBezTo>
                <a:close/>
                <a:moveTo>
                  <a:pt x="8590" y="1220"/>
                </a:moveTo>
                <a:cubicBezTo>
                  <a:pt x="8371" y="1220"/>
                  <a:pt x="8261" y="1486"/>
                  <a:pt x="8418" y="1643"/>
                </a:cubicBezTo>
                <a:cubicBezTo>
                  <a:pt x="8467" y="1693"/>
                  <a:pt x="8528" y="1716"/>
                  <a:pt x="8588" y="1716"/>
                </a:cubicBezTo>
                <a:cubicBezTo>
                  <a:pt x="8715" y="1716"/>
                  <a:pt x="8838" y="1616"/>
                  <a:pt x="8838" y="1467"/>
                </a:cubicBezTo>
                <a:cubicBezTo>
                  <a:pt x="8838" y="1332"/>
                  <a:pt x="8728" y="1220"/>
                  <a:pt x="8590" y="1220"/>
                </a:cubicBezTo>
                <a:close/>
                <a:moveTo>
                  <a:pt x="9812" y="1220"/>
                </a:moveTo>
                <a:cubicBezTo>
                  <a:pt x="9590" y="1220"/>
                  <a:pt x="9480" y="1486"/>
                  <a:pt x="9637" y="1643"/>
                </a:cubicBezTo>
                <a:cubicBezTo>
                  <a:pt x="9686" y="1693"/>
                  <a:pt x="9747" y="1716"/>
                  <a:pt x="9808" y="1716"/>
                </a:cubicBezTo>
                <a:cubicBezTo>
                  <a:pt x="9934" y="1716"/>
                  <a:pt x="10057" y="1616"/>
                  <a:pt x="10057" y="1467"/>
                </a:cubicBezTo>
                <a:cubicBezTo>
                  <a:pt x="10057" y="1332"/>
                  <a:pt x="9947" y="1220"/>
                  <a:pt x="9812" y="1220"/>
                </a:cubicBezTo>
                <a:close/>
                <a:moveTo>
                  <a:pt x="11031" y="1220"/>
                </a:moveTo>
                <a:cubicBezTo>
                  <a:pt x="10809" y="1220"/>
                  <a:pt x="10699" y="1486"/>
                  <a:pt x="10856" y="1643"/>
                </a:cubicBezTo>
                <a:cubicBezTo>
                  <a:pt x="10906" y="1693"/>
                  <a:pt x="10968" y="1716"/>
                  <a:pt x="11028" y="1716"/>
                </a:cubicBezTo>
                <a:cubicBezTo>
                  <a:pt x="11155" y="1716"/>
                  <a:pt x="11276" y="1616"/>
                  <a:pt x="11276" y="1467"/>
                </a:cubicBezTo>
                <a:cubicBezTo>
                  <a:pt x="11276" y="1332"/>
                  <a:pt x="11166" y="1220"/>
                  <a:pt x="11031" y="1220"/>
                </a:cubicBezTo>
                <a:close/>
                <a:moveTo>
                  <a:pt x="12250" y="1220"/>
                </a:moveTo>
                <a:cubicBezTo>
                  <a:pt x="12031" y="1220"/>
                  <a:pt x="11921" y="1486"/>
                  <a:pt x="12075" y="1643"/>
                </a:cubicBezTo>
                <a:cubicBezTo>
                  <a:pt x="12125" y="1693"/>
                  <a:pt x="12187" y="1716"/>
                  <a:pt x="12248" y="1716"/>
                </a:cubicBezTo>
                <a:cubicBezTo>
                  <a:pt x="12375" y="1716"/>
                  <a:pt x="12498" y="1616"/>
                  <a:pt x="12498" y="1467"/>
                </a:cubicBezTo>
                <a:cubicBezTo>
                  <a:pt x="12498" y="1332"/>
                  <a:pt x="12385" y="1220"/>
                  <a:pt x="12250" y="1220"/>
                </a:cubicBezTo>
                <a:close/>
                <a:moveTo>
                  <a:pt x="13469" y="1220"/>
                </a:moveTo>
                <a:cubicBezTo>
                  <a:pt x="13250" y="1220"/>
                  <a:pt x="13140" y="1486"/>
                  <a:pt x="13294" y="1643"/>
                </a:cubicBezTo>
                <a:cubicBezTo>
                  <a:pt x="13344" y="1693"/>
                  <a:pt x="13406" y="1716"/>
                  <a:pt x="13467" y="1716"/>
                </a:cubicBezTo>
                <a:cubicBezTo>
                  <a:pt x="13595" y="1716"/>
                  <a:pt x="13717" y="1616"/>
                  <a:pt x="13717" y="1467"/>
                </a:cubicBezTo>
                <a:cubicBezTo>
                  <a:pt x="13717" y="1332"/>
                  <a:pt x="13604" y="1220"/>
                  <a:pt x="13469" y="1220"/>
                </a:cubicBezTo>
                <a:close/>
                <a:moveTo>
                  <a:pt x="14688" y="1220"/>
                </a:moveTo>
                <a:cubicBezTo>
                  <a:pt x="14469" y="1220"/>
                  <a:pt x="14359" y="1486"/>
                  <a:pt x="14513" y="1643"/>
                </a:cubicBezTo>
                <a:cubicBezTo>
                  <a:pt x="14563" y="1693"/>
                  <a:pt x="14625" y="1716"/>
                  <a:pt x="14686" y="1716"/>
                </a:cubicBezTo>
                <a:cubicBezTo>
                  <a:pt x="14814" y="1716"/>
                  <a:pt x="14936" y="1616"/>
                  <a:pt x="14936" y="1467"/>
                </a:cubicBezTo>
                <a:cubicBezTo>
                  <a:pt x="14936" y="1332"/>
                  <a:pt x="14826" y="1220"/>
                  <a:pt x="14688" y="1220"/>
                </a:cubicBezTo>
                <a:close/>
                <a:moveTo>
                  <a:pt x="15907" y="1220"/>
                </a:moveTo>
                <a:cubicBezTo>
                  <a:pt x="15688" y="1220"/>
                  <a:pt x="15578" y="1486"/>
                  <a:pt x="15735" y="1643"/>
                </a:cubicBezTo>
                <a:cubicBezTo>
                  <a:pt x="15785" y="1693"/>
                  <a:pt x="15846" y="1716"/>
                  <a:pt x="15906" y="1716"/>
                </a:cubicBezTo>
                <a:cubicBezTo>
                  <a:pt x="16033" y="1716"/>
                  <a:pt x="16155" y="1616"/>
                  <a:pt x="16155" y="1467"/>
                </a:cubicBezTo>
                <a:cubicBezTo>
                  <a:pt x="16155" y="1332"/>
                  <a:pt x="16045" y="1220"/>
                  <a:pt x="15907" y="1220"/>
                </a:cubicBezTo>
                <a:close/>
                <a:moveTo>
                  <a:pt x="17127" y="1220"/>
                </a:moveTo>
                <a:cubicBezTo>
                  <a:pt x="16907" y="1220"/>
                  <a:pt x="16797" y="1486"/>
                  <a:pt x="16954" y="1643"/>
                </a:cubicBezTo>
                <a:cubicBezTo>
                  <a:pt x="17004" y="1693"/>
                  <a:pt x="17065" y="1716"/>
                  <a:pt x="17125" y="1716"/>
                </a:cubicBezTo>
                <a:cubicBezTo>
                  <a:pt x="17252" y="1716"/>
                  <a:pt x="17374" y="1616"/>
                  <a:pt x="17374" y="1467"/>
                </a:cubicBezTo>
                <a:cubicBezTo>
                  <a:pt x="17374" y="1332"/>
                  <a:pt x="17264" y="1220"/>
                  <a:pt x="17127" y="1220"/>
                </a:cubicBezTo>
                <a:close/>
                <a:moveTo>
                  <a:pt x="18349" y="1220"/>
                </a:moveTo>
                <a:cubicBezTo>
                  <a:pt x="18126" y="1220"/>
                  <a:pt x="18017" y="1486"/>
                  <a:pt x="18173" y="1643"/>
                </a:cubicBezTo>
                <a:cubicBezTo>
                  <a:pt x="18223" y="1693"/>
                  <a:pt x="18284" y="1716"/>
                  <a:pt x="18344" y="1716"/>
                </a:cubicBezTo>
                <a:cubicBezTo>
                  <a:pt x="18471" y="1716"/>
                  <a:pt x="18593" y="1616"/>
                  <a:pt x="18593" y="1467"/>
                </a:cubicBezTo>
                <a:cubicBezTo>
                  <a:pt x="18593" y="1332"/>
                  <a:pt x="18483" y="1220"/>
                  <a:pt x="18349" y="1220"/>
                </a:cubicBezTo>
                <a:close/>
                <a:moveTo>
                  <a:pt x="19568" y="1220"/>
                </a:moveTo>
                <a:cubicBezTo>
                  <a:pt x="19345" y="1220"/>
                  <a:pt x="19236" y="1486"/>
                  <a:pt x="19392" y="1643"/>
                </a:cubicBezTo>
                <a:cubicBezTo>
                  <a:pt x="19443" y="1693"/>
                  <a:pt x="19504" y="1716"/>
                  <a:pt x="19564" y="1716"/>
                </a:cubicBezTo>
                <a:cubicBezTo>
                  <a:pt x="19691" y="1716"/>
                  <a:pt x="19812" y="1616"/>
                  <a:pt x="19812" y="1467"/>
                </a:cubicBezTo>
                <a:cubicBezTo>
                  <a:pt x="19812" y="1332"/>
                  <a:pt x="19703" y="1220"/>
                  <a:pt x="19568" y="1220"/>
                </a:cubicBezTo>
                <a:close/>
                <a:moveTo>
                  <a:pt x="20787" y="1220"/>
                </a:moveTo>
                <a:cubicBezTo>
                  <a:pt x="20567" y="1220"/>
                  <a:pt x="20458" y="1486"/>
                  <a:pt x="20611" y="1643"/>
                </a:cubicBezTo>
                <a:cubicBezTo>
                  <a:pt x="20662" y="1693"/>
                  <a:pt x="20724" y="1716"/>
                  <a:pt x="20784" y="1716"/>
                </a:cubicBezTo>
                <a:cubicBezTo>
                  <a:pt x="20912" y="1716"/>
                  <a:pt x="21034" y="1616"/>
                  <a:pt x="21034" y="1467"/>
                </a:cubicBezTo>
                <a:cubicBezTo>
                  <a:pt x="21034" y="1332"/>
                  <a:pt x="20922" y="1220"/>
                  <a:pt x="20787" y="1220"/>
                </a:cubicBezTo>
                <a:close/>
                <a:moveTo>
                  <a:pt x="22006" y="1220"/>
                </a:moveTo>
                <a:cubicBezTo>
                  <a:pt x="21786" y="1220"/>
                  <a:pt x="21677" y="1486"/>
                  <a:pt x="21830" y="1643"/>
                </a:cubicBezTo>
                <a:cubicBezTo>
                  <a:pt x="21881" y="1693"/>
                  <a:pt x="21943" y="1716"/>
                  <a:pt x="22003" y="1716"/>
                </a:cubicBezTo>
                <a:cubicBezTo>
                  <a:pt x="22131" y="1716"/>
                  <a:pt x="22253" y="1616"/>
                  <a:pt x="22253" y="1467"/>
                </a:cubicBezTo>
                <a:cubicBezTo>
                  <a:pt x="22253" y="1332"/>
                  <a:pt x="22141" y="1220"/>
                  <a:pt x="22006" y="1220"/>
                </a:cubicBezTo>
                <a:close/>
                <a:moveTo>
                  <a:pt x="23225" y="1220"/>
                </a:moveTo>
                <a:cubicBezTo>
                  <a:pt x="23006" y="1220"/>
                  <a:pt x="22896" y="1486"/>
                  <a:pt x="23049" y="1643"/>
                </a:cubicBezTo>
                <a:cubicBezTo>
                  <a:pt x="23100" y="1693"/>
                  <a:pt x="23162" y="1716"/>
                  <a:pt x="23222" y="1716"/>
                </a:cubicBezTo>
                <a:cubicBezTo>
                  <a:pt x="23350" y="1716"/>
                  <a:pt x="23472" y="1616"/>
                  <a:pt x="23472" y="1467"/>
                </a:cubicBezTo>
                <a:cubicBezTo>
                  <a:pt x="23472" y="1332"/>
                  <a:pt x="23363" y="1220"/>
                  <a:pt x="23225" y="1220"/>
                </a:cubicBezTo>
                <a:close/>
                <a:moveTo>
                  <a:pt x="24444" y="1220"/>
                </a:moveTo>
                <a:cubicBezTo>
                  <a:pt x="24225" y="1220"/>
                  <a:pt x="24115" y="1486"/>
                  <a:pt x="24272" y="1643"/>
                </a:cubicBezTo>
                <a:cubicBezTo>
                  <a:pt x="24321" y="1693"/>
                  <a:pt x="24382" y="1716"/>
                  <a:pt x="24442" y="1716"/>
                </a:cubicBezTo>
                <a:cubicBezTo>
                  <a:pt x="24569" y="1716"/>
                  <a:pt x="24692" y="1616"/>
                  <a:pt x="24692" y="1467"/>
                </a:cubicBezTo>
                <a:cubicBezTo>
                  <a:pt x="24692" y="1332"/>
                  <a:pt x="24582" y="1220"/>
                  <a:pt x="24444" y="1220"/>
                </a:cubicBezTo>
                <a:close/>
                <a:moveTo>
                  <a:pt x="25663" y="1220"/>
                </a:moveTo>
                <a:cubicBezTo>
                  <a:pt x="25444" y="1220"/>
                  <a:pt x="25334" y="1486"/>
                  <a:pt x="25491" y="1643"/>
                </a:cubicBezTo>
                <a:cubicBezTo>
                  <a:pt x="25540" y="1693"/>
                  <a:pt x="25601" y="1716"/>
                  <a:pt x="25661" y="1716"/>
                </a:cubicBezTo>
                <a:cubicBezTo>
                  <a:pt x="25788" y="1716"/>
                  <a:pt x="25911" y="1616"/>
                  <a:pt x="25911" y="1467"/>
                </a:cubicBezTo>
                <a:cubicBezTo>
                  <a:pt x="25911" y="1332"/>
                  <a:pt x="25801" y="1220"/>
                  <a:pt x="25663" y="1220"/>
                </a:cubicBezTo>
                <a:close/>
                <a:moveTo>
                  <a:pt x="26885" y="1220"/>
                </a:moveTo>
                <a:cubicBezTo>
                  <a:pt x="26663" y="1220"/>
                  <a:pt x="26553" y="1486"/>
                  <a:pt x="26710" y="1643"/>
                </a:cubicBezTo>
                <a:cubicBezTo>
                  <a:pt x="26759" y="1693"/>
                  <a:pt x="26820" y="1716"/>
                  <a:pt x="26881" y="1716"/>
                </a:cubicBezTo>
                <a:cubicBezTo>
                  <a:pt x="27007" y="1716"/>
                  <a:pt x="27130" y="1616"/>
                  <a:pt x="27130" y="1467"/>
                </a:cubicBezTo>
                <a:cubicBezTo>
                  <a:pt x="27130" y="1332"/>
                  <a:pt x="27020" y="1220"/>
                  <a:pt x="26885" y="1220"/>
                </a:cubicBezTo>
                <a:close/>
                <a:moveTo>
                  <a:pt x="28104" y="1220"/>
                </a:moveTo>
                <a:cubicBezTo>
                  <a:pt x="27885" y="1220"/>
                  <a:pt x="27772" y="1486"/>
                  <a:pt x="27929" y="1643"/>
                </a:cubicBezTo>
                <a:cubicBezTo>
                  <a:pt x="27979" y="1693"/>
                  <a:pt x="28041" y="1716"/>
                  <a:pt x="28101" y="1716"/>
                </a:cubicBezTo>
                <a:cubicBezTo>
                  <a:pt x="28228" y="1716"/>
                  <a:pt x="28349" y="1616"/>
                  <a:pt x="28349" y="1467"/>
                </a:cubicBezTo>
                <a:cubicBezTo>
                  <a:pt x="28349" y="1332"/>
                  <a:pt x="28239" y="1220"/>
                  <a:pt x="28104" y="1220"/>
                </a:cubicBezTo>
                <a:close/>
                <a:moveTo>
                  <a:pt x="29323" y="1220"/>
                </a:moveTo>
                <a:cubicBezTo>
                  <a:pt x="29104" y="1220"/>
                  <a:pt x="28994" y="1486"/>
                  <a:pt x="29148" y="1643"/>
                </a:cubicBezTo>
                <a:cubicBezTo>
                  <a:pt x="29198" y="1693"/>
                  <a:pt x="29260" y="1716"/>
                  <a:pt x="29321" y="1716"/>
                </a:cubicBezTo>
                <a:cubicBezTo>
                  <a:pt x="29448" y="1716"/>
                  <a:pt x="29571" y="1616"/>
                  <a:pt x="29571" y="1467"/>
                </a:cubicBezTo>
                <a:cubicBezTo>
                  <a:pt x="29571" y="1332"/>
                  <a:pt x="29458" y="1220"/>
                  <a:pt x="29323" y="1220"/>
                </a:cubicBezTo>
                <a:close/>
                <a:moveTo>
                  <a:pt x="30542" y="1220"/>
                </a:moveTo>
                <a:cubicBezTo>
                  <a:pt x="30323" y="1220"/>
                  <a:pt x="30213" y="1486"/>
                  <a:pt x="30367" y="1643"/>
                </a:cubicBezTo>
                <a:cubicBezTo>
                  <a:pt x="30417" y="1693"/>
                  <a:pt x="30479" y="1716"/>
                  <a:pt x="30540" y="1716"/>
                </a:cubicBezTo>
                <a:cubicBezTo>
                  <a:pt x="30667" y="1716"/>
                  <a:pt x="30790" y="1616"/>
                  <a:pt x="30790" y="1467"/>
                </a:cubicBezTo>
                <a:cubicBezTo>
                  <a:pt x="30790" y="1332"/>
                  <a:pt x="30677" y="1220"/>
                  <a:pt x="30542" y="1220"/>
                </a:cubicBezTo>
                <a:close/>
                <a:moveTo>
                  <a:pt x="31761" y="1220"/>
                </a:moveTo>
                <a:cubicBezTo>
                  <a:pt x="31542" y="1220"/>
                  <a:pt x="31432" y="1486"/>
                  <a:pt x="31586" y="1643"/>
                </a:cubicBezTo>
                <a:cubicBezTo>
                  <a:pt x="31636" y="1693"/>
                  <a:pt x="31698" y="1716"/>
                  <a:pt x="31759" y="1716"/>
                </a:cubicBezTo>
                <a:cubicBezTo>
                  <a:pt x="31887" y="1716"/>
                  <a:pt x="32009" y="1616"/>
                  <a:pt x="32009" y="1467"/>
                </a:cubicBezTo>
                <a:cubicBezTo>
                  <a:pt x="32009" y="1332"/>
                  <a:pt x="31899" y="1220"/>
                  <a:pt x="31761" y="1220"/>
                </a:cubicBezTo>
                <a:close/>
                <a:moveTo>
                  <a:pt x="32980" y="1220"/>
                </a:moveTo>
                <a:cubicBezTo>
                  <a:pt x="32761" y="1220"/>
                  <a:pt x="32651" y="1486"/>
                  <a:pt x="32808" y="1643"/>
                </a:cubicBezTo>
                <a:cubicBezTo>
                  <a:pt x="32858" y="1693"/>
                  <a:pt x="32919" y="1716"/>
                  <a:pt x="32979" y="1716"/>
                </a:cubicBezTo>
                <a:cubicBezTo>
                  <a:pt x="33106" y="1716"/>
                  <a:pt x="33228" y="1616"/>
                  <a:pt x="33228" y="1467"/>
                </a:cubicBezTo>
                <a:cubicBezTo>
                  <a:pt x="33228" y="1332"/>
                  <a:pt x="33118" y="1220"/>
                  <a:pt x="32980" y="1220"/>
                </a:cubicBezTo>
                <a:close/>
                <a:moveTo>
                  <a:pt x="54" y="2442"/>
                </a:moveTo>
                <a:cubicBezTo>
                  <a:pt x="38" y="2442"/>
                  <a:pt x="19" y="2442"/>
                  <a:pt x="0" y="2445"/>
                </a:cubicBezTo>
                <a:lnTo>
                  <a:pt x="0" y="2928"/>
                </a:lnTo>
                <a:cubicBezTo>
                  <a:pt x="18" y="2931"/>
                  <a:pt x="36" y="2933"/>
                  <a:pt x="53" y="2933"/>
                </a:cubicBezTo>
                <a:cubicBezTo>
                  <a:pt x="177" y="2933"/>
                  <a:pt x="285" y="2841"/>
                  <a:pt x="301" y="2714"/>
                </a:cubicBezTo>
                <a:cubicBezTo>
                  <a:pt x="317" y="2567"/>
                  <a:pt x="201" y="2442"/>
                  <a:pt x="54" y="2442"/>
                </a:cubicBezTo>
                <a:close/>
                <a:moveTo>
                  <a:pt x="1276" y="2442"/>
                </a:moveTo>
                <a:cubicBezTo>
                  <a:pt x="1053" y="2442"/>
                  <a:pt x="944" y="2705"/>
                  <a:pt x="1100" y="2862"/>
                </a:cubicBezTo>
                <a:cubicBezTo>
                  <a:pt x="1150" y="2912"/>
                  <a:pt x="1211" y="2935"/>
                  <a:pt x="1271" y="2935"/>
                </a:cubicBezTo>
                <a:cubicBezTo>
                  <a:pt x="1398" y="2935"/>
                  <a:pt x="1520" y="2835"/>
                  <a:pt x="1520" y="2686"/>
                </a:cubicBezTo>
                <a:cubicBezTo>
                  <a:pt x="1520" y="2551"/>
                  <a:pt x="1410" y="2442"/>
                  <a:pt x="1276" y="2442"/>
                </a:cubicBezTo>
                <a:close/>
                <a:moveTo>
                  <a:pt x="2495" y="2442"/>
                </a:moveTo>
                <a:cubicBezTo>
                  <a:pt x="2272" y="2442"/>
                  <a:pt x="2163" y="2705"/>
                  <a:pt x="2319" y="2862"/>
                </a:cubicBezTo>
                <a:cubicBezTo>
                  <a:pt x="2370" y="2912"/>
                  <a:pt x="2431" y="2935"/>
                  <a:pt x="2491" y="2935"/>
                </a:cubicBezTo>
                <a:cubicBezTo>
                  <a:pt x="2618" y="2935"/>
                  <a:pt x="2739" y="2835"/>
                  <a:pt x="2739" y="2686"/>
                </a:cubicBezTo>
                <a:cubicBezTo>
                  <a:pt x="2739" y="2551"/>
                  <a:pt x="2630" y="2442"/>
                  <a:pt x="2495" y="2442"/>
                </a:cubicBezTo>
                <a:close/>
                <a:moveTo>
                  <a:pt x="3714" y="2442"/>
                </a:moveTo>
                <a:cubicBezTo>
                  <a:pt x="3494" y="2442"/>
                  <a:pt x="3385" y="2705"/>
                  <a:pt x="3538" y="2862"/>
                </a:cubicBezTo>
                <a:cubicBezTo>
                  <a:pt x="3589" y="2912"/>
                  <a:pt x="3651" y="2935"/>
                  <a:pt x="3711" y="2935"/>
                </a:cubicBezTo>
                <a:cubicBezTo>
                  <a:pt x="3839" y="2935"/>
                  <a:pt x="3961" y="2835"/>
                  <a:pt x="3961" y="2686"/>
                </a:cubicBezTo>
                <a:cubicBezTo>
                  <a:pt x="3961" y="2551"/>
                  <a:pt x="3849" y="2442"/>
                  <a:pt x="3714" y="2442"/>
                </a:cubicBezTo>
                <a:close/>
                <a:moveTo>
                  <a:pt x="4933" y="2442"/>
                </a:moveTo>
                <a:cubicBezTo>
                  <a:pt x="4713" y="2442"/>
                  <a:pt x="4604" y="2705"/>
                  <a:pt x="4757" y="2862"/>
                </a:cubicBezTo>
                <a:cubicBezTo>
                  <a:pt x="4808" y="2912"/>
                  <a:pt x="4870" y="2935"/>
                  <a:pt x="4930" y="2935"/>
                </a:cubicBezTo>
                <a:cubicBezTo>
                  <a:pt x="5058" y="2935"/>
                  <a:pt x="5180" y="2835"/>
                  <a:pt x="5180" y="2686"/>
                </a:cubicBezTo>
                <a:cubicBezTo>
                  <a:pt x="5180" y="2551"/>
                  <a:pt x="5068" y="2442"/>
                  <a:pt x="4933" y="2442"/>
                </a:cubicBezTo>
                <a:close/>
                <a:moveTo>
                  <a:pt x="34200" y="2442"/>
                </a:moveTo>
                <a:cubicBezTo>
                  <a:pt x="33980" y="2442"/>
                  <a:pt x="33870" y="2705"/>
                  <a:pt x="34027" y="2862"/>
                </a:cubicBezTo>
                <a:cubicBezTo>
                  <a:pt x="34077" y="2912"/>
                  <a:pt x="34138" y="2935"/>
                  <a:pt x="34198" y="2935"/>
                </a:cubicBezTo>
                <a:cubicBezTo>
                  <a:pt x="34325" y="2935"/>
                  <a:pt x="34447" y="2835"/>
                  <a:pt x="34447" y="2686"/>
                </a:cubicBezTo>
                <a:cubicBezTo>
                  <a:pt x="34447" y="2551"/>
                  <a:pt x="34337" y="2442"/>
                  <a:pt x="34200" y="2442"/>
                </a:cubicBezTo>
                <a:close/>
                <a:moveTo>
                  <a:pt x="6152" y="2442"/>
                </a:moveTo>
                <a:cubicBezTo>
                  <a:pt x="5933" y="2442"/>
                  <a:pt x="5823" y="2705"/>
                  <a:pt x="5976" y="2862"/>
                </a:cubicBezTo>
                <a:cubicBezTo>
                  <a:pt x="6027" y="2913"/>
                  <a:pt x="6090" y="2935"/>
                  <a:pt x="6151" y="2935"/>
                </a:cubicBezTo>
                <a:cubicBezTo>
                  <a:pt x="6278" y="2935"/>
                  <a:pt x="6399" y="2837"/>
                  <a:pt x="6399" y="2686"/>
                </a:cubicBezTo>
                <a:cubicBezTo>
                  <a:pt x="6399" y="2551"/>
                  <a:pt x="6290" y="2442"/>
                  <a:pt x="6152" y="2442"/>
                </a:cubicBezTo>
                <a:close/>
                <a:moveTo>
                  <a:pt x="7371" y="2442"/>
                </a:moveTo>
                <a:cubicBezTo>
                  <a:pt x="7152" y="2442"/>
                  <a:pt x="7042" y="2705"/>
                  <a:pt x="7199" y="2862"/>
                </a:cubicBezTo>
                <a:cubicBezTo>
                  <a:pt x="7248" y="2913"/>
                  <a:pt x="7310" y="2935"/>
                  <a:pt x="7371" y="2935"/>
                </a:cubicBezTo>
                <a:cubicBezTo>
                  <a:pt x="7497" y="2935"/>
                  <a:pt x="7619" y="2837"/>
                  <a:pt x="7619" y="2686"/>
                </a:cubicBezTo>
                <a:cubicBezTo>
                  <a:pt x="7619" y="2551"/>
                  <a:pt x="7509" y="2442"/>
                  <a:pt x="7371" y="2442"/>
                </a:cubicBezTo>
                <a:close/>
                <a:moveTo>
                  <a:pt x="8590" y="2442"/>
                </a:moveTo>
                <a:cubicBezTo>
                  <a:pt x="8371" y="2442"/>
                  <a:pt x="8261" y="2705"/>
                  <a:pt x="8418" y="2862"/>
                </a:cubicBezTo>
                <a:cubicBezTo>
                  <a:pt x="8467" y="2913"/>
                  <a:pt x="8529" y="2935"/>
                  <a:pt x="8590" y="2935"/>
                </a:cubicBezTo>
                <a:cubicBezTo>
                  <a:pt x="8716" y="2935"/>
                  <a:pt x="8838" y="2837"/>
                  <a:pt x="8838" y="2686"/>
                </a:cubicBezTo>
                <a:cubicBezTo>
                  <a:pt x="8838" y="2551"/>
                  <a:pt x="8728" y="2442"/>
                  <a:pt x="8590" y="2442"/>
                </a:cubicBezTo>
                <a:close/>
                <a:moveTo>
                  <a:pt x="9812" y="2442"/>
                </a:moveTo>
                <a:cubicBezTo>
                  <a:pt x="9590" y="2442"/>
                  <a:pt x="9480" y="2705"/>
                  <a:pt x="9637" y="2862"/>
                </a:cubicBezTo>
                <a:cubicBezTo>
                  <a:pt x="9687" y="2913"/>
                  <a:pt x="9748" y="2935"/>
                  <a:pt x="9809" y="2935"/>
                </a:cubicBezTo>
                <a:cubicBezTo>
                  <a:pt x="9935" y="2935"/>
                  <a:pt x="10057" y="2837"/>
                  <a:pt x="10057" y="2686"/>
                </a:cubicBezTo>
                <a:cubicBezTo>
                  <a:pt x="10057" y="2551"/>
                  <a:pt x="9947" y="2442"/>
                  <a:pt x="9812" y="2442"/>
                </a:cubicBezTo>
                <a:close/>
                <a:moveTo>
                  <a:pt x="11031" y="2442"/>
                </a:moveTo>
                <a:cubicBezTo>
                  <a:pt x="10809" y="2442"/>
                  <a:pt x="10699" y="2705"/>
                  <a:pt x="10856" y="2862"/>
                </a:cubicBezTo>
                <a:cubicBezTo>
                  <a:pt x="10907" y="2913"/>
                  <a:pt x="10969" y="2935"/>
                  <a:pt x="11029" y="2935"/>
                </a:cubicBezTo>
                <a:cubicBezTo>
                  <a:pt x="11156" y="2935"/>
                  <a:pt x="11276" y="2837"/>
                  <a:pt x="11276" y="2686"/>
                </a:cubicBezTo>
                <a:cubicBezTo>
                  <a:pt x="11276" y="2551"/>
                  <a:pt x="11166" y="2442"/>
                  <a:pt x="11031" y="2442"/>
                </a:cubicBezTo>
                <a:close/>
                <a:moveTo>
                  <a:pt x="12250" y="2442"/>
                </a:moveTo>
                <a:cubicBezTo>
                  <a:pt x="12031" y="2442"/>
                  <a:pt x="11921" y="2705"/>
                  <a:pt x="12075" y="2862"/>
                </a:cubicBezTo>
                <a:cubicBezTo>
                  <a:pt x="12126" y="2913"/>
                  <a:pt x="12188" y="2935"/>
                  <a:pt x="12249" y="2935"/>
                </a:cubicBezTo>
                <a:cubicBezTo>
                  <a:pt x="12376" y="2935"/>
                  <a:pt x="12498" y="2837"/>
                  <a:pt x="12498" y="2686"/>
                </a:cubicBezTo>
                <a:cubicBezTo>
                  <a:pt x="12498" y="2551"/>
                  <a:pt x="12385" y="2442"/>
                  <a:pt x="12250" y="2442"/>
                </a:cubicBezTo>
                <a:close/>
                <a:moveTo>
                  <a:pt x="13469" y="2442"/>
                </a:moveTo>
                <a:cubicBezTo>
                  <a:pt x="13250" y="2442"/>
                  <a:pt x="13140" y="2705"/>
                  <a:pt x="13294" y="2862"/>
                </a:cubicBezTo>
                <a:cubicBezTo>
                  <a:pt x="13345" y="2913"/>
                  <a:pt x="13407" y="2935"/>
                  <a:pt x="13468" y="2935"/>
                </a:cubicBezTo>
                <a:cubicBezTo>
                  <a:pt x="13595" y="2935"/>
                  <a:pt x="13717" y="2837"/>
                  <a:pt x="13717" y="2686"/>
                </a:cubicBezTo>
                <a:cubicBezTo>
                  <a:pt x="13717" y="2551"/>
                  <a:pt x="13604" y="2442"/>
                  <a:pt x="13469" y="2442"/>
                </a:cubicBezTo>
                <a:close/>
                <a:moveTo>
                  <a:pt x="14688" y="2442"/>
                </a:moveTo>
                <a:cubicBezTo>
                  <a:pt x="14469" y="2442"/>
                  <a:pt x="14359" y="2705"/>
                  <a:pt x="14513" y="2862"/>
                </a:cubicBezTo>
                <a:cubicBezTo>
                  <a:pt x="14564" y="2913"/>
                  <a:pt x="14626" y="2935"/>
                  <a:pt x="14687" y="2935"/>
                </a:cubicBezTo>
                <a:cubicBezTo>
                  <a:pt x="14814" y="2935"/>
                  <a:pt x="14936" y="2837"/>
                  <a:pt x="14936" y="2686"/>
                </a:cubicBezTo>
                <a:cubicBezTo>
                  <a:pt x="14936" y="2551"/>
                  <a:pt x="14826" y="2442"/>
                  <a:pt x="14688" y="2442"/>
                </a:cubicBezTo>
                <a:close/>
                <a:moveTo>
                  <a:pt x="15907" y="2442"/>
                </a:moveTo>
                <a:cubicBezTo>
                  <a:pt x="15688" y="2442"/>
                  <a:pt x="15578" y="2705"/>
                  <a:pt x="15735" y="2862"/>
                </a:cubicBezTo>
                <a:cubicBezTo>
                  <a:pt x="15785" y="2913"/>
                  <a:pt x="15847" y="2935"/>
                  <a:pt x="15907" y="2935"/>
                </a:cubicBezTo>
                <a:cubicBezTo>
                  <a:pt x="16033" y="2935"/>
                  <a:pt x="16155" y="2837"/>
                  <a:pt x="16155" y="2686"/>
                </a:cubicBezTo>
                <a:cubicBezTo>
                  <a:pt x="16155" y="2551"/>
                  <a:pt x="16045" y="2442"/>
                  <a:pt x="15907" y="2442"/>
                </a:cubicBezTo>
                <a:close/>
                <a:moveTo>
                  <a:pt x="17127" y="2442"/>
                </a:moveTo>
                <a:cubicBezTo>
                  <a:pt x="16907" y="2442"/>
                  <a:pt x="16797" y="2705"/>
                  <a:pt x="16954" y="2862"/>
                </a:cubicBezTo>
                <a:cubicBezTo>
                  <a:pt x="17004" y="2913"/>
                  <a:pt x="17066" y="2935"/>
                  <a:pt x="17126" y="2935"/>
                </a:cubicBezTo>
                <a:cubicBezTo>
                  <a:pt x="17253" y="2935"/>
                  <a:pt x="17374" y="2837"/>
                  <a:pt x="17374" y="2686"/>
                </a:cubicBezTo>
                <a:cubicBezTo>
                  <a:pt x="17374" y="2551"/>
                  <a:pt x="17264" y="2442"/>
                  <a:pt x="17127" y="2442"/>
                </a:cubicBezTo>
                <a:close/>
                <a:moveTo>
                  <a:pt x="18349" y="2442"/>
                </a:moveTo>
                <a:cubicBezTo>
                  <a:pt x="18126" y="2442"/>
                  <a:pt x="18017" y="2705"/>
                  <a:pt x="18173" y="2862"/>
                </a:cubicBezTo>
                <a:cubicBezTo>
                  <a:pt x="18223" y="2913"/>
                  <a:pt x="18285" y="2935"/>
                  <a:pt x="18345" y="2935"/>
                </a:cubicBezTo>
                <a:cubicBezTo>
                  <a:pt x="18472" y="2935"/>
                  <a:pt x="18593" y="2837"/>
                  <a:pt x="18593" y="2686"/>
                </a:cubicBezTo>
                <a:cubicBezTo>
                  <a:pt x="18593" y="2551"/>
                  <a:pt x="18483" y="2442"/>
                  <a:pt x="18349" y="2442"/>
                </a:cubicBezTo>
                <a:close/>
                <a:moveTo>
                  <a:pt x="19568" y="2442"/>
                </a:moveTo>
                <a:cubicBezTo>
                  <a:pt x="19345" y="2442"/>
                  <a:pt x="19236" y="2705"/>
                  <a:pt x="19392" y="2862"/>
                </a:cubicBezTo>
                <a:cubicBezTo>
                  <a:pt x="19443" y="2913"/>
                  <a:pt x="19505" y="2935"/>
                  <a:pt x="19566" y="2935"/>
                </a:cubicBezTo>
                <a:cubicBezTo>
                  <a:pt x="19692" y="2935"/>
                  <a:pt x="19812" y="2837"/>
                  <a:pt x="19812" y="2686"/>
                </a:cubicBezTo>
                <a:cubicBezTo>
                  <a:pt x="19812" y="2551"/>
                  <a:pt x="19703" y="2442"/>
                  <a:pt x="19568" y="2442"/>
                </a:cubicBezTo>
                <a:close/>
                <a:moveTo>
                  <a:pt x="20787" y="2442"/>
                </a:moveTo>
                <a:cubicBezTo>
                  <a:pt x="20567" y="2442"/>
                  <a:pt x="20458" y="2705"/>
                  <a:pt x="20611" y="2862"/>
                </a:cubicBezTo>
                <a:cubicBezTo>
                  <a:pt x="20662" y="2913"/>
                  <a:pt x="20725" y="2935"/>
                  <a:pt x="20786" y="2935"/>
                </a:cubicBezTo>
                <a:cubicBezTo>
                  <a:pt x="20913" y="2935"/>
                  <a:pt x="21034" y="2837"/>
                  <a:pt x="21034" y="2686"/>
                </a:cubicBezTo>
                <a:cubicBezTo>
                  <a:pt x="21034" y="2551"/>
                  <a:pt x="20922" y="2442"/>
                  <a:pt x="20787" y="2442"/>
                </a:cubicBezTo>
                <a:close/>
                <a:moveTo>
                  <a:pt x="22006" y="2442"/>
                </a:moveTo>
                <a:cubicBezTo>
                  <a:pt x="21786" y="2442"/>
                  <a:pt x="21677" y="2705"/>
                  <a:pt x="21830" y="2862"/>
                </a:cubicBezTo>
                <a:cubicBezTo>
                  <a:pt x="21881" y="2913"/>
                  <a:pt x="21944" y="2935"/>
                  <a:pt x="22005" y="2935"/>
                </a:cubicBezTo>
                <a:cubicBezTo>
                  <a:pt x="22132" y="2935"/>
                  <a:pt x="22253" y="2837"/>
                  <a:pt x="22253" y="2686"/>
                </a:cubicBezTo>
                <a:cubicBezTo>
                  <a:pt x="22253" y="2551"/>
                  <a:pt x="22141" y="2442"/>
                  <a:pt x="22006" y="2442"/>
                </a:cubicBezTo>
                <a:close/>
                <a:moveTo>
                  <a:pt x="23225" y="2442"/>
                </a:moveTo>
                <a:cubicBezTo>
                  <a:pt x="23006" y="2442"/>
                  <a:pt x="22896" y="2705"/>
                  <a:pt x="23049" y="2862"/>
                </a:cubicBezTo>
                <a:cubicBezTo>
                  <a:pt x="23100" y="2913"/>
                  <a:pt x="23163" y="2935"/>
                  <a:pt x="23224" y="2935"/>
                </a:cubicBezTo>
                <a:cubicBezTo>
                  <a:pt x="23351" y="2935"/>
                  <a:pt x="23472" y="2837"/>
                  <a:pt x="23472" y="2686"/>
                </a:cubicBezTo>
                <a:cubicBezTo>
                  <a:pt x="23472" y="2551"/>
                  <a:pt x="23363" y="2442"/>
                  <a:pt x="23225" y="2442"/>
                </a:cubicBezTo>
                <a:close/>
                <a:moveTo>
                  <a:pt x="24444" y="2442"/>
                </a:moveTo>
                <a:cubicBezTo>
                  <a:pt x="24225" y="2442"/>
                  <a:pt x="24115" y="2705"/>
                  <a:pt x="24272" y="2862"/>
                </a:cubicBezTo>
                <a:cubicBezTo>
                  <a:pt x="24321" y="2913"/>
                  <a:pt x="24383" y="2935"/>
                  <a:pt x="24444" y="2935"/>
                </a:cubicBezTo>
                <a:cubicBezTo>
                  <a:pt x="24570" y="2935"/>
                  <a:pt x="24692" y="2837"/>
                  <a:pt x="24692" y="2686"/>
                </a:cubicBezTo>
                <a:cubicBezTo>
                  <a:pt x="24692" y="2551"/>
                  <a:pt x="24582" y="2442"/>
                  <a:pt x="24444" y="2442"/>
                </a:cubicBezTo>
                <a:close/>
                <a:moveTo>
                  <a:pt x="25663" y="2442"/>
                </a:moveTo>
                <a:cubicBezTo>
                  <a:pt x="25444" y="2442"/>
                  <a:pt x="25334" y="2705"/>
                  <a:pt x="25491" y="2862"/>
                </a:cubicBezTo>
                <a:cubicBezTo>
                  <a:pt x="25540" y="2913"/>
                  <a:pt x="25602" y="2935"/>
                  <a:pt x="25663" y="2935"/>
                </a:cubicBezTo>
                <a:cubicBezTo>
                  <a:pt x="25789" y="2935"/>
                  <a:pt x="25911" y="2837"/>
                  <a:pt x="25911" y="2686"/>
                </a:cubicBezTo>
                <a:cubicBezTo>
                  <a:pt x="25911" y="2551"/>
                  <a:pt x="25801" y="2442"/>
                  <a:pt x="25663" y="2442"/>
                </a:cubicBezTo>
                <a:close/>
                <a:moveTo>
                  <a:pt x="26885" y="2442"/>
                </a:moveTo>
                <a:cubicBezTo>
                  <a:pt x="26663" y="2442"/>
                  <a:pt x="26553" y="2705"/>
                  <a:pt x="26710" y="2862"/>
                </a:cubicBezTo>
                <a:cubicBezTo>
                  <a:pt x="26760" y="2913"/>
                  <a:pt x="26821" y="2935"/>
                  <a:pt x="26882" y="2935"/>
                </a:cubicBezTo>
                <a:cubicBezTo>
                  <a:pt x="27008" y="2935"/>
                  <a:pt x="27130" y="2837"/>
                  <a:pt x="27130" y="2686"/>
                </a:cubicBezTo>
                <a:cubicBezTo>
                  <a:pt x="27130" y="2551"/>
                  <a:pt x="27020" y="2442"/>
                  <a:pt x="26885" y="2442"/>
                </a:cubicBezTo>
                <a:close/>
                <a:moveTo>
                  <a:pt x="28104" y="2442"/>
                </a:moveTo>
                <a:cubicBezTo>
                  <a:pt x="27885" y="2442"/>
                  <a:pt x="27772" y="2705"/>
                  <a:pt x="27929" y="2862"/>
                </a:cubicBezTo>
                <a:cubicBezTo>
                  <a:pt x="27980" y="2913"/>
                  <a:pt x="28042" y="2935"/>
                  <a:pt x="28102" y="2935"/>
                </a:cubicBezTo>
                <a:cubicBezTo>
                  <a:pt x="28229" y="2935"/>
                  <a:pt x="28349" y="2837"/>
                  <a:pt x="28349" y="2686"/>
                </a:cubicBezTo>
                <a:cubicBezTo>
                  <a:pt x="28349" y="2551"/>
                  <a:pt x="28239" y="2442"/>
                  <a:pt x="28104" y="2442"/>
                </a:cubicBezTo>
                <a:close/>
                <a:moveTo>
                  <a:pt x="29323" y="2442"/>
                </a:moveTo>
                <a:cubicBezTo>
                  <a:pt x="29104" y="2442"/>
                  <a:pt x="28994" y="2705"/>
                  <a:pt x="29148" y="2862"/>
                </a:cubicBezTo>
                <a:cubicBezTo>
                  <a:pt x="29199" y="2913"/>
                  <a:pt x="29261" y="2935"/>
                  <a:pt x="29322" y="2935"/>
                </a:cubicBezTo>
                <a:cubicBezTo>
                  <a:pt x="29449" y="2935"/>
                  <a:pt x="29571" y="2837"/>
                  <a:pt x="29571" y="2686"/>
                </a:cubicBezTo>
                <a:cubicBezTo>
                  <a:pt x="29571" y="2551"/>
                  <a:pt x="29458" y="2442"/>
                  <a:pt x="29323" y="2442"/>
                </a:cubicBezTo>
                <a:close/>
                <a:moveTo>
                  <a:pt x="30542" y="2442"/>
                </a:moveTo>
                <a:cubicBezTo>
                  <a:pt x="30323" y="2442"/>
                  <a:pt x="30213" y="2705"/>
                  <a:pt x="30367" y="2862"/>
                </a:cubicBezTo>
                <a:cubicBezTo>
                  <a:pt x="30418" y="2913"/>
                  <a:pt x="30480" y="2935"/>
                  <a:pt x="30541" y="2935"/>
                </a:cubicBezTo>
                <a:cubicBezTo>
                  <a:pt x="30668" y="2935"/>
                  <a:pt x="30790" y="2837"/>
                  <a:pt x="30790" y="2686"/>
                </a:cubicBezTo>
                <a:cubicBezTo>
                  <a:pt x="30790" y="2551"/>
                  <a:pt x="30677" y="2442"/>
                  <a:pt x="30542" y="2442"/>
                </a:cubicBezTo>
                <a:close/>
                <a:moveTo>
                  <a:pt x="31761" y="2442"/>
                </a:moveTo>
                <a:cubicBezTo>
                  <a:pt x="31542" y="2442"/>
                  <a:pt x="31432" y="2705"/>
                  <a:pt x="31586" y="2862"/>
                </a:cubicBezTo>
                <a:cubicBezTo>
                  <a:pt x="31637" y="2913"/>
                  <a:pt x="31699" y="2935"/>
                  <a:pt x="31760" y="2935"/>
                </a:cubicBezTo>
                <a:cubicBezTo>
                  <a:pt x="31887" y="2935"/>
                  <a:pt x="32009" y="2837"/>
                  <a:pt x="32009" y="2686"/>
                </a:cubicBezTo>
                <a:cubicBezTo>
                  <a:pt x="32009" y="2551"/>
                  <a:pt x="31899" y="2442"/>
                  <a:pt x="31761" y="2442"/>
                </a:cubicBezTo>
                <a:close/>
                <a:moveTo>
                  <a:pt x="32980" y="2442"/>
                </a:moveTo>
                <a:cubicBezTo>
                  <a:pt x="32761" y="2442"/>
                  <a:pt x="32651" y="2705"/>
                  <a:pt x="32808" y="2862"/>
                </a:cubicBezTo>
                <a:cubicBezTo>
                  <a:pt x="32858" y="2913"/>
                  <a:pt x="32920" y="2935"/>
                  <a:pt x="32980" y="2935"/>
                </a:cubicBezTo>
                <a:cubicBezTo>
                  <a:pt x="33106" y="2935"/>
                  <a:pt x="33228" y="2837"/>
                  <a:pt x="33228" y="2686"/>
                </a:cubicBezTo>
                <a:cubicBezTo>
                  <a:pt x="33228" y="2551"/>
                  <a:pt x="33118" y="2442"/>
                  <a:pt x="32980" y="2442"/>
                </a:cubicBezTo>
                <a:close/>
                <a:moveTo>
                  <a:pt x="54" y="3661"/>
                </a:moveTo>
                <a:cubicBezTo>
                  <a:pt x="38" y="3661"/>
                  <a:pt x="19" y="3661"/>
                  <a:pt x="0" y="3667"/>
                </a:cubicBezTo>
                <a:lnTo>
                  <a:pt x="0" y="4147"/>
                </a:lnTo>
                <a:cubicBezTo>
                  <a:pt x="18" y="4150"/>
                  <a:pt x="36" y="4152"/>
                  <a:pt x="53" y="4152"/>
                </a:cubicBezTo>
                <a:cubicBezTo>
                  <a:pt x="177" y="4152"/>
                  <a:pt x="285" y="4060"/>
                  <a:pt x="301" y="3933"/>
                </a:cubicBezTo>
                <a:cubicBezTo>
                  <a:pt x="317" y="3786"/>
                  <a:pt x="201" y="3661"/>
                  <a:pt x="54" y="3661"/>
                </a:cubicBezTo>
                <a:close/>
                <a:moveTo>
                  <a:pt x="34200" y="3661"/>
                </a:moveTo>
                <a:cubicBezTo>
                  <a:pt x="34033" y="3661"/>
                  <a:pt x="33914" y="3821"/>
                  <a:pt x="33964" y="3977"/>
                </a:cubicBezTo>
                <a:cubicBezTo>
                  <a:pt x="33997" y="4088"/>
                  <a:pt x="34098" y="4153"/>
                  <a:pt x="34202" y="4153"/>
                </a:cubicBezTo>
                <a:cubicBezTo>
                  <a:pt x="34249" y="4153"/>
                  <a:pt x="34296" y="4140"/>
                  <a:pt x="34337" y="4112"/>
                </a:cubicBezTo>
                <a:cubicBezTo>
                  <a:pt x="34369" y="4012"/>
                  <a:pt x="34397" y="3912"/>
                  <a:pt x="34425" y="3805"/>
                </a:cubicBezTo>
                <a:cubicBezTo>
                  <a:pt x="34388" y="3717"/>
                  <a:pt x="34297" y="3661"/>
                  <a:pt x="34200" y="3661"/>
                </a:cubicBezTo>
                <a:close/>
                <a:moveTo>
                  <a:pt x="1276" y="3661"/>
                </a:moveTo>
                <a:cubicBezTo>
                  <a:pt x="1053" y="3661"/>
                  <a:pt x="944" y="3927"/>
                  <a:pt x="1100" y="4081"/>
                </a:cubicBezTo>
                <a:cubicBezTo>
                  <a:pt x="1150" y="4132"/>
                  <a:pt x="1212" y="4154"/>
                  <a:pt x="1272" y="4154"/>
                </a:cubicBezTo>
                <a:cubicBezTo>
                  <a:pt x="1399" y="4154"/>
                  <a:pt x="1520" y="4056"/>
                  <a:pt x="1520" y="3905"/>
                </a:cubicBezTo>
                <a:cubicBezTo>
                  <a:pt x="1520" y="3771"/>
                  <a:pt x="1410" y="3661"/>
                  <a:pt x="1276" y="3661"/>
                </a:cubicBezTo>
                <a:close/>
                <a:moveTo>
                  <a:pt x="2495" y="3661"/>
                </a:moveTo>
                <a:cubicBezTo>
                  <a:pt x="2272" y="3661"/>
                  <a:pt x="2163" y="3927"/>
                  <a:pt x="2319" y="4081"/>
                </a:cubicBezTo>
                <a:cubicBezTo>
                  <a:pt x="2370" y="4132"/>
                  <a:pt x="2432" y="4154"/>
                  <a:pt x="2493" y="4154"/>
                </a:cubicBezTo>
                <a:cubicBezTo>
                  <a:pt x="2619" y="4154"/>
                  <a:pt x="2739" y="4056"/>
                  <a:pt x="2739" y="3905"/>
                </a:cubicBezTo>
                <a:cubicBezTo>
                  <a:pt x="2739" y="3771"/>
                  <a:pt x="2630" y="3661"/>
                  <a:pt x="2495" y="3661"/>
                </a:cubicBezTo>
                <a:close/>
                <a:moveTo>
                  <a:pt x="3714" y="3661"/>
                </a:moveTo>
                <a:cubicBezTo>
                  <a:pt x="3494" y="3661"/>
                  <a:pt x="3385" y="3927"/>
                  <a:pt x="3538" y="4081"/>
                </a:cubicBezTo>
                <a:cubicBezTo>
                  <a:pt x="3589" y="4132"/>
                  <a:pt x="3652" y="4154"/>
                  <a:pt x="3713" y="4154"/>
                </a:cubicBezTo>
                <a:cubicBezTo>
                  <a:pt x="3840" y="4154"/>
                  <a:pt x="3961" y="4056"/>
                  <a:pt x="3961" y="3905"/>
                </a:cubicBezTo>
                <a:cubicBezTo>
                  <a:pt x="3961" y="3771"/>
                  <a:pt x="3849" y="3661"/>
                  <a:pt x="3714" y="3661"/>
                </a:cubicBezTo>
                <a:close/>
                <a:moveTo>
                  <a:pt x="4933" y="3661"/>
                </a:moveTo>
                <a:cubicBezTo>
                  <a:pt x="4713" y="3661"/>
                  <a:pt x="4604" y="3927"/>
                  <a:pt x="4757" y="4081"/>
                </a:cubicBezTo>
                <a:cubicBezTo>
                  <a:pt x="4808" y="4132"/>
                  <a:pt x="4871" y="4154"/>
                  <a:pt x="4932" y="4154"/>
                </a:cubicBezTo>
                <a:cubicBezTo>
                  <a:pt x="5059" y="4154"/>
                  <a:pt x="5180" y="4056"/>
                  <a:pt x="5180" y="3905"/>
                </a:cubicBezTo>
                <a:cubicBezTo>
                  <a:pt x="5180" y="3771"/>
                  <a:pt x="5068" y="3661"/>
                  <a:pt x="4933" y="3661"/>
                </a:cubicBezTo>
                <a:close/>
                <a:moveTo>
                  <a:pt x="6152" y="3661"/>
                </a:moveTo>
                <a:cubicBezTo>
                  <a:pt x="5933" y="3661"/>
                  <a:pt x="5823" y="3927"/>
                  <a:pt x="5976" y="4081"/>
                </a:cubicBezTo>
                <a:cubicBezTo>
                  <a:pt x="6027" y="4132"/>
                  <a:pt x="6090" y="4155"/>
                  <a:pt x="6151" y="4155"/>
                </a:cubicBezTo>
                <a:cubicBezTo>
                  <a:pt x="6278" y="4155"/>
                  <a:pt x="6399" y="4056"/>
                  <a:pt x="6399" y="3908"/>
                </a:cubicBezTo>
                <a:cubicBezTo>
                  <a:pt x="6399" y="3771"/>
                  <a:pt x="6290" y="3661"/>
                  <a:pt x="6152" y="3661"/>
                </a:cubicBezTo>
                <a:close/>
                <a:moveTo>
                  <a:pt x="7371" y="3661"/>
                </a:moveTo>
                <a:cubicBezTo>
                  <a:pt x="7152" y="3661"/>
                  <a:pt x="7042" y="3927"/>
                  <a:pt x="7199" y="4081"/>
                </a:cubicBezTo>
                <a:cubicBezTo>
                  <a:pt x="7249" y="4132"/>
                  <a:pt x="7310" y="4155"/>
                  <a:pt x="7371" y="4155"/>
                </a:cubicBezTo>
                <a:cubicBezTo>
                  <a:pt x="7497" y="4155"/>
                  <a:pt x="7619" y="4056"/>
                  <a:pt x="7619" y="3908"/>
                </a:cubicBezTo>
                <a:cubicBezTo>
                  <a:pt x="7619" y="3771"/>
                  <a:pt x="7509" y="3661"/>
                  <a:pt x="7371" y="3661"/>
                </a:cubicBezTo>
                <a:close/>
                <a:moveTo>
                  <a:pt x="8590" y="3661"/>
                </a:moveTo>
                <a:cubicBezTo>
                  <a:pt x="8371" y="3661"/>
                  <a:pt x="8261" y="3927"/>
                  <a:pt x="8418" y="4081"/>
                </a:cubicBezTo>
                <a:cubicBezTo>
                  <a:pt x="8468" y="4132"/>
                  <a:pt x="8529" y="4155"/>
                  <a:pt x="8590" y="4155"/>
                </a:cubicBezTo>
                <a:cubicBezTo>
                  <a:pt x="8716" y="4155"/>
                  <a:pt x="8838" y="4056"/>
                  <a:pt x="8838" y="3908"/>
                </a:cubicBezTo>
                <a:cubicBezTo>
                  <a:pt x="8838" y="3771"/>
                  <a:pt x="8728" y="3661"/>
                  <a:pt x="8590" y="3661"/>
                </a:cubicBezTo>
                <a:close/>
                <a:moveTo>
                  <a:pt x="9812" y="3661"/>
                </a:moveTo>
                <a:cubicBezTo>
                  <a:pt x="9590" y="3661"/>
                  <a:pt x="9480" y="3927"/>
                  <a:pt x="9637" y="4081"/>
                </a:cubicBezTo>
                <a:cubicBezTo>
                  <a:pt x="9687" y="4132"/>
                  <a:pt x="9749" y="4155"/>
                  <a:pt x="9809" y="4155"/>
                </a:cubicBezTo>
                <a:cubicBezTo>
                  <a:pt x="9935" y="4155"/>
                  <a:pt x="10057" y="4056"/>
                  <a:pt x="10057" y="3908"/>
                </a:cubicBezTo>
                <a:cubicBezTo>
                  <a:pt x="10057" y="3771"/>
                  <a:pt x="9947" y="3661"/>
                  <a:pt x="9812" y="3661"/>
                </a:cubicBezTo>
                <a:close/>
                <a:moveTo>
                  <a:pt x="11031" y="3661"/>
                </a:moveTo>
                <a:cubicBezTo>
                  <a:pt x="10809" y="3661"/>
                  <a:pt x="10699" y="3927"/>
                  <a:pt x="10856" y="4081"/>
                </a:cubicBezTo>
                <a:cubicBezTo>
                  <a:pt x="10907" y="4132"/>
                  <a:pt x="10969" y="4155"/>
                  <a:pt x="11030" y="4155"/>
                </a:cubicBezTo>
                <a:cubicBezTo>
                  <a:pt x="11156" y="4155"/>
                  <a:pt x="11276" y="4056"/>
                  <a:pt x="11276" y="3908"/>
                </a:cubicBezTo>
                <a:cubicBezTo>
                  <a:pt x="11276" y="3771"/>
                  <a:pt x="11166" y="3661"/>
                  <a:pt x="11031" y="3661"/>
                </a:cubicBezTo>
                <a:close/>
                <a:moveTo>
                  <a:pt x="12250" y="3661"/>
                </a:moveTo>
                <a:cubicBezTo>
                  <a:pt x="12031" y="3661"/>
                  <a:pt x="11921" y="3927"/>
                  <a:pt x="12075" y="4081"/>
                </a:cubicBezTo>
                <a:cubicBezTo>
                  <a:pt x="12126" y="4132"/>
                  <a:pt x="12188" y="4155"/>
                  <a:pt x="12250" y="4155"/>
                </a:cubicBezTo>
                <a:cubicBezTo>
                  <a:pt x="12377" y="4155"/>
                  <a:pt x="12498" y="4056"/>
                  <a:pt x="12498" y="3908"/>
                </a:cubicBezTo>
                <a:cubicBezTo>
                  <a:pt x="12498" y="3771"/>
                  <a:pt x="12385" y="3661"/>
                  <a:pt x="12250" y="3661"/>
                </a:cubicBezTo>
                <a:close/>
                <a:moveTo>
                  <a:pt x="13469" y="3661"/>
                </a:moveTo>
                <a:cubicBezTo>
                  <a:pt x="13250" y="3661"/>
                  <a:pt x="13140" y="3927"/>
                  <a:pt x="13294" y="4081"/>
                </a:cubicBezTo>
                <a:cubicBezTo>
                  <a:pt x="13345" y="4132"/>
                  <a:pt x="13407" y="4155"/>
                  <a:pt x="13469" y="4155"/>
                </a:cubicBezTo>
                <a:cubicBezTo>
                  <a:pt x="13596" y="4155"/>
                  <a:pt x="13717" y="4056"/>
                  <a:pt x="13717" y="3908"/>
                </a:cubicBezTo>
                <a:cubicBezTo>
                  <a:pt x="13717" y="3771"/>
                  <a:pt x="13604" y="3661"/>
                  <a:pt x="13469" y="3661"/>
                </a:cubicBezTo>
                <a:close/>
                <a:moveTo>
                  <a:pt x="14688" y="3661"/>
                </a:moveTo>
                <a:cubicBezTo>
                  <a:pt x="14469" y="3661"/>
                  <a:pt x="14359" y="3927"/>
                  <a:pt x="14513" y="4081"/>
                </a:cubicBezTo>
                <a:cubicBezTo>
                  <a:pt x="14564" y="4132"/>
                  <a:pt x="14626" y="4155"/>
                  <a:pt x="14688" y="4155"/>
                </a:cubicBezTo>
                <a:cubicBezTo>
                  <a:pt x="14815" y="4155"/>
                  <a:pt x="14936" y="4056"/>
                  <a:pt x="14936" y="3908"/>
                </a:cubicBezTo>
                <a:cubicBezTo>
                  <a:pt x="14936" y="3771"/>
                  <a:pt x="14826" y="3661"/>
                  <a:pt x="14688" y="3661"/>
                </a:cubicBezTo>
                <a:close/>
                <a:moveTo>
                  <a:pt x="15907" y="3661"/>
                </a:moveTo>
                <a:cubicBezTo>
                  <a:pt x="15688" y="3661"/>
                  <a:pt x="15578" y="3927"/>
                  <a:pt x="15735" y="4081"/>
                </a:cubicBezTo>
                <a:cubicBezTo>
                  <a:pt x="15785" y="4132"/>
                  <a:pt x="15847" y="4155"/>
                  <a:pt x="15908" y="4155"/>
                </a:cubicBezTo>
                <a:cubicBezTo>
                  <a:pt x="16034" y="4155"/>
                  <a:pt x="16155" y="4056"/>
                  <a:pt x="16155" y="3908"/>
                </a:cubicBezTo>
                <a:cubicBezTo>
                  <a:pt x="16155" y="3771"/>
                  <a:pt x="16045" y="3661"/>
                  <a:pt x="15907" y="3661"/>
                </a:cubicBezTo>
                <a:close/>
                <a:moveTo>
                  <a:pt x="17127" y="3661"/>
                </a:moveTo>
                <a:cubicBezTo>
                  <a:pt x="16907" y="3661"/>
                  <a:pt x="16797" y="3927"/>
                  <a:pt x="16954" y="4081"/>
                </a:cubicBezTo>
                <a:cubicBezTo>
                  <a:pt x="17004" y="4132"/>
                  <a:pt x="17066" y="4155"/>
                  <a:pt x="17127" y="4155"/>
                </a:cubicBezTo>
                <a:cubicBezTo>
                  <a:pt x="17253" y="4155"/>
                  <a:pt x="17374" y="4056"/>
                  <a:pt x="17374" y="3908"/>
                </a:cubicBezTo>
                <a:cubicBezTo>
                  <a:pt x="17374" y="3771"/>
                  <a:pt x="17264" y="3661"/>
                  <a:pt x="17127" y="3661"/>
                </a:cubicBezTo>
                <a:close/>
                <a:moveTo>
                  <a:pt x="18349" y="3661"/>
                </a:moveTo>
                <a:cubicBezTo>
                  <a:pt x="18126" y="3661"/>
                  <a:pt x="18017" y="3927"/>
                  <a:pt x="18173" y="4081"/>
                </a:cubicBezTo>
                <a:cubicBezTo>
                  <a:pt x="18223" y="4132"/>
                  <a:pt x="18285" y="4155"/>
                  <a:pt x="18346" y="4155"/>
                </a:cubicBezTo>
                <a:cubicBezTo>
                  <a:pt x="18472" y="4155"/>
                  <a:pt x="18593" y="4056"/>
                  <a:pt x="18593" y="3908"/>
                </a:cubicBezTo>
                <a:cubicBezTo>
                  <a:pt x="18593" y="3771"/>
                  <a:pt x="18483" y="3661"/>
                  <a:pt x="18349" y="3661"/>
                </a:cubicBezTo>
                <a:close/>
                <a:moveTo>
                  <a:pt x="19568" y="3661"/>
                </a:moveTo>
                <a:cubicBezTo>
                  <a:pt x="19345" y="3661"/>
                  <a:pt x="19236" y="3927"/>
                  <a:pt x="19392" y="4081"/>
                </a:cubicBezTo>
                <a:cubicBezTo>
                  <a:pt x="19443" y="4132"/>
                  <a:pt x="19505" y="4155"/>
                  <a:pt x="19566" y="4155"/>
                </a:cubicBezTo>
                <a:cubicBezTo>
                  <a:pt x="19692" y="4155"/>
                  <a:pt x="19812" y="4056"/>
                  <a:pt x="19812" y="3908"/>
                </a:cubicBezTo>
                <a:cubicBezTo>
                  <a:pt x="19812" y="3771"/>
                  <a:pt x="19703" y="3661"/>
                  <a:pt x="19568" y="3661"/>
                </a:cubicBezTo>
                <a:close/>
                <a:moveTo>
                  <a:pt x="20787" y="3661"/>
                </a:moveTo>
                <a:cubicBezTo>
                  <a:pt x="20567" y="3661"/>
                  <a:pt x="20458" y="3927"/>
                  <a:pt x="20611" y="4081"/>
                </a:cubicBezTo>
                <a:cubicBezTo>
                  <a:pt x="20662" y="4132"/>
                  <a:pt x="20725" y="4155"/>
                  <a:pt x="20786" y="4155"/>
                </a:cubicBezTo>
                <a:cubicBezTo>
                  <a:pt x="20913" y="4155"/>
                  <a:pt x="21034" y="4056"/>
                  <a:pt x="21034" y="3908"/>
                </a:cubicBezTo>
                <a:cubicBezTo>
                  <a:pt x="21034" y="3771"/>
                  <a:pt x="20922" y="3661"/>
                  <a:pt x="20787" y="3661"/>
                </a:cubicBezTo>
                <a:close/>
                <a:moveTo>
                  <a:pt x="22006" y="3661"/>
                </a:moveTo>
                <a:cubicBezTo>
                  <a:pt x="21786" y="3661"/>
                  <a:pt x="21677" y="3927"/>
                  <a:pt x="21830" y="4081"/>
                </a:cubicBezTo>
                <a:cubicBezTo>
                  <a:pt x="21881" y="4132"/>
                  <a:pt x="21944" y="4155"/>
                  <a:pt x="22005" y="4155"/>
                </a:cubicBezTo>
                <a:cubicBezTo>
                  <a:pt x="22132" y="4155"/>
                  <a:pt x="22253" y="4056"/>
                  <a:pt x="22253" y="3908"/>
                </a:cubicBezTo>
                <a:cubicBezTo>
                  <a:pt x="22253" y="3771"/>
                  <a:pt x="22141" y="3661"/>
                  <a:pt x="22006" y="3661"/>
                </a:cubicBezTo>
                <a:close/>
                <a:moveTo>
                  <a:pt x="23225" y="3661"/>
                </a:moveTo>
                <a:cubicBezTo>
                  <a:pt x="23006" y="3661"/>
                  <a:pt x="22896" y="3927"/>
                  <a:pt x="23049" y="4081"/>
                </a:cubicBezTo>
                <a:cubicBezTo>
                  <a:pt x="23100" y="4132"/>
                  <a:pt x="23163" y="4155"/>
                  <a:pt x="23224" y="4155"/>
                </a:cubicBezTo>
                <a:cubicBezTo>
                  <a:pt x="23351" y="4155"/>
                  <a:pt x="23472" y="4056"/>
                  <a:pt x="23472" y="3908"/>
                </a:cubicBezTo>
                <a:cubicBezTo>
                  <a:pt x="23472" y="3771"/>
                  <a:pt x="23363" y="3661"/>
                  <a:pt x="23225" y="3661"/>
                </a:cubicBezTo>
                <a:close/>
                <a:moveTo>
                  <a:pt x="24444" y="3661"/>
                </a:moveTo>
                <a:cubicBezTo>
                  <a:pt x="24225" y="3661"/>
                  <a:pt x="24115" y="3927"/>
                  <a:pt x="24272" y="4081"/>
                </a:cubicBezTo>
                <a:cubicBezTo>
                  <a:pt x="24322" y="4132"/>
                  <a:pt x="24383" y="4155"/>
                  <a:pt x="24444" y="4155"/>
                </a:cubicBezTo>
                <a:cubicBezTo>
                  <a:pt x="24570" y="4155"/>
                  <a:pt x="24692" y="4056"/>
                  <a:pt x="24692" y="3908"/>
                </a:cubicBezTo>
                <a:cubicBezTo>
                  <a:pt x="24692" y="3771"/>
                  <a:pt x="24582" y="3661"/>
                  <a:pt x="24444" y="3661"/>
                </a:cubicBezTo>
                <a:close/>
                <a:moveTo>
                  <a:pt x="25663" y="3661"/>
                </a:moveTo>
                <a:cubicBezTo>
                  <a:pt x="25444" y="3661"/>
                  <a:pt x="25334" y="3927"/>
                  <a:pt x="25491" y="4081"/>
                </a:cubicBezTo>
                <a:cubicBezTo>
                  <a:pt x="25541" y="4132"/>
                  <a:pt x="25602" y="4155"/>
                  <a:pt x="25663" y="4155"/>
                </a:cubicBezTo>
                <a:cubicBezTo>
                  <a:pt x="25789" y="4155"/>
                  <a:pt x="25911" y="4056"/>
                  <a:pt x="25911" y="3908"/>
                </a:cubicBezTo>
                <a:cubicBezTo>
                  <a:pt x="25911" y="3771"/>
                  <a:pt x="25801" y="3661"/>
                  <a:pt x="25663" y="3661"/>
                </a:cubicBezTo>
                <a:close/>
                <a:moveTo>
                  <a:pt x="26885" y="3661"/>
                </a:moveTo>
                <a:cubicBezTo>
                  <a:pt x="26663" y="3661"/>
                  <a:pt x="26553" y="3927"/>
                  <a:pt x="26710" y="4081"/>
                </a:cubicBezTo>
                <a:cubicBezTo>
                  <a:pt x="26760" y="4132"/>
                  <a:pt x="26822" y="4155"/>
                  <a:pt x="26882" y="4155"/>
                </a:cubicBezTo>
                <a:cubicBezTo>
                  <a:pt x="27008" y="4155"/>
                  <a:pt x="27130" y="4056"/>
                  <a:pt x="27130" y="3908"/>
                </a:cubicBezTo>
                <a:cubicBezTo>
                  <a:pt x="27130" y="3771"/>
                  <a:pt x="27020" y="3661"/>
                  <a:pt x="26885" y="3661"/>
                </a:cubicBezTo>
                <a:close/>
                <a:moveTo>
                  <a:pt x="28104" y="3661"/>
                </a:moveTo>
                <a:cubicBezTo>
                  <a:pt x="27885" y="3661"/>
                  <a:pt x="27772" y="3927"/>
                  <a:pt x="27929" y="4081"/>
                </a:cubicBezTo>
                <a:cubicBezTo>
                  <a:pt x="27980" y="4132"/>
                  <a:pt x="28042" y="4155"/>
                  <a:pt x="28103" y="4155"/>
                </a:cubicBezTo>
                <a:cubicBezTo>
                  <a:pt x="28229" y="4155"/>
                  <a:pt x="28349" y="4056"/>
                  <a:pt x="28349" y="3908"/>
                </a:cubicBezTo>
                <a:cubicBezTo>
                  <a:pt x="28349" y="3771"/>
                  <a:pt x="28239" y="3661"/>
                  <a:pt x="28104" y="3661"/>
                </a:cubicBezTo>
                <a:close/>
                <a:moveTo>
                  <a:pt x="29323" y="3661"/>
                </a:moveTo>
                <a:cubicBezTo>
                  <a:pt x="29104" y="3661"/>
                  <a:pt x="28994" y="3927"/>
                  <a:pt x="29148" y="4081"/>
                </a:cubicBezTo>
                <a:cubicBezTo>
                  <a:pt x="29199" y="4132"/>
                  <a:pt x="29261" y="4155"/>
                  <a:pt x="29323" y="4155"/>
                </a:cubicBezTo>
                <a:cubicBezTo>
                  <a:pt x="29450" y="4155"/>
                  <a:pt x="29571" y="4056"/>
                  <a:pt x="29571" y="3908"/>
                </a:cubicBezTo>
                <a:cubicBezTo>
                  <a:pt x="29571" y="3771"/>
                  <a:pt x="29458" y="3661"/>
                  <a:pt x="29323" y="3661"/>
                </a:cubicBezTo>
                <a:close/>
                <a:moveTo>
                  <a:pt x="30542" y="3661"/>
                </a:moveTo>
                <a:cubicBezTo>
                  <a:pt x="30323" y="3661"/>
                  <a:pt x="30213" y="3927"/>
                  <a:pt x="30367" y="4081"/>
                </a:cubicBezTo>
                <a:cubicBezTo>
                  <a:pt x="30418" y="4132"/>
                  <a:pt x="30480" y="4155"/>
                  <a:pt x="30542" y="4155"/>
                </a:cubicBezTo>
                <a:cubicBezTo>
                  <a:pt x="30669" y="4155"/>
                  <a:pt x="30790" y="4056"/>
                  <a:pt x="30790" y="3908"/>
                </a:cubicBezTo>
                <a:cubicBezTo>
                  <a:pt x="30790" y="3771"/>
                  <a:pt x="30677" y="3661"/>
                  <a:pt x="30542" y="3661"/>
                </a:cubicBezTo>
                <a:close/>
                <a:moveTo>
                  <a:pt x="31761" y="3661"/>
                </a:moveTo>
                <a:cubicBezTo>
                  <a:pt x="31542" y="3661"/>
                  <a:pt x="31432" y="3927"/>
                  <a:pt x="31586" y="4081"/>
                </a:cubicBezTo>
                <a:cubicBezTo>
                  <a:pt x="31637" y="4132"/>
                  <a:pt x="31699" y="4155"/>
                  <a:pt x="31761" y="4155"/>
                </a:cubicBezTo>
                <a:cubicBezTo>
                  <a:pt x="31888" y="4155"/>
                  <a:pt x="32009" y="4056"/>
                  <a:pt x="32009" y="3908"/>
                </a:cubicBezTo>
                <a:cubicBezTo>
                  <a:pt x="32009" y="3771"/>
                  <a:pt x="31899" y="3661"/>
                  <a:pt x="31761" y="3661"/>
                </a:cubicBezTo>
                <a:close/>
                <a:moveTo>
                  <a:pt x="32980" y="3661"/>
                </a:moveTo>
                <a:cubicBezTo>
                  <a:pt x="32761" y="3661"/>
                  <a:pt x="32651" y="3927"/>
                  <a:pt x="32808" y="4081"/>
                </a:cubicBezTo>
                <a:cubicBezTo>
                  <a:pt x="32858" y="4132"/>
                  <a:pt x="32920" y="4155"/>
                  <a:pt x="32981" y="4155"/>
                </a:cubicBezTo>
                <a:cubicBezTo>
                  <a:pt x="33107" y="4155"/>
                  <a:pt x="33228" y="4056"/>
                  <a:pt x="33228" y="3908"/>
                </a:cubicBezTo>
                <a:cubicBezTo>
                  <a:pt x="33228" y="3771"/>
                  <a:pt x="33118" y="3661"/>
                  <a:pt x="32980" y="3661"/>
                </a:cubicBezTo>
                <a:close/>
                <a:moveTo>
                  <a:pt x="54" y="4880"/>
                </a:moveTo>
                <a:cubicBezTo>
                  <a:pt x="38" y="4880"/>
                  <a:pt x="19" y="4880"/>
                  <a:pt x="0" y="4886"/>
                </a:cubicBezTo>
                <a:lnTo>
                  <a:pt x="0" y="5366"/>
                </a:lnTo>
                <a:cubicBezTo>
                  <a:pt x="19" y="5370"/>
                  <a:pt x="37" y="5372"/>
                  <a:pt x="55" y="5372"/>
                </a:cubicBezTo>
                <a:cubicBezTo>
                  <a:pt x="177" y="5372"/>
                  <a:pt x="285" y="5281"/>
                  <a:pt x="301" y="5153"/>
                </a:cubicBezTo>
                <a:cubicBezTo>
                  <a:pt x="317" y="5008"/>
                  <a:pt x="201" y="4880"/>
                  <a:pt x="54" y="4880"/>
                </a:cubicBezTo>
                <a:close/>
                <a:moveTo>
                  <a:pt x="6152" y="4880"/>
                </a:moveTo>
                <a:cubicBezTo>
                  <a:pt x="5933" y="4880"/>
                  <a:pt x="5823" y="5146"/>
                  <a:pt x="5976" y="5300"/>
                </a:cubicBezTo>
                <a:cubicBezTo>
                  <a:pt x="6027" y="5351"/>
                  <a:pt x="6090" y="5373"/>
                  <a:pt x="6151" y="5373"/>
                </a:cubicBezTo>
                <a:cubicBezTo>
                  <a:pt x="6278" y="5373"/>
                  <a:pt x="6399" y="5275"/>
                  <a:pt x="6399" y="5124"/>
                </a:cubicBezTo>
                <a:cubicBezTo>
                  <a:pt x="6399" y="4990"/>
                  <a:pt x="6287" y="4880"/>
                  <a:pt x="6152" y="4880"/>
                </a:cubicBezTo>
                <a:close/>
                <a:moveTo>
                  <a:pt x="7371" y="4880"/>
                </a:moveTo>
                <a:cubicBezTo>
                  <a:pt x="7152" y="4880"/>
                  <a:pt x="7042" y="5146"/>
                  <a:pt x="7199" y="5300"/>
                </a:cubicBezTo>
                <a:cubicBezTo>
                  <a:pt x="7248" y="5351"/>
                  <a:pt x="7310" y="5373"/>
                  <a:pt x="7371" y="5373"/>
                </a:cubicBezTo>
                <a:cubicBezTo>
                  <a:pt x="7497" y="5373"/>
                  <a:pt x="7619" y="5275"/>
                  <a:pt x="7619" y="5124"/>
                </a:cubicBezTo>
                <a:cubicBezTo>
                  <a:pt x="7619" y="4990"/>
                  <a:pt x="7509" y="4880"/>
                  <a:pt x="7371" y="4880"/>
                </a:cubicBezTo>
                <a:close/>
                <a:moveTo>
                  <a:pt x="8590" y="4880"/>
                </a:moveTo>
                <a:cubicBezTo>
                  <a:pt x="8371" y="4880"/>
                  <a:pt x="8261" y="5146"/>
                  <a:pt x="8418" y="5300"/>
                </a:cubicBezTo>
                <a:cubicBezTo>
                  <a:pt x="8467" y="5351"/>
                  <a:pt x="8529" y="5373"/>
                  <a:pt x="8590" y="5373"/>
                </a:cubicBezTo>
                <a:cubicBezTo>
                  <a:pt x="8716" y="5373"/>
                  <a:pt x="8838" y="5275"/>
                  <a:pt x="8838" y="5124"/>
                </a:cubicBezTo>
                <a:cubicBezTo>
                  <a:pt x="8838" y="4990"/>
                  <a:pt x="8728" y="4880"/>
                  <a:pt x="8590" y="4880"/>
                </a:cubicBezTo>
                <a:close/>
                <a:moveTo>
                  <a:pt x="9812" y="4880"/>
                </a:moveTo>
                <a:cubicBezTo>
                  <a:pt x="9590" y="4880"/>
                  <a:pt x="9480" y="5146"/>
                  <a:pt x="9637" y="5300"/>
                </a:cubicBezTo>
                <a:cubicBezTo>
                  <a:pt x="9688" y="5351"/>
                  <a:pt x="9750" y="5373"/>
                  <a:pt x="9810" y="5373"/>
                </a:cubicBezTo>
                <a:cubicBezTo>
                  <a:pt x="9937" y="5373"/>
                  <a:pt x="10057" y="5275"/>
                  <a:pt x="10057" y="5124"/>
                </a:cubicBezTo>
                <a:cubicBezTo>
                  <a:pt x="10057" y="4990"/>
                  <a:pt x="9947" y="4880"/>
                  <a:pt x="9812" y="4880"/>
                </a:cubicBezTo>
                <a:close/>
                <a:moveTo>
                  <a:pt x="11031" y="4880"/>
                </a:moveTo>
                <a:cubicBezTo>
                  <a:pt x="10809" y="4880"/>
                  <a:pt x="10699" y="5146"/>
                  <a:pt x="10856" y="5300"/>
                </a:cubicBezTo>
                <a:cubicBezTo>
                  <a:pt x="10907" y="5351"/>
                  <a:pt x="10969" y="5373"/>
                  <a:pt x="11029" y="5373"/>
                </a:cubicBezTo>
                <a:cubicBezTo>
                  <a:pt x="11156" y="5373"/>
                  <a:pt x="11276" y="5275"/>
                  <a:pt x="11276" y="5124"/>
                </a:cubicBezTo>
                <a:cubicBezTo>
                  <a:pt x="11276" y="4990"/>
                  <a:pt x="11166" y="4880"/>
                  <a:pt x="11031" y="4880"/>
                </a:cubicBezTo>
                <a:close/>
                <a:moveTo>
                  <a:pt x="12250" y="4880"/>
                </a:moveTo>
                <a:cubicBezTo>
                  <a:pt x="12031" y="4880"/>
                  <a:pt x="11921" y="5146"/>
                  <a:pt x="12075" y="5300"/>
                </a:cubicBezTo>
                <a:cubicBezTo>
                  <a:pt x="12126" y="5351"/>
                  <a:pt x="12188" y="5373"/>
                  <a:pt x="12249" y="5373"/>
                </a:cubicBezTo>
                <a:cubicBezTo>
                  <a:pt x="12376" y="5373"/>
                  <a:pt x="12498" y="5275"/>
                  <a:pt x="12498" y="5124"/>
                </a:cubicBezTo>
                <a:cubicBezTo>
                  <a:pt x="12495" y="4990"/>
                  <a:pt x="12385" y="4880"/>
                  <a:pt x="12250" y="4880"/>
                </a:cubicBezTo>
                <a:close/>
                <a:moveTo>
                  <a:pt x="13469" y="4880"/>
                </a:moveTo>
                <a:cubicBezTo>
                  <a:pt x="13250" y="4880"/>
                  <a:pt x="13140" y="5146"/>
                  <a:pt x="13294" y="5300"/>
                </a:cubicBezTo>
                <a:cubicBezTo>
                  <a:pt x="13345" y="5351"/>
                  <a:pt x="13407" y="5373"/>
                  <a:pt x="13468" y="5373"/>
                </a:cubicBezTo>
                <a:cubicBezTo>
                  <a:pt x="13595" y="5373"/>
                  <a:pt x="13717" y="5275"/>
                  <a:pt x="13717" y="5124"/>
                </a:cubicBezTo>
                <a:cubicBezTo>
                  <a:pt x="13717" y="4990"/>
                  <a:pt x="13604" y="4880"/>
                  <a:pt x="13469" y="4880"/>
                </a:cubicBezTo>
                <a:close/>
                <a:moveTo>
                  <a:pt x="14688" y="4880"/>
                </a:moveTo>
                <a:cubicBezTo>
                  <a:pt x="14469" y="4880"/>
                  <a:pt x="14359" y="5143"/>
                  <a:pt x="14513" y="5300"/>
                </a:cubicBezTo>
                <a:cubicBezTo>
                  <a:pt x="14564" y="5351"/>
                  <a:pt x="14626" y="5373"/>
                  <a:pt x="14687" y="5373"/>
                </a:cubicBezTo>
                <a:cubicBezTo>
                  <a:pt x="14814" y="5373"/>
                  <a:pt x="14936" y="5275"/>
                  <a:pt x="14936" y="5124"/>
                </a:cubicBezTo>
                <a:cubicBezTo>
                  <a:pt x="14936" y="4990"/>
                  <a:pt x="14823" y="4880"/>
                  <a:pt x="14688" y="4880"/>
                </a:cubicBezTo>
                <a:close/>
                <a:moveTo>
                  <a:pt x="15907" y="4880"/>
                </a:moveTo>
                <a:cubicBezTo>
                  <a:pt x="15688" y="4880"/>
                  <a:pt x="15578" y="5146"/>
                  <a:pt x="15735" y="5300"/>
                </a:cubicBezTo>
                <a:cubicBezTo>
                  <a:pt x="15785" y="5351"/>
                  <a:pt x="15847" y="5373"/>
                  <a:pt x="15907" y="5373"/>
                </a:cubicBezTo>
                <a:cubicBezTo>
                  <a:pt x="16033" y="5373"/>
                  <a:pt x="16155" y="5275"/>
                  <a:pt x="16155" y="5124"/>
                </a:cubicBezTo>
                <a:cubicBezTo>
                  <a:pt x="16155" y="4990"/>
                  <a:pt x="16045" y="4880"/>
                  <a:pt x="15907" y="4880"/>
                </a:cubicBezTo>
                <a:close/>
                <a:moveTo>
                  <a:pt x="17127" y="4880"/>
                </a:moveTo>
                <a:cubicBezTo>
                  <a:pt x="16907" y="4880"/>
                  <a:pt x="16797" y="5146"/>
                  <a:pt x="16954" y="5300"/>
                </a:cubicBezTo>
                <a:cubicBezTo>
                  <a:pt x="17004" y="5351"/>
                  <a:pt x="17066" y="5373"/>
                  <a:pt x="17126" y="5373"/>
                </a:cubicBezTo>
                <a:cubicBezTo>
                  <a:pt x="17253" y="5373"/>
                  <a:pt x="17374" y="5275"/>
                  <a:pt x="17374" y="5124"/>
                </a:cubicBezTo>
                <a:cubicBezTo>
                  <a:pt x="17374" y="4990"/>
                  <a:pt x="17264" y="4880"/>
                  <a:pt x="17127" y="4880"/>
                </a:cubicBezTo>
                <a:close/>
                <a:moveTo>
                  <a:pt x="18349" y="4880"/>
                </a:moveTo>
                <a:cubicBezTo>
                  <a:pt x="18126" y="4880"/>
                  <a:pt x="18017" y="5146"/>
                  <a:pt x="18173" y="5300"/>
                </a:cubicBezTo>
                <a:cubicBezTo>
                  <a:pt x="18224" y="5351"/>
                  <a:pt x="18286" y="5373"/>
                  <a:pt x="18347" y="5373"/>
                </a:cubicBezTo>
                <a:cubicBezTo>
                  <a:pt x="18473" y="5373"/>
                  <a:pt x="18593" y="5275"/>
                  <a:pt x="18593" y="5124"/>
                </a:cubicBezTo>
                <a:cubicBezTo>
                  <a:pt x="18593" y="4990"/>
                  <a:pt x="18483" y="4880"/>
                  <a:pt x="18349" y="4880"/>
                </a:cubicBezTo>
                <a:close/>
                <a:moveTo>
                  <a:pt x="19568" y="4880"/>
                </a:moveTo>
                <a:cubicBezTo>
                  <a:pt x="19348" y="4880"/>
                  <a:pt x="19236" y="5146"/>
                  <a:pt x="19392" y="5300"/>
                </a:cubicBezTo>
                <a:cubicBezTo>
                  <a:pt x="19443" y="5351"/>
                  <a:pt x="19505" y="5373"/>
                  <a:pt x="19566" y="5373"/>
                </a:cubicBezTo>
                <a:cubicBezTo>
                  <a:pt x="19692" y="5373"/>
                  <a:pt x="19812" y="5275"/>
                  <a:pt x="19812" y="5124"/>
                </a:cubicBezTo>
                <a:cubicBezTo>
                  <a:pt x="19812" y="4990"/>
                  <a:pt x="19703" y="4880"/>
                  <a:pt x="19568" y="4880"/>
                </a:cubicBezTo>
                <a:close/>
                <a:moveTo>
                  <a:pt x="20787" y="4880"/>
                </a:moveTo>
                <a:cubicBezTo>
                  <a:pt x="20567" y="4880"/>
                  <a:pt x="20458" y="5146"/>
                  <a:pt x="20611" y="5300"/>
                </a:cubicBezTo>
                <a:cubicBezTo>
                  <a:pt x="20662" y="5351"/>
                  <a:pt x="20725" y="5373"/>
                  <a:pt x="20786" y="5373"/>
                </a:cubicBezTo>
                <a:cubicBezTo>
                  <a:pt x="20913" y="5373"/>
                  <a:pt x="21034" y="5275"/>
                  <a:pt x="21034" y="5124"/>
                </a:cubicBezTo>
                <a:cubicBezTo>
                  <a:pt x="21031" y="4990"/>
                  <a:pt x="20922" y="4880"/>
                  <a:pt x="20787" y="4880"/>
                </a:cubicBezTo>
                <a:close/>
                <a:moveTo>
                  <a:pt x="22006" y="4880"/>
                </a:moveTo>
                <a:cubicBezTo>
                  <a:pt x="21786" y="4880"/>
                  <a:pt x="21677" y="5146"/>
                  <a:pt x="21830" y="5300"/>
                </a:cubicBezTo>
                <a:cubicBezTo>
                  <a:pt x="21881" y="5351"/>
                  <a:pt x="21944" y="5373"/>
                  <a:pt x="22005" y="5373"/>
                </a:cubicBezTo>
                <a:cubicBezTo>
                  <a:pt x="22132" y="5373"/>
                  <a:pt x="22253" y="5275"/>
                  <a:pt x="22253" y="5124"/>
                </a:cubicBezTo>
                <a:cubicBezTo>
                  <a:pt x="22253" y="4990"/>
                  <a:pt x="22141" y="4880"/>
                  <a:pt x="22006" y="4880"/>
                </a:cubicBezTo>
                <a:close/>
                <a:moveTo>
                  <a:pt x="23225" y="4880"/>
                </a:moveTo>
                <a:cubicBezTo>
                  <a:pt x="23006" y="4880"/>
                  <a:pt x="22896" y="5146"/>
                  <a:pt x="23049" y="5300"/>
                </a:cubicBezTo>
                <a:cubicBezTo>
                  <a:pt x="23100" y="5351"/>
                  <a:pt x="23163" y="5373"/>
                  <a:pt x="23224" y="5373"/>
                </a:cubicBezTo>
                <a:cubicBezTo>
                  <a:pt x="23351" y="5373"/>
                  <a:pt x="23472" y="5275"/>
                  <a:pt x="23472" y="5124"/>
                </a:cubicBezTo>
                <a:cubicBezTo>
                  <a:pt x="23472" y="4990"/>
                  <a:pt x="23360" y="4880"/>
                  <a:pt x="23225" y="4880"/>
                </a:cubicBezTo>
                <a:close/>
                <a:moveTo>
                  <a:pt x="24444" y="4880"/>
                </a:moveTo>
                <a:cubicBezTo>
                  <a:pt x="24225" y="4880"/>
                  <a:pt x="24115" y="5146"/>
                  <a:pt x="24272" y="5300"/>
                </a:cubicBezTo>
                <a:cubicBezTo>
                  <a:pt x="24321" y="5351"/>
                  <a:pt x="24383" y="5373"/>
                  <a:pt x="24444" y="5373"/>
                </a:cubicBezTo>
                <a:cubicBezTo>
                  <a:pt x="24570" y="5373"/>
                  <a:pt x="24692" y="5275"/>
                  <a:pt x="24692" y="5124"/>
                </a:cubicBezTo>
                <a:cubicBezTo>
                  <a:pt x="24692" y="4990"/>
                  <a:pt x="24582" y="4880"/>
                  <a:pt x="24444" y="4880"/>
                </a:cubicBezTo>
                <a:close/>
                <a:moveTo>
                  <a:pt x="25663" y="4880"/>
                </a:moveTo>
                <a:cubicBezTo>
                  <a:pt x="25444" y="4880"/>
                  <a:pt x="25334" y="5146"/>
                  <a:pt x="25491" y="5300"/>
                </a:cubicBezTo>
                <a:cubicBezTo>
                  <a:pt x="25540" y="5351"/>
                  <a:pt x="25602" y="5373"/>
                  <a:pt x="25663" y="5373"/>
                </a:cubicBezTo>
                <a:cubicBezTo>
                  <a:pt x="25789" y="5373"/>
                  <a:pt x="25911" y="5275"/>
                  <a:pt x="25911" y="5124"/>
                </a:cubicBezTo>
                <a:cubicBezTo>
                  <a:pt x="25911" y="4990"/>
                  <a:pt x="25801" y="4880"/>
                  <a:pt x="25663" y="4880"/>
                </a:cubicBezTo>
                <a:close/>
                <a:moveTo>
                  <a:pt x="26885" y="4880"/>
                </a:moveTo>
                <a:cubicBezTo>
                  <a:pt x="26663" y="4880"/>
                  <a:pt x="26553" y="5146"/>
                  <a:pt x="26710" y="5300"/>
                </a:cubicBezTo>
                <a:cubicBezTo>
                  <a:pt x="26761" y="5351"/>
                  <a:pt x="26823" y="5373"/>
                  <a:pt x="26883" y="5373"/>
                </a:cubicBezTo>
                <a:cubicBezTo>
                  <a:pt x="27010" y="5373"/>
                  <a:pt x="27130" y="5275"/>
                  <a:pt x="27130" y="5124"/>
                </a:cubicBezTo>
                <a:cubicBezTo>
                  <a:pt x="27130" y="4990"/>
                  <a:pt x="27020" y="4880"/>
                  <a:pt x="26885" y="4880"/>
                </a:cubicBezTo>
                <a:close/>
                <a:moveTo>
                  <a:pt x="28104" y="4880"/>
                </a:moveTo>
                <a:cubicBezTo>
                  <a:pt x="27885" y="4880"/>
                  <a:pt x="27772" y="5146"/>
                  <a:pt x="27929" y="5300"/>
                </a:cubicBezTo>
                <a:cubicBezTo>
                  <a:pt x="27980" y="5351"/>
                  <a:pt x="28042" y="5373"/>
                  <a:pt x="28103" y="5373"/>
                </a:cubicBezTo>
                <a:cubicBezTo>
                  <a:pt x="28230" y="5373"/>
                  <a:pt x="28351" y="5275"/>
                  <a:pt x="28349" y="5124"/>
                </a:cubicBezTo>
                <a:cubicBezTo>
                  <a:pt x="28349" y="4990"/>
                  <a:pt x="28239" y="4880"/>
                  <a:pt x="28104" y="4880"/>
                </a:cubicBezTo>
                <a:close/>
                <a:moveTo>
                  <a:pt x="29323" y="4880"/>
                </a:moveTo>
                <a:cubicBezTo>
                  <a:pt x="29104" y="4880"/>
                  <a:pt x="28994" y="5146"/>
                  <a:pt x="29148" y="5300"/>
                </a:cubicBezTo>
                <a:cubicBezTo>
                  <a:pt x="29199" y="5351"/>
                  <a:pt x="29261" y="5373"/>
                  <a:pt x="29322" y="5373"/>
                </a:cubicBezTo>
                <a:cubicBezTo>
                  <a:pt x="29449" y="5373"/>
                  <a:pt x="29571" y="5275"/>
                  <a:pt x="29571" y="5124"/>
                </a:cubicBezTo>
                <a:cubicBezTo>
                  <a:pt x="29568" y="4990"/>
                  <a:pt x="29458" y="4880"/>
                  <a:pt x="29323" y="4880"/>
                </a:cubicBezTo>
                <a:close/>
                <a:moveTo>
                  <a:pt x="30542" y="4880"/>
                </a:moveTo>
                <a:cubicBezTo>
                  <a:pt x="30323" y="4880"/>
                  <a:pt x="30213" y="5146"/>
                  <a:pt x="30367" y="5300"/>
                </a:cubicBezTo>
                <a:cubicBezTo>
                  <a:pt x="30418" y="5351"/>
                  <a:pt x="30480" y="5373"/>
                  <a:pt x="30541" y="5373"/>
                </a:cubicBezTo>
                <a:cubicBezTo>
                  <a:pt x="30668" y="5373"/>
                  <a:pt x="30790" y="5275"/>
                  <a:pt x="30790" y="5124"/>
                </a:cubicBezTo>
                <a:cubicBezTo>
                  <a:pt x="30790" y="4990"/>
                  <a:pt x="30677" y="4880"/>
                  <a:pt x="30542" y="4880"/>
                </a:cubicBezTo>
                <a:close/>
                <a:moveTo>
                  <a:pt x="31761" y="4880"/>
                </a:moveTo>
                <a:cubicBezTo>
                  <a:pt x="31542" y="4880"/>
                  <a:pt x="31432" y="5146"/>
                  <a:pt x="31586" y="5300"/>
                </a:cubicBezTo>
                <a:cubicBezTo>
                  <a:pt x="31637" y="5351"/>
                  <a:pt x="31699" y="5373"/>
                  <a:pt x="31760" y="5373"/>
                </a:cubicBezTo>
                <a:cubicBezTo>
                  <a:pt x="31887" y="5373"/>
                  <a:pt x="32009" y="5275"/>
                  <a:pt x="32009" y="5124"/>
                </a:cubicBezTo>
                <a:cubicBezTo>
                  <a:pt x="32009" y="4990"/>
                  <a:pt x="31899" y="4880"/>
                  <a:pt x="31761" y="4880"/>
                </a:cubicBezTo>
                <a:close/>
                <a:moveTo>
                  <a:pt x="32980" y="4880"/>
                </a:moveTo>
                <a:cubicBezTo>
                  <a:pt x="32761" y="4880"/>
                  <a:pt x="32651" y="5146"/>
                  <a:pt x="32808" y="5300"/>
                </a:cubicBezTo>
                <a:cubicBezTo>
                  <a:pt x="32858" y="5351"/>
                  <a:pt x="32920" y="5373"/>
                  <a:pt x="32980" y="5373"/>
                </a:cubicBezTo>
                <a:cubicBezTo>
                  <a:pt x="33106" y="5373"/>
                  <a:pt x="33228" y="5275"/>
                  <a:pt x="33228" y="5124"/>
                </a:cubicBezTo>
                <a:cubicBezTo>
                  <a:pt x="33228" y="4990"/>
                  <a:pt x="33118" y="4880"/>
                  <a:pt x="32980" y="4880"/>
                </a:cubicBezTo>
                <a:close/>
                <a:moveTo>
                  <a:pt x="1276" y="4880"/>
                </a:moveTo>
                <a:cubicBezTo>
                  <a:pt x="1053" y="4880"/>
                  <a:pt x="944" y="5146"/>
                  <a:pt x="1100" y="5300"/>
                </a:cubicBezTo>
                <a:cubicBezTo>
                  <a:pt x="1150" y="5351"/>
                  <a:pt x="1212" y="5374"/>
                  <a:pt x="1273" y="5374"/>
                </a:cubicBezTo>
                <a:cubicBezTo>
                  <a:pt x="1399" y="5374"/>
                  <a:pt x="1520" y="5275"/>
                  <a:pt x="1520" y="5127"/>
                </a:cubicBezTo>
                <a:cubicBezTo>
                  <a:pt x="1520" y="4990"/>
                  <a:pt x="1410" y="4880"/>
                  <a:pt x="1276" y="4880"/>
                </a:cubicBezTo>
                <a:close/>
                <a:moveTo>
                  <a:pt x="2495" y="4880"/>
                </a:moveTo>
                <a:cubicBezTo>
                  <a:pt x="2272" y="4880"/>
                  <a:pt x="2163" y="5146"/>
                  <a:pt x="2319" y="5300"/>
                </a:cubicBezTo>
                <a:cubicBezTo>
                  <a:pt x="2370" y="5351"/>
                  <a:pt x="2432" y="5374"/>
                  <a:pt x="2493" y="5374"/>
                </a:cubicBezTo>
                <a:cubicBezTo>
                  <a:pt x="2619" y="5374"/>
                  <a:pt x="2739" y="5275"/>
                  <a:pt x="2739" y="5127"/>
                </a:cubicBezTo>
                <a:cubicBezTo>
                  <a:pt x="2739" y="4990"/>
                  <a:pt x="2630" y="4880"/>
                  <a:pt x="2495" y="4880"/>
                </a:cubicBezTo>
                <a:close/>
                <a:moveTo>
                  <a:pt x="3714" y="4880"/>
                </a:moveTo>
                <a:cubicBezTo>
                  <a:pt x="3494" y="4880"/>
                  <a:pt x="3385" y="5146"/>
                  <a:pt x="3538" y="5300"/>
                </a:cubicBezTo>
                <a:cubicBezTo>
                  <a:pt x="3589" y="5351"/>
                  <a:pt x="3652" y="5374"/>
                  <a:pt x="3713" y="5374"/>
                </a:cubicBezTo>
                <a:cubicBezTo>
                  <a:pt x="3840" y="5374"/>
                  <a:pt x="3961" y="5275"/>
                  <a:pt x="3961" y="5127"/>
                </a:cubicBezTo>
                <a:cubicBezTo>
                  <a:pt x="3958" y="4990"/>
                  <a:pt x="3849" y="4880"/>
                  <a:pt x="3714" y="4880"/>
                </a:cubicBezTo>
                <a:close/>
                <a:moveTo>
                  <a:pt x="4933" y="4880"/>
                </a:moveTo>
                <a:cubicBezTo>
                  <a:pt x="4713" y="4880"/>
                  <a:pt x="4604" y="5146"/>
                  <a:pt x="4757" y="5300"/>
                </a:cubicBezTo>
                <a:cubicBezTo>
                  <a:pt x="4808" y="5351"/>
                  <a:pt x="4871" y="5374"/>
                  <a:pt x="4932" y="5374"/>
                </a:cubicBezTo>
                <a:cubicBezTo>
                  <a:pt x="5059" y="5374"/>
                  <a:pt x="5180" y="5275"/>
                  <a:pt x="5180" y="5127"/>
                </a:cubicBezTo>
                <a:cubicBezTo>
                  <a:pt x="5180" y="4990"/>
                  <a:pt x="5068" y="4880"/>
                  <a:pt x="4933" y="4880"/>
                </a:cubicBezTo>
                <a:close/>
                <a:moveTo>
                  <a:pt x="32982" y="6099"/>
                </a:moveTo>
                <a:cubicBezTo>
                  <a:pt x="32854" y="6099"/>
                  <a:pt x="32734" y="6200"/>
                  <a:pt x="32736" y="6346"/>
                </a:cubicBezTo>
                <a:cubicBezTo>
                  <a:pt x="32736" y="6378"/>
                  <a:pt x="32742" y="6409"/>
                  <a:pt x="32752" y="6437"/>
                </a:cubicBezTo>
                <a:cubicBezTo>
                  <a:pt x="32883" y="6346"/>
                  <a:pt x="33006" y="6249"/>
                  <a:pt x="33121" y="6143"/>
                </a:cubicBezTo>
                <a:cubicBezTo>
                  <a:pt x="33078" y="6112"/>
                  <a:pt x="33029" y="6099"/>
                  <a:pt x="32982" y="6099"/>
                </a:cubicBezTo>
                <a:close/>
                <a:moveTo>
                  <a:pt x="65" y="6099"/>
                </a:moveTo>
                <a:cubicBezTo>
                  <a:pt x="61" y="6099"/>
                  <a:pt x="57" y="6099"/>
                  <a:pt x="54" y="6099"/>
                </a:cubicBezTo>
                <a:cubicBezTo>
                  <a:pt x="38" y="6099"/>
                  <a:pt x="19" y="6102"/>
                  <a:pt x="0" y="6105"/>
                </a:cubicBezTo>
                <a:lnTo>
                  <a:pt x="0" y="6588"/>
                </a:lnTo>
                <a:cubicBezTo>
                  <a:pt x="19" y="6591"/>
                  <a:pt x="38" y="6591"/>
                  <a:pt x="54" y="6591"/>
                </a:cubicBezTo>
                <a:cubicBezTo>
                  <a:pt x="57" y="6591"/>
                  <a:pt x="61" y="6591"/>
                  <a:pt x="65" y="6591"/>
                </a:cubicBezTo>
                <a:cubicBezTo>
                  <a:pt x="201" y="6591"/>
                  <a:pt x="310" y="6481"/>
                  <a:pt x="310" y="6346"/>
                </a:cubicBezTo>
                <a:cubicBezTo>
                  <a:pt x="310" y="6209"/>
                  <a:pt x="201" y="6099"/>
                  <a:pt x="65" y="6099"/>
                </a:cubicBezTo>
                <a:close/>
                <a:moveTo>
                  <a:pt x="1276" y="6099"/>
                </a:moveTo>
                <a:cubicBezTo>
                  <a:pt x="1053" y="6099"/>
                  <a:pt x="944" y="6365"/>
                  <a:pt x="1100" y="6519"/>
                </a:cubicBezTo>
                <a:cubicBezTo>
                  <a:pt x="1150" y="6570"/>
                  <a:pt x="1212" y="6593"/>
                  <a:pt x="1273" y="6593"/>
                </a:cubicBezTo>
                <a:cubicBezTo>
                  <a:pt x="1399" y="6593"/>
                  <a:pt x="1520" y="6495"/>
                  <a:pt x="1520" y="6346"/>
                </a:cubicBezTo>
                <a:cubicBezTo>
                  <a:pt x="1520" y="6209"/>
                  <a:pt x="1410" y="6099"/>
                  <a:pt x="1276" y="6099"/>
                </a:cubicBezTo>
                <a:close/>
                <a:moveTo>
                  <a:pt x="2495" y="6099"/>
                </a:moveTo>
                <a:cubicBezTo>
                  <a:pt x="2272" y="6099"/>
                  <a:pt x="2163" y="6365"/>
                  <a:pt x="2319" y="6519"/>
                </a:cubicBezTo>
                <a:cubicBezTo>
                  <a:pt x="2370" y="6570"/>
                  <a:pt x="2432" y="6593"/>
                  <a:pt x="2493" y="6593"/>
                </a:cubicBezTo>
                <a:cubicBezTo>
                  <a:pt x="2619" y="6593"/>
                  <a:pt x="2739" y="6495"/>
                  <a:pt x="2739" y="6346"/>
                </a:cubicBezTo>
                <a:cubicBezTo>
                  <a:pt x="2739" y="6209"/>
                  <a:pt x="2630" y="6099"/>
                  <a:pt x="2495" y="6099"/>
                </a:cubicBezTo>
                <a:close/>
                <a:moveTo>
                  <a:pt x="3714" y="6099"/>
                </a:moveTo>
                <a:cubicBezTo>
                  <a:pt x="3494" y="6099"/>
                  <a:pt x="3385" y="6365"/>
                  <a:pt x="3538" y="6519"/>
                </a:cubicBezTo>
                <a:cubicBezTo>
                  <a:pt x="3589" y="6570"/>
                  <a:pt x="3652" y="6593"/>
                  <a:pt x="3713" y="6593"/>
                </a:cubicBezTo>
                <a:cubicBezTo>
                  <a:pt x="3840" y="6593"/>
                  <a:pt x="3961" y="6495"/>
                  <a:pt x="3961" y="6346"/>
                </a:cubicBezTo>
                <a:cubicBezTo>
                  <a:pt x="3961" y="6209"/>
                  <a:pt x="3849" y="6099"/>
                  <a:pt x="3714" y="6099"/>
                </a:cubicBezTo>
                <a:close/>
                <a:moveTo>
                  <a:pt x="4933" y="6099"/>
                </a:moveTo>
                <a:cubicBezTo>
                  <a:pt x="4713" y="6099"/>
                  <a:pt x="4604" y="6365"/>
                  <a:pt x="4757" y="6519"/>
                </a:cubicBezTo>
                <a:cubicBezTo>
                  <a:pt x="4808" y="6570"/>
                  <a:pt x="4871" y="6593"/>
                  <a:pt x="4932" y="6593"/>
                </a:cubicBezTo>
                <a:cubicBezTo>
                  <a:pt x="5059" y="6593"/>
                  <a:pt x="5180" y="6495"/>
                  <a:pt x="5180" y="6346"/>
                </a:cubicBezTo>
                <a:cubicBezTo>
                  <a:pt x="5180" y="6209"/>
                  <a:pt x="5068" y="6099"/>
                  <a:pt x="4933" y="6099"/>
                </a:cubicBezTo>
                <a:close/>
                <a:moveTo>
                  <a:pt x="6152" y="6099"/>
                </a:moveTo>
                <a:cubicBezTo>
                  <a:pt x="5933" y="6099"/>
                  <a:pt x="5823" y="6365"/>
                  <a:pt x="5976" y="6519"/>
                </a:cubicBezTo>
                <a:cubicBezTo>
                  <a:pt x="6027" y="6570"/>
                  <a:pt x="6090" y="6593"/>
                  <a:pt x="6151" y="6593"/>
                </a:cubicBezTo>
                <a:cubicBezTo>
                  <a:pt x="6278" y="6593"/>
                  <a:pt x="6399" y="6495"/>
                  <a:pt x="6399" y="6346"/>
                </a:cubicBezTo>
                <a:cubicBezTo>
                  <a:pt x="6399" y="6209"/>
                  <a:pt x="6287" y="6099"/>
                  <a:pt x="6152" y="6099"/>
                </a:cubicBezTo>
                <a:close/>
                <a:moveTo>
                  <a:pt x="7371" y="6099"/>
                </a:moveTo>
                <a:cubicBezTo>
                  <a:pt x="7152" y="6099"/>
                  <a:pt x="7042" y="6365"/>
                  <a:pt x="7199" y="6519"/>
                </a:cubicBezTo>
                <a:cubicBezTo>
                  <a:pt x="7249" y="6570"/>
                  <a:pt x="7310" y="6593"/>
                  <a:pt x="7371" y="6593"/>
                </a:cubicBezTo>
                <a:cubicBezTo>
                  <a:pt x="7497" y="6593"/>
                  <a:pt x="7619" y="6495"/>
                  <a:pt x="7619" y="6346"/>
                </a:cubicBezTo>
                <a:cubicBezTo>
                  <a:pt x="7619" y="6209"/>
                  <a:pt x="7509" y="6099"/>
                  <a:pt x="7371" y="6099"/>
                </a:cubicBezTo>
                <a:close/>
                <a:moveTo>
                  <a:pt x="8590" y="6099"/>
                </a:moveTo>
                <a:cubicBezTo>
                  <a:pt x="8371" y="6099"/>
                  <a:pt x="8261" y="6365"/>
                  <a:pt x="8418" y="6519"/>
                </a:cubicBezTo>
                <a:cubicBezTo>
                  <a:pt x="8468" y="6570"/>
                  <a:pt x="8529" y="6593"/>
                  <a:pt x="8590" y="6593"/>
                </a:cubicBezTo>
                <a:cubicBezTo>
                  <a:pt x="8716" y="6593"/>
                  <a:pt x="8838" y="6495"/>
                  <a:pt x="8838" y="6346"/>
                </a:cubicBezTo>
                <a:cubicBezTo>
                  <a:pt x="8838" y="6209"/>
                  <a:pt x="8728" y="6099"/>
                  <a:pt x="8590" y="6099"/>
                </a:cubicBezTo>
                <a:close/>
                <a:moveTo>
                  <a:pt x="9812" y="6099"/>
                </a:moveTo>
                <a:cubicBezTo>
                  <a:pt x="9590" y="6099"/>
                  <a:pt x="9480" y="6365"/>
                  <a:pt x="9637" y="6519"/>
                </a:cubicBezTo>
                <a:cubicBezTo>
                  <a:pt x="9687" y="6570"/>
                  <a:pt x="9749" y="6593"/>
                  <a:pt x="9809" y="6593"/>
                </a:cubicBezTo>
                <a:cubicBezTo>
                  <a:pt x="9935" y="6593"/>
                  <a:pt x="10057" y="6495"/>
                  <a:pt x="10057" y="6346"/>
                </a:cubicBezTo>
                <a:cubicBezTo>
                  <a:pt x="10057" y="6209"/>
                  <a:pt x="9947" y="6099"/>
                  <a:pt x="9812" y="6099"/>
                </a:cubicBezTo>
                <a:close/>
                <a:moveTo>
                  <a:pt x="11031" y="6099"/>
                </a:moveTo>
                <a:cubicBezTo>
                  <a:pt x="10812" y="6099"/>
                  <a:pt x="10699" y="6365"/>
                  <a:pt x="10856" y="6519"/>
                </a:cubicBezTo>
                <a:cubicBezTo>
                  <a:pt x="10907" y="6570"/>
                  <a:pt x="10969" y="6593"/>
                  <a:pt x="11030" y="6593"/>
                </a:cubicBezTo>
                <a:cubicBezTo>
                  <a:pt x="11156" y="6593"/>
                  <a:pt x="11276" y="6495"/>
                  <a:pt x="11276" y="6346"/>
                </a:cubicBezTo>
                <a:cubicBezTo>
                  <a:pt x="11276" y="6209"/>
                  <a:pt x="11166" y="6099"/>
                  <a:pt x="11031" y="6099"/>
                </a:cubicBezTo>
                <a:close/>
                <a:moveTo>
                  <a:pt x="12250" y="6099"/>
                </a:moveTo>
                <a:cubicBezTo>
                  <a:pt x="12031" y="6099"/>
                  <a:pt x="11921" y="6365"/>
                  <a:pt x="12075" y="6519"/>
                </a:cubicBezTo>
                <a:cubicBezTo>
                  <a:pt x="12126" y="6570"/>
                  <a:pt x="12188" y="6593"/>
                  <a:pt x="12250" y="6593"/>
                </a:cubicBezTo>
                <a:cubicBezTo>
                  <a:pt x="12377" y="6593"/>
                  <a:pt x="12498" y="6495"/>
                  <a:pt x="12498" y="6346"/>
                </a:cubicBezTo>
                <a:cubicBezTo>
                  <a:pt x="12495" y="6209"/>
                  <a:pt x="12385" y="6099"/>
                  <a:pt x="12250" y="6099"/>
                </a:cubicBezTo>
                <a:close/>
                <a:moveTo>
                  <a:pt x="13469" y="6099"/>
                </a:moveTo>
                <a:cubicBezTo>
                  <a:pt x="13250" y="6099"/>
                  <a:pt x="13140" y="6365"/>
                  <a:pt x="13294" y="6519"/>
                </a:cubicBezTo>
                <a:cubicBezTo>
                  <a:pt x="13345" y="6570"/>
                  <a:pt x="13407" y="6593"/>
                  <a:pt x="13469" y="6593"/>
                </a:cubicBezTo>
                <a:cubicBezTo>
                  <a:pt x="13596" y="6593"/>
                  <a:pt x="13717" y="6495"/>
                  <a:pt x="13717" y="6346"/>
                </a:cubicBezTo>
                <a:cubicBezTo>
                  <a:pt x="13717" y="6209"/>
                  <a:pt x="13604" y="6099"/>
                  <a:pt x="13469" y="6099"/>
                </a:cubicBezTo>
                <a:close/>
                <a:moveTo>
                  <a:pt x="14688" y="6099"/>
                </a:moveTo>
                <a:cubicBezTo>
                  <a:pt x="14469" y="6099"/>
                  <a:pt x="14359" y="6365"/>
                  <a:pt x="14513" y="6519"/>
                </a:cubicBezTo>
                <a:cubicBezTo>
                  <a:pt x="14564" y="6570"/>
                  <a:pt x="14626" y="6593"/>
                  <a:pt x="14688" y="6593"/>
                </a:cubicBezTo>
                <a:cubicBezTo>
                  <a:pt x="14815" y="6593"/>
                  <a:pt x="14936" y="6495"/>
                  <a:pt x="14936" y="6346"/>
                </a:cubicBezTo>
                <a:cubicBezTo>
                  <a:pt x="14936" y="6209"/>
                  <a:pt x="14823" y="6099"/>
                  <a:pt x="14688" y="6099"/>
                </a:cubicBezTo>
                <a:close/>
                <a:moveTo>
                  <a:pt x="15907" y="6099"/>
                </a:moveTo>
                <a:cubicBezTo>
                  <a:pt x="15688" y="6099"/>
                  <a:pt x="15578" y="6365"/>
                  <a:pt x="15735" y="6519"/>
                </a:cubicBezTo>
                <a:cubicBezTo>
                  <a:pt x="15785" y="6570"/>
                  <a:pt x="15847" y="6593"/>
                  <a:pt x="15908" y="6593"/>
                </a:cubicBezTo>
                <a:cubicBezTo>
                  <a:pt x="16034" y="6593"/>
                  <a:pt x="16155" y="6495"/>
                  <a:pt x="16155" y="6346"/>
                </a:cubicBezTo>
                <a:cubicBezTo>
                  <a:pt x="16155" y="6209"/>
                  <a:pt x="16045" y="6099"/>
                  <a:pt x="15907" y="6099"/>
                </a:cubicBezTo>
                <a:close/>
                <a:moveTo>
                  <a:pt x="17127" y="6099"/>
                </a:moveTo>
                <a:cubicBezTo>
                  <a:pt x="16907" y="6099"/>
                  <a:pt x="16797" y="6365"/>
                  <a:pt x="16954" y="6519"/>
                </a:cubicBezTo>
                <a:cubicBezTo>
                  <a:pt x="17004" y="6570"/>
                  <a:pt x="17066" y="6593"/>
                  <a:pt x="17127" y="6593"/>
                </a:cubicBezTo>
                <a:cubicBezTo>
                  <a:pt x="17253" y="6593"/>
                  <a:pt x="17374" y="6495"/>
                  <a:pt x="17374" y="6346"/>
                </a:cubicBezTo>
                <a:cubicBezTo>
                  <a:pt x="17374" y="6209"/>
                  <a:pt x="17264" y="6099"/>
                  <a:pt x="17127" y="6099"/>
                </a:cubicBezTo>
                <a:close/>
                <a:moveTo>
                  <a:pt x="18349" y="6099"/>
                </a:moveTo>
                <a:cubicBezTo>
                  <a:pt x="18126" y="6099"/>
                  <a:pt x="18017" y="6365"/>
                  <a:pt x="18173" y="6519"/>
                </a:cubicBezTo>
                <a:cubicBezTo>
                  <a:pt x="18223" y="6570"/>
                  <a:pt x="18285" y="6593"/>
                  <a:pt x="18346" y="6593"/>
                </a:cubicBezTo>
                <a:cubicBezTo>
                  <a:pt x="18472" y="6593"/>
                  <a:pt x="18593" y="6495"/>
                  <a:pt x="18593" y="6346"/>
                </a:cubicBezTo>
                <a:cubicBezTo>
                  <a:pt x="18593" y="6209"/>
                  <a:pt x="18483" y="6099"/>
                  <a:pt x="18349" y="6099"/>
                </a:cubicBezTo>
                <a:close/>
                <a:moveTo>
                  <a:pt x="19568" y="6099"/>
                </a:moveTo>
                <a:cubicBezTo>
                  <a:pt x="19348" y="6099"/>
                  <a:pt x="19236" y="6365"/>
                  <a:pt x="19392" y="6519"/>
                </a:cubicBezTo>
                <a:cubicBezTo>
                  <a:pt x="19443" y="6570"/>
                  <a:pt x="19505" y="6593"/>
                  <a:pt x="19566" y="6593"/>
                </a:cubicBezTo>
                <a:cubicBezTo>
                  <a:pt x="19692" y="6593"/>
                  <a:pt x="19812" y="6495"/>
                  <a:pt x="19812" y="6346"/>
                </a:cubicBezTo>
                <a:cubicBezTo>
                  <a:pt x="19812" y="6209"/>
                  <a:pt x="19703" y="6099"/>
                  <a:pt x="19568" y="6099"/>
                </a:cubicBezTo>
                <a:close/>
                <a:moveTo>
                  <a:pt x="20787" y="6099"/>
                </a:moveTo>
                <a:cubicBezTo>
                  <a:pt x="20567" y="6099"/>
                  <a:pt x="20458" y="6365"/>
                  <a:pt x="20611" y="6519"/>
                </a:cubicBezTo>
                <a:cubicBezTo>
                  <a:pt x="20662" y="6570"/>
                  <a:pt x="20725" y="6593"/>
                  <a:pt x="20786" y="6593"/>
                </a:cubicBezTo>
                <a:cubicBezTo>
                  <a:pt x="20913" y="6593"/>
                  <a:pt x="21034" y="6495"/>
                  <a:pt x="21034" y="6346"/>
                </a:cubicBezTo>
                <a:cubicBezTo>
                  <a:pt x="21031" y="6209"/>
                  <a:pt x="20922" y="6099"/>
                  <a:pt x="20787" y="6099"/>
                </a:cubicBezTo>
                <a:close/>
                <a:moveTo>
                  <a:pt x="22006" y="6099"/>
                </a:moveTo>
                <a:cubicBezTo>
                  <a:pt x="21786" y="6099"/>
                  <a:pt x="21677" y="6365"/>
                  <a:pt x="21830" y="6519"/>
                </a:cubicBezTo>
                <a:cubicBezTo>
                  <a:pt x="21881" y="6570"/>
                  <a:pt x="21944" y="6593"/>
                  <a:pt x="22005" y="6593"/>
                </a:cubicBezTo>
                <a:cubicBezTo>
                  <a:pt x="22132" y="6593"/>
                  <a:pt x="22253" y="6495"/>
                  <a:pt x="22253" y="6346"/>
                </a:cubicBezTo>
                <a:cubicBezTo>
                  <a:pt x="22253" y="6209"/>
                  <a:pt x="22141" y="6099"/>
                  <a:pt x="22006" y="6099"/>
                </a:cubicBezTo>
                <a:close/>
                <a:moveTo>
                  <a:pt x="23225" y="6099"/>
                </a:moveTo>
                <a:cubicBezTo>
                  <a:pt x="23006" y="6099"/>
                  <a:pt x="22896" y="6365"/>
                  <a:pt x="23049" y="6519"/>
                </a:cubicBezTo>
                <a:cubicBezTo>
                  <a:pt x="23100" y="6570"/>
                  <a:pt x="23163" y="6593"/>
                  <a:pt x="23224" y="6593"/>
                </a:cubicBezTo>
                <a:cubicBezTo>
                  <a:pt x="23351" y="6593"/>
                  <a:pt x="23472" y="6495"/>
                  <a:pt x="23472" y="6346"/>
                </a:cubicBezTo>
                <a:cubicBezTo>
                  <a:pt x="23472" y="6209"/>
                  <a:pt x="23363" y="6099"/>
                  <a:pt x="23225" y="6099"/>
                </a:cubicBezTo>
                <a:close/>
                <a:moveTo>
                  <a:pt x="24444" y="6099"/>
                </a:moveTo>
                <a:cubicBezTo>
                  <a:pt x="24225" y="6099"/>
                  <a:pt x="24115" y="6365"/>
                  <a:pt x="24272" y="6519"/>
                </a:cubicBezTo>
                <a:cubicBezTo>
                  <a:pt x="24322" y="6570"/>
                  <a:pt x="24383" y="6593"/>
                  <a:pt x="24444" y="6593"/>
                </a:cubicBezTo>
                <a:cubicBezTo>
                  <a:pt x="24570" y="6593"/>
                  <a:pt x="24692" y="6495"/>
                  <a:pt x="24692" y="6346"/>
                </a:cubicBezTo>
                <a:cubicBezTo>
                  <a:pt x="24692" y="6209"/>
                  <a:pt x="24582" y="6099"/>
                  <a:pt x="24444" y="6099"/>
                </a:cubicBezTo>
                <a:close/>
                <a:moveTo>
                  <a:pt x="25663" y="6099"/>
                </a:moveTo>
                <a:cubicBezTo>
                  <a:pt x="25444" y="6099"/>
                  <a:pt x="25334" y="6365"/>
                  <a:pt x="25491" y="6519"/>
                </a:cubicBezTo>
                <a:cubicBezTo>
                  <a:pt x="25541" y="6570"/>
                  <a:pt x="25602" y="6593"/>
                  <a:pt x="25663" y="6593"/>
                </a:cubicBezTo>
                <a:cubicBezTo>
                  <a:pt x="25789" y="6593"/>
                  <a:pt x="25911" y="6495"/>
                  <a:pt x="25911" y="6346"/>
                </a:cubicBezTo>
                <a:cubicBezTo>
                  <a:pt x="25911" y="6209"/>
                  <a:pt x="25801" y="6099"/>
                  <a:pt x="25663" y="6099"/>
                </a:cubicBezTo>
                <a:close/>
                <a:moveTo>
                  <a:pt x="26885" y="6099"/>
                </a:moveTo>
                <a:cubicBezTo>
                  <a:pt x="26663" y="6099"/>
                  <a:pt x="26553" y="6365"/>
                  <a:pt x="26710" y="6519"/>
                </a:cubicBezTo>
                <a:cubicBezTo>
                  <a:pt x="26760" y="6570"/>
                  <a:pt x="26822" y="6593"/>
                  <a:pt x="26882" y="6593"/>
                </a:cubicBezTo>
                <a:cubicBezTo>
                  <a:pt x="27008" y="6593"/>
                  <a:pt x="27130" y="6495"/>
                  <a:pt x="27130" y="6346"/>
                </a:cubicBezTo>
                <a:cubicBezTo>
                  <a:pt x="27130" y="6209"/>
                  <a:pt x="27020" y="6099"/>
                  <a:pt x="26885" y="6099"/>
                </a:cubicBezTo>
                <a:close/>
                <a:moveTo>
                  <a:pt x="28104" y="6099"/>
                </a:moveTo>
                <a:cubicBezTo>
                  <a:pt x="27885" y="6099"/>
                  <a:pt x="27772" y="6365"/>
                  <a:pt x="27929" y="6519"/>
                </a:cubicBezTo>
                <a:cubicBezTo>
                  <a:pt x="27980" y="6570"/>
                  <a:pt x="28042" y="6593"/>
                  <a:pt x="28103" y="6593"/>
                </a:cubicBezTo>
                <a:cubicBezTo>
                  <a:pt x="28229" y="6593"/>
                  <a:pt x="28349" y="6495"/>
                  <a:pt x="28349" y="6346"/>
                </a:cubicBezTo>
                <a:cubicBezTo>
                  <a:pt x="28349" y="6209"/>
                  <a:pt x="28239" y="6099"/>
                  <a:pt x="28104" y="6099"/>
                </a:cubicBezTo>
                <a:close/>
                <a:moveTo>
                  <a:pt x="29323" y="6099"/>
                </a:moveTo>
                <a:cubicBezTo>
                  <a:pt x="29104" y="6099"/>
                  <a:pt x="28994" y="6365"/>
                  <a:pt x="29148" y="6519"/>
                </a:cubicBezTo>
                <a:cubicBezTo>
                  <a:pt x="29199" y="6570"/>
                  <a:pt x="29261" y="6593"/>
                  <a:pt x="29323" y="6593"/>
                </a:cubicBezTo>
                <a:cubicBezTo>
                  <a:pt x="29450" y="6593"/>
                  <a:pt x="29571" y="6495"/>
                  <a:pt x="29571" y="6346"/>
                </a:cubicBezTo>
                <a:cubicBezTo>
                  <a:pt x="29568" y="6209"/>
                  <a:pt x="29458" y="6099"/>
                  <a:pt x="29323" y="6099"/>
                </a:cubicBezTo>
                <a:close/>
                <a:moveTo>
                  <a:pt x="30542" y="6099"/>
                </a:moveTo>
                <a:cubicBezTo>
                  <a:pt x="30323" y="6099"/>
                  <a:pt x="30213" y="6365"/>
                  <a:pt x="30367" y="6519"/>
                </a:cubicBezTo>
                <a:cubicBezTo>
                  <a:pt x="30418" y="6570"/>
                  <a:pt x="30480" y="6593"/>
                  <a:pt x="30542" y="6593"/>
                </a:cubicBezTo>
                <a:cubicBezTo>
                  <a:pt x="30669" y="6593"/>
                  <a:pt x="30790" y="6495"/>
                  <a:pt x="30790" y="6346"/>
                </a:cubicBezTo>
                <a:cubicBezTo>
                  <a:pt x="30790" y="6209"/>
                  <a:pt x="30677" y="6099"/>
                  <a:pt x="30542" y="6099"/>
                </a:cubicBezTo>
                <a:close/>
                <a:moveTo>
                  <a:pt x="31761" y="6099"/>
                </a:moveTo>
                <a:cubicBezTo>
                  <a:pt x="31542" y="6099"/>
                  <a:pt x="31432" y="6365"/>
                  <a:pt x="31586" y="6519"/>
                </a:cubicBezTo>
                <a:cubicBezTo>
                  <a:pt x="31637" y="6570"/>
                  <a:pt x="31699" y="6593"/>
                  <a:pt x="31761" y="6593"/>
                </a:cubicBezTo>
                <a:cubicBezTo>
                  <a:pt x="31888" y="6593"/>
                  <a:pt x="32009" y="6495"/>
                  <a:pt x="32009" y="6346"/>
                </a:cubicBezTo>
                <a:cubicBezTo>
                  <a:pt x="32009" y="6209"/>
                  <a:pt x="31899" y="6099"/>
                  <a:pt x="31761" y="6099"/>
                </a:cubicBezTo>
                <a:close/>
                <a:moveTo>
                  <a:pt x="29323" y="7318"/>
                </a:moveTo>
                <a:cubicBezTo>
                  <a:pt x="29226" y="7318"/>
                  <a:pt x="29135" y="7374"/>
                  <a:pt x="29098" y="7465"/>
                </a:cubicBezTo>
                <a:cubicBezTo>
                  <a:pt x="29239" y="7450"/>
                  <a:pt x="29380" y="7434"/>
                  <a:pt x="29521" y="7415"/>
                </a:cubicBezTo>
                <a:cubicBezTo>
                  <a:pt x="29474" y="7356"/>
                  <a:pt x="29402" y="7318"/>
                  <a:pt x="29323" y="7318"/>
                </a:cubicBezTo>
                <a:close/>
                <a:moveTo>
                  <a:pt x="28104" y="7318"/>
                </a:moveTo>
                <a:cubicBezTo>
                  <a:pt x="27938" y="7318"/>
                  <a:pt x="27822" y="7475"/>
                  <a:pt x="27866" y="7631"/>
                </a:cubicBezTo>
                <a:cubicBezTo>
                  <a:pt x="28026" y="7603"/>
                  <a:pt x="28186" y="7578"/>
                  <a:pt x="28349" y="7556"/>
                </a:cubicBezTo>
                <a:cubicBezTo>
                  <a:pt x="28346" y="7425"/>
                  <a:pt x="28236" y="7318"/>
                  <a:pt x="28104" y="7318"/>
                </a:cubicBezTo>
                <a:close/>
                <a:moveTo>
                  <a:pt x="6152" y="7318"/>
                </a:moveTo>
                <a:cubicBezTo>
                  <a:pt x="5933" y="7318"/>
                  <a:pt x="5823" y="7584"/>
                  <a:pt x="5976" y="7738"/>
                </a:cubicBezTo>
                <a:cubicBezTo>
                  <a:pt x="6027" y="7789"/>
                  <a:pt x="6090" y="7812"/>
                  <a:pt x="6151" y="7812"/>
                </a:cubicBezTo>
                <a:cubicBezTo>
                  <a:pt x="6278" y="7812"/>
                  <a:pt x="6399" y="7714"/>
                  <a:pt x="6399" y="7566"/>
                </a:cubicBezTo>
                <a:cubicBezTo>
                  <a:pt x="6399" y="7428"/>
                  <a:pt x="6290" y="7318"/>
                  <a:pt x="6152" y="7318"/>
                </a:cubicBezTo>
                <a:close/>
                <a:moveTo>
                  <a:pt x="7371" y="7318"/>
                </a:moveTo>
                <a:cubicBezTo>
                  <a:pt x="7152" y="7318"/>
                  <a:pt x="7042" y="7584"/>
                  <a:pt x="7199" y="7738"/>
                </a:cubicBezTo>
                <a:cubicBezTo>
                  <a:pt x="7249" y="7789"/>
                  <a:pt x="7310" y="7812"/>
                  <a:pt x="7371" y="7812"/>
                </a:cubicBezTo>
                <a:cubicBezTo>
                  <a:pt x="7497" y="7812"/>
                  <a:pt x="7619" y="7714"/>
                  <a:pt x="7619" y="7566"/>
                </a:cubicBezTo>
                <a:cubicBezTo>
                  <a:pt x="7619" y="7428"/>
                  <a:pt x="7509" y="7318"/>
                  <a:pt x="7371" y="7318"/>
                </a:cubicBezTo>
                <a:close/>
                <a:moveTo>
                  <a:pt x="8590" y="7318"/>
                </a:moveTo>
                <a:cubicBezTo>
                  <a:pt x="8371" y="7318"/>
                  <a:pt x="8261" y="7584"/>
                  <a:pt x="8418" y="7738"/>
                </a:cubicBezTo>
                <a:cubicBezTo>
                  <a:pt x="8468" y="7789"/>
                  <a:pt x="8529" y="7812"/>
                  <a:pt x="8590" y="7812"/>
                </a:cubicBezTo>
                <a:cubicBezTo>
                  <a:pt x="8716" y="7812"/>
                  <a:pt x="8838" y="7714"/>
                  <a:pt x="8838" y="7566"/>
                </a:cubicBezTo>
                <a:cubicBezTo>
                  <a:pt x="8838" y="7428"/>
                  <a:pt x="8728" y="7318"/>
                  <a:pt x="8590" y="7318"/>
                </a:cubicBezTo>
                <a:close/>
                <a:moveTo>
                  <a:pt x="9812" y="7318"/>
                </a:moveTo>
                <a:cubicBezTo>
                  <a:pt x="9590" y="7318"/>
                  <a:pt x="9480" y="7584"/>
                  <a:pt x="9637" y="7738"/>
                </a:cubicBezTo>
                <a:cubicBezTo>
                  <a:pt x="9687" y="7789"/>
                  <a:pt x="9749" y="7812"/>
                  <a:pt x="9809" y="7812"/>
                </a:cubicBezTo>
                <a:cubicBezTo>
                  <a:pt x="9935" y="7812"/>
                  <a:pt x="10057" y="7714"/>
                  <a:pt x="10057" y="7566"/>
                </a:cubicBezTo>
                <a:cubicBezTo>
                  <a:pt x="10057" y="7428"/>
                  <a:pt x="9947" y="7318"/>
                  <a:pt x="9812" y="7318"/>
                </a:cubicBezTo>
                <a:close/>
                <a:moveTo>
                  <a:pt x="11031" y="7318"/>
                </a:moveTo>
                <a:cubicBezTo>
                  <a:pt x="10809" y="7318"/>
                  <a:pt x="10699" y="7584"/>
                  <a:pt x="10856" y="7738"/>
                </a:cubicBezTo>
                <a:cubicBezTo>
                  <a:pt x="10907" y="7789"/>
                  <a:pt x="10969" y="7812"/>
                  <a:pt x="11030" y="7812"/>
                </a:cubicBezTo>
                <a:cubicBezTo>
                  <a:pt x="11156" y="7812"/>
                  <a:pt x="11276" y="7714"/>
                  <a:pt x="11276" y="7566"/>
                </a:cubicBezTo>
                <a:cubicBezTo>
                  <a:pt x="11276" y="7428"/>
                  <a:pt x="11166" y="7318"/>
                  <a:pt x="11031" y="7318"/>
                </a:cubicBezTo>
                <a:close/>
                <a:moveTo>
                  <a:pt x="12250" y="7318"/>
                </a:moveTo>
                <a:cubicBezTo>
                  <a:pt x="12031" y="7318"/>
                  <a:pt x="11921" y="7584"/>
                  <a:pt x="12075" y="7738"/>
                </a:cubicBezTo>
                <a:cubicBezTo>
                  <a:pt x="12126" y="7789"/>
                  <a:pt x="12188" y="7812"/>
                  <a:pt x="12250" y="7812"/>
                </a:cubicBezTo>
                <a:cubicBezTo>
                  <a:pt x="12377" y="7812"/>
                  <a:pt x="12498" y="7714"/>
                  <a:pt x="12498" y="7566"/>
                </a:cubicBezTo>
                <a:cubicBezTo>
                  <a:pt x="12498" y="7428"/>
                  <a:pt x="12385" y="7318"/>
                  <a:pt x="12250" y="7318"/>
                </a:cubicBezTo>
                <a:close/>
                <a:moveTo>
                  <a:pt x="13469" y="7318"/>
                </a:moveTo>
                <a:cubicBezTo>
                  <a:pt x="13250" y="7318"/>
                  <a:pt x="13140" y="7584"/>
                  <a:pt x="13294" y="7738"/>
                </a:cubicBezTo>
                <a:cubicBezTo>
                  <a:pt x="13345" y="7789"/>
                  <a:pt x="13407" y="7812"/>
                  <a:pt x="13469" y="7812"/>
                </a:cubicBezTo>
                <a:cubicBezTo>
                  <a:pt x="13596" y="7812"/>
                  <a:pt x="13717" y="7714"/>
                  <a:pt x="13717" y="7566"/>
                </a:cubicBezTo>
                <a:cubicBezTo>
                  <a:pt x="13717" y="7428"/>
                  <a:pt x="13604" y="7318"/>
                  <a:pt x="13469" y="7318"/>
                </a:cubicBezTo>
                <a:close/>
                <a:moveTo>
                  <a:pt x="14688" y="7318"/>
                </a:moveTo>
                <a:cubicBezTo>
                  <a:pt x="14469" y="7318"/>
                  <a:pt x="14359" y="7584"/>
                  <a:pt x="14513" y="7738"/>
                </a:cubicBezTo>
                <a:cubicBezTo>
                  <a:pt x="14564" y="7789"/>
                  <a:pt x="14626" y="7812"/>
                  <a:pt x="14688" y="7812"/>
                </a:cubicBezTo>
                <a:cubicBezTo>
                  <a:pt x="14815" y="7812"/>
                  <a:pt x="14936" y="7714"/>
                  <a:pt x="14936" y="7566"/>
                </a:cubicBezTo>
                <a:cubicBezTo>
                  <a:pt x="14936" y="7428"/>
                  <a:pt x="14823" y="7318"/>
                  <a:pt x="14688" y="7318"/>
                </a:cubicBezTo>
                <a:close/>
                <a:moveTo>
                  <a:pt x="15907" y="7318"/>
                </a:moveTo>
                <a:cubicBezTo>
                  <a:pt x="15688" y="7318"/>
                  <a:pt x="15578" y="7584"/>
                  <a:pt x="15735" y="7738"/>
                </a:cubicBezTo>
                <a:cubicBezTo>
                  <a:pt x="15785" y="7789"/>
                  <a:pt x="15847" y="7812"/>
                  <a:pt x="15908" y="7812"/>
                </a:cubicBezTo>
                <a:cubicBezTo>
                  <a:pt x="16034" y="7812"/>
                  <a:pt x="16155" y="7714"/>
                  <a:pt x="16155" y="7566"/>
                </a:cubicBezTo>
                <a:cubicBezTo>
                  <a:pt x="16155" y="7428"/>
                  <a:pt x="16045" y="7318"/>
                  <a:pt x="15907" y="7318"/>
                </a:cubicBezTo>
                <a:close/>
                <a:moveTo>
                  <a:pt x="17127" y="7318"/>
                </a:moveTo>
                <a:cubicBezTo>
                  <a:pt x="16907" y="7318"/>
                  <a:pt x="16797" y="7584"/>
                  <a:pt x="16954" y="7738"/>
                </a:cubicBezTo>
                <a:cubicBezTo>
                  <a:pt x="17004" y="7789"/>
                  <a:pt x="17066" y="7812"/>
                  <a:pt x="17127" y="7812"/>
                </a:cubicBezTo>
                <a:cubicBezTo>
                  <a:pt x="17253" y="7812"/>
                  <a:pt x="17374" y="7714"/>
                  <a:pt x="17374" y="7566"/>
                </a:cubicBezTo>
                <a:cubicBezTo>
                  <a:pt x="17374" y="7428"/>
                  <a:pt x="17264" y="7318"/>
                  <a:pt x="17127" y="7318"/>
                </a:cubicBezTo>
                <a:close/>
                <a:moveTo>
                  <a:pt x="18349" y="7318"/>
                </a:moveTo>
                <a:cubicBezTo>
                  <a:pt x="18126" y="7318"/>
                  <a:pt x="18017" y="7584"/>
                  <a:pt x="18173" y="7738"/>
                </a:cubicBezTo>
                <a:cubicBezTo>
                  <a:pt x="18223" y="7789"/>
                  <a:pt x="18285" y="7812"/>
                  <a:pt x="18346" y="7812"/>
                </a:cubicBezTo>
                <a:cubicBezTo>
                  <a:pt x="18472" y="7812"/>
                  <a:pt x="18593" y="7714"/>
                  <a:pt x="18593" y="7566"/>
                </a:cubicBezTo>
                <a:cubicBezTo>
                  <a:pt x="18593" y="7428"/>
                  <a:pt x="18483" y="7318"/>
                  <a:pt x="18349" y="7318"/>
                </a:cubicBezTo>
                <a:close/>
                <a:moveTo>
                  <a:pt x="19568" y="7318"/>
                </a:moveTo>
                <a:cubicBezTo>
                  <a:pt x="19348" y="7318"/>
                  <a:pt x="19236" y="7584"/>
                  <a:pt x="19392" y="7738"/>
                </a:cubicBezTo>
                <a:cubicBezTo>
                  <a:pt x="19443" y="7789"/>
                  <a:pt x="19505" y="7812"/>
                  <a:pt x="19566" y="7812"/>
                </a:cubicBezTo>
                <a:cubicBezTo>
                  <a:pt x="19692" y="7812"/>
                  <a:pt x="19812" y="7714"/>
                  <a:pt x="19812" y="7566"/>
                </a:cubicBezTo>
                <a:cubicBezTo>
                  <a:pt x="19812" y="7428"/>
                  <a:pt x="19703" y="7318"/>
                  <a:pt x="19568" y="7318"/>
                </a:cubicBezTo>
                <a:close/>
                <a:moveTo>
                  <a:pt x="20787" y="7318"/>
                </a:moveTo>
                <a:cubicBezTo>
                  <a:pt x="20567" y="7318"/>
                  <a:pt x="20458" y="7584"/>
                  <a:pt x="20611" y="7738"/>
                </a:cubicBezTo>
                <a:cubicBezTo>
                  <a:pt x="20662" y="7789"/>
                  <a:pt x="20725" y="7812"/>
                  <a:pt x="20786" y="7812"/>
                </a:cubicBezTo>
                <a:cubicBezTo>
                  <a:pt x="20913" y="7812"/>
                  <a:pt x="21034" y="7714"/>
                  <a:pt x="21034" y="7566"/>
                </a:cubicBezTo>
                <a:cubicBezTo>
                  <a:pt x="21031" y="7428"/>
                  <a:pt x="20922" y="7318"/>
                  <a:pt x="20787" y="7318"/>
                </a:cubicBezTo>
                <a:close/>
                <a:moveTo>
                  <a:pt x="22006" y="7318"/>
                </a:moveTo>
                <a:cubicBezTo>
                  <a:pt x="21786" y="7318"/>
                  <a:pt x="21677" y="7584"/>
                  <a:pt x="21830" y="7738"/>
                </a:cubicBezTo>
                <a:cubicBezTo>
                  <a:pt x="21881" y="7789"/>
                  <a:pt x="21944" y="7812"/>
                  <a:pt x="22005" y="7812"/>
                </a:cubicBezTo>
                <a:cubicBezTo>
                  <a:pt x="22132" y="7812"/>
                  <a:pt x="22253" y="7714"/>
                  <a:pt x="22253" y="7566"/>
                </a:cubicBezTo>
                <a:cubicBezTo>
                  <a:pt x="22253" y="7428"/>
                  <a:pt x="22141" y="7318"/>
                  <a:pt x="22006" y="7318"/>
                </a:cubicBezTo>
                <a:close/>
                <a:moveTo>
                  <a:pt x="23225" y="7318"/>
                </a:moveTo>
                <a:cubicBezTo>
                  <a:pt x="23006" y="7318"/>
                  <a:pt x="22896" y="7584"/>
                  <a:pt x="23049" y="7738"/>
                </a:cubicBezTo>
                <a:cubicBezTo>
                  <a:pt x="23100" y="7789"/>
                  <a:pt x="23163" y="7812"/>
                  <a:pt x="23224" y="7812"/>
                </a:cubicBezTo>
                <a:cubicBezTo>
                  <a:pt x="23351" y="7812"/>
                  <a:pt x="23472" y="7714"/>
                  <a:pt x="23472" y="7566"/>
                </a:cubicBezTo>
                <a:cubicBezTo>
                  <a:pt x="23472" y="7428"/>
                  <a:pt x="23363" y="7318"/>
                  <a:pt x="23225" y="7318"/>
                </a:cubicBezTo>
                <a:close/>
                <a:moveTo>
                  <a:pt x="24444" y="7318"/>
                </a:moveTo>
                <a:cubicBezTo>
                  <a:pt x="24225" y="7318"/>
                  <a:pt x="24115" y="7584"/>
                  <a:pt x="24272" y="7738"/>
                </a:cubicBezTo>
                <a:cubicBezTo>
                  <a:pt x="24322" y="7789"/>
                  <a:pt x="24383" y="7812"/>
                  <a:pt x="24444" y="7812"/>
                </a:cubicBezTo>
                <a:cubicBezTo>
                  <a:pt x="24570" y="7812"/>
                  <a:pt x="24692" y="7714"/>
                  <a:pt x="24692" y="7566"/>
                </a:cubicBezTo>
                <a:cubicBezTo>
                  <a:pt x="24692" y="7428"/>
                  <a:pt x="24582" y="7318"/>
                  <a:pt x="24444" y="7318"/>
                </a:cubicBezTo>
                <a:close/>
                <a:moveTo>
                  <a:pt x="25663" y="7318"/>
                </a:moveTo>
                <a:cubicBezTo>
                  <a:pt x="25444" y="7318"/>
                  <a:pt x="25334" y="7584"/>
                  <a:pt x="25491" y="7738"/>
                </a:cubicBezTo>
                <a:cubicBezTo>
                  <a:pt x="25541" y="7789"/>
                  <a:pt x="25602" y="7812"/>
                  <a:pt x="25663" y="7812"/>
                </a:cubicBezTo>
                <a:cubicBezTo>
                  <a:pt x="25789" y="7812"/>
                  <a:pt x="25911" y="7714"/>
                  <a:pt x="25911" y="7566"/>
                </a:cubicBezTo>
                <a:cubicBezTo>
                  <a:pt x="25911" y="7428"/>
                  <a:pt x="25801" y="7318"/>
                  <a:pt x="25663" y="7318"/>
                </a:cubicBezTo>
                <a:close/>
                <a:moveTo>
                  <a:pt x="26885" y="7318"/>
                </a:moveTo>
                <a:cubicBezTo>
                  <a:pt x="26663" y="7318"/>
                  <a:pt x="26553" y="7584"/>
                  <a:pt x="26710" y="7738"/>
                </a:cubicBezTo>
                <a:cubicBezTo>
                  <a:pt x="26760" y="7789"/>
                  <a:pt x="26822" y="7812"/>
                  <a:pt x="26882" y="7812"/>
                </a:cubicBezTo>
                <a:cubicBezTo>
                  <a:pt x="27008" y="7812"/>
                  <a:pt x="27130" y="7714"/>
                  <a:pt x="27130" y="7566"/>
                </a:cubicBezTo>
                <a:cubicBezTo>
                  <a:pt x="27130" y="7428"/>
                  <a:pt x="27020" y="7318"/>
                  <a:pt x="26885" y="7318"/>
                </a:cubicBezTo>
                <a:close/>
                <a:moveTo>
                  <a:pt x="54" y="7318"/>
                </a:moveTo>
                <a:cubicBezTo>
                  <a:pt x="38" y="7318"/>
                  <a:pt x="19" y="7321"/>
                  <a:pt x="0" y="7324"/>
                </a:cubicBezTo>
                <a:lnTo>
                  <a:pt x="0" y="7807"/>
                </a:lnTo>
                <a:cubicBezTo>
                  <a:pt x="18" y="7811"/>
                  <a:pt x="36" y="7813"/>
                  <a:pt x="53" y="7813"/>
                </a:cubicBezTo>
                <a:cubicBezTo>
                  <a:pt x="177" y="7813"/>
                  <a:pt x="285" y="7720"/>
                  <a:pt x="301" y="7591"/>
                </a:cubicBezTo>
                <a:cubicBezTo>
                  <a:pt x="317" y="7446"/>
                  <a:pt x="201" y="7318"/>
                  <a:pt x="54" y="7318"/>
                </a:cubicBezTo>
                <a:close/>
                <a:moveTo>
                  <a:pt x="1276" y="7318"/>
                </a:moveTo>
                <a:cubicBezTo>
                  <a:pt x="1053" y="7318"/>
                  <a:pt x="944" y="7584"/>
                  <a:pt x="1100" y="7741"/>
                </a:cubicBezTo>
                <a:cubicBezTo>
                  <a:pt x="1150" y="7790"/>
                  <a:pt x="1211" y="7813"/>
                  <a:pt x="1271" y="7813"/>
                </a:cubicBezTo>
                <a:cubicBezTo>
                  <a:pt x="1398" y="7813"/>
                  <a:pt x="1520" y="7714"/>
                  <a:pt x="1520" y="7566"/>
                </a:cubicBezTo>
                <a:cubicBezTo>
                  <a:pt x="1520" y="7428"/>
                  <a:pt x="1410" y="7318"/>
                  <a:pt x="1276" y="7318"/>
                </a:cubicBezTo>
                <a:close/>
                <a:moveTo>
                  <a:pt x="2495" y="7318"/>
                </a:moveTo>
                <a:cubicBezTo>
                  <a:pt x="2272" y="7318"/>
                  <a:pt x="2163" y="7584"/>
                  <a:pt x="2319" y="7741"/>
                </a:cubicBezTo>
                <a:cubicBezTo>
                  <a:pt x="2370" y="7790"/>
                  <a:pt x="2431" y="7813"/>
                  <a:pt x="2491" y="7813"/>
                </a:cubicBezTo>
                <a:cubicBezTo>
                  <a:pt x="2618" y="7813"/>
                  <a:pt x="2739" y="7714"/>
                  <a:pt x="2739" y="7566"/>
                </a:cubicBezTo>
                <a:cubicBezTo>
                  <a:pt x="2739" y="7428"/>
                  <a:pt x="2630" y="7318"/>
                  <a:pt x="2495" y="7318"/>
                </a:cubicBezTo>
                <a:close/>
                <a:moveTo>
                  <a:pt x="3714" y="7318"/>
                </a:moveTo>
                <a:cubicBezTo>
                  <a:pt x="3494" y="7318"/>
                  <a:pt x="3385" y="7584"/>
                  <a:pt x="3538" y="7741"/>
                </a:cubicBezTo>
                <a:cubicBezTo>
                  <a:pt x="3589" y="7790"/>
                  <a:pt x="3651" y="7813"/>
                  <a:pt x="3711" y="7813"/>
                </a:cubicBezTo>
                <a:cubicBezTo>
                  <a:pt x="3839" y="7813"/>
                  <a:pt x="3961" y="7714"/>
                  <a:pt x="3961" y="7566"/>
                </a:cubicBezTo>
                <a:cubicBezTo>
                  <a:pt x="3961" y="7428"/>
                  <a:pt x="3849" y="7318"/>
                  <a:pt x="3714" y="7318"/>
                </a:cubicBezTo>
                <a:close/>
                <a:moveTo>
                  <a:pt x="4933" y="7318"/>
                </a:moveTo>
                <a:cubicBezTo>
                  <a:pt x="4713" y="7318"/>
                  <a:pt x="4604" y="7584"/>
                  <a:pt x="4757" y="7741"/>
                </a:cubicBezTo>
                <a:cubicBezTo>
                  <a:pt x="4808" y="7790"/>
                  <a:pt x="4870" y="7813"/>
                  <a:pt x="4930" y="7813"/>
                </a:cubicBezTo>
                <a:cubicBezTo>
                  <a:pt x="5058" y="7813"/>
                  <a:pt x="5180" y="7714"/>
                  <a:pt x="5180" y="7566"/>
                </a:cubicBezTo>
                <a:cubicBezTo>
                  <a:pt x="5180" y="7428"/>
                  <a:pt x="5068" y="7318"/>
                  <a:pt x="4933" y="7318"/>
                </a:cubicBezTo>
                <a:close/>
                <a:moveTo>
                  <a:pt x="25663" y="8537"/>
                </a:moveTo>
                <a:cubicBezTo>
                  <a:pt x="25532" y="8537"/>
                  <a:pt x="25419" y="8643"/>
                  <a:pt x="25419" y="8785"/>
                </a:cubicBezTo>
                <a:cubicBezTo>
                  <a:pt x="25419" y="8819"/>
                  <a:pt x="25425" y="8857"/>
                  <a:pt x="25441" y="8888"/>
                </a:cubicBezTo>
                <a:cubicBezTo>
                  <a:pt x="25531" y="8769"/>
                  <a:pt x="25632" y="8653"/>
                  <a:pt x="25741" y="8550"/>
                </a:cubicBezTo>
                <a:cubicBezTo>
                  <a:pt x="25715" y="8541"/>
                  <a:pt x="25689" y="8537"/>
                  <a:pt x="25663" y="8537"/>
                </a:cubicBezTo>
                <a:close/>
                <a:moveTo>
                  <a:pt x="54" y="8537"/>
                </a:moveTo>
                <a:cubicBezTo>
                  <a:pt x="38" y="8537"/>
                  <a:pt x="19" y="8540"/>
                  <a:pt x="0" y="8543"/>
                </a:cubicBezTo>
                <a:lnTo>
                  <a:pt x="0" y="9026"/>
                </a:lnTo>
                <a:cubicBezTo>
                  <a:pt x="18" y="9030"/>
                  <a:pt x="36" y="9032"/>
                  <a:pt x="53" y="9032"/>
                </a:cubicBezTo>
                <a:cubicBezTo>
                  <a:pt x="177" y="9032"/>
                  <a:pt x="285" y="8939"/>
                  <a:pt x="301" y="8813"/>
                </a:cubicBezTo>
                <a:cubicBezTo>
                  <a:pt x="317" y="8666"/>
                  <a:pt x="201" y="8537"/>
                  <a:pt x="54" y="8537"/>
                </a:cubicBezTo>
                <a:close/>
                <a:moveTo>
                  <a:pt x="1276" y="8537"/>
                </a:moveTo>
                <a:cubicBezTo>
                  <a:pt x="1053" y="8537"/>
                  <a:pt x="944" y="8803"/>
                  <a:pt x="1100" y="8960"/>
                </a:cubicBezTo>
                <a:cubicBezTo>
                  <a:pt x="1150" y="9010"/>
                  <a:pt x="1211" y="9032"/>
                  <a:pt x="1271" y="9032"/>
                </a:cubicBezTo>
                <a:cubicBezTo>
                  <a:pt x="1398" y="9032"/>
                  <a:pt x="1520" y="8933"/>
                  <a:pt x="1520" y="8785"/>
                </a:cubicBezTo>
                <a:cubicBezTo>
                  <a:pt x="1520" y="8650"/>
                  <a:pt x="1410" y="8537"/>
                  <a:pt x="1276" y="8537"/>
                </a:cubicBezTo>
                <a:close/>
                <a:moveTo>
                  <a:pt x="2495" y="8537"/>
                </a:moveTo>
                <a:cubicBezTo>
                  <a:pt x="2272" y="8537"/>
                  <a:pt x="2163" y="8803"/>
                  <a:pt x="2319" y="8960"/>
                </a:cubicBezTo>
                <a:cubicBezTo>
                  <a:pt x="2370" y="9010"/>
                  <a:pt x="2431" y="9032"/>
                  <a:pt x="2491" y="9032"/>
                </a:cubicBezTo>
                <a:cubicBezTo>
                  <a:pt x="2618" y="9032"/>
                  <a:pt x="2739" y="8933"/>
                  <a:pt x="2739" y="8785"/>
                </a:cubicBezTo>
                <a:cubicBezTo>
                  <a:pt x="2739" y="8647"/>
                  <a:pt x="2630" y="8537"/>
                  <a:pt x="2495" y="8537"/>
                </a:cubicBezTo>
                <a:close/>
                <a:moveTo>
                  <a:pt x="3714" y="8537"/>
                </a:moveTo>
                <a:cubicBezTo>
                  <a:pt x="3494" y="8537"/>
                  <a:pt x="3385" y="8803"/>
                  <a:pt x="3538" y="8960"/>
                </a:cubicBezTo>
                <a:cubicBezTo>
                  <a:pt x="3589" y="9010"/>
                  <a:pt x="3651" y="9032"/>
                  <a:pt x="3711" y="9032"/>
                </a:cubicBezTo>
                <a:cubicBezTo>
                  <a:pt x="3839" y="9032"/>
                  <a:pt x="3961" y="8933"/>
                  <a:pt x="3961" y="8785"/>
                </a:cubicBezTo>
                <a:cubicBezTo>
                  <a:pt x="3958" y="8650"/>
                  <a:pt x="3849" y="8537"/>
                  <a:pt x="3714" y="8537"/>
                </a:cubicBezTo>
                <a:close/>
                <a:moveTo>
                  <a:pt x="4933" y="8537"/>
                </a:moveTo>
                <a:cubicBezTo>
                  <a:pt x="4713" y="8537"/>
                  <a:pt x="4604" y="8803"/>
                  <a:pt x="4757" y="8960"/>
                </a:cubicBezTo>
                <a:cubicBezTo>
                  <a:pt x="4808" y="9010"/>
                  <a:pt x="4870" y="9032"/>
                  <a:pt x="4930" y="9032"/>
                </a:cubicBezTo>
                <a:cubicBezTo>
                  <a:pt x="5058" y="9032"/>
                  <a:pt x="5180" y="8933"/>
                  <a:pt x="5180" y="8785"/>
                </a:cubicBezTo>
                <a:cubicBezTo>
                  <a:pt x="5180" y="8647"/>
                  <a:pt x="5068" y="8537"/>
                  <a:pt x="4933" y="8537"/>
                </a:cubicBezTo>
                <a:close/>
                <a:moveTo>
                  <a:pt x="6152" y="8537"/>
                </a:moveTo>
                <a:cubicBezTo>
                  <a:pt x="5933" y="8537"/>
                  <a:pt x="5823" y="8803"/>
                  <a:pt x="5976" y="8960"/>
                </a:cubicBezTo>
                <a:cubicBezTo>
                  <a:pt x="6027" y="9010"/>
                  <a:pt x="6089" y="9032"/>
                  <a:pt x="6149" y="9032"/>
                </a:cubicBezTo>
                <a:cubicBezTo>
                  <a:pt x="6277" y="9032"/>
                  <a:pt x="6399" y="8933"/>
                  <a:pt x="6399" y="8785"/>
                </a:cubicBezTo>
                <a:cubicBezTo>
                  <a:pt x="6399" y="8647"/>
                  <a:pt x="6287" y="8537"/>
                  <a:pt x="6152" y="8537"/>
                </a:cubicBezTo>
                <a:close/>
                <a:moveTo>
                  <a:pt x="7371" y="8537"/>
                </a:moveTo>
                <a:cubicBezTo>
                  <a:pt x="7152" y="8537"/>
                  <a:pt x="7042" y="8803"/>
                  <a:pt x="7199" y="8960"/>
                </a:cubicBezTo>
                <a:cubicBezTo>
                  <a:pt x="7248" y="9010"/>
                  <a:pt x="7309" y="9032"/>
                  <a:pt x="7369" y="9032"/>
                </a:cubicBezTo>
                <a:cubicBezTo>
                  <a:pt x="7496" y="9032"/>
                  <a:pt x="7619" y="8933"/>
                  <a:pt x="7619" y="8785"/>
                </a:cubicBezTo>
                <a:cubicBezTo>
                  <a:pt x="7619" y="8647"/>
                  <a:pt x="7509" y="8537"/>
                  <a:pt x="7371" y="8537"/>
                </a:cubicBezTo>
                <a:close/>
                <a:moveTo>
                  <a:pt x="8590" y="8537"/>
                </a:moveTo>
                <a:cubicBezTo>
                  <a:pt x="8371" y="8537"/>
                  <a:pt x="8261" y="8803"/>
                  <a:pt x="8418" y="8960"/>
                </a:cubicBezTo>
                <a:cubicBezTo>
                  <a:pt x="8467" y="9010"/>
                  <a:pt x="8528" y="9032"/>
                  <a:pt x="8588" y="9032"/>
                </a:cubicBezTo>
                <a:cubicBezTo>
                  <a:pt x="8715" y="9032"/>
                  <a:pt x="8838" y="8933"/>
                  <a:pt x="8838" y="8785"/>
                </a:cubicBezTo>
                <a:cubicBezTo>
                  <a:pt x="8838" y="8647"/>
                  <a:pt x="8728" y="8537"/>
                  <a:pt x="8590" y="8537"/>
                </a:cubicBezTo>
                <a:close/>
                <a:moveTo>
                  <a:pt x="9812" y="8537"/>
                </a:moveTo>
                <a:cubicBezTo>
                  <a:pt x="9590" y="8537"/>
                  <a:pt x="9480" y="8803"/>
                  <a:pt x="9637" y="8960"/>
                </a:cubicBezTo>
                <a:cubicBezTo>
                  <a:pt x="9687" y="9010"/>
                  <a:pt x="9749" y="9032"/>
                  <a:pt x="9809" y="9032"/>
                </a:cubicBezTo>
                <a:cubicBezTo>
                  <a:pt x="9936" y="9032"/>
                  <a:pt x="10057" y="8933"/>
                  <a:pt x="10057" y="8785"/>
                </a:cubicBezTo>
                <a:cubicBezTo>
                  <a:pt x="10057" y="8647"/>
                  <a:pt x="9947" y="8537"/>
                  <a:pt x="9812" y="8537"/>
                </a:cubicBezTo>
                <a:close/>
                <a:moveTo>
                  <a:pt x="11031" y="8537"/>
                </a:moveTo>
                <a:cubicBezTo>
                  <a:pt x="10809" y="8537"/>
                  <a:pt x="10699" y="8803"/>
                  <a:pt x="10856" y="8960"/>
                </a:cubicBezTo>
                <a:cubicBezTo>
                  <a:pt x="10906" y="9010"/>
                  <a:pt x="10968" y="9032"/>
                  <a:pt x="11028" y="9032"/>
                </a:cubicBezTo>
                <a:cubicBezTo>
                  <a:pt x="11155" y="9032"/>
                  <a:pt x="11276" y="8933"/>
                  <a:pt x="11276" y="8785"/>
                </a:cubicBezTo>
                <a:cubicBezTo>
                  <a:pt x="11276" y="8647"/>
                  <a:pt x="11166" y="8537"/>
                  <a:pt x="11031" y="8537"/>
                </a:cubicBezTo>
                <a:close/>
                <a:moveTo>
                  <a:pt x="12250" y="8537"/>
                </a:moveTo>
                <a:cubicBezTo>
                  <a:pt x="12031" y="8537"/>
                  <a:pt x="11921" y="8803"/>
                  <a:pt x="12075" y="8960"/>
                </a:cubicBezTo>
                <a:cubicBezTo>
                  <a:pt x="12125" y="9010"/>
                  <a:pt x="12187" y="9032"/>
                  <a:pt x="12248" y="9032"/>
                </a:cubicBezTo>
                <a:cubicBezTo>
                  <a:pt x="12375" y="9032"/>
                  <a:pt x="12498" y="8933"/>
                  <a:pt x="12498" y="8785"/>
                </a:cubicBezTo>
                <a:cubicBezTo>
                  <a:pt x="12495" y="8647"/>
                  <a:pt x="12385" y="8537"/>
                  <a:pt x="12250" y="8537"/>
                </a:cubicBezTo>
                <a:close/>
                <a:moveTo>
                  <a:pt x="13469" y="8537"/>
                </a:moveTo>
                <a:cubicBezTo>
                  <a:pt x="13250" y="8537"/>
                  <a:pt x="13140" y="8803"/>
                  <a:pt x="13294" y="8960"/>
                </a:cubicBezTo>
                <a:cubicBezTo>
                  <a:pt x="13344" y="9010"/>
                  <a:pt x="13406" y="9032"/>
                  <a:pt x="13467" y="9032"/>
                </a:cubicBezTo>
                <a:cubicBezTo>
                  <a:pt x="13594" y="9032"/>
                  <a:pt x="13717" y="8933"/>
                  <a:pt x="13717" y="8785"/>
                </a:cubicBezTo>
                <a:cubicBezTo>
                  <a:pt x="13717" y="8647"/>
                  <a:pt x="13604" y="8537"/>
                  <a:pt x="13469" y="8537"/>
                </a:cubicBezTo>
                <a:close/>
                <a:moveTo>
                  <a:pt x="14688" y="8537"/>
                </a:moveTo>
                <a:cubicBezTo>
                  <a:pt x="14469" y="8537"/>
                  <a:pt x="14359" y="8803"/>
                  <a:pt x="14513" y="8960"/>
                </a:cubicBezTo>
                <a:cubicBezTo>
                  <a:pt x="14563" y="9010"/>
                  <a:pt x="14625" y="9032"/>
                  <a:pt x="14686" y="9032"/>
                </a:cubicBezTo>
                <a:cubicBezTo>
                  <a:pt x="14813" y="9032"/>
                  <a:pt x="14936" y="8933"/>
                  <a:pt x="14936" y="8785"/>
                </a:cubicBezTo>
                <a:cubicBezTo>
                  <a:pt x="14936" y="8647"/>
                  <a:pt x="14823" y="8537"/>
                  <a:pt x="14688" y="8537"/>
                </a:cubicBezTo>
                <a:close/>
                <a:moveTo>
                  <a:pt x="15907" y="8537"/>
                </a:moveTo>
                <a:cubicBezTo>
                  <a:pt x="15688" y="8537"/>
                  <a:pt x="15578" y="8803"/>
                  <a:pt x="15735" y="8960"/>
                </a:cubicBezTo>
                <a:cubicBezTo>
                  <a:pt x="15785" y="9010"/>
                  <a:pt x="15846" y="9032"/>
                  <a:pt x="15906" y="9032"/>
                </a:cubicBezTo>
                <a:cubicBezTo>
                  <a:pt x="16033" y="9032"/>
                  <a:pt x="16155" y="8933"/>
                  <a:pt x="16155" y="8785"/>
                </a:cubicBezTo>
                <a:cubicBezTo>
                  <a:pt x="16155" y="8647"/>
                  <a:pt x="16045" y="8537"/>
                  <a:pt x="15907" y="8537"/>
                </a:cubicBezTo>
                <a:close/>
                <a:moveTo>
                  <a:pt x="17127" y="8537"/>
                </a:moveTo>
                <a:cubicBezTo>
                  <a:pt x="16907" y="8537"/>
                  <a:pt x="16797" y="8803"/>
                  <a:pt x="16954" y="8960"/>
                </a:cubicBezTo>
                <a:cubicBezTo>
                  <a:pt x="17004" y="9010"/>
                  <a:pt x="17065" y="9032"/>
                  <a:pt x="17125" y="9032"/>
                </a:cubicBezTo>
                <a:cubicBezTo>
                  <a:pt x="17252" y="9032"/>
                  <a:pt x="17374" y="8933"/>
                  <a:pt x="17374" y="8785"/>
                </a:cubicBezTo>
                <a:cubicBezTo>
                  <a:pt x="17374" y="8647"/>
                  <a:pt x="17264" y="8537"/>
                  <a:pt x="17127" y="8537"/>
                </a:cubicBezTo>
                <a:close/>
                <a:moveTo>
                  <a:pt x="18349" y="8537"/>
                </a:moveTo>
                <a:cubicBezTo>
                  <a:pt x="18126" y="8537"/>
                  <a:pt x="18017" y="8803"/>
                  <a:pt x="18173" y="8960"/>
                </a:cubicBezTo>
                <a:cubicBezTo>
                  <a:pt x="18224" y="9010"/>
                  <a:pt x="18285" y="9032"/>
                  <a:pt x="18345" y="9032"/>
                </a:cubicBezTo>
                <a:cubicBezTo>
                  <a:pt x="18472" y="9032"/>
                  <a:pt x="18593" y="8933"/>
                  <a:pt x="18593" y="8785"/>
                </a:cubicBezTo>
                <a:cubicBezTo>
                  <a:pt x="18593" y="8647"/>
                  <a:pt x="18483" y="8537"/>
                  <a:pt x="18349" y="8537"/>
                </a:cubicBezTo>
                <a:close/>
                <a:moveTo>
                  <a:pt x="19568" y="8537"/>
                </a:moveTo>
                <a:cubicBezTo>
                  <a:pt x="19345" y="8537"/>
                  <a:pt x="19236" y="8803"/>
                  <a:pt x="19392" y="8960"/>
                </a:cubicBezTo>
                <a:cubicBezTo>
                  <a:pt x="19443" y="9010"/>
                  <a:pt x="19504" y="9032"/>
                  <a:pt x="19564" y="9032"/>
                </a:cubicBezTo>
                <a:cubicBezTo>
                  <a:pt x="19691" y="9032"/>
                  <a:pt x="19812" y="8933"/>
                  <a:pt x="19812" y="8785"/>
                </a:cubicBezTo>
                <a:cubicBezTo>
                  <a:pt x="19812" y="8647"/>
                  <a:pt x="19703" y="8537"/>
                  <a:pt x="19568" y="8537"/>
                </a:cubicBezTo>
                <a:close/>
                <a:moveTo>
                  <a:pt x="20787" y="8537"/>
                </a:moveTo>
                <a:cubicBezTo>
                  <a:pt x="20567" y="8537"/>
                  <a:pt x="20458" y="8803"/>
                  <a:pt x="20611" y="8960"/>
                </a:cubicBezTo>
                <a:cubicBezTo>
                  <a:pt x="20662" y="9010"/>
                  <a:pt x="20724" y="9032"/>
                  <a:pt x="20784" y="9032"/>
                </a:cubicBezTo>
                <a:cubicBezTo>
                  <a:pt x="20912" y="9032"/>
                  <a:pt x="21034" y="8933"/>
                  <a:pt x="21034" y="8785"/>
                </a:cubicBezTo>
                <a:cubicBezTo>
                  <a:pt x="21031" y="8647"/>
                  <a:pt x="20922" y="8537"/>
                  <a:pt x="20787" y="8537"/>
                </a:cubicBezTo>
                <a:close/>
                <a:moveTo>
                  <a:pt x="22006" y="8537"/>
                </a:moveTo>
                <a:cubicBezTo>
                  <a:pt x="21786" y="8537"/>
                  <a:pt x="21677" y="8803"/>
                  <a:pt x="21830" y="8960"/>
                </a:cubicBezTo>
                <a:cubicBezTo>
                  <a:pt x="21881" y="9010"/>
                  <a:pt x="21943" y="9032"/>
                  <a:pt x="22003" y="9032"/>
                </a:cubicBezTo>
                <a:cubicBezTo>
                  <a:pt x="22131" y="9032"/>
                  <a:pt x="22253" y="8933"/>
                  <a:pt x="22253" y="8785"/>
                </a:cubicBezTo>
                <a:cubicBezTo>
                  <a:pt x="22253" y="8647"/>
                  <a:pt x="22141" y="8537"/>
                  <a:pt x="22006" y="8537"/>
                </a:cubicBezTo>
                <a:close/>
                <a:moveTo>
                  <a:pt x="23225" y="8537"/>
                </a:moveTo>
                <a:cubicBezTo>
                  <a:pt x="23006" y="8537"/>
                  <a:pt x="22896" y="8803"/>
                  <a:pt x="23049" y="8960"/>
                </a:cubicBezTo>
                <a:cubicBezTo>
                  <a:pt x="23100" y="9010"/>
                  <a:pt x="23162" y="9032"/>
                  <a:pt x="23222" y="9032"/>
                </a:cubicBezTo>
                <a:cubicBezTo>
                  <a:pt x="23350" y="9032"/>
                  <a:pt x="23472" y="8933"/>
                  <a:pt x="23472" y="8785"/>
                </a:cubicBezTo>
                <a:cubicBezTo>
                  <a:pt x="23472" y="8647"/>
                  <a:pt x="23363" y="8537"/>
                  <a:pt x="23225" y="8537"/>
                </a:cubicBezTo>
                <a:close/>
                <a:moveTo>
                  <a:pt x="24444" y="8537"/>
                </a:moveTo>
                <a:cubicBezTo>
                  <a:pt x="24225" y="8537"/>
                  <a:pt x="24115" y="8803"/>
                  <a:pt x="24272" y="8960"/>
                </a:cubicBezTo>
                <a:cubicBezTo>
                  <a:pt x="24321" y="9010"/>
                  <a:pt x="24382" y="9032"/>
                  <a:pt x="24442" y="9032"/>
                </a:cubicBezTo>
                <a:cubicBezTo>
                  <a:pt x="24569" y="9032"/>
                  <a:pt x="24692" y="8933"/>
                  <a:pt x="24692" y="8785"/>
                </a:cubicBezTo>
                <a:cubicBezTo>
                  <a:pt x="24692" y="8647"/>
                  <a:pt x="24582" y="8537"/>
                  <a:pt x="24444" y="8537"/>
                </a:cubicBezTo>
                <a:close/>
                <a:moveTo>
                  <a:pt x="54" y="9756"/>
                </a:moveTo>
                <a:cubicBezTo>
                  <a:pt x="38" y="9756"/>
                  <a:pt x="19" y="9759"/>
                  <a:pt x="0" y="9762"/>
                </a:cubicBezTo>
                <a:lnTo>
                  <a:pt x="0" y="10245"/>
                </a:lnTo>
                <a:cubicBezTo>
                  <a:pt x="18" y="10249"/>
                  <a:pt x="36" y="10251"/>
                  <a:pt x="53" y="10251"/>
                </a:cubicBezTo>
                <a:cubicBezTo>
                  <a:pt x="177" y="10251"/>
                  <a:pt x="285" y="10158"/>
                  <a:pt x="301" y="10032"/>
                </a:cubicBezTo>
                <a:cubicBezTo>
                  <a:pt x="317" y="9885"/>
                  <a:pt x="201" y="9759"/>
                  <a:pt x="54" y="9759"/>
                </a:cubicBezTo>
                <a:lnTo>
                  <a:pt x="54" y="9756"/>
                </a:lnTo>
                <a:close/>
                <a:moveTo>
                  <a:pt x="1276" y="9756"/>
                </a:moveTo>
                <a:cubicBezTo>
                  <a:pt x="1053" y="9756"/>
                  <a:pt x="944" y="10022"/>
                  <a:pt x="1100" y="10179"/>
                </a:cubicBezTo>
                <a:cubicBezTo>
                  <a:pt x="1150" y="10229"/>
                  <a:pt x="1211" y="10251"/>
                  <a:pt x="1271" y="10251"/>
                </a:cubicBezTo>
                <a:cubicBezTo>
                  <a:pt x="1398" y="10251"/>
                  <a:pt x="1520" y="10152"/>
                  <a:pt x="1520" y="10004"/>
                </a:cubicBezTo>
                <a:cubicBezTo>
                  <a:pt x="1520" y="9869"/>
                  <a:pt x="1410" y="9756"/>
                  <a:pt x="1276" y="9756"/>
                </a:cubicBezTo>
                <a:close/>
                <a:moveTo>
                  <a:pt x="2495" y="9756"/>
                </a:moveTo>
                <a:cubicBezTo>
                  <a:pt x="2272" y="9756"/>
                  <a:pt x="2163" y="10022"/>
                  <a:pt x="2319" y="10179"/>
                </a:cubicBezTo>
                <a:cubicBezTo>
                  <a:pt x="2370" y="10229"/>
                  <a:pt x="2431" y="10251"/>
                  <a:pt x="2491" y="10251"/>
                </a:cubicBezTo>
                <a:cubicBezTo>
                  <a:pt x="2618" y="10251"/>
                  <a:pt x="2739" y="10152"/>
                  <a:pt x="2739" y="10004"/>
                </a:cubicBezTo>
                <a:cubicBezTo>
                  <a:pt x="2739" y="9869"/>
                  <a:pt x="2630" y="9756"/>
                  <a:pt x="2495" y="9756"/>
                </a:cubicBezTo>
                <a:close/>
                <a:moveTo>
                  <a:pt x="3714" y="9756"/>
                </a:moveTo>
                <a:cubicBezTo>
                  <a:pt x="3494" y="9756"/>
                  <a:pt x="3385" y="10022"/>
                  <a:pt x="3538" y="10179"/>
                </a:cubicBezTo>
                <a:cubicBezTo>
                  <a:pt x="3589" y="10229"/>
                  <a:pt x="3651" y="10251"/>
                  <a:pt x="3711" y="10251"/>
                </a:cubicBezTo>
                <a:cubicBezTo>
                  <a:pt x="3839" y="10251"/>
                  <a:pt x="3961" y="10152"/>
                  <a:pt x="3961" y="10004"/>
                </a:cubicBezTo>
                <a:cubicBezTo>
                  <a:pt x="3961" y="9869"/>
                  <a:pt x="3849" y="9756"/>
                  <a:pt x="3714" y="9756"/>
                </a:cubicBezTo>
                <a:close/>
                <a:moveTo>
                  <a:pt x="4933" y="9756"/>
                </a:moveTo>
                <a:cubicBezTo>
                  <a:pt x="4713" y="9756"/>
                  <a:pt x="4604" y="10022"/>
                  <a:pt x="4757" y="10179"/>
                </a:cubicBezTo>
                <a:cubicBezTo>
                  <a:pt x="4808" y="10229"/>
                  <a:pt x="4870" y="10251"/>
                  <a:pt x="4930" y="10251"/>
                </a:cubicBezTo>
                <a:cubicBezTo>
                  <a:pt x="5058" y="10251"/>
                  <a:pt x="5180" y="10152"/>
                  <a:pt x="5180" y="10004"/>
                </a:cubicBezTo>
                <a:cubicBezTo>
                  <a:pt x="5180" y="9869"/>
                  <a:pt x="5068" y="9756"/>
                  <a:pt x="4933" y="9756"/>
                </a:cubicBezTo>
                <a:close/>
                <a:moveTo>
                  <a:pt x="6152" y="9756"/>
                </a:moveTo>
                <a:cubicBezTo>
                  <a:pt x="5933" y="9756"/>
                  <a:pt x="5823" y="10022"/>
                  <a:pt x="5976" y="10179"/>
                </a:cubicBezTo>
                <a:cubicBezTo>
                  <a:pt x="6027" y="10229"/>
                  <a:pt x="6089" y="10251"/>
                  <a:pt x="6149" y="10251"/>
                </a:cubicBezTo>
                <a:cubicBezTo>
                  <a:pt x="6277" y="10251"/>
                  <a:pt x="6399" y="10152"/>
                  <a:pt x="6399" y="10004"/>
                </a:cubicBezTo>
                <a:cubicBezTo>
                  <a:pt x="6399" y="9869"/>
                  <a:pt x="6290" y="9756"/>
                  <a:pt x="6152" y="9756"/>
                </a:cubicBezTo>
                <a:close/>
                <a:moveTo>
                  <a:pt x="7371" y="9756"/>
                </a:moveTo>
                <a:cubicBezTo>
                  <a:pt x="7152" y="9756"/>
                  <a:pt x="7042" y="10022"/>
                  <a:pt x="7199" y="10179"/>
                </a:cubicBezTo>
                <a:cubicBezTo>
                  <a:pt x="7248" y="10229"/>
                  <a:pt x="7309" y="10251"/>
                  <a:pt x="7369" y="10251"/>
                </a:cubicBezTo>
                <a:cubicBezTo>
                  <a:pt x="7496" y="10251"/>
                  <a:pt x="7619" y="10152"/>
                  <a:pt x="7619" y="10004"/>
                </a:cubicBezTo>
                <a:cubicBezTo>
                  <a:pt x="7619" y="9869"/>
                  <a:pt x="7509" y="9756"/>
                  <a:pt x="7371" y="9756"/>
                </a:cubicBezTo>
                <a:close/>
                <a:moveTo>
                  <a:pt x="8590" y="9756"/>
                </a:moveTo>
                <a:cubicBezTo>
                  <a:pt x="8371" y="9756"/>
                  <a:pt x="8261" y="10022"/>
                  <a:pt x="8418" y="10179"/>
                </a:cubicBezTo>
                <a:cubicBezTo>
                  <a:pt x="8467" y="10229"/>
                  <a:pt x="8528" y="10251"/>
                  <a:pt x="8588" y="10251"/>
                </a:cubicBezTo>
                <a:cubicBezTo>
                  <a:pt x="8715" y="10251"/>
                  <a:pt x="8838" y="10152"/>
                  <a:pt x="8838" y="10004"/>
                </a:cubicBezTo>
                <a:cubicBezTo>
                  <a:pt x="8838" y="9869"/>
                  <a:pt x="8728" y="9756"/>
                  <a:pt x="8590" y="9756"/>
                </a:cubicBezTo>
                <a:close/>
                <a:moveTo>
                  <a:pt x="9812" y="9756"/>
                </a:moveTo>
                <a:cubicBezTo>
                  <a:pt x="9590" y="9756"/>
                  <a:pt x="9480" y="10022"/>
                  <a:pt x="9637" y="10179"/>
                </a:cubicBezTo>
                <a:cubicBezTo>
                  <a:pt x="9686" y="10229"/>
                  <a:pt x="9747" y="10251"/>
                  <a:pt x="9807" y="10251"/>
                </a:cubicBezTo>
                <a:cubicBezTo>
                  <a:pt x="9934" y="10251"/>
                  <a:pt x="10057" y="10152"/>
                  <a:pt x="10057" y="10004"/>
                </a:cubicBezTo>
                <a:cubicBezTo>
                  <a:pt x="10057" y="9869"/>
                  <a:pt x="9947" y="9756"/>
                  <a:pt x="9812" y="9756"/>
                </a:cubicBezTo>
                <a:close/>
                <a:moveTo>
                  <a:pt x="11031" y="9756"/>
                </a:moveTo>
                <a:cubicBezTo>
                  <a:pt x="10809" y="9756"/>
                  <a:pt x="10699" y="10022"/>
                  <a:pt x="10856" y="10179"/>
                </a:cubicBezTo>
                <a:cubicBezTo>
                  <a:pt x="10906" y="10229"/>
                  <a:pt x="10968" y="10251"/>
                  <a:pt x="11028" y="10251"/>
                </a:cubicBezTo>
                <a:cubicBezTo>
                  <a:pt x="11155" y="10251"/>
                  <a:pt x="11276" y="10152"/>
                  <a:pt x="11276" y="10004"/>
                </a:cubicBezTo>
                <a:cubicBezTo>
                  <a:pt x="11276" y="9869"/>
                  <a:pt x="11166" y="9756"/>
                  <a:pt x="11031" y="9756"/>
                </a:cubicBezTo>
                <a:close/>
                <a:moveTo>
                  <a:pt x="12250" y="9756"/>
                </a:moveTo>
                <a:cubicBezTo>
                  <a:pt x="12031" y="9756"/>
                  <a:pt x="11921" y="10022"/>
                  <a:pt x="12075" y="10179"/>
                </a:cubicBezTo>
                <a:cubicBezTo>
                  <a:pt x="12125" y="10229"/>
                  <a:pt x="12187" y="10251"/>
                  <a:pt x="12248" y="10251"/>
                </a:cubicBezTo>
                <a:cubicBezTo>
                  <a:pt x="12375" y="10251"/>
                  <a:pt x="12498" y="10152"/>
                  <a:pt x="12498" y="10004"/>
                </a:cubicBezTo>
                <a:cubicBezTo>
                  <a:pt x="12495" y="9869"/>
                  <a:pt x="12385" y="9756"/>
                  <a:pt x="12250" y="9756"/>
                </a:cubicBezTo>
                <a:close/>
                <a:moveTo>
                  <a:pt x="13469" y="9756"/>
                </a:moveTo>
                <a:cubicBezTo>
                  <a:pt x="13250" y="9756"/>
                  <a:pt x="13140" y="10022"/>
                  <a:pt x="13294" y="10179"/>
                </a:cubicBezTo>
                <a:cubicBezTo>
                  <a:pt x="13344" y="10229"/>
                  <a:pt x="13406" y="10251"/>
                  <a:pt x="13467" y="10251"/>
                </a:cubicBezTo>
                <a:cubicBezTo>
                  <a:pt x="13594" y="10251"/>
                  <a:pt x="13717" y="10152"/>
                  <a:pt x="13717" y="10004"/>
                </a:cubicBezTo>
                <a:cubicBezTo>
                  <a:pt x="13717" y="9869"/>
                  <a:pt x="13604" y="9756"/>
                  <a:pt x="13469" y="9756"/>
                </a:cubicBezTo>
                <a:close/>
                <a:moveTo>
                  <a:pt x="14688" y="9756"/>
                </a:moveTo>
                <a:cubicBezTo>
                  <a:pt x="14469" y="9756"/>
                  <a:pt x="14359" y="10022"/>
                  <a:pt x="14513" y="10179"/>
                </a:cubicBezTo>
                <a:cubicBezTo>
                  <a:pt x="14563" y="10229"/>
                  <a:pt x="14625" y="10251"/>
                  <a:pt x="14686" y="10251"/>
                </a:cubicBezTo>
                <a:cubicBezTo>
                  <a:pt x="14813" y="10251"/>
                  <a:pt x="14936" y="10152"/>
                  <a:pt x="14936" y="10004"/>
                </a:cubicBezTo>
                <a:cubicBezTo>
                  <a:pt x="14936" y="9869"/>
                  <a:pt x="14823" y="9756"/>
                  <a:pt x="14688" y="9756"/>
                </a:cubicBezTo>
                <a:close/>
                <a:moveTo>
                  <a:pt x="15907" y="9756"/>
                </a:moveTo>
                <a:cubicBezTo>
                  <a:pt x="15688" y="9756"/>
                  <a:pt x="15578" y="10022"/>
                  <a:pt x="15735" y="10179"/>
                </a:cubicBezTo>
                <a:cubicBezTo>
                  <a:pt x="15785" y="10229"/>
                  <a:pt x="15846" y="10251"/>
                  <a:pt x="15906" y="10251"/>
                </a:cubicBezTo>
                <a:cubicBezTo>
                  <a:pt x="16033" y="10251"/>
                  <a:pt x="16155" y="10152"/>
                  <a:pt x="16155" y="10004"/>
                </a:cubicBezTo>
                <a:cubicBezTo>
                  <a:pt x="16155" y="9869"/>
                  <a:pt x="16045" y="9756"/>
                  <a:pt x="15907" y="9756"/>
                </a:cubicBezTo>
                <a:close/>
                <a:moveTo>
                  <a:pt x="17127" y="9756"/>
                </a:moveTo>
                <a:cubicBezTo>
                  <a:pt x="16907" y="9756"/>
                  <a:pt x="16797" y="10022"/>
                  <a:pt x="16954" y="10179"/>
                </a:cubicBezTo>
                <a:cubicBezTo>
                  <a:pt x="17004" y="10229"/>
                  <a:pt x="17065" y="10251"/>
                  <a:pt x="17125" y="10251"/>
                </a:cubicBezTo>
                <a:cubicBezTo>
                  <a:pt x="17252" y="10251"/>
                  <a:pt x="17374" y="10152"/>
                  <a:pt x="17374" y="10004"/>
                </a:cubicBezTo>
                <a:cubicBezTo>
                  <a:pt x="17374" y="9869"/>
                  <a:pt x="17264" y="9756"/>
                  <a:pt x="17127" y="9756"/>
                </a:cubicBezTo>
                <a:close/>
                <a:moveTo>
                  <a:pt x="18349" y="9756"/>
                </a:moveTo>
                <a:cubicBezTo>
                  <a:pt x="18126" y="9756"/>
                  <a:pt x="18017" y="10022"/>
                  <a:pt x="18173" y="10179"/>
                </a:cubicBezTo>
                <a:cubicBezTo>
                  <a:pt x="18223" y="10229"/>
                  <a:pt x="18284" y="10251"/>
                  <a:pt x="18344" y="10251"/>
                </a:cubicBezTo>
                <a:cubicBezTo>
                  <a:pt x="18471" y="10251"/>
                  <a:pt x="18593" y="10152"/>
                  <a:pt x="18593" y="10004"/>
                </a:cubicBezTo>
                <a:cubicBezTo>
                  <a:pt x="18593" y="9869"/>
                  <a:pt x="18483" y="9756"/>
                  <a:pt x="18349" y="9756"/>
                </a:cubicBezTo>
                <a:close/>
                <a:moveTo>
                  <a:pt x="19568" y="9756"/>
                </a:moveTo>
                <a:cubicBezTo>
                  <a:pt x="19348" y="9756"/>
                  <a:pt x="19236" y="10022"/>
                  <a:pt x="19392" y="10179"/>
                </a:cubicBezTo>
                <a:cubicBezTo>
                  <a:pt x="19443" y="10229"/>
                  <a:pt x="19504" y="10251"/>
                  <a:pt x="19564" y="10251"/>
                </a:cubicBezTo>
                <a:cubicBezTo>
                  <a:pt x="19691" y="10251"/>
                  <a:pt x="19812" y="10152"/>
                  <a:pt x="19812" y="10004"/>
                </a:cubicBezTo>
                <a:cubicBezTo>
                  <a:pt x="19812" y="9869"/>
                  <a:pt x="19703" y="9756"/>
                  <a:pt x="19568" y="9756"/>
                </a:cubicBezTo>
                <a:close/>
                <a:moveTo>
                  <a:pt x="20787" y="9756"/>
                </a:moveTo>
                <a:cubicBezTo>
                  <a:pt x="20567" y="9756"/>
                  <a:pt x="20458" y="10022"/>
                  <a:pt x="20611" y="10179"/>
                </a:cubicBezTo>
                <a:cubicBezTo>
                  <a:pt x="20662" y="10229"/>
                  <a:pt x="20724" y="10251"/>
                  <a:pt x="20784" y="10251"/>
                </a:cubicBezTo>
                <a:cubicBezTo>
                  <a:pt x="20912" y="10251"/>
                  <a:pt x="21034" y="10152"/>
                  <a:pt x="21034" y="10004"/>
                </a:cubicBezTo>
                <a:cubicBezTo>
                  <a:pt x="21031" y="9869"/>
                  <a:pt x="20922" y="9756"/>
                  <a:pt x="20787" y="9756"/>
                </a:cubicBezTo>
                <a:close/>
                <a:moveTo>
                  <a:pt x="22006" y="9756"/>
                </a:moveTo>
                <a:cubicBezTo>
                  <a:pt x="21786" y="9756"/>
                  <a:pt x="21677" y="10022"/>
                  <a:pt x="21830" y="10179"/>
                </a:cubicBezTo>
                <a:cubicBezTo>
                  <a:pt x="21881" y="10229"/>
                  <a:pt x="21943" y="10251"/>
                  <a:pt x="22003" y="10251"/>
                </a:cubicBezTo>
                <a:cubicBezTo>
                  <a:pt x="22131" y="10251"/>
                  <a:pt x="22253" y="10152"/>
                  <a:pt x="22253" y="10004"/>
                </a:cubicBezTo>
                <a:cubicBezTo>
                  <a:pt x="22253" y="9869"/>
                  <a:pt x="22141" y="9756"/>
                  <a:pt x="22006" y="9756"/>
                </a:cubicBezTo>
                <a:close/>
                <a:moveTo>
                  <a:pt x="23225" y="9756"/>
                </a:moveTo>
                <a:cubicBezTo>
                  <a:pt x="23006" y="9756"/>
                  <a:pt x="22896" y="10022"/>
                  <a:pt x="23049" y="10179"/>
                </a:cubicBezTo>
                <a:cubicBezTo>
                  <a:pt x="23100" y="10229"/>
                  <a:pt x="23162" y="10251"/>
                  <a:pt x="23222" y="10251"/>
                </a:cubicBezTo>
                <a:cubicBezTo>
                  <a:pt x="23350" y="10251"/>
                  <a:pt x="23472" y="10152"/>
                  <a:pt x="23472" y="10004"/>
                </a:cubicBezTo>
                <a:cubicBezTo>
                  <a:pt x="23472" y="9869"/>
                  <a:pt x="23363" y="9756"/>
                  <a:pt x="23225" y="9756"/>
                </a:cubicBezTo>
                <a:close/>
                <a:moveTo>
                  <a:pt x="24444" y="9756"/>
                </a:moveTo>
                <a:cubicBezTo>
                  <a:pt x="24225" y="9756"/>
                  <a:pt x="24115" y="10022"/>
                  <a:pt x="24272" y="10179"/>
                </a:cubicBezTo>
                <a:cubicBezTo>
                  <a:pt x="24321" y="10229"/>
                  <a:pt x="24382" y="10251"/>
                  <a:pt x="24442" y="10251"/>
                </a:cubicBezTo>
                <a:cubicBezTo>
                  <a:pt x="24569" y="10251"/>
                  <a:pt x="24692" y="10152"/>
                  <a:pt x="24692" y="10004"/>
                </a:cubicBezTo>
                <a:cubicBezTo>
                  <a:pt x="24692" y="9869"/>
                  <a:pt x="24582" y="9756"/>
                  <a:pt x="24444" y="9756"/>
                </a:cubicBezTo>
                <a:close/>
                <a:moveTo>
                  <a:pt x="24445" y="10976"/>
                </a:moveTo>
                <a:cubicBezTo>
                  <a:pt x="24315" y="10976"/>
                  <a:pt x="24197" y="11078"/>
                  <a:pt x="24200" y="11223"/>
                </a:cubicBezTo>
                <a:cubicBezTo>
                  <a:pt x="24200" y="11332"/>
                  <a:pt x="24272" y="11430"/>
                  <a:pt x="24378" y="11461"/>
                </a:cubicBezTo>
                <a:cubicBezTo>
                  <a:pt x="24444" y="11310"/>
                  <a:pt x="24510" y="11160"/>
                  <a:pt x="24569" y="11010"/>
                </a:cubicBezTo>
                <a:cubicBezTo>
                  <a:pt x="24529" y="10987"/>
                  <a:pt x="24486" y="10976"/>
                  <a:pt x="24445" y="10976"/>
                </a:cubicBezTo>
                <a:close/>
                <a:moveTo>
                  <a:pt x="54" y="10978"/>
                </a:moveTo>
                <a:cubicBezTo>
                  <a:pt x="38" y="10978"/>
                  <a:pt x="19" y="10978"/>
                  <a:pt x="0" y="10981"/>
                </a:cubicBezTo>
                <a:lnTo>
                  <a:pt x="0" y="11464"/>
                </a:lnTo>
                <a:cubicBezTo>
                  <a:pt x="18" y="11468"/>
                  <a:pt x="36" y="11470"/>
                  <a:pt x="53" y="11470"/>
                </a:cubicBezTo>
                <a:cubicBezTo>
                  <a:pt x="177" y="11470"/>
                  <a:pt x="285" y="11377"/>
                  <a:pt x="301" y="11251"/>
                </a:cubicBezTo>
                <a:cubicBezTo>
                  <a:pt x="317" y="11104"/>
                  <a:pt x="201" y="10978"/>
                  <a:pt x="54" y="10978"/>
                </a:cubicBezTo>
                <a:close/>
                <a:moveTo>
                  <a:pt x="1276" y="10978"/>
                </a:moveTo>
                <a:cubicBezTo>
                  <a:pt x="1053" y="10978"/>
                  <a:pt x="944" y="11242"/>
                  <a:pt x="1100" y="11398"/>
                </a:cubicBezTo>
                <a:cubicBezTo>
                  <a:pt x="1150" y="11448"/>
                  <a:pt x="1211" y="11470"/>
                  <a:pt x="1271" y="11470"/>
                </a:cubicBezTo>
                <a:cubicBezTo>
                  <a:pt x="1398" y="11470"/>
                  <a:pt x="1520" y="11371"/>
                  <a:pt x="1520" y="11223"/>
                </a:cubicBezTo>
                <a:cubicBezTo>
                  <a:pt x="1520" y="11088"/>
                  <a:pt x="1410" y="10978"/>
                  <a:pt x="1276" y="10978"/>
                </a:cubicBezTo>
                <a:close/>
                <a:moveTo>
                  <a:pt x="3714" y="10978"/>
                </a:moveTo>
                <a:cubicBezTo>
                  <a:pt x="3494" y="10978"/>
                  <a:pt x="3385" y="11242"/>
                  <a:pt x="3538" y="11398"/>
                </a:cubicBezTo>
                <a:cubicBezTo>
                  <a:pt x="3589" y="11448"/>
                  <a:pt x="3650" y="11470"/>
                  <a:pt x="3711" y="11470"/>
                </a:cubicBezTo>
                <a:cubicBezTo>
                  <a:pt x="3838" y="11470"/>
                  <a:pt x="3959" y="11371"/>
                  <a:pt x="3961" y="11223"/>
                </a:cubicBezTo>
                <a:cubicBezTo>
                  <a:pt x="3961" y="11088"/>
                  <a:pt x="3849" y="10978"/>
                  <a:pt x="3714" y="10978"/>
                </a:cubicBezTo>
                <a:close/>
                <a:moveTo>
                  <a:pt x="6152" y="10975"/>
                </a:moveTo>
                <a:cubicBezTo>
                  <a:pt x="5933" y="10975"/>
                  <a:pt x="5823" y="11242"/>
                  <a:pt x="5976" y="11398"/>
                </a:cubicBezTo>
                <a:cubicBezTo>
                  <a:pt x="6027" y="11448"/>
                  <a:pt x="6089" y="11470"/>
                  <a:pt x="6149" y="11470"/>
                </a:cubicBezTo>
                <a:cubicBezTo>
                  <a:pt x="6277" y="11470"/>
                  <a:pt x="6399" y="11371"/>
                  <a:pt x="6399" y="11223"/>
                </a:cubicBezTo>
                <a:cubicBezTo>
                  <a:pt x="6399" y="11088"/>
                  <a:pt x="6290" y="10978"/>
                  <a:pt x="6152" y="10978"/>
                </a:cubicBezTo>
                <a:lnTo>
                  <a:pt x="6152" y="10975"/>
                </a:lnTo>
                <a:close/>
                <a:moveTo>
                  <a:pt x="7371" y="10975"/>
                </a:moveTo>
                <a:cubicBezTo>
                  <a:pt x="7152" y="10975"/>
                  <a:pt x="7042" y="11242"/>
                  <a:pt x="7199" y="11398"/>
                </a:cubicBezTo>
                <a:cubicBezTo>
                  <a:pt x="7248" y="11448"/>
                  <a:pt x="7309" y="11470"/>
                  <a:pt x="7369" y="11470"/>
                </a:cubicBezTo>
                <a:cubicBezTo>
                  <a:pt x="7496" y="11470"/>
                  <a:pt x="7619" y="11371"/>
                  <a:pt x="7619" y="11223"/>
                </a:cubicBezTo>
                <a:cubicBezTo>
                  <a:pt x="7619" y="11088"/>
                  <a:pt x="7509" y="10978"/>
                  <a:pt x="7371" y="10978"/>
                </a:cubicBezTo>
                <a:lnTo>
                  <a:pt x="7371" y="10975"/>
                </a:lnTo>
                <a:close/>
                <a:moveTo>
                  <a:pt x="8590" y="10975"/>
                </a:moveTo>
                <a:cubicBezTo>
                  <a:pt x="8371" y="10975"/>
                  <a:pt x="8261" y="11242"/>
                  <a:pt x="8418" y="11398"/>
                </a:cubicBezTo>
                <a:cubicBezTo>
                  <a:pt x="8467" y="11448"/>
                  <a:pt x="8528" y="11470"/>
                  <a:pt x="8588" y="11470"/>
                </a:cubicBezTo>
                <a:cubicBezTo>
                  <a:pt x="8715" y="11470"/>
                  <a:pt x="8838" y="11371"/>
                  <a:pt x="8838" y="11223"/>
                </a:cubicBezTo>
                <a:cubicBezTo>
                  <a:pt x="8838" y="11088"/>
                  <a:pt x="8728" y="10978"/>
                  <a:pt x="8590" y="10978"/>
                </a:cubicBezTo>
                <a:lnTo>
                  <a:pt x="8590" y="10975"/>
                </a:lnTo>
                <a:close/>
                <a:moveTo>
                  <a:pt x="9812" y="10975"/>
                </a:moveTo>
                <a:cubicBezTo>
                  <a:pt x="9590" y="10975"/>
                  <a:pt x="9480" y="11242"/>
                  <a:pt x="9637" y="11398"/>
                </a:cubicBezTo>
                <a:cubicBezTo>
                  <a:pt x="9686" y="11448"/>
                  <a:pt x="9747" y="11470"/>
                  <a:pt x="9807" y="11470"/>
                </a:cubicBezTo>
                <a:cubicBezTo>
                  <a:pt x="9934" y="11470"/>
                  <a:pt x="10057" y="11371"/>
                  <a:pt x="10057" y="11223"/>
                </a:cubicBezTo>
                <a:cubicBezTo>
                  <a:pt x="10057" y="11088"/>
                  <a:pt x="9947" y="10978"/>
                  <a:pt x="9812" y="10978"/>
                </a:cubicBezTo>
                <a:lnTo>
                  <a:pt x="9812" y="10975"/>
                </a:lnTo>
                <a:close/>
                <a:moveTo>
                  <a:pt x="11031" y="10975"/>
                </a:moveTo>
                <a:cubicBezTo>
                  <a:pt x="10809" y="10975"/>
                  <a:pt x="10699" y="11242"/>
                  <a:pt x="10856" y="11398"/>
                </a:cubicBezTo>
                <a:cubicBezTo>
                  <a:pt x="10906" y="11448"/>
                  <a:pt x="10968" y="11470"/>
                  <a:pt x="11028" y="11470"/>
                </a:cubicBezTo>
                <a:cubicBezTo>
                  <a:pt x="11155" y="11470"/>
                  <a:pt x="11276" y="11371"/>
                  <a:pt x="11276" y="11223"/>
                </a:cubicBezTo>
                <a:cubicBezTo>
                  <a:pt x="11276" y="11088"/>
                  <a:pt x="11166" y="10978"/>
                  <a:pt x="11031" y="10978"/>
                </a:cubicBezTo>
                <a:lnTo>
                  <a:pt x="11031" y="10975"/>
                </a:lnTo>
                <a:close/>
                <a:moveTo>
                  <a:pt x="12250" y="10975"/>
                </a:moveTo>
                <a:cubicBezTo>
                  <a:pt x="12031" y="10975"/>
                  <a:pt x="11921" y="11242"/>
                  <a:pt x="12075" y="11398"/>
                </a:cubicBezTo>
                <a:cubicBezTo>
                  <a:pt x="12125" y="11448"/>
                  <a:pt x="12187" y="11470"/>
                  <a:pt x="12248" y="11470"/>
                </a:cubicBezTo>
                <a:cubicBezTo>
                  <a:pt x="12375" y="11470"/>
                  <a:pt x="12498" y="11371"/>
                  <a:pt x="12498" y="11223"/>
                </a:cubicBezTo>
                <a:cubicBezTo>
                  <a:pt x="12498" y="11088"/>
                  <a:pt x="12385" y="10978"/>
                  <a:pt x="12250" y="10978"/>
                </a:cubicBezTo>
                <a:lnTo>
                  <a:pt x="12250" y="10975"/>
                </a:lnTo>
                <a:close/>
                <a:moveTo>
                  <a:pt x="13469" y="10975"/>
                </a:moveTo>
                <a:cubicBezTo>
                  <a:pt x="13250" y="10975"/>
                  <a:pt x="13140" y="11242"/>
                  <a:pt x="13294" y="11398"/>
                </a:cubicBezTo>
                <a:cubicBezTo>
                  <a:pt x="13344" y="11448"/>
                  <a:pt x="13406" y="11470"/>
                  <a:pt x="13467" y="11470"/>
                </a:cubicBezTo>
                <a:cubicBezTo>
                  <a:pt x="13594" y="11470"/>
                  <a:pt x="13717" y="11371"/>
                  <a:pt x="13717" y="11223"/>
                </a:cubicBezTo>
                <a:cubicBezTo>
                  <a:pt x="13717" y="11088"/>
                  <a:pt x="13604" y="10978"/>
                  <a:pt x="13469" y="10978"/>
                </a:cubicBezTo>
                <a:lnTo>
                  <a:pt x="13469" y="10975"/>
                </a:lnTo>
                <a:close/>
                <a:moveTo>
                  <a:pt x="14688" y="10975"/>
                </a:moveTo>
                <a:cubicBezTo>
                  <a:pt x="14469" y="10975"/>
                  <a:pt x="14359" y="11242"/>
                  <a:pt x="14513" y="11398"/>
                </a:cubicBezTo>
                <a:cubicBezTo>
                  <a:pt x="14563" y="11448"/>
                  <a:pt x="14625" y="11470"/>
                  <a:pt x="14686" y="11470"/>
                </a:cubicBezTo>
                <a:cubicBezTo>
                  <a:pt x="14813" y="11470"/>
                  <a:pt x="14936" y="11371"/>
                  <a:pt x="14936" y="11223"/>
                </a:cubicBezTo>
                <a:cubicBezTo>
                  <a:pt x="14936" y="11088"/>
                  <a:pt x="14823" y="10978"/>
                  <a:pt x="14688" y="10978"/>
                </a:cubicBezTo>
                <a:lnTo>
                  <a:pt x="14688" y="10975"/>
                </a:lnTo>
                <a:close/>
                <a:moveTo>
                  <a:pt x="15907" y="10975"/>
                </a:moveTo>
                <a:cubicBezTo>
                  <a:pt x="15688" y="10975"/>
                  <a:pt x="15578" y="11242"/>
                  <a:pt x="15735" y="11398"/>
                </a:cubicBezTo>
                <a:cubicBezTo>
                  <a:pt x="15785" y="11448"/>
                  <a:pt x="15846" y="11470"/>
                  <a:pt x="15906" y="11470"/>
                </a:cubicBezTo>
                <a:cubicBezTo>
                  <a:pt x="16033" y="11470"/>
                  <a:pt x="16155" y="11371"/>
                  <a:pt x="16155" y="11223"/>
                </a:cubicBezTo>
                <a:cubicBezTo>
                  <a:pt x="16155" y="11088"/>
                  <a:pt x="16045" y="10978"/>
                  <a:pt x="15907" y="10978"/>
                </a:cubicBezTo>
                <a:lnTo>
                  <a:pt x="15907" y="10975"/>
                </a:lnTo>
                <a:close/>
                <a:moveTo>
                  <a:pt x="17127" y="10975"/>
                </a:moveTo>
                <a:cubicBezTo>
                  <a:pt x="16907" y="10975"/>
                  <a:pt x="16797" y="11242"/>
                  <a:pt x="16954" y="11398"/>
                </a:cubicBezTo>
                <a:cubicBezTo>
                  <a:pt x="17004" y="11448"/>
                  <a:pt x="17065" y="11470"/>
                  <a:pt x="17125" y="11470"/>
                </a:cubicBezTo>
                <a:cubicBezTo>
                  <a:pt x="17252" y="11470"/>
                  <a:pt x="17374" y="11371"/>
                  <a:pt x="17374" y="11223"/>
                </a:cubicBezTo>
                <a:cubicBezTo>
                  <a:pt x="17374" y="11088"/>
                  <a:pt x="17264" y="10978"/>
                  <a:pt x="17127" y="10978"/>
                </a:cubicBezTo>
                <a:lnTo>
                  <a:pt x="17127" y="10975"/>
                </a:lnTo>
                <a:close/>
                <a:moveTo>
                  <a:pt x="18349" y="10975"/>
                </a:moveTo>
                <a:cubicBezTo>
                  <a:pt x="18126" y="10975"/>
                  <a:pt x="18017" y="11242"/>
                  <a:pt x="18173" y="11398"/>
                </a:cubicBezTo>
                <a:cubicBezTo>
                  <a:pt x="18224" y="11448"/>
                  <a:pt x="18285" y="11470"/>
                  <a:pt x="18345" y="11470"/>
                </a:cubicBezTo>
                <a:cubicBezTo>
                  <a:pt x="18472" y="11470"/>
                  <a:pt x="18593" y="11371"/>
                  <a:pt x="18593" y="11223"/>
                </a:cubicBezTo>
                <a:cubicBezTo>
                  <a:pt x="18593" y="11088"/>
                  <a:pt x="18483" y="10978"/>
                  <a:pt x="18349" y="10978"/>
                </a:cubicBezTo>
                <a:lnTo>
                  <a:pt x="18349" y="10975"/>
                </a:lnTo>
                <a:close/>
                <a:moveTo>
                  <a:pt x="19568" y="10975"/>
                </a:moveTo>
                <a:cubicBezTo>
                  <a:pt x="19348" y="10975"/>
                  <a:pt x="19236" y="11242"/>
                  <a:pt x="19392" y="11398"/>
                </a:cubicBezTo>
                <a:cubicBezTo>
                  <a:pt x="19443" y="11448"/>
                  <a:pt x="19504" y="11470"/>
                  <a:pt x="19564" y="11470"/>
                </a:cubicBezTo>
                <a:cubicBezTo>
                  <a:pt x="19691" y="11470"/>
                  <a:pt x="19812" y="11371"/>
                  <a:pt x="19812" y="11223"/>
                </a:cubicBezTo>
                <a:cubicBezTo>
                  <a:pt x="19812" y="11088"/>
                  <a:pt x="19703" y="10978"/>
                  <a:pt x="19568" y="10978"/>
                </a:cubicBezTo>
                <a:lnTo>
                  <a:pt x="19568" y="10975"/>
                </a:lnTo>
                <a:close/>
                <a:moveTo>
                  <a:pt x="20787" y="10975"/>
                </a:moveTo>
                <a:cubicBezTo>
                  <a:pt x="20567" y="10975"/>
                  <a:pt x="20458" y="11242"/>
                  <a:pt x="20611" y="11398"/>
                </a:cubicBezTo>
                <a:cubicBezTo>
                  <a:pt x="20662" y="11448"/>
                  <a:pt x="20724" y="11470"/>
                  <a:pt x="20784" y="11470"/>
                </a:cubicBezTo>
                <a:cubicBezTo>
                  <a:pt x="20912" y="11470"/>
                  <a:pt x="21034" y="11371"/>
                  <a:pt x="21034" y="11223"/>
                </a:cubicBezTo>
                <a:cubicBezTo>
                  <a:pt x="21031" y="11088"/>
                  <a:pt x="20922" y="10978"/>
                  <a:pt x="20787" y="10978"/>
                </a:cubicBezTo>
                <a:lnTo>
                  <a:pt x="20787" y="10975"/>
                </a:lnTo>
                <a:close/>
                <a:moveTo>
                  <a:pt x="22006" y="10975"/>
                </a:moveTo>
                <a:cubicBezTo>
                  <a:pt x="21786" y="10975"/>
                  <a:pt x="21677" y="11242"/>
                  <a:pt x="21830" y="11398"/>
                </a:cubicBezTo>
                <a:cubicBezTo>
                  <a:pt x="21881" y="11448"/>
                  <a:pt x="21943" y="11470"/>
                  <a:pt x="22003" y="11470"/>
                </a:cubicBezTo>
                <a:cubicBezTo>
                  <a:pt x="22131" y="11470"/>
                  <a:pt x="22253" y="11371"/>
                  <a:pt x="22253" y="11223"/>
                </a:cubicBezTo>
                <a:cubicBezTo>
                  <a:pt x="22253" y="11088"/>
                  <a:pt x="22141" y="10978"/>
                  <a:pt x="22006" y="10978"/>
                </a:cubicBezTo>
                <a:lnTo>
                  <a:pt x="22006" y="10975"/>
                </a:lnTo>
                <a:close/>
                <a:moveTo>
                  <a:pt x="23225" y="10975"/>
                </a:moveTo>
                <a:cubicBezTo>
                  <a:pt x="23006" y="10975"/>
                  <a:pt x="22896" y="11242"/>
                  <a:pt x="23049" y="11398"/>
                </a:cubicBezTo>
                <a:cubicBezTo>
                  <a:pt x="23100" y="11448"/>
                  <a:pt x="23162" y="11470"/>
                  <a:pt x="23222" y="11470"/>
                </a:cubicBezTo>
                <a:cubicBezTo>
                  <a:pt x="23350" y="11470"/>
                  <a:pt x="23472" y="11371"/>
                  <a:pt x="23472" y="11223"/>
                </a:cubicBezTo>
                <a:cubicBezTo>
                  <a:pt x="23472" y="11088"/>
                  <a:pt x="23363" y="10978"/>
                  <a:pt x="23225" y="10978"/>
                </a:cubicBezTo>
                <a:lnTo>
                  <a:pt x="23225" y="10975"/>
                </a:lnTo>
                <a:close/>
                <a:moveTo>
                  <a:pt x="2495" y="10978"/>
                </a:moveTo>
                <a:cubicBezTo>
                  <a:pt x="2272" y="10978"/>
                  <a:pt x="2163" y="11242"/>
                  <a:pt x="2319" y="11398"/>
                </a:cubicBezTo>
                <a:cubicBezTo>
                  <a:pt x="2370" y="11449"/>
                  <a:pt x="2431" y="11471"/>
                  <a:pt x="2491" y="11471"/>
                </a:cubicBezTo>
                <a:cubicBezTo>
                  <a:pt x="2618" y="11471"/>
                  <a:pt x="2739" y="11371"/>
                  <a:pt x="2739" y="11223"/>
                </a:cubicBezTo>
                <a:cubicBezTo>
                  <a:pt x="2739" y="11088"/>
                  <a:pt x="2630" y="10978"/>
                  <a:pt x="2495" y="10978"/>
                </a:cubicBezTo>
                <a:close/>
                <a:moveTo>
                  <a:pt x="4933" y="10978"/>
                </a:moveTo>
                <a:cubicBezTo>
                  <a:pt x="4713" y="10978"/>
                  <a:pt x="4604" y="11242"/>
                  <a:pt x="4757" y="11398"/>
                </a:cubicBezTo>
                <a:cubicBezTo>
                  <a:pt x="4808" y="11449"/>
                  <a:pt x="4870" y="11471"/>
                  <a:pt x="4930" y="11471"/>
                </a:cubicBezTo>
                <a:cubicBezTo>
                  <a:pt x="5058" y="11471"/>
                  <a:pt x="5180" y="11371"/>
                  <a:pt x="5180" y="11223"/>
                </a:cubicBezTo>
                <a:cubicBezTo>
                  <a:pt x="5180" y="11088"/>
                  <a:pt x="5068" y="10978"/>
                  <a:pt x="4933" y="10978"/>
                </a:cubicBezTo>
                <a:close/>
                <a:moveTo>
                  <a:pt x="54" y="12197"/>
                </a:moveTo>
                <a:cubicBezTo>
                  <a:pt x="38" y="12197"/>
                  <a:pt x="19" y="12197"/>
                  <a:pt x="0" y="12204"/>
                </a:cubicBezTo>
                <a:lnTo>
                  <a:pt x="0" y="12683"/>
                </a:lnTo>
                <a:cubicBezTo>
                  <a:pt x="18" y="12687"/>
                  <a:pt x="36" y="12689"/>
                  <a:pt x="53" y="12689"/>
                </a:cubicBezTo>
                <a:cubicBezTo>
                  <a:pt x="177" y="12689"/>
                  <a:pt x="285" y="12596"/>
                  <a:pt x="301" y="12470"/>
                </a:cubicBezTo>
                <a:cubicBezTo>
                  <a:pt x="317" y="12323"/>
                  <a:pt x="201" y="12197"/>
                  <a:pt x="54" y="12197"/>
                </a:cubicBezTo>
                <a:close/>
                <a:moveTo>
                  <a:pt x="1276" y="12197"/>
                </a:moveTo>
                <a:cubicBezTo>
                  <a:pt x="1053" y="12197"/>
                  <a:pt x="944" y="12464"/>
                  <a:pt x="1100" y="12617"/>
                </a:cubicBezTo>
                <a:cubicBezTo>
                  <a:pt x="1150" y="12668"/>
                  <a:pt x="1212" y="12691"/>
                  <a:pt x="1272" y="12691"/>
                </a:cubicBezTo>
                <a:cubicBezTo>
                  <a:pt x="1399" y="12691"/>
                  <a:pt x="1520" y="12592"/>
                  <a:pt x="1520" y="12442"/>
                </a:cubicBezTo>
                <a:cubicBezTo>
                  <a:pt x="1520" y="12307"/>
                  <a:pt x="1410" y="12197"/>
                  <a:pt x="1276" y="12197"/>
                </a:cubicBezTo>
                <a:close/>
                <a:moveTo>
                  <a:pt x="2495" y="12197"/>
                </a:moveTo>
                <a:cubicBezTo>
                  <a:pt x="2272" y="12197"/>
                  <a:pt x="2163" y="12464"/>
                  <a:pt x="2319" y="12617"/>
                </a:cubicBezTo>
                <a:cubicBezTo>
                  <a:pt x="2370" y="12668"/>
                  <a:pt x="2432" y="12691"/>
                  <a:pt x="2493" y="12691"/>
                </a:cubicBezTo>
                <a:cubicBezTo>
                  <a:pt x="2619" y="12691"/>
                  <a:pt x="2739" y="12592"/>
                  <a:pt x="2739" y="12442"/>
                </a:cubicBezTo>
                <a:cubicBezTo>
                  <a:pt x="2739" y="12307"/>
                  <a:pt x="2630" y="12197"/>
                  <a:pt x="2495" y="12197"/>
                </a:cubicBezTo>
                <a:close/>
                <a:moveTo>
                  <a:pt x="3714" y="12197"/>
                </a:moveTo>
                <a:cubicBezTo>
                  <a:pt x="3494" y="12197"/>
                  <a:pt x="3385" y="12464"/>
                  <a:pt x="3538" y="12617"/>
                </a:cubicBezTo>
                <a:cubicBezTo>
                  <a:pt x="3589" y="12668"/>
                  <a:pt x="3652" y="12691"/>
                  <a:pt x="3713" y="12691"/>
                </a:cubicBezTo>
                <a:cubicBezTo>
                  <a:pt x="3840" y="12691"/>
                  <a:pt x="3961" y="12592"/>
                  <a:pt x="3961" y="12442"/>
                </a:cubicBezTo>
                <a:cubicBezTo>
                  <a:pt x="3961" y="12307"/>
                  <a:pt x="3849" y="12197"/>
                  <a:pt x="3714" y="12197"/>
                </a:cubicBezTo>
                <a:close/>
                <a:moveTo>
                  <a:pt x="4933" y="12197"/>
                </a:moveTo>
                <a:cubicBezTo>
                  <a:pt x="4713" y="12197"/>
                  <a:pt x="4604" y="12464"/>
                  <a:pt x="4757" y="12617"/>
                </a:cubicBezTo>
                <a:cubicBezTo>
                  <a:pt x="4808" y="12668"/>
                  <a:pt x="4871" y="12691"/>
                  <a:pt x="4932" y="12691"/>
                </a:cubicBezTo>
                <a:cubicBezTo>
                  <a:pt x="5059" y="12691"/>
                  <a:pt x="5180" y="12592"/>
                  <a:pt x="5180" y="12442"/>
                </a:cubicBezTo>
                <a:cubicBezTo>
                  <a:pt x="5180" y="12307"/>
                  <a:pt x="5068" y="12197"/>
                  <a:pt x="4933" y="12197"/>
                </a:cubicBezTo>
                <a:close/>
                <a:moveTo>
                  <a:pt x="6152" y="12197"/>
                </a:moveTo>
                <a:cubicBezTo>
                  <a:pt x="5933" y="12197"/>
                  <a:pt x="5823" y="12461"/>
                  <a:pt x="5976" y="12617"/>
                </a:cubicBezTo>
                <a:cubicBezTo>
                  <a:pt x="6027" y="12668"/>
                  <a:pt x="6090" y="12691"/>
                  <a:pt x="6151" y="12691"/>
                </a:cubicBezTo>
                <a:cubicBezTo>
                  <a:pt x="6278" y="12691"/>
                  <a:pt x="6399" y="12592"/>
                  <a:pt x="6399" y="12442"/>
                </a:cubicBezTo>
                <a:cubicBezTo>
                  <a:pt x="6399" y="12307"/>
                  <a:pt x="6290" y="12197"/>
                  <a:pt x="6152" y="12197"/>
                </a:cubicBezTo>
                <a:close/>
                <a:moveTo>
                  <a:pt x="7371" y="12197"/>
                </a:moveTo>
                <a:cubicBezTo>
                  <a:pt x="7152" y="12197"/>
                  <a:pt x="7042" y="12461"/>
                  <a:pt x="7199" y="12617"/>
                </a:cubicBezTo>
                <a:cubicBezTo>
                  <a:pt x="7248" y="12668"/>
                  <a:pt x="7310" y="12691"/>
                  <a:pt x="7371" y="12691"/>
                </a:cubicBezTo>
                <a:cubicBezTo>
                  <a:pt x="7497" y="12691"/>
                  <a:pt x="7619" y="12592"/>
                  <a:pt x="7619" y="12442"/>
                </a:cubicBezTo>
                <a:cubicBezTo>
                  <a:pt x="7619" y="12307"/>
                  <a:pt x="7509" y="12197"/>
                  <a:pt x="7371" y="12197"/>
                </a:cubicBezTo>
                <a:close/>
                <a:moveTo>
                  <a:pt x="8590" y="12197"/>
                </a:moveTo>
                <a:cubicBezTo>
                  <a:pt x="8371" y="12197"/>
                  <a:pt x="8261" y="12461"/>
                  <a:pt x="8418" y="12617"/>
                </a:cubicBezTo>
                <a:cubicBezTo>
                  <a:pt x="8467" y="12668"/>
                  <a:pt x="8529" y="12691"/>
                  <a:pt x="8590" y="12691"/>
                </a:cubicBezTo>
                <a:cubicBezTo>
                  <a:pt x="8716" y="12691"/>
                  <a:pt x="8838" y="12592"/>
                  <a:pt x="8838" y="12442"/>
                </a:cubicBezTo>
                <a:cubicBezTo>
                  <a:pt x="8838" y="12307"/>
                  <a:pt x="8728" y="12197"/>
                  <a:pt x="8590" y="12197"/>
                </a:cubicBezTo>
                <a:close/>
                <a:moveTo>
                  <a:pt x="9812" y="12197"/>
                </a:moveTo>
                <a:cubicBezTo>
                  <a:pt x="9590" y="12197"/>
                  <a:pt x="9480" y="12461"/>
                  <a:pt x="9637" y="12617"/>
                </a:cubicBezTo>
                <a:cubicBezTo>
                  <a:pt x="9687" y="12668"/>
                  <a:pt x="9748" y="12691"/>
                  <a:pt x="9809" y="12691"/>
                </a:cubicBezTo>
                <a:cubicBezTo>
                  <a:pt x="9935" y="12691"/>
                  <a:pt x="10057" y="12592"/>
                  <a:pt x="10057" y="12442"/>
                </a:cubicBezTo>
                <a:cubicBezTo>
                  <a:pt x="10057" y="12307"/>
                  <a:pt x="9947" y="12197"/>
                  <a:pt x="9812" y="12197"/>
                </a:cubicBezTo>
                <a:close/>
                <a:moveTo>
                  <a:pt x="11031" y="12197"/>
                </a:moveTo>
                <a:cubicBezTo>
                  <a:pt x="10809" y="12197"/>
                  <a:pt x="10699" y="12461"/>
                  <a:pt x="10856" y="12617"/>
                </a:cubicBezTo>
                <a:cubicBezTo>
                  <a:pt x="10907" y="12668"/>
                  <a:pt x="10969" y="12691"/>
                  <a:pt x="11029" y="12691"/>
                </a:cubicBezTo>
                <a:cubicBezTo>
                  <a:pt x="11156" y="12691"/>
                  <a:pt x="11276" y="12592"/>
                  <a:pt x="11276" y="12442"/>
                </a:cubicBezTo>
                <a:cubicBezTo>
                  <a:pt x="11276" y="12307"/>
                  <a:pt x="11166" y="12197"/>
                  <a:pt x="11031" y="12197"/>
                </a:cubicBezTo>
                <a:close/>
                <a:moveTo>
                  <a:pt x="12250" y="12197"/>
                </a:moveTo>
                <a:cubicBezTo>
                  <a:pt x="12031" y="12197"/>
                  <a:pt x="11921" y="12461"/>
                  <a:pt x="12075" y="12617"/>
                </a:cubicBezTo>
                <a:cubicBezTo>
                  <a:pt x="12126" y="12668"/>
                  <a:pt x="12188" y="12691"/>
                  <a:pt x="12249" y="12691"/>
                </a:cubicBezTo>
                <a:cubicBezTo>
                  <a:pt x="12376" y="12691"/>
                  <a:pt x="12498" y="12592"/>
                  <a:pt x="12498" y="12442"/>
                </a:cubicBezTo>
                <a:cubicBezTo>
                  <a:pt x="12498" y="12307"/>
                  <a:pt x="12385" y="12197"/>
                  <a:pt x="12250" y="12197"/>
                </a:cubicBezTo>
                <a:close/>
                <a:moveTo>
                  <a:pt x="13469" y="12197"/>
                </a:moveTo>
                <a:cubicBezTo>
                  <a:pt x="13250" y="12197"/>
                  <a:pt x="13140" y="12461"/>
                  <a:pt x="13294" y="12617"/>
                </a:cubicBezTo>
                <a:cubicBezTo>
                  <a:pt x="13345" y="12668"/>
                  <a:pt x="13407" y="12691"/>
                  <a:pt x="13468" y="12691"/>
                </a:cubicBezTo>
                <a:cubicBezTo>
                  <a:pt x="13595" y="12691"/>
                  <a:pt x="13717" y="12592"/>
                  <a:pt x="13717" y="12442"/>
                </a:cubicBezTo>
                <a:cubicBezTo>
                  <a:pt x="13717" y="12307"/>
                  <a:pt x="13604" y="12197"/>
                  <a:pt x="13469" y="12197"/>
                </a:cubicBezTo>
                <a:close/>
                <a:moveTo>
                  <a:pt x="14688" y="12197"/>
                </a:moveTo>
                <a:cubicBezTo>
                  <a:pt x="14469" y="12197"/>
                  <a:pt x="14359" y="12461"/>
                  <a:pt x="14513" y="12617"/>
                </a:cubicBezTo>
                <a:cubicBezTo>
                  <a:pt x="14564" y="12668"/>
                  <a:pt x="14626" y="12691"/>
                  <a:pt x="14687" y="12691"/>
                </a:cubicBezTo>
                <a:cubicBezTo>
                  <a:pt x="14814" y="12691"/>
                  <a:pt x="14936" y="12592"/>
                  <a:pt x="14936" y="12442"/>
                </a:cubicBezTo>
                <a:cubicBezTo>
                  <a:pt x="14936" y="12307"/>
                  <a:pt x="14826" y="12197"/>
                  <a:pt x="14688" y="12197"/>
                </a:cubicBezTo>
                <a:close/>
                <a:moveTo>
                  <a:pt x="15907" y="12197"/>
                </a:moveTo>
                <a:cubicBezTo>
                  <a:pt x="15688" y="12197"/>
                  <a:pt x="15578" y="12461"/>
                  <a:pt x="15735" y="12617"/>
                </a:cubicBezTo>
                <a:cubicBezTo>
                  <a:pt x="15785" y="12668"/>
                  <a:pt x="15847" y="12691"/>
                  <a:pt x="15907" y="12691"/>
                </a:cubicBezTo>
                <a:cubicBezTo>
                  <a:pt x="16033" y="12691"/>
                  <a:pt x="16155" y="12592"/>
                  <a:pt x="16155" y="12442"/>
                </a:cubicBezTo>
                <a:cubicBezTo>
                  <a:pt x="16155" y="12307"/>
                  <a:pt x="16045" y="12197"/>
                  <a:pt x="15907" y="12197"/>
                </a:cubicBezTo>
                <a:close/>
                <a:moveTo>
                  <a:pt x="17127" y="12197"/>
                </a:moveTo>
                <a:cubicBezTo>
                  <a:pt x="16907" y="12197"/>
                  <a:pt x="16797" y="12461"/>
                  <a:pt x="16954" y="12617"/>
                </a:cubicBezTo>
                <a:cubicBezTo>
                  <a:pt x="17004" y="12668"/>
                  <a:pt x="17066" y="12691"/>
                  <a:pt x="17126" y="12691"/>
                </a:cubicBezTo>
                <a:cubicBezTo>
                  <a:pt x="17253" y="12691"/>
                  <a:pt x="17374" y="12592"/>
                  <a:pt x="17374" y="12442"/>
                </a:cubicBezTo>
                <a:cubicBezTo>
                  <a:pt x="17374" y="12307"/>
                  <a:pt x="17264" y="12197"/>
                  <a:pt x="17127" y="12197"/>
                </a:cubicBezTo>
                <a:close/>
                <a:moveTo>
                  <a:pt x="18349" y="12197"/>
                </a:moveTo>
                <a:cubicBezTo>
                  <a:pt x="18126" y="12197"/>
                  <a:pt x="18017" y="12461"/>
                  <a:pt x="18173" y="12617"/>
                </a:cubicBezTo>
                <a:cubicBezTo>
                  <a:pt x="18223" y="12668"/>
                  <a:pt x="18285" y="12691"/>
                  <a:pt x="18345" y="12691"/>
                </a:cubicBezTo>
                <a:cubicBezTo>
                  <a:pt x="18472" y="12691"/>
                  <a:pt x="18593" y="12592"/>
                  <a:pt x="18593" y="12442"/>
                </a:cubicBezTo>
                <a:cubicBezTo>
                  <a:pt x="18593" y="12307"/>
                  <a:pt x="18483" y="12197"/>
                  <a:pt x="18349" y="12197"/>
                </a:cubicBezTo>
                <a:close/>
                <a:moveTo>
                  <a:pt x="19568" y="12197"/>
                </a:moveTo>
                <a:cubicBezTo>
                  <a:pt x="19348" y="12197"/>
                  <a:pt x="19236" y="12461"/>
                  <a:pt x="19392" y="12617"/>
                </a:cubicBezTo>
                <a:cubicBezTo>
                  <a:pt x="19443" y="12668"/>
                  <a:pt x="19505" y="12691"/>
                  <a:pt x="19566" y="12691"/>
                </a:cubicBezTo>
                <a:cubicBezTo>
                  <a:pt x="19692" y="12691"/>
                  <a:pt x="19812" y="12592"/>
                  <a:pt x="19812" y="12442"/>
                </a:cubicBezTo>
                <a:cubicBezTo>
                  <a:pt x="19812" y="12307"/>
                  <a:pt x="19703" y="12197"/>
                  <a:pt x="19568" y="12197"/>
                </a:cubicBezTo>
                <a:close/>
                <a:moveTo>
                  <a:pt x="20787" y="12197"/>
                </a:moveTo>
                <a:cubicBezTo>
                  <a:pt x="20567" y="12197"/>
                  <a:pt x="20458" y="12461"/>
                  <a:pt x="20611" y="12617"/>
                </a:cubicBezTo>
                <a:cubicBezTo>
                  <a:pt x="20662" y="12668"/>
                  <a:pt x="20725" y="12691"/>
                  <a:pt x="20786" y="12691"/>
                </a:cubicBezTo>
                <a:cubicBezTo>
                  <a:pt x="20913" y="12691"/>
                  <a:pt x="21034" y="12592"/>
                  <a:pt x="21034" y="12442"/>
                </a:cubicBezTo>
                <a:cubicBezTo>
                  <a:pt x="21034" y="12307"/>
                  <a:pt x="20922" y="12197"/>
                  <a:pt x="20787" y="12197"/>
                </a:cubicBezTo>
                <a:close/>
                <a:moveTo>
                  <a:pt x="22006" y="12197"/>
                </a:moveTo>
                <a:cubicBezTo>
                  <a:pt x="21786" y="12197"/>
                  <a:pt x="21677" y="12461"/>
                  <a:pt x="21830" y="12617"/>
                </a:cubicBezTo>
                <a:cubicBezTo>
                  <a:pt x="21881" y="12668"/>
                  <a:pt x="21944" y="12691"/>
                  <a:pt x="22005" y="12691"/>
                </a:cubicBezTo>
                <a:cubicBezTo>
                  <a:pt x="22132" y="12691"/>
                  <a:pt x="22253" y="12592"/>
                  <a:pt x="22253" y="12442"/>
                </a:cubicBezTo>
                <a:cubicBezTo>
                  <a:pt x="22253" y="12307"/>
                  <a:pt x="22141" y="12197"/>
                  <a:pt x="22006" y="12197"/>
                </a:cubicBezTo>
                <a:close/>
                <a:moveTo>
                  <a:pt x="23225" y="12197"/>
                </a:moveTo>
                <a:cubicBezTo>
                  <a:pt x="23006" y="12197"/>
                  <a:pt x="22896" y="12461"/>
                  <a:pt x="23049" y="12617"/>
                </a:cubicBezTo>
                <a:cubicBezTo>
                  <a:pt x="23100" y="12668"/>
                  <a:pt x="23163" y="12691"/>
                  <a:pt x="23224" y="12691"/>
                </a:cubicBezTo>
                <a:cubicBezTo>
                  <a:pt x="23351" y="12691"/>
                  <a:pt x="23472" y="12592"/>
                  <a:pt x="23472" y="12442"/>
                </a:cubicBezTo>
                <a:cubicBezTo>
                  <a:pt x="23472" y="12307"/>
                  <a:pt x="23363" y="12197"/>
                  <a:pt x="23225" y="12197"/>
                </a:cubicBezTo>
                <a:close/>
                <a:moveTo>
                  <a:pt x="23222" y="13416"/>
                </a:moveTo>
                <a:cubicBezTo>
                  <a:pt x="23087" y="13416"/>
                  <a:pt x="22977" y="13526"/>
                  <a:pt x="22977" y="13664"/>
                </a:cubicBezTo>
                <a:cubicBezTo>
                  <a:pt x="22977" y="13683"/>
                  <a:pt x="22980" y="13702"/>
                  <a:pt x="22987" y="13720"/>
                </a:cubicBezTo>
                <a:cubicBezTo>
                  <a:pt x="23068" y="13620"/>
                  <a:pt x="23147" y="13520"/>
                  <a:pt x="23222" y="13416"/>
                </a:cubicBezTo>
                <a:close/>
                <a:moveTo>
                  <a:pt x="54" y="13416"/>
                </a:moveTo>
                <a:cubicBezTo>
                  <a:pt x="38" y="13416"/>
                  <a:pt x="19" y="13416"/>
                  <a:pt x="0" y="13423"/>
                </a:cubicBezTo>
                <a:lnTo>
                  <a:pt x="0" y="13902"/>
                </a:lnTo>
                <a:cubicBezTo>
                  <a:pt x="19" y="13906"/>
                  <a:pt x="37" y="13908"/>
                  <a:pt x="55" y="13908"/>
                </a:cubicBezTo>
                <a:cubicBezTo>
                  <a:pt x="177" y="13908"/>
                  <a:pt x="285" y="13818"/>
                  <a:pt x="301" y="13689"/>
                </a:cubicBezTo>
                <a:cubicBezTo>
                  <a:pt x="317" y="13545"/>
                  <a:pt x="201" y="13416"/>
                  <a:pt x="54" y="13416"/>
                </a:cubicBezTo>
                <a:close/>
                <a:moveTo>
                  <a:pt x="1276" y="13416"/>
                </a:moveTo>
                <a:cubicBezTo>
                  <a:pt x="1053" y="13416"/>
                  <a:pt x="944" y="13683"/>
                  <a:pt x="1100" y="13836"/>
                </a:cubicBezTo>
                <a:cubicBezTo>
                  <a:pt x="1150" y="13887"/>
                  <a:pt x="1212" y="13910"/>
                  <a:pt x="1273" y="13910"/>
                </a:cubicBezTo>
                <a:cubicBezTo>
                  <a:pt x="1399" y="13910"/>
                  <a:pt x="1520" y="13812"/>
                  <a:pt x="1520" y="13664"/>
                </a:cubicBezTo>
                <a:cubicBezTo>
                  <a:pt x="1520" y="13526"/>
                  <a:pt x="1410" y="13416"/>
                  <a:pt x="1276" y="13416"/>
                </a:cubicBezTo>
                <a:close/>
                <a:moveTo>
                  <a:pt x="2495" y="13416"/>
                </a:moveTo>
                <a:cubicBezTo>
                  <a:pt x="2272" y="13416"/>
                  <a:pt x="2163" y="13683"/>
                  <a:pt x="2319" y="13836"/>
                </a:cubicBezTo>
                <a:cubicBezTo>
                  <a:pt x="2370" y="13887"/>
                  <a:pt x="2432" y="13910"/>
                  <a:pt x="2493" y="13910"/>
                </a:cubicBezTo>
                <a:cubicBezTo>
                  <a:pt x="2619" y="13910"/>
                  <a:pt x="2739" y="13812"/>
                  <a:pt x="2739" y="13664"/>
                </a:cubicBezTo>
                <a:cubicBezTo>
                  <a:pt x="2739" y="13526"/>
                  <a:pt x="2630" y="13416"/>
                  <a:pt x="2495" y="13416"/>
                </a:cubicBezTo>
                <a:close/>
                <a:moveTo>
                  <a:pt x="3714" y="13416"/>
                </a:moveTo>
                <a:cubicBezTo>
                  <a:pt x="3494" y="13416"/>
                  <a:pt x="3385" y="13683"/>
                  <a:pt x="3538" y="13836"/>
                </a:cubicBezTo>
                <a:cubicBezTo>
                  <a:pt x="3589" y="13887"/>
                  <a:pt x="3652" y="13910"/>
                  <a:pt x="3713" y="13910"/>
                </a:cubicBezTo>
                <a:cubicBezTo>
                  <a:pt x="3840" y="13910"/>
                  <a:pt x="3961" y="13812"/>
                  <a:pt x="3961" y="13664"/>
                </a:cubicBezTo>
                <a:cubicBezTo>
                  <a:pt x="3961" y="13526"/>
                  <a:pt x="3849" y="13416"/>
                  <a:pt x="3714" y="13416"/>
                </a:cubicBezTo>
                <a:close/>
                <a:moveTo>
                  <a:pt x="4933" y="13416"/>
                </a:moveTo>
                <a:cubicBezTo>
                  <a:pt x="4713" y="13416"/>
                  <a:pt x="4604" y="13683"/>
                  <a:pt x="4757" y="13836"/>
                </a:cubicBezTo>
                <a:cubicBezTo>
                  <a:pt x="4808" y="13887"/>
                  <a:pt x="4871" y="13910"/>
                  <a:pt x="4932" y="13910"/>
                </a:cubicBezTo>
                <a:cubicBezTo>
                  <a:pt x="5059" y="13910"/>
                  <a:pt x="5180" y="13812"/>
                  <a:pt x="5180" y="13664"/>
                </a:cubicBezTo>
                <a:cubicBezTo>
                  <a:pt x="5180" y="13526"/>
                  <a:pt x="5068" y="13416"/>
                  <a:pt x="4933" y="13416"/>
                </a:cubicBezTo>
                <a:close/>
                <a:moveTo>
                  <a:pt x="6152" y="13416"/>
                </a:moveTo>
                <a:cubicBezTo>
                  <a:pt x="5933" y="13416"/>
                  <a:pt x="5823" y="13683"/>
                  <a:pt x="5976" y="13836"/>
                </a:cubicBezTo>
                <a:cubicBezTo>
                  <a:pt x="6027" y="13887"/>
                  <a:pt x="6090" y="13910"/>
                  <a:pt x="6151" y="13910"/>
                </a:cubicBezTo>
                <a:cubicBezTo>
                  <a:pt x="6278" y="13910"/>
                  <a:pt x="6399" y="13812"/>
                  <a:pt x="6399" y="13664"/>
                </a:cubicBezTo>
                <a:cubicBezTo>
                  <a:pt x="6399" y="13526"/>
                  <a:pt x="6290" y="13416"/>
                  <a:pt x="6152" y="13416"/>
                </a:cubicBezTo>
                <a:close/>
                <a:moveTo>
                  <a:pt x="7371" y="13416"/>
                </a:moveTo>
                <a:cubicBezTo>
                  <a:pt x="7152" y="13416"/>
                  <a:pt x="7042" y="13683"/>
                  <a:pt x="7199" y="13836"/>
                </a:cubicBezTo>
                <a:cubicBezTo>
                  <a:pt x="7249" y="13887"/>
                  <a:pt x="7310" y="13910"/>
                  <a:pt x="7371" y="13910"/>
                </a:cubicBezTo>
                <a:cubicBezTo>
                  <a:pt x="7497" y="13910"/>
                  <a:pt x="7619" y="13812"/>
                  <a:pt x="7619" y="13664"/>
                </a:cubicBezTo>
                <a:cubicBezTo>
                  <a:pt x="7619" y="13526"/>
                  <a:pt x="7509" y="13416"/>
                  <a:pt x="7371" y="13416"/>
                </a:cubicBezTo>
                <a:close/>
                <a:moveTo>
                  <a:pt x="8590" y="13416"/>
                </a:moveTo>
                <a:cubicBezTo>
                  <a:pt x="8371" y="13416"/>
                  <a:pt x="8261" y="13683"/>
                  <a:pt x="8418" y="13836"/>
                </a:cubicBezTo>
                <a:cubicBezTo>
                  <a:pt x="8468" y="13887"/>
                  <a:pt x="8529" y="13910"/>
                  <a:pt x="8590" y="13910"/>
                </a:cubicBezTo>
                <a:cubicBezTo>
                  <a:pt x="8716" y="13910"/>
                  <a:pt x="8838" y="13812"/>
                  <a:pt x="8838" y="13664"/>
                </a:cubicBezTo>
                <a:cubicBezTo>
                  <a:pt x="8838" y="13526"/>
                  <a:pt x="8728" y="13416"/>
                  <a:pt x="8590" y="13416"/>
                </a:cubicBezTo>
                <a:close/>
                <a:moveTo>
                  <a:pt x="9812" y="13416"/>
                </a:moveTo>
                <a:cubicBezTo>
                  <a:pt x="9590" y="13416"/>
                  <a:pt x="9480" y="13683"/>
                  <a:pt x="9637" y="13836"/>
                </a:cubicBezTo>
                <a:cubicBezTo>
                  <a:pt x="9687" y="13887"/>
                  <a:pt x="9749" y="13910"/>
                  <a:pt x="9809" y="13910"/>
                </a:cubicBezTo>
                <a:cubicBezTo>
                  <a:pt x="9935" y="13910"/>
                  <a:pt x="10057" y="13812"/>
                  <a:pt x="10057" y="13664"/>
                </a:cubicBezTo>
                <a:cubicBezTo>
                  <a:pt x="10057" y="13526"/>
                  <a:pt x="9947" y="13416"/>
                  <a:pt x="9812" y="13416"/>
                </a:cubicBezTo>
                <a:close/>
                <a:moveTo>
                  <a:pt x="11031" y="13416"/>
                </a:moveTo>
                <a:cubicBezTo>
                  <a:pt x="10809" y="13416"/>
                  <a:pt x="10699" y="13683"/>
                  <a:pt x="10856" y="13836"/>
                </a:cubicBezTo>
                <a:cubicBezTo>
                  <a:pt x="10907" y="13887"/>
                  <a:pt x="10969" y="13910"/>
                  <a:pt x="11030" y="13910"/>
                </a:cubicBezTo>
                <a:cubicBezTo>
                  <a:pt x="11156" y="13910"/>
                  <a:pt x="11276" y="13812"/>
                  <a:pt x="11276" y="13664"/>
                </a:cubicBezTo>
                <a:cubicBezTo>
                  <a:pt x="11276" y="13526"/>
                  <a:pt x="11166" y="13416"/>
                  <a:pt x="11031" y="13416"/>
                </a:cubicBezTo>
                <a:close/>
                <a:moveTo>
                  <a:pt x="12250" y="13416"/>
                </a:moveTo>
                <a:cubicBezTo>
                  <a:pt x="12031" y="13416"/>
                  <a:pt x="11921" y="13683"/>
                  <a:pt x="12075" y="13836"/>
                </a:cubicBezTo>
                <a:cubicBezTo>
                  <a:pt x="12126" y="13887"/>
                  <a:pt x="12188" y="13910"/>
                  <a:pt x="12250" y="13910"/>
                </a:cubicBezTo>
                <a:cubicBezTo>
                  <a:pt x="12377" y="13910"/>
                  <a:pt x="12498" y="13812"/>
                  <a:pt x="12498" y="13664"/>
                </a:cubicBezTo>
                <a:cubicBezTo>
                  <a:pt x="12498" y="13526"/>
                  <a:pt x="12385" y="13416"/>
                  <a:pt x="12250" y="13416"/>
                </a:cubicBezTo>
                <a:close/>
                <a:moveTo>
                  <a:pt x="13469" y="13416"/>
                </a:moveTo>
                <a:cubicBezTo>
                  <a:pt x="13250" y="13416"/>
                  <a:pt x="13140" y="13683"/>
                  <a:pt x="13294" y="13836"/>
                </a:cubicBezTo>
                <a:cubicBezTo>
                  <a:pt x="13345" y="13887"/>
                  <a:pt x="13407" y="13910"/>
                  <a:pt x="13469" y="13910"/>
                </a:cubicBezTo>
                <a:cubicBezTo>
                  <a:pt x="13596" y="13910"/>
                  <a:pt x="13717" y="13812"/>
                  <a:pt x="13717" y="13664"/>
                </a:cubicBezTo>
                <a:cubicBezTo>
                  <a:pt x="13717" y="13526"/>
                  <a:pt x="13604" y="13416"/>
                  <a:pt x="13469" y="13416"/>
                </a:cubicBezTo>
                <a:close/>
                <a:moveTo>
                  <a:pt x="14688" y="13416"/>
                </a:moveTo>
                <a:cubicBezTo>
                  <a:pt x="14469" y="13416"/>
                  <a:pt x="14359" y="13683"/>
                  <a:pt x="14513" y="13836"/>
                </a:cubicBezTo>
                <a:cubicBezTo>
                  <a:pt x="14564" y="13887"/>
                  <a:pt x="14626" y="13910"/>
                  <a:pt x="14688" y="13910"/>
                </a:cubicBezTo>
                <a:cubicBezTo>
                  <a:pt x="14815" y="13910"/>
                  <a:pt x="14936" y="13812"/>
                  <a:pt x="14936" y="13664"/>
                </a:cubicBezTo>
                <a:cubicBezTo>
                  <a:pt x="14936" y="13526"/>
                  <a:pt x="14826" y="13416"/>
                  <a:pt x="14688" y="13416"/>
                </a:cubicBezTo>
                <a:close/>
                <a:moveTo>
                  <a:pt x="15907" y="13416"/>
                </a:moveTo>
                <a:cubicBezTo>
                  <a:pt x="15688" y="13416"/>
                  <a:pt x="15578" y="13683"/>
                  <a:pt x="15735" y="13836"/>
                </a:cubicBezTo>
                <a:cubicBezTo>
                  <a:pt x="15785" y="13887"/>
                  <a:pt x="15847" y="13910"/>
                  <a:pt x="15908" y="13910"/>
                </a:cubicBezTo>
                <a:cubicBezTo>
                  <a:pt x="16034" y="13910"/>
                  <a:pt x="16155" y="13812"/>
                  <a:pt x="16155" y="13664"/>
                </a:cubicBezTo>
                <a:cubicBezTo>
                  <a:pt x="16155" y="13526"/>
                  <a:pt x="16045" y="13416"/>
                  <a:pt x="15907" y="13416"/>
                </a:cubicBezTo>
                <a:close/>
                <a:moveTo>
                  <a:pt x="17127" y="13416"/>
                </a:moveTo>
                <a:cubicBezTo>
                  <a:pt x="16907" y="13416"/>
                  <a:pt x="16797" y="13683"/>
                  <a:pt x="16954" y="13836"/>
                </a:cubicBezTo>
                <a:cubicBezTo>
                  <a:pt x="17004" y="13887"/>
                  <a:pt x="17066" y="13910"/>
                  <a:pt x="17127" y="13910"/>
                </a:cubicBezTo>
                <a:cubicBezTo>
                  <a:pt x="17253" y="13910"/>
                  <a:pt x="17374" y="13812"/>
                  <a:pt x="17374" y="13664"/>
                </a:cubicBezTo>
                <a:cubicBezTo>
                  <a:pt x="17374" y="13526"/>
                  <a:pt x="17264" y="13416"/>
                  <a:pt x="17127" y="13416"/>
                </a:cubicBezTo>
                <a:close/>
                <a:moveTo>
                  <a:pt x="18349" y="13416"/>
                </a:moveTo>
                <a:cubicBezTo>
                  <a:pt x="18126" y="13416"/>
                  <a:pt x="18017" y="13683"/>
                  <a:pt x="18173" y="13836"/>
                </a:cubicBezTo>
                <a:cubicBezTo>
                  <a:pt x="18223" y="13887"/>
                  <a:pt x="18285" y="13910"/>
                  <a:pt x="18346" y="13910"/>
                </a:cubicBezTo>
                <a:cubicBezTo>
                  <a:pt x="18472" y="13910"/>
                  <a:pt x="18593" y="13812"/>
                  <a:pt x="18593" y="13664"/>
                </a:cubicBezTo>
                <a:cubicBezTo>
                  <a:pt x="18593" y="13526"/>
                  <a:pt x="18483" y="13416"/>
                  <a:pt x="18349" y="13416"/>
                </a:cubicBezTo>
                <a:close/>
                <a:moveTo>
                  <a:pt x="19568" y="13416"/>
                </a:moveTo>
                <a:cubicBezTo>
                  <a:pt x="19348" y="13416"/>
                  <a:pt x="19236" y="13683"/>
                  <a:pt x="19392" y="13836"/>
                </a:cubicBezTo>
                <a:cubicBezTo>
                  <a:pt x="19443" y="13887"/>
                  <a:pt x="19505" y="13910"/>
                  <a:pt x="19566" y="13910"/>
                </a:cubicBezTo>
                <a:cubicBezTo>
                  <a:pt x="19692" y="13910"/>
                  <a:pt x="19812" y="13812"/>
                  <a:pt x="19812" y="13664"/>
                </a:cubicBezTo>
                <a:cubicBezTo>
                  <a:pt x="19812" y="13526"/>
                  <a:pt x="19703" y="13416"/>
                  <a:pt x="19568" y="13416"/>
                </a:cubicBezTo>
                <a:close/>
                <a:moveTo>
                  <a:pt x="20787" y="13416"/>
                </a:moveTo>
                <a:cubicBezTo>
                  <a:pt x="20567" y="13416"/>
                  <a:pt x="20458" y="13683"/>
                  <a:pt x="20611" y="13836"/>
                </a:cubicBezTo>
                <a:cubicBezTo>
                  <a:pt x="20662" y="13887"/>
                  <a:pt x="20725" y="13910"/>
                  <a:pt x="20786" y="13910"/>
                </a:cubicBezTo>
                <a:cubicBezTo>
                  <a:pt x="20913" y="13910"/>
                  <a:pt x="21034" y="13812"/>
                  <a:pt x="21034" y="13664"/>
                </a:cubicBezTo>
                <a:cubicBezTo>
                  <a:pt x="21034" y="13526"/>
                  <a:pt x="20922" y="13416"/>
                  <a:pt x="20787" y="13416"/>
                </a:cubicBezTo>
                <a:close/>
                <a:moveTo>
                  <a:pt x="22006" y="13416"/>
                </a:moveTo>
                <a:cubicBezTo>
                  <a:pt x="21786" y="13416"/>
                  <a:pt x="21677" y="13683"/>
                  <a:pt x="21830" y="13836"/>
                </a:cubicBezTo>
                <a:cubicBezTo>
                  <a:pt x="21881" y="13887"/>
                  <a:pt x="21944" y="13910"/>
                  <a:pt x="22005" y="13910"/>
                </a:cubicBezTo>
                <a:cubicBezTo>
                  <a:pt x="22132" y="13910"/>
                  <a:pt x="22253" y="13812"/>
                  <a:pt x="22253" y="13664"/>
                </a:cubicBezTo>
                <a:cubicBezTo>
                  <a:pt x="22253" y="13526"/>
                  <a:pt x="22141" y="13416"/>
                  <a:pt x="22006" y="13416"/>
                </a:cubicBezTo>
                <a:close/>
                <a:moveTo>
                  <a:pt x="22006" y="14634"/>
                </a:moveTo>
                <a:cubicBezTo>
                  <a:pt x="21877" y="14634"/>
                  <a:pt x="21758" y="14739"/>
                  <a:pt x="21758" y="14883"/>
                </a:cubicBezTo>
                <a:cubicBezTo>
                  <a:pt x="21758" y="14911"/>
                  <a:pt x="21765" y="14943"/>
                  <a:pt x="21774" y="14968"/>
                </a:cubicBezTo>
                <a:cubicBezTo>
                  <a:pt x="21893" y="14867"/>
                  <a:pt x="22006" y="14767"/>
                  <a:pt x="22116" y="14660"/>
                </a:cubicBezTo>
                <a:cubicBezTo>
                  <a:pt x="22080" y="14643"/>
                  <a:pt x="22043" y="14634"/>
                  <a:pt x="22006" y="14634"/>
                </a:cubicBezTo>
                <a:close/>
                <a:moveTo>
                  <a:pt x="54" y="14635"/>
                </a:moveTo>
                <a:cubicBezTo>
                  <a:pt x="38" y="14635"/>
                  <a:pt x="19" y="14639"/>
                  <a:pt x="0" y="14642"/>
                </a:cubicBezTo>
                <a:lnTo>
                  <a:pt x="0" y="15121"/>
                </a:lnTo>
                <a:cubicBezTo>
                  <a:pt x="20" y="15126"/>
                  <a:pt x="39" y="15128"/>
                  <a:pt x="58" y="15128"/>
                </a:cubicBezTo>
                <a:cubicBezTo>
                  <a:pt x="180" y="15128"/>
                  <a:pt x="288" y="15036"/>
                  <a:pt x="301" y="14908"/>
                </a:cubicBezTo>
                <a:cubicBezTo>
                  <a:pt x="317" y="14764"/>
                  <a:pt x="201" y="14635"/>
                  <a:pt x="54" y="14635"/>
                </a:cubicBezTo>
                <a:close/>
                <a:moveTo>
                  <a:pt x="1276" y="14635"/>
                </a:moveTo>
                <a:cubicBezTo>
                  <a:pt x="1053" y="14635"/>
                  <a:pt x="944" y="14902"/>
                  <a:pt x="1100" y="15055"/>
                </a:cubicBezTo>
                <a:cubicBezTo>
                  <a:pt x="1150" y="15106"/>
                  <a:pt x="1212" y="15129"/>
                  <a:pt x="1273" y="15129"/>
                </a:cubicBezTo>
                <a:cubicBezTo>
                  <a:pt x="1399" y="15129"/>
                  <a:pt x="1520" y="15031"/>
                  <a:pt x="1520" y="14883"/>
                </a:cubicBezTo>
                <a:cubicBezTo>
                  <a:pt x="1520" y="14745"/>
                  <a:pt x="1410" y="14635"/>
                  <a:pt x="1276" y="14635"/>
                </a:cubicBezTo>
                <a:close/>
                <a:moveTo>
                  <a:pt x="2495" y="14635"/>
                </a:moveTo>
                <a:cubicBezTo>
                  <a:pt x="2272" y="14635"/>
                  <a:pt x="2163" y="14902"/>
                  <a:pt x="2319" y="15055"/>
                </a:cubicBezTo>
                <a:cubicBezTo>
                  <a:pt x="2370" y="15106"/>
                  <a:pt x="2432" y="15129"/>
                  <a:pt x="2493" y="15129"/>
                </a:cubicBezTo>
                <a:cubicBezTo>
                  <a:pt x="2619" y="15129"/>
                  <a:pt x="2739" y="15031"/>
                  <a:pt x="2739" y="14883"/>
                </a:cubicBezTo>
                <a:cubicBezTo>
                  <a:pt x="2739" y="14745"/>
                  <a:pt x="2630" y="14635"/>
                  <a:pt x="2495" y="14635"/>
                </a:cubicBezTo>
                <a:close/>
                <a:moveTo>
                  <a:pt x="3714" y="14635"/>
                </a:moveTo>
                <a:cubicBezTo>
                  <a:pt x="3494" y="14635"/>
                  <a:pt x="3385" y="14902"/>
                  <a:pt x="3538" y="15055"/>
                </a:cubicBezTo>
                <a:cubicBezTo>
                  <a:pt x="3589" y="15106"/>
                  <a:pt x="3652" y="15129"/>
                  <a:pt x="3712" y="15129"/>
                </a:cubicBezTo>
                <a:cubicBezTo>
                  <a:pt x="3839" y="15129"/>
                  <a:pt x="3959" y="15031"/>
                  <a:pt x="3961" y="14883"/>
                </a:cubicBezTo>
                <a:cubicBezTo>
                  <a:pt x="3961" y="14745"/>
                  <a:pt x="3849" y="14635"/>
                  <a:pt x="3714" y="14635"/>
                </a:cubicBezTo>
                <a:close/>
                <a:moveTo>
                  <a:pt x="4933" y="14635"/>
                </a:moveTo>
                <a:cubicBezTo>
                  <a:pt x="4713" y="14635"/>
                  <a:pt x="4604" y="14902"/>
                  <a:pt x="4757" y="15055"/>
                </a:cubicBezTo>
                <a:cubicBezTo>
                  <a:pt x="4808" y="15106"/>
                  <a:pt x="4871" y="15129"/>
                  <a:pt x="4932" y="15129"/>
                </a:cubicBezTo>
                <a:cubicBezTo>
                  <a:pt x="5059" y="15129"/>
                  <a:pt x="5180" y="15031"/>
                  <a:pt x="5180" y="14883"/>
                </a:cubicBezTo>
                <a:cubicBezTo>
                  <a:pt x="5180" y="14745"/>
                  <a:pt x="5068" y="14635"/>
                  <a:pt x="4933" y="14635"/>
                </a:cubicBezTo>
                <a:close/>
                <a:moveTo>
                  <a:pt x="6152" y="14635"/>
                </a:moveTo>
                <a:cubicBezTo>
                  <a:pt x="5933" y="14635"/>
                  <a:pt x="5823" y="14902"/>
                  <a:pt x="5976" y="15055"/>
                </a:cubicBezTo>
                <a:cubicBezTo>
                  <a:pt x="6027" y="15106"/>
                  <a:pt x="6090" y="15129"/>
                  <a:pt x="6151" y="15129"/>
                </a:cubicBezTo>
                <a:cubicBezTo>
                  <a:pt x="6278" y="15129"/>
                  <a:pt x="6399" y="15031"/>
                  <a:pt x="6399" y="14883"/>
                </a:cubicBezTo>
                <a:cubicBezTo>
                  <a:pt x="6399" y="14745"/>
                  <a:pt x="6290" y="14635"/>
                  <a:pt x="6152" y="14635"/>
                </a:cubicBezTo>
                <a:close/>
                <a:moveTo>
                  <a:pt x="7371" y="14635"/>
                </a:moveTo>
                <a:cubicBezTo>
                  <a:pt x="7152" y="14635"/>
                  <a:pt x="7042" y="14902"/>
                  <a:pt x="7199" y="15055"/>
                </a:cubicBezTo>
                <a:cubicBezTo>
                  <a:pt x="7249" y="15106"/>
                  <a:pt x="7310" y="15129"/>
                  <a:pt x="7371" y="15129"/>
                </a:cubicBezTo>
                <a:cubicBezTo>
                  <a:pt x="7497" y="15129"/>
                  <a:pt x="7619" y="15031"/>
                  <a:pt x="7619" y="14883"/>
                </a:cubicBezTo>
                <a:cubicBezTo>
                  <a:pt x="7619" y="14745"/>
                  <a:pt x="7509" y="14635"/>
                  <a:pt x="7371" y="14635"/>
                </a:cubicBezTo>
                <a:close/>
                <a:moveTo>
                  <a:pt x="8590" y="14635"/>
                </a:moveTo>
                <a:cubicBezTo>
                  <a:pt x="8371" y="14635"/>
                  <a:pt x="8261" y="14902"/>
                  <a:pt x="8418" y="15055"/>
                </a:cubicBezTo>
                <a:cubicBezTo>
                  <a:pt x="8468" y="15106"/>
                  <a:pt x="8529" y="15129"/>
                  <a:pt x="8590" y="15129"/>
                </a:cubicBezTo>
                <a:cubicBezTo>
                  <a:pt x="8716" y="15129"/>
                  <a:pt x="8838" y="15031"/>
                  <a:pt x="8838" y="14883"/>
                </a:cubicBezTo>
                <a:cubicBezTo>
                  <a:pt x="8838" y="14745"/>
                  <a:pt x="8728" y="14635"/>
                  <a:pt x="8590" y="14635"/>
                </a:cubicBezTo>
                <a:close/>
                <a:moveTo>
                  <a:pt x="9812" y="14635"/>
                </a:moveTo>
                <a:cubicBezTo>
                  <a:pt x="9590" y="14635"/>
                  <a:pt x="9480" y="14902"/>
                  <a:pt x="9637" y="15055"/>
                </a:cubicBezTo>
                <a:cubicBezTo>
                  <a:pt x="9687" y="15106"/>
                  <a:pt x="9749" y="15129"/>
                  <a:pt x="9809" y="15129"/>
                </a:cubicBezTo>
                <a:cubicBezTo>
                  <a:pt x="9935" y="15129"/>
                  <a:pt x="10057" y="15031"/>
                  <a:pt x="10057" y="14883"/>
                </a:cubicBezTo>
                <a:cubicBezTo>
                  <a:pt x="10057" y="14745"/>
                  <a:pt x="9947" y="14635"/>
                  <a:pt x="9812" y="14635"/>
                </a:cubicBezTo>
                <a:close/>
                <a:moveTo>
                  <a:pt x="11031" y="14635"/>
                </a:moveTo>
                <a:cubicBezTo>
                  <a:pt x="10809" y="14635"/>
                  <a:pt x="10699" y="14902"/>
                  <a:pt x="10856" y="15055"/>
                </a:cubicBezTo>
                <a:cubicBezTo>
                  <a:pt x="10907" y="15106"/>
                  <a:pt x="10969" y="15129"/>
                  <a:pt x="11030" y="15129"/>
                </a:cubicBezTo>
                <a:cubicBezTo>
                  <a:pt x="11156" y="15129"/>
                  <a:pt x="11276" y="15031"/>
                  <a:pt x="11276" y="14883"/>
                </a:cubicBezTo>
                <a:cubicBezTo>
                  <a:pt x="11276" y="14745"/>
                  <a:pt x="11166" y="14635"/>
                  <a:pt x="11031" y="14635"/>
                </a:cubicBezTo>
                <a:close/>
                <a:moveTo>
                  <a:pt x="12250" y="14635"/>
                </a:moveTo>
                <a:cubicBezTo>
                  <a:pt x="12031" y="14635"/>
                  <a:pt x="11921" y="14902"/>
                  <a:pt x="12075" y="15055"/>
                </a:cubicBezTo>
                <a:cubicBezTo>
                  <a:pt x="12126" y="15106"/>
                  <a:pt x="12188" y="15129"/>
                  <a:pt x="12250" y="15129"/>
                </a:cubicBezTo>
                <a:cubicBezTo>
                  <a:pt x="12377" y="15129"/>
                  <a:pt x="12498" y="15031"/>
                  <a:pt x="12498" y="14883"/>
                </a:cubicBezTo>
                <a:cubicBezTo>
                  <a:pt x="12498" y="14745"/>
                  <a:pt x="12385" y="14635"/>
                  <a:pt x="12250" y="14635"/>
                </a:cubicBezTo>
                <a:close/>
                <a:moveTo>
                  <a:pt x="13469" y="14635"/>
                </a:moveTo>
                <a:cubicBezTo>
                  <a:pt x="13250" y="14635"/>
                  <a:pt x="13140" y="14902"/>
                  <a:pt x="13294" y="15055"/>
                </a:cubicBezTo>
                <a:cubicBezTo>
                  <a:pt x="13345" y="15106"/>
                  <a:pt x="13407" y="15129"/>
                  <a:pt x="13469" y="15129"/>
                </a:cubicBezTo>
                <a:cubicBezTo>
                  <a:pt x="13596" y="15129"/>
                  <a:pt x="13717" y="15031"/>
                  <a:pt x="13717" y="14883"/>
                </a:cubicBezTo>
                <a:cubicBezTo>
                  <a:pt x="13717" y="14745"/>
                  <a:pt x="13604" y="14635"/>
                  <a:pt x="13469" y="14635"/>
                </a:cubicBezTo>
                <a:close/>
                <a:moveTo>
                  <a:pt x="14688" y="14635"/>
                </a:moveTo>
                <a:cubicBezTo>
                  <a:pt x="14469" y="14635"/>
                  <a:pt x="14359" y="14902"/>
                  <a:pt x="14513" y="15055"/>
                </a:cubicBezTo>
                <a:cubicBezTo>
                  <a:pt x="14564" y="15106"/>
                  <a:pt x="14626" y="15129"/>
                  <a:pt x="14688" y="15129"/>
                </a:cubicBezTo>
                <a:cubicBezTo>
                  <a:pt x="14815" y="15129"/>
                  <a:pt x="14936" y="15031"/>
                  <a:pt x="14936" y="14883"/>
                </a:cubicBezTo>
                <a:cubicBezTo>
                  <a:pt x="14936" y="14745"/>
                  <a:pt x="14826" y="14635"/>
                  <a:pt x="14688" y="14635"/>
                </a:cubicBezTo>
                <a:close/>
                <a:moveTo>
                  <a:pt x="15907" y="14635"/>
                </a:moveTo>
                <a:cubicBezTo>
                  <a:pt x="15688" y="14635"/>
                  <a:pt x="15578" y="14902"/>
                  <a:pt x="15735" y="15055"/>
                </a:cubicBezTo>
                <a:cubicBezTo>
                  <a:pt x="15785" y="15106"/>
                  <a:pt x="15847" y="15129"/>
                  <a:pt x="15908" y="15129"/>
                </a:cubicBezTo>
                <a:cubicBezTo>
                  <a:pt x="16034" y="15129"/>
                  <a:pt x="16155" y="15031"/>
                  <a:pt x="16155" y="14883"/>
                </a:cubicBezTo>
                <a:cubicBezTo>
                  <a:pt x="16155" y="14745"/>
                  <a:pt x="16045" y="14635"/>
                  <a:pt x="15907" y="14635"/>
                </a:cubicBezTo>
                <a:close/>
                <a:moveTo>
                  <a:pt x="17127" y="14635"/>
                </a:moveTo>
                <a:cubicBezTo>
                  <a:pt x="16907" y="14635"/>
                  <a:pt x="16797" y="14902"/>
                  <a:pt x="16954" y="15055"/>
                </a:cubicBezTo>
                <a:cubicBezTo>
                  <a:pt x="17004" y="15106"/>
                  <a:pt x="17066" y="15129"/>
                  <a:pt x="17127" y="15129"/>
                </a:cubicBezTo>
                <a:cubicBezTo>
                  <a:pt x="17253" y="15129"/>
                  <a:pt x="17374" y="15031"/>
                  <a:pt x="17374" y="14883"/>
                </a:cubicBezTo>
                <a:cubicBezTo>
                  <a:pt x="17374" y="14745"/>
                  <a:pt x="17264" y="14635"/>
                  <a:pt x="17127" y="14635"/>
                </a:cubicBezTo>
                <a:close/>
                <a:moveTo>
                  <a:pt x="18349" y="14635"/>
                </a:moveTo>
                <a:cubicBezTo>
                  <a:pt x="18126" y="14635"/>
                  <a:pt x="18017" y="14902"/>
                  <a:pt x="18173" y="15055"/>
                </a:cubicBezTo>
                <a:cubicBezTo>
                  <a:pt x="18224" y="15106"/>
                  <a:pt x="18286" y="15129"/>
                  <a:pt x="18347" y="15129"/>
                </a:cubicBezTo>
                <a:cubicBezTo>
                  <a:pt x="18473" y="15129"/>
                  <a:pt x="18593" y="15031"/>
                  <a:pt x="18593" y="14883"/>
                </a:cubicBezTo>
                <a:cubicBezTo>
                  <a:pt x="18593" y="14745"/>
                  <a:pt x="18483" y="14635"/>
                  <a:pt x="18349" y="14635"/>
                </a:cubicBezTo>
                <a:close/>
                <a:moveTo>
                  <a:pt x="19568" y="14635"/>
                </a:moveTo>
                <a:cubicBezTo>
                  <a:pt x="19348" y="14635"/>
                  <a:pt x="19236" y="14902"/>
                  <a:pt x="19392" y="15055"/>
                </a:cubicBezTo>
                <a:cubicBezTo>
                  <a:pt x="19443" y="15106"/>
                  <a:pt x="19505" y="15129"/>
                  <a:pt x="19566" y="15129"/>
                </a:cubicBezTo>
                <a:cubicBezTo>
                  <a:pt x="19692" y="15129"/>
                  <a:pt x="19812" y="15031"/>
                  <a:pt x="19812" y="14883"/>
                </a:cubicBezTo>
                <a:cubicBezTo>
                  <a:pt x="19812" y="14745"/>
                  <a:pt x="19703" y="14635"/>
                  <a:pt x="19568" y="14635"/>
                </a:cubicBezTo>
                <a:close/>
                <a:moveTo>
                  <a:pt x="20787" y="14635"/>
                </a:moveTo>
                <a:cubicBezTo>
                  <a:pt x="20567" y="14635"/>
                  <a:pt x="20458" y="14902"/>
                  <a:pt x="20611" y="15055"/>
                </a:cubicBezTo>
                <a:cubicBezTo>
                  <a:pt x="20662" y="15106"/>
                  <a:pt x="20725" y="15129"/>
                  <a:pt x="20786" y="15129"/>
                </a:cubicBezTo>
                <a:cubicBezTo>
                  <a:pt x="20913" y="15129"/>
                  <a:pt x="21034" y="15031"/>
                  <a:pt x="21034" y="14883"/>
                </a:cubicBezTo>
                <a:cubicBezTo>
                  <a:pt x="21034" y="14745"/>
                  <a:pt x="20922" y="14635"/>
                  <a:pt x="20787" y="14635"/>
                </a:cubicBezTo>
                <a:close/>
                <a:moveTo>
                  <a:pt x="54" y="15854"/>
                </a:moveTo>
                <a:cubicBezTo>
                  <a:pt x="38" y="15854"/>
                  <a:pt x="19" y="15858"/>
                  <a:pt x="0" y="15861"/>
                </a:cubicBezTo>
                <a:lnTo>
                  <a:pt x="0" y="16343"/>
                </a:lnTo>
                <a:cubicBezTo>
                  <a:pt x="18" y="16347"/>
                  <a:pt x="36" y="16349"/>
                  <a:pt x="53" y="16349"/>
                </a:cubicBezTo>
                <a:cubicBezTo>
                  <a:pt x="177" y="16349"/>
                  <a:pt x="285" y="16256"/>
                  <a:pt x="301" y="16127"/>
                </a:cubicBezTo>
                <a:cubicBezTo>
                  <a:pt x="317" y="15983"/>
                  <a:pt x="201" y="15854"/>
                  <a:pt x="54" y="15854"/>
                </a:cubicBezTo>
                <a:close/>
                <a:moveTo>
                  <a:pt x="1276" y="15854"/>
                </a:moveTo>
                <a:cubicBezTo>
                  <a:pt x="1053" y="15854"/>
                  <a:pt x="944" y="16121"/>
                  <a:pt x="1100" y="16278"/>
                </a:cubicBezTo>
                <a:cubicBezTo>
                  <a:pt x="1150" y="16327"/>
                  <a:pt x="1211" y="16349"/>
                  <a:pt x="1271" y="16349"/>
                </a:cubicBezTo>
                <a:cubicBezTo>
                  <a:pt x="1398" y="16349"/>
                  <a:pt x="1520" y="16251"/>
                  <a:pt x="1520" y="16102"/>
                </a:cubicBezTo>
                <a:cubicBezTo>
                  <a:pt x="1520" y="15964"/>
                  <a:pt x="1410" y="15854"/>
                  <a:pt x="1276" y="15854"/>
                </a:cubicBezTo>
                <a:close/>
                <a:moveTo>
                  <a:pt x="2495" y="15854"/>
                </a:moveTo>
                <a:cubicBezTo>
                  <a:pt x="2272" y="15854"/>
                  <a:pt x="2163" y="16121"/>
                  <a:pt x="2319" y="16278"/>
                </a:cubicBezTo>
                <a:cubicBezTo>
                  <a:pt x="2370" y="16327"/>
                  <a:pt x="2431" y="16349"/>
                  <a:pt x="2491" y="16349"/>
                </a:cubicBezTo>
                <a:cubicBezTo>
                  <a:pt x="2618" y="16349"/>
                  <a:pt x="2739" y="16251"/>
                  <a:pt x="2739" y="16102"/>
                </a:cubicBezTo>
                <a:cubicBezTo>
                  <a:pt x="2739" y="15964"/>
                  <a:pt x="2630" y="15854"/>
                  <a:pt x="2495" y="15854"/>
                </a:cubicBezTo>
                <a:close/>
                <a:moveTo>
                  <a:pt x="3714" y="15854"/>
                </a:moveTo>
                <a:cubicBezTo>
                  <a:pt x="3494" y="15854"/>
                  <a:pt x="3385" y="16121"/>
                  <a:pt x="3538" y="16278"/>
                </a:cubicBezTo>
                <a:cubicBezTo>
                  <a:pt x="3589" y="16327"/>
                  <a:pt x="3651" y="16349"/>
                  <a:pt x="3711" y="16349"/>
                </a:cubicBezTo>
                <a:cubicBezTo>
                  <a:pt x="3839" y="16349"/>
                  <a:pt x="3961" y="16251"/>
                  <a:pt x="3961" y="16102"/>
                </a:cubicBezTo>
                <a:cubicBezTo>
                  <a:pt x="3958" y="15964"/>
                  <a:pt x="3849" y="15854"/>
                  <a:pt x="3714" y="15854"/>
                </a:cubicBezTo>
                <a:close/>
                <a:moveTo>
                  <a:pt x="4933" y="15854"/>
                </a:moveTo>
                <a:cubicBezTo>
                  <a:pt x="4713" y="15854"/>
                  <a:pt x="4604" y="16121"/>
                  <a:pt x="4757" y="16278"/>
                </a:cubicBezTo>
                <a:cubicBezTo>
                  <a:pt x="4808" y="16327"/>
                  <a:pt x="4870" y="16349"/>
                  <a:pt x="4930" y="16349"/>
                </a:cubicBezTo>
                <a:cubicBezTo>
                  <a:pt x="5058" y="16349"/>
                  <a:pt x="5180" y="16251"/>
                  <a:pt x="5180" y="16102"/>
                </a:cubicBezTo>
                <a:cubicBezTo>
                  <a:pt x="5180" y="15964"/>
                  <a:pt x="5068" y="15854"/>
                  <a:pt x="4933" y="15854"/>
                </a:cubicBezTo>
                <a:close/>
                <a:moveTo>
                  <a:pt x="6152" y="15854"/>
                </a:moveTo>
                <a:cubicBezTo>
                  <a:pt x="5933" y="15854"/>
                  <a:pt x="5823" y="16121"/>
                  <a:pt x="5976" y="16278"/>
                </a:cubicBezTo>
                <a:cubicBezTo>
                  <a:pt x="6027" y="16327"/>
                  <a:pt x="6089" y="16349"/>
                  <a:pt x="6149" y="16349"/>
                </a:cubicBezTo>
                <a:cubicBezTo>
                  <a:pt x="6277" y="16349"/>
                  <a:pt x="6399" y="16251"/>
                  <a:pt x="6399" y="16102"/>
                </a:cubicBezTo>
                <a:cubicBezTo>
                  <a:pt x="6399" y="15964"/>
                  <a:pt x="6290" y="15854"/>
                  <a:pt x="6152" y="15854"/>
                </a:cubicBezTo>
                <a:close/>
                <a:moveTo>
                  <a:pt x="7371" y="15854"/>
                </a:moveTo>
                <a:cubicBezTo>
                  <a:pt x="7152" y="15854"/>
                  <a:pt x="7042" y="16121"/>
                  <a:pt x="7199" y="16278"/>
                </a:cubicBezTo>
                <a:cubicBezTo>
                  <a:pt x="7248" y="16327"/>
                  <a:pt x="7309" y="16349"/>
                  <a:pt x="7369" y="16349"/>
                </a:cubicBezTo>
                <a:cubicBezTo>
                  <a:pt x="7496" y="16349"/>
                  <a:pt x="7619" y="16251"/>
                  <a:pt x="7619" y="16102"/>
                </a:cubicBezTo>
                <a:cubicBezTo>
                  <a:pt x="7619" y="15964"/>
                  <a:pt x="7509" y="15854"/>
                  <a:pt x="7371" y="15854"/>
                </a:cubicBezTo>
                <a:close/>
                <a:moveTo>
                  <a:pt x="8590" y="15854"/>
                </a:moveTo>
                <a:cubicBezTo>
                  <a:pt x="8371" y="15854"/>
                  <a:pt x="8261" y="16121"/>
                  <a:pt x="8418" y="16278"/>
                </a:cubicBezTo>
                <a:cubicBezTo>
                  <a:pt x="8467" y="16327"/>
                  <a:pt x="8528" y="16349"/>
                  <a:pt x="8588" y="16349"/>
                </a:cubicBezTo>
                <a:cubicBezTo>
                  <a:pt x="8715" y="16349"/>
                  <a:pt x="8838" y="16251"/>
                  <a:pt x="8838" y="16102"/>
                </a:cubicBezTo>
                <a:cubicBezTo>
                  <a:pt x="8838" y="15964"/>
                  <a:pt x="8728" y="15854"/>
                  <a:pt x="8590" y="15854"/>
                </a:cubicBezTo>
                <a:close/>
                <a:moveTo>
                  <a:pt x="9812" y="15854"/>
                </a:moveTo>
                <a:cubicBezTo>
                  <a:pt x="9590" y="15854"/>
                  <a:pt x="9480" y="16121"/>
                  <a:pt x="9637" y="16278"/>
                </a:cubicBezTo>
                <a:cubicBezTo>
                  <a:pt x="9687" y="16327"/>
                  <a:pt x="9749" y="16349"/>
                  <a:pt x="9809" y="16349"/>
                </a:cubicBezTo>
                <a:cubicBezTo>
                  <a:pt x="9936" y="16349"/>
                  <a:pt x="10057" y="16251"/>
                  <a:pt x="10057" y="16102"/>
                </a:cubicBezTo>
                <a:cubicBezTo>
                  <a:pt x="10057" y="15964"/>
                  <a:pt x="9947" y="15854"/>
                  <a:pt x="9812" y="15854"/>
                </a:cubicBezTo>
                <a:close/>
                <a:moveTo>
                  <a:pt x="11031" y="15854"/>
                </a:moveTo>
                <a:cubicBezTo>
                  <a:pt x="10809" y="15854"/>
                  <a:pt x="10699" y="16121"/>
                  <a:pt x="10856" y="16278"/>
                </a:cubicBezTo>
                <a:cubicBezTo>
                  <a:pt x="10906" y="16327"/>
                  <a:pt x="10968" y="16349"/>
                  <a:pt x="11028" y="16349"/>
                </a:cubicBezTo>
                <a:cubicBezTo>
                  <a:pt x="11155" y="16349"/>
                  <a:pt x="11276" y="16251"/>
                  <a:pt x="11276" y="16102"/>
                </a:cubicBezTo>
                <a:cubicBezTo>
                  <a:pt x="11276" y="15964"/>
                  <a:pt x="11166" y="15854"/>
                  <a:pt x="11031" y="15854"/>
                </a:cubicBezTo>
                <a:close/>
                <a:moveTo>
                  <a:pt x="12250" y="15854"/>
                </a:moveTo>
                <a:cubicBezTo>
                  <a:pt x="12031" y="15854"/>
                  <a:pt x="11921" y="16121"/>
                  <a:pt x="12075" y="16278"/>
                </a:cubicBezTo>
                <a:cubicBezTo>
                  <a:pt x="12125" y="16327"/>
                  <a:pt x="12187" y="16349"/>
                  <a:pt x="12248" y="16349"/>
                </a:cubicBezTo>
                <a:cubicBezTo>
                  <a:pt x="12375" y="16349"/>
                  <a:pt x="12498" y="16251"/>
                  <a:pt x="12498" y="16102"/>
                </a:cubicBezTo>
                <a:cubicBezTo>
                  <a:pt x="12498" y="15964"/>
                  <a:pt x="12385" y="15854"/>
                  <a:pt x="12250" y="15854"/>
                </a:cubicBezTo>
                <a:close/>
                <a:moveTo>
                  <a:pt x="13469" y="15854"/>
                </a:moveTo>
                <a:cubicBezTo>
                  <a:pt x="13250" y="15854"/>
                  <a:pt x="13140" y="16121"/>
                  <a:pt x="13294" y="16278"/>
                </a:cubicBezTo>
                <a:cubicBezTo>
                  <a:pt x="13344" y="16327"/>
                  <a:pt x="13406" y="16349"/>
                  <a:pt x="13467" y="16349"/>
                </a:cubicBezTo>
                <a:cubicBezTo>
                  <a:pt x="13594" y="16349"/>
                  <a:pt x="13717" y="16251"/>
                  <a:pt x="13717" y="16102"/>
                </a:cubicBezTo>
                <a:cubicBezTo>
                  <a:pt x="13717" y="15964"/>
                  <a:pt x="13604" y="15854"/>
                  <a:pt x="13469" y="15854"/>
                </a:cubicBezTo>
                <a:close/>
                <a:moveTo>
                  <a:pt x="14688" y="15854"/>
                </a:moveTo>
                <a:cubicBezTo>
                  <a:pt x="14469" y="15854"/>
                  <a:pt x="14359" y="16121"/>
                  <a:pt x="14513" y="16278"/>
                </a:cubicBezTo>
                <a:cubicBezTo>
                  <a:pt x="14563" y="16327"/>
                  <a:pt x="14625" y="16349"/>
                  <a:pt x="14686" y="16349"/>
                </a:cubicBezTo>
                <a:cubicBezTo>
                  <a:pt x="14813" y="16349"/>
                  <a:pt x="14936" y="16251"/>
                  <a:pt x="14936" y="16102"/>
                </a:cubicBezTo>
                <a:cubicBezTo>
                  <a:pt x="14936" y="15964"/>
                  <a:pt x="14826" y="15854"/>
                  <a:pt x="14688" y="15854"/>
                </a:cubicBezTo>
                <a:close/>
                <a:moveTo>
                  <a:pt x="15907" y="15854"/>
                </a:moveTo>
                <a:cubicBezTo>
                  <a:pt x="15688" y="15854"/>
                  <a:pt x="15578" y="16121"/>
                  <a:pt x="15735" y="16278"/>
                </a:cubicBezTo>
                <a:cubicBezTo>
                  <a:pt x="15785" y="16327"/>
                  <a:pt x="15846" y="16349"/>
                  <a:pt x="15906" y="16349"/>
                </a:cubicBezTo>
                <a:cubicBezTo>
                  <a:pt x="16033" y="16349"/>
                  <a:pt x="16155" y="16251"/>
                  <a:pt x="16155" y="16102"/>
                </a:cubicBezTo>
                <a:cubicBezTo>
                  <a:pt x="16155" y="15964"/>
                  <a:pt x="16045" y="15854"/>
                  <a:pt x="15907" y="15854"/>
                </a:cubicBezTo>
                <a:close/>
                <a:moveTo>
                  <a:pt x="17127" y="15854"/>
                </a:moveTo>
                <a:cubicBezTo>
                  <a:pt x="16907" y="15854"/>
                  <a:pt x="16797" y="16121"/>
                  <a:pt x="16954" y="16278"/>
                </a:cubicBezTo>
                <a:cubicBezTo>
                  <a:pt x="17004" y="16327"/>
                  <a:pt x="17065" y="16349"/>
                  <a:pt x="17125" y="16349"/>
                </a:cubicBezTo>
                <a:cubicBezTo>
                  <a:pt x="17252" y="16349"/>
                  <a:pt x="17374" y="16251"/>
                  <a:pt x="17374" y="16102"/>
                </a:cubicBezTo>
                <a:cubicBezTo>
                  <a:pt x="17374" y="15964"/>
                  <a:pt x="17264" y="15854"/>
                  <a:pt x="17127" y="15854"/>
                </a:cubicBezTo>
                <a:close/>
                <a:moveTo>
                  <a:pt x="18349" y="15854"/>
                </a:moveTo>
                <a:cubicBezTo>
                  <a:pt x="18126" y="15854"/>
                  <a:pt x="18017" y="16121"/>
                  <a:pt x="18173" y="16278"/>
                </a:cubicBezTo>
                <a:cubicBezTo>
                  <a:pt x="18224" y="16327"/>
                  <a:pt x="18285" y="16349"/>
                  <a:pt x="18345" y="16349"/>
                </a:cubicBezTo>
                <a:cubicBezTo>
                  <a:pt x="18472" y="16349"/>
                  <a:pt x="18593" y="16251"/>
                  <a:pt x="18593" y="16102"/>
                </a:cubicBezTo>
                <a:cubicBezTo>
                  <a:pt x="18593" y="15964"/>
                  <a:pt x="18483" y="15854"/>
                  <a:pt x="18349" y="15854"/>
                </a:cubicBezTo>
                <a:close/>
                <a:moveTo>
                  <a:pt x="19568" y="15854"/>
                </a:moveTo>
                <a:cubicBezTo>
                  <a:pt x="19251" y="15867"/>
                  <a:pt x="19251" y="16337"/>
                  <a:pt x="19568" y="16350"/>
                </a:cubicBezTo>
                <a:cubicBezTo>
                  <a:pt x="19577" y="16350"/>
                  <a:pt x="19587" y="16346"/>
                  <a:pt x="19596" y="16346"/>
                </a:cubicBezTo>
                <a:cubicBezTo>
                  <a:pt x="19640" y="16328"/>
                  <a:pt x="19687" y="16306"/>
                  <a:pt x="19731" y="16287"/>
                </a:cubicBezTo>
                <a:cubicBezTo>
                  <a:pt x="19900" y="16137"/>
                  <a:pt x="19793" y="15854"/>
                  <a:pt x="19568" y="15854"/>
                </a:cubicBezTo>
                <a:close/>
                <a:moveTo>
                  <a:pt x="14689" y="17075"/>
                </a:moveTo>
                <a:cubicBezTo>
                  <a:pt x="14649" y="17075"/>
                  <a:pt x="14609" y="17085"/>
                  <a:pt x="14572" y="17105"/>
                </a:cubicBezTo>
                <a:cubicBezTo>
                  <a:pt x="14660" y="17111"/>
                  <a:pt x="14748" y="17117"/>
                  <a:pt x="14836" y="17124"/>
                </a:cubicBezTo>
                <a:cubicBezTo>
                  <a:pt x="14793" y="17092"/>
                  <a:pt x="14741" y="17075"/>
                  <a:pt x="14689" y="17075"/>
                </a:cubicBezTo>
                <a:close/>
                <a:moveTo>
                  <a:pt x="15907" y="17074"/>
                </a:moveTo>
                <a:cubicBezTo>
                  <a:pt x="15842" y="17074"/>
                  <a:pt x="15779" y="17099"/>
                  <a:pt x="15732" y="17149"/>
                </a:cubicBezTo>
                <a:cubicBezTo>
                  <a:pt x="15848" y="17149"/>
                  <a:pt x="15964" y="17146"/>
                  <a:pt x="16077" y="17142"/>
                </a:cubicBezTo>
                <a:cubicBezTo>
                  <a:pt x="16029" y="17097"/>
                  <a:pt x="15968" y="17074"/>
                  <a:pt x="15907" y="17074"/>
                </a:cubicBezTo>
                <a:close/>
                <a:moveTo>
                  <a:pt x="9808" y="17075"/>
                </a:moveTo>
                <a:cubicBezTo>
                  <a:pt x="9686" y="17075"/>
                  <a:pt x="9574" y="17167"/>
                  <a:pt x="9565" y="17302"/>
                </a:cubicBezTo>
                <a:cubicBezTo>
                  <a:pt x="9681" y="17230"/>
                  <a:pt x="9800" y="17161"/>
                  <a:pt x="9919" y="17102"/>
                </a:cubicBezTo>
                <a:cubicBezTo>
                  <a:pt x="9882" y="17084"/>
                  <a:pt x="9845" y="17075"/>
                  <a:pt x="9808" y="17075"/>
                </a:cubicBezTo>
                <a:close/>
                <a:moveTo>
                  <a:pt x="1276" y="17074"/>
                </a:moveTo>
                <a:cubicBezTo>
                  <a:pt x="1053" y="17074"/>
                  <a:pt x="944" y="17340"/>
                  <a:pt x="1100" y="17497"/>
                </a:cubicBezTo>
                <a:cubicBezTo>
                  <a:pt x="1150" y="17546"/>
                  <a:pt x="1211" y="17568"/>
                  <a:pt x="1271" y="17568"/>
                </a:cubicBezTo>
                <a:cubicBezTo>
                  <a:pt x="1398" y="17568"/>
                  <a:pt x="1520" y="17470"/>
                  <a:pt x="1520" y="17321"/>
                </a:cubicBezTo>
                <a:cubicBezTo>
                  <a:pt x="1520" y="17186"/>
                  <a:pt x="1410" y="17074"/>
                  <a:pt x="1276" y="17074"/>
                </a:cubicBezTo>
                <a:close/>
                <a:moveTo>
                  <a:pt x="2495" y="17074"/>
                </a:moveTo>
                <a:cubicBezTo>
                  <a:pt x="2272" y="17074"/>
                  <a:pt x="2163" y="17340"/>
                  <a:pt x="2319" y="17497"/>
                </a:cubicBezTo>
                <a:cubicBezTo>
                  <a:pt x="2370" y="17546"/>
                  <a:pt x="2431" y="17568"/>
                  <a:pt x="2491" y="17568"/>
                </a:cubicBezTo>
                <a:cubicBezTo>
                  <a:pt x="2618" y="17568"/>
                  <a:pt x="2739" y="17470"/>
                  <a:pt x="2739" y="17321"/>
                </a:cubicBezTo>
                <a:cubicBezTo>
                  <a:pt x="2739" y="17186"/>
                  <a:pt x="2630" y="17074"/>
                  <a:pt x="2495" y="17074"/>
                </a:cubicBezTo>
                <a:close/>
                <a:moveTo>
                  <a:pt x="3714" y="17074"/>
                </a:moveTo>
                <a:cubicBezTo>
                  <a:pt x="3494" y="17074"/>
                  <a:pt x="3385" y="17340"/>
                  <a:pt x="3538" y="17497"/>
                </a:cubicBezTo>
                <a:cubicBezTo>
                  <a:pt x="3589" y="17546"/>
                  <a:pt x="3651" y="17568"/>
                  <a:pt x="3711" y="17568"/>
                </a:cubicBezTo>
                <a:cubicBezTo>
                  <a:pt x="3839" y="17568"/>
                  <a:pt x="3961" y="17470"/>
                  <a:pt x="3961" y="17321"/>
                </a:cubicBezTo>
                <a:cubicBezTo>
                  <a:pt x="3961" y="17186"/>
                  <a:pt x="3849" y="17074"/>
                  <a:pt x="3714" y="17074"/>
                </a:cubicBezTo>
                <a:close/>
                <a:moveTo>
                  <a:pt x="4933" y="17074"/>
                </a:moveTo>
                <a:cubicBezTo>
                  <a:pt x="4713" y="17074"/>
                  <a:pt x="4604" y="17340"/>
                  <a:pt x="4757" y="17497"/>
                </a:cubicBezTo>
                <a:cubicBezTo>
                  <a:pt x="4808" y="17546"/>
                  <a:pt x="4870" y="17568"/>
                  <a:pt x="4930" y="17568"/>
                </a:cubicBezTo>
                <a:cubicBezTo>
                  <a:pt x="5058" y="17568"/>
                  <a:pt x="5180" y="17470"/>
                  <a:pt x="5180" y="17321"/>
                </a:cubicBezTo>
                <a:cubicBezTo>
                  <a:pt x="5180" y="17186"/>
                  <a:pt x="5068" y="17074"/>
                  <a:pt x="4933" y="17074"/>
                </a:cubicBezTo>
                <a:close/>
                <a:moveTo>
                  <a:pt x="6152" y="17074"/>
                </a:moveTo>
                <a:cubicBezTo>
                  <a:pt x="5933" y="17074"/>
                  <a:pt x="5823" y="17340"/>
                  <a:pt x="5976" y="17497"/>
                </a:cubicBezTo>
                <a:cubicBezTo>
                  <a:pt x="6027" y="17546"/>
                  <a:pt x="6089" y="17568"/>
                  <a:pt x="6149" y="17568"/>
                </a:cubicBezTo>
                <a:cubicBezTo>
                  <a:pt x="6277" y="17568"/>
                  <a:pt x="6399" y="17470"/>
                  <a:pt x="6399" y="17321"/>
                </a:cubicBezTo>
                <a:cubicBezTo>
                  <a:pt x="6399" y="17186"/>
                  <a:pt x="6290" y="17074"/>
                  <a:pt x="6152" y="17074"/>
                </a:cubicBezTo>
                <a:close/>
                <a:moveTo>
                  <a:pt x="7371" y="17074"/>
                </a:moveTo>
                <a:cubicBezTo>
                  <a:pt x="7152" y="17074"/>
                  <a:pt x="7042" y="17340"/>
                  <a:pt x="7199" y="17497"/>
                </a:cubicBezTo>
                <a:cubicBezTo>
                  <a:pt x="7248" y="17546"/>
                  <a:pt x="7309" y="17568"/>
                  <a:pt x="7369" y="17568"/>
                </a:cubicBezTo>
                <a:cubicBezTo>
                  <a:pt x="7496" y="17568"/>
                  <a:pt x="7619" y="17470"/>
                  <a:pt x="7619" y="17321"/>
                </a:cubicBezTo>
                <a:cubicBezTo>
                  <a:pt x="7619" y="17186"/>
                  <a:pt x="7509" y="17074"/>
                  <a:pt x="7371" y="17074"/>
                </a:cubicBezTo>
                <a:close/>
                <a:moveTo>
                  <a:pt x="8590" y="17074"/>
                </a:moveTo>
                <a:cubicBezTo>
                  <a:pt x="8371" y="17074"/>
                  <a:pt x="8261" y="17340"/>
                  <a:pt x="8418" y="17497"/>
                </a:cubicBezTo>
                <a:cubicBezTo>
                  <a:pt x="8467" y="17546"/>
                  <a:pt x="8528" y="17568"/>
                  <a:pt x="8588" y="17568"/>
                </a:cubicBezTo>
                <a:cubicBezTo>
                  <a:pt x="8715" y="17568"/>
                  <a:pt x="8838" y="17470"/>
                  <a:pt x="8838" y="17321"/>
                </a:cubicBezTo>
                <a:cubicBezTo>
                  <a:pt x="8838" y="17186"/>
                  <a:pt x="8728" y="17074"/>
                  <a:pt x="8590" y="17074"/>
                </a:cubicBezTo>
                <a:close/>
                <a:moveTo>
                  <a:pt x="59" y="17073"/>
                </a:moveTo>
                <a:cubicBezTo>
                  <a:pt x="57" y="17073"/>
                  <a:pt x="55" y="17073"/>
                  <a:pt x="54" y="17074"/>
                </a:cubicBezTo>
                <a:cubicBezTo>
                  <a:pt x="38" y="17074"/>
                  <a:pt x="19" y="17077"/>
                  <a:pt x="0" y="17080"/>
                </a:cubicBezTo>
                <a:lnTo>
                  <a:pt x="0" y="17562"/>
                </a:lnTo>
                <a:cubicBezTo>
                  <a:pt x="19" y="17566"/>
                  <a:pt x="38" y="17569"/>
                  <a:pt x="54" y="17569"/>
                </a:cubicBezTo>
                <a:cubicBezTo>
                  <a:pt x="55" y="17569"/>
                  <a:pt x="57" y="17569"/>
                  <a:pt x="59" y="17569"/>
                </a:cubicBezTo>
                <a:cubicBezTo>
                  <a:pt x="198" y="17569"/>
                  <a:pt x="310" y="17460"/>
                  <a:pt x="310" y="17321"/>
                </a:cubicBezTo>
                <a:cubicBezTo>
                  <a:pt x="310" y="17182"/>
                  <a:pt x="198" y="17073"/>
                  <a:pt x="59" y="17073"/>
                </a:cubicBezTo>
                <a:close/>
                <a:moveTo>
                  <a:pt x="54" y="18293"/>
                </a:moveTo>
                <a:cubicBezTo>
                  <a:pt x="38" y="18293"/>
                  <a:pt x="19" y="18296"/>
                  <a:pt x="0" y="18299"/>
                </a:cubicBezTo>
                <a:lnTo>
                  <a:pt x="0" y="18781"/>
                </a:lnTo>
                <a:cubicBezTo>
                  <a:pt x="18" y="18785"/>
                  <a:pt x="36" y="18787"/>
                  <a:pt x="53" y="18787"/>
                </a:cubicBezTo>
                <a:cubicBezTo>
                  <a:pt x="177" y="18787"/>
                  <a:pt x="285" y="18695"/>
                  <a:pt x="301" y="18568"/>
                </a:cubicBezTo>
                <a:cubicBezTo>
                  <a:pt x="317" y="18421"/>
                  <a:pt x="201" y="18293"/>
                  <a:pt x="54" y="18293"/>
                </a:cubicBezTo>
                <a:close/>
                <a:moveTo>
                  <a:pt x="1276" y="18293"/>
                </a:moveTo>
                <a:cubicBezTo>
                  <a:pt x="1053" y="18293"/>
                  <a:pt x="944" y="18559"/>
                  <a:pt x="1100" y="18716"/>
                </a:cubicBezTo>
                <a:cubicBezTo>
                  <a:pt x="1150" y="18765"/>
                  <a:pt x="1211" y="18787"/>
                  <a:pt x="1271" y="18787"/>
                </a:cubicBezTo>
                <a:cubicBezTo>
                  <a:pt x="1398" y="18787"/>
                  <a:pt x="1520" y="18689"/>
                  <a:pt x="1520" y="18540"/>
                </a:cubicBezTo>
                <a:cubicBezTo>
                  <a:pt x="1520" y="18405"/>
                  <a:pt x="1410" y="18293"/>
                  <a:pt x="1276" y="18293"/>
                </a:cubicBezTo>
                <a:close/>
                <a:moveTo>
                  <a:pt x="2495" y="18293"/>
                </a:moveTo>
                <a:cubicBezTo>
                  <a:pt x="2272" y="18293"/>
                  <a:pt x="2163" y="18559"/>
                  <a:pt x="2319" y="18716"/>
                </a:cubicBezTo>
                <a:cubicBezTo>
                  <a:pt x="2370" y="18765"/>
                  <a:pt x="2431" y="18787"/>
                  <a:pt x="2491" y="18787"/>
                </a:cubicBezTo>
                <a:cubicBezTo>
                  <a:pt x="2618" y="18787"/>
                  <a:pt x="2739" y="18689"/>
                  <a:pt x="2739" y="18540"/>
                </a:cubicBezTo>
                <a:cubicBezTo>
                  <a:pt x="2739" y="18405"/>
                  <a:pt x="2630" y="18293"/>
                  <a:pt x="2495" y="18293"/>
                </a:cubicBezTo>
                <a:close/>
                <a:moveTo>
                  <a:pt x="3714" y="18293"/>
                </a:moveTo>
                <a:cubicBezTo>
                  <a:pt x="3494" y="18293"/>
                  <a:pt x="3385" y="18559"/>
                  <a:pt x="3538" y="18716"/>
                </a:cubicBezTo>
                <a:cubicBezTo>
                  <a:pt x="3589" y="18765"/>
                  <a:pt x="3651" y="18787"/>
                  <a:pt x="3711" y="18787"/>
                </a:cubicBezTo>
                <a:cubicBezTo>
                  <a:pt x="3839" y="18787"/>
                  <a:pt x="3961" y="18689"/>
                  <a:pt x="3961" y="18540"/>
                </a:cubicBezTo>
                <a:cubicBezTo>
                  <a:pt x="3961" y="18405"/>
                  <a:pt x="3849" y="18293"/>
                  <a:pt x="3714" y="18293"/>
                </a:cubicBezTo>
                <a:close/>
                <a:moveTo>
                  <a:pt x="4933" y="18293"/>
                </a:moveTo>
                <a:cubicBezTo>
                  <a:pt x="4713" y="18293"/>
                  <a:pt x="4604" y="18559"/>
                  <a:pt x="4757" y="18716"/>
                </a:cubicBezTo>
                <a:cubicBezTo>
                  <a:pt x="4808" y="18765"/>
                  <a:pt x="4870" y="18787"/>
                  <a:pt x="4930" y="18787"/>
                </a:cubicBezTo>
                <a:cubicBezTo>
                  <a:pt x="5058" y="18787"/>
                  <a:pt x="5180" y="18689"/>
                  <a:pt x="5180" y="18540"/>
                </a:cubicBezTo>
                <a:cubicBezTo>
                  <a:pt x="5180" y="18405"/>
                  <a:pt x="5068" y="18293"/>
                  <a:pt x="4933" y="18293"/>
                </a:cubicBezTo>
                <a:close/>
                <a:moveTo>
                  <a:pt x="6152" y="18293"/>
                </a:moveTo>
                <a:cubicBezTo>
                  <a:pt x="5933" y="18293"/>
                  <a:pt x="5823" y="18559"/>
                  <a:pt x="5976" y="18716"/>
                </a:cubicBezTo>
                <a:cubicBezTo>
                  <a:pt x="6027" y="18765"/>
                  <a:pt x="6089" y="18787"/>
                  <a:pt x="6149" y="18787"/>
                </a:cubicBezTo>
                <a:cubicBezTo>
                  <a:pt x="6277" y="18787"/>
                  <a:pt x="6399" y="18689"/>
                  <a:pt x="6399" y="18540"/>
                </a:cubicBezTo>
                <a:cubicBezTo>
                  <a:pt x="6399" y="18405"/>
                  <a:pt x="6290" y="18293"/>
                  <a:pt x="6152" y="18293"/>
                </a:cubicBezTo>
                <a:close/>
                <a:moveTo>
                  <a:pt x="7371" y="18293"/>
                </a:moveTo>
                <a:cubicBezTo>
                  <a:pt x="7152" y="18293"/>
                  <a:pt x="7042" y="18559"/>
                  <a:pt x="7199" y="18716"/>
                </a:cubicBezTo>
                <a:cubicBezTo>
                  <a:pt x="7248" y="18765"/>
                  <a:pt x="7309" y="18787"/>
                  <a:pt x="7369" y="18787"/>
                </a:cubicBezTo>
                <a:cubicBezTo>
                  <a:pt x="7496" y="18787"/>
                  <a:pt x="7619" y="18689"/>
                  <a:pt x="7619" y="18540"/>
                </a:cubicBezTo>
                <a:cubicBezTo>
                  <a:pt x="7619" y="18405"/>
                  <a:pt x="7509" y="18293"/>
                  <a:pt x="7371" y="18293"/>
                </a:cubicBezTo>
                <a:close/>
                <a:moveTo>
                  <a:pt x="7371" y="19515"/>
                </a:moveTo>
                <a:cubicBezTo>
                  <a:pt x="7061" y="19515"/>
                  <a:pt x="7036" y="19969"/>
                  <a:pt x="7343" y="20004"/>
                </a:cubicBezTo>
                <a:cubicBezTo>
                  <a:pt x="7415" y="19869"/>
                  <a:pt x="7490" y="19737"/>
                  <a:pt x="7565" y="19606"/>
                </a:cubicBezTo>
                <a:cubicBezTo>
                  <a:pt x="7518" y="19549"/>
                  <a:pt x="7446" y="19515"/>
                  <a:pt x="7371" y="19515"/>
                </a:cubicBezTo>
                <a:close/>
                <a:moveTo>
                  <a:pt x="54" y="19515"/>
                </a:moveTo>
                <a:cubicBezTo>
                  <a:pt x="38" y="19515"/>
                  <a:pt x="19" y="19515"/>
                  <a:pt x="0" y="19518"/>
                </a:cubicBezTo>
                <a:lnTo>
                  <a:pt x="0" y="20000"/>
                </a:lnTo>
                <a:cubicBezTo>
                  <a:pt x="18" y="20004"/>
                  <a:pt x="36" y="20006"/>
                  <a:pt x="54" y="20006"/>
                </a:cubicBezTo>
                <a:cubicBezTo>
                  <a:pt x="177" y="20006"/>
                  <a:pt x="287" y="19914"/>
                  <a:pt x="301" y="19787"/>
                </a:cubicBezTo>
                <a:cubicBezTo>
                  <a:pt x="317" y="19640"/>
                  <a:pt x="201" y="19515"/>
                  <a:pt x="54" y="19515"/>
                </a:cubicBezTo>
                <a:close/>
                <a:moveTo>
                  <a:pt x="1276" y="19515"/>
                </a:moveTo>
                <a:cubicBezTo>
                  <a:pt x="1053" y="19515"/>
                  <a:pt x="944" y="19778"/>
                  <a:pt x="1100" y="19935"/>
                </a:cubicBezTo>
                <a:cubicBezTo>
                  <a:pt x="1150" y="19985"/>
                  <a:pt x="1211" y="20008"/>
                  <a:pt x="1271" y="20008"/>
                </a:cubicBezTo>
                <a:cubicBezTo>
                  <a:pt x="1398" y="20008"/>
                  <a:pt x="1520" y="19908"/>
                  <a:pt x="1520" y="19759"/>
                </a:cubicBezTo>
                <a:cubicBezTo>
                  <a:pt x="1520" y="19624"/>
                  <a:pt x="1410" y="19515"/>
                  <a:pt x="1276" y="19515"/>
                </a:cubicBezTo>
                <a:close/>
                <a:moveTo>
                  <a:pt x="2495" y="19515"/>
                </a:moveTo>
                <a:cubicBezTo>
                  <a:pt x="2272" y="19515"/>
                  <a:pt x="2163" y="19778"/>
                  <a:pt x="2319" y="19935"/>
                </a:cubicBezTo>
                <a:cubicBezTo>
                  <a:pt x="2370" y="19985"/>
                  <a:pt x="2431" y="20008"/>
                  <a:pt x="2491" y="20008"/>
                </a:cubicBezTo>
                <a:cubicBezTo>
                  <a:pt x="2618" y="20008"/>
                  <a:pt x="2739" y="19908"/>
                  <a:pt x="2739" y="19759"/>
                </a:cubicBezTo>
                <a:cubicBezTo>
                  <a:pt x="2739" y="19624"/>
                  <a:pt x="2630" y="19515"/>
                  <a:pt x="2495" y="19515"/>
                </a:cubicBezTo>
                <a:close/>
                <a:moveTo>
                  <a:pt x="3714" y="19515"/>
                </a:moveTo>
                <a:cubicBezTo>
                  <a:pt x="3494" y="19515"/>
                  <a:pt x="3385" y="19778"/>
                  <a:pt x="3538" y="19935"/>
                </a:cubicBezTo>
                <a:cubicBezTo>
                  <a:pt x="3589" y="19985"/>
                  <a:pt x="3651" y="20008"/>
                  <a:pt x="3711" y="20008"/>
                </a:cubicBezTo>
                <a:cubicBezTo>
                  <a:pt x="3839" y="20008"/>
                  <a:pt x="3961" y="19908"/>
                  <a:pt x="3961" y="19759"/>
                </a:cubicBezTo>
                <a:cubicBezTo>
                  <a:pt x="3961" y="19624"/>
                  <a:pt x="3849" y="19515"/>
                  <a:pt x="3714" y="19515"/>
                </a:cubicBezTo>
                <a:close/>
                <a:moveTo>
                  <a:pt x="4933" y="19515"/>
                </a:moveTo>
                <a:cubicBezTo>
                  <a:pt x="4713" y="19515"/>
                  <a:pt x="4604" y="19778"/>
                  <a:pt x="4757" y="19935"/>
                </a:cubicBezTo>
                <a:cubicBezTo>
                  <a:pt x="4808" y="19985"/>
                  <a:pt x="4870" y="20008"/>
                  <a:pt x="4930" y="20008"/>
                </a:cubicBezTo>
                <a:cubicBezTo>
                  <a:pt x="5058" y="20008"/>
                  <a:pt x="5180" y="19908"/>
                  <a:pt x="5180" y="19759"/>
                </a:cubicBezTo>
                <a:cubicBezTo>
                  <a:pt x="5180" y="19624"/>
                  <a:pt x="5068" y="19515"/>
                  <a:pt x="4933" y="19515"/>
                </a:cubicBezTo>
                <a:close/>
                <a:moveTo>
                  <a:pt x="6152" y="19515"/>
                </a:moveTo>
                <a:cubicBezTo>
                  <a:pt x="5933" y="19515"/>
                  <a:pt x="5823" y="19778"/>
                  <a:pt x="5976" y="19935"/>
                </a:cubicBezTo>
                <a:cubicBezTo>
                  <a:pt x="6027" y="19985"/>
                  <a:pt x="6089" y="20008"/>
                  <a:pt x="6149" y="20008"/>
                </a:cubicBezTo>
                <a:cubicBezTo>
                  <a:pt x="6277" y="20008"/>
                  <a:pt x="6399" y="19908"/>
                  <a:pt x="6399" y="19759"/>
                </a:cubicBezTo>
                <a:cubicBezTo>
                  <a:pt x="6399" y="19624"/>
                  <a:pt x="6290" y="19515"/>
                  <a:pt x="6152" y="19515"/>
                </a:cubicBezTo>
                <a:close/>
                <a:moveTo>
                  <a:pt x="54" y="20734"/>
                </a:moveTo>
                <a:cubicBezTo>
                  <a:pt x="38" y="20734"/>
                  <a:pt x="19" y="20734"/>
                  <a:pt x="0" y="20740"/>
                </a:cubicBezTo>
                <a:lnTo>
                  <a:pt x="0" y="21220"/>
                </a:lnTo>
                <a:cubicBezTo>
                  <a:pt x="19" y="21224"/>
                  <a:pt x="37" y="21225"/>
                  <a:pt x="55" y="21225"/>
                </a:cubicBezTo>
                <a:cubicBezTo>
                  <a:pt x="178" y="21225"/>
                  <a:pt x="287" y="21135"/>
                  <a:pt x="301" y="21006"/>
                </a:cubicBezTo>
                <a:cubicBezTo>
                  <a:pt x="317" y="20859"/>
                  <a:pt x="201" y="20734"/>
                  <a:pt x="54" y="20734"/>
                </a:cubicBezTo>
                <a:close/>
                <a:moveTo>
                  <a:pt x="1276" y="20734"/>
                </a:moveTo>
                <a:cubicBezTo>
                  <a:pt x="1053" y="20734"/>
                  <a:pt x="944" y="21000"/>
                  <a:pt x="1100" y="21154"/>
                </a:cubicBezTo>
                <a:cubicBezTo>
                  <a:pt x="1151" y="21205"/>
                  <a:pt x="1213" y="21227"/>
                  <a:pt x="1274" y="21227"/>
                </a:cubicBezTo>
                <a:cubicBezTo>
                  <a:pt x="1400" y="21227"/>
                  <a:pt x="1520" y="21129"/>
                  <a:pt x="1520" y="20978"/>
                </a:cubicBezTo>
                <a:cubicBezTo>
                  <a:pt x="1520" y="20843"/>
                  <a:pt x="1410" y="20734"/>
                  <a:pt x="1276" y="20734"/>
                </a:cubicBezTo>
                <a:close/>
                <a:moveTo>
                  <a:pt x="2495" y="20734"/>
                </a:moveTo>
                <a:cubicBezTo>
                  <a:pt x="2275" y="20734"/>
                  <a:pt x="2163" y="21000"/>
                  <a:pt x="2319" y="21154"/>
                </a:cubicBezTo>
                <a:cubicBezTo>
                  <a:pt x="2370" y="21205"/>
                  <a:pt x="2432" y="21227"/>
                  <a:pt x="2493" y="21227"/>
                </a:cubicBezTo>
                <a:cubicBezTo>
                  <a:pt x="2620" y="21227"/>
                  <a:pt x="2741" y="21129"/>
                  <a:pt x="2739" y="20978"/>
                </a:cubicBezTo>
                <a:cubicBezTo>
                  <a:pt x="2739" y="20843"/>
                  <a:pt x="2630" y="20734"/>
                  <a:pt x="2495" y="20734"/>
                </a:cubicBezTo>
                <a:close/>
                <a:moveTo>
                  <a:pt x="3714" y="20734"/>
                </a:moveTo>
                <a:cubicBezTo>
                  <a:pt x="3494" y="20734"/>
                  <a:pt x="3385" y="21000"/>
                  <a:pt x="3538" y="21154"/>
                </a:cubicBezTo>
                <a:cubicBezTo>
                  <a:pt x="3589" y="21205"/>
                  <a:pt x="3652" y="21227"/>
                  <a:pt x="3713" y="21227"/>
                </a:cubicBezTo>
                <a:cubicBezTo>
                  <a:pt x="3840" y="21227"/>
                  <a:pt x="3961" y="21129"/>
                  <a:pt x="3961" y="20978"/>
                </a:cubicBezTo>
                <a:cubicBezTo>
                  <a:pt x="3961" y="20843"/>
                  <a:pt x="3849" y="20734"/>
                  <a:pt x="3714" y="20734"/>
                </a:cubicBezTo>
                <a:close/>
                <a:moveTo>
                  <a:pt x="4933" y="20734"/>
                </a:moveTo>
                <a:cubicBezTo>
                  <a:pt x="4713" y="20734"/>
                  <a:pt x="4604" y="21000"/>
                  <a:pt x="4757" y="21154"/>
                </a:cubicBezTo>
                <a:cubicBezTo>
                  <a:pt x="4808" y="21205"/>
                  <a:pt x="4871" y="21227"/>
                  <a:pt x="4932" y="21227"/>
                </a:cubicBezTo>
                <a:cubicBezTo>
                  <a:pt x="5059" y="21227"/>
                  <a:pt x="5180" y="21129"/>
                  <a:pt x="5180" y="20978"/>
                </a:cubicBezTo>
                <a:cubicBezTo>
                  <a:pt x="5180" y="20843"/>
                  <a:pt x="5068" y="20734"/>
                  <a:pt x="4933" y="20734"/>
                </a:cubicBezTo>
                <a:close/>
                <a:moveTo>
                  <a:pt x="6152" y="20734"/>
                </a:moveTo>
                <a:cubicBezTo>
                  <a:pt x="5933" y="20734"/>
                  <a:pt x="5823" y="21000"/>
                  <a:pt x="5976" y="21154"/>
                </a:cubicBezTo>
                <a:cubicBezTo>
                  <a:pt x="6027" y="21205"/>
                  <a:pt x="6090" y="21227"/>
                  <a:pt x="6151" y="21227"/>
                </a:cubicBezTo>
                <a:cubicBezTo>
                  <a:pt x="6278" y="21227"/>
                  <a:pt x="6399" y="21129"/>
                  <a:pt x="6399" y="20978"/>
                </a:cubicBezTo>
                <a:cubicBezTo>
                  <a:pt x="6399" y="20843"/>
                  <a:pt x="6290" y="20734"/>
                  <a:pt x="6152" y="20734"/>
                </a:cubicBezTo>
                <a:close/>
                <a:moveTo>
                  <a:pt x="6141" y="21953"/>
                </a:moveTo>
                <a:cubicBezTo>
                  <a:pt x="6008" y="21953"/>
                  <a:pt x="5895" y="22063"/>
                  <a:pt x="5895" y="22200"/>
                </a:cubicBezTo>
                <a:cubicBezTo>
                  <a:pt x="5895" y="22335"/>
                  <a:pt x="6008" y="22445"/>
                  <a:pt x="6141" y="22445"/>
                </a:cubicBezTo>
                <a:cubicBezTo>
                  <a:pt x="6145" y="22445"/>
                  <a:pt x="6148" y="22445"/>
                  <a:pt x="6152" y="22445"/>
                </a:cubicBezTo>
                <a:lnTo>
                  <a:pt x="6155" y="22445"/>
                </a:lnTo>
                <a:cubicBezTo>
                  <a:pt x="6218" y="22313"/>
                  <a:pt x="6280" y="22178"/>
                  <a:pt x="6343" y="22044"/>
                </a:cubicBezTo>
                <a:cubicBezTo>
                  <a:pt x="6296" y="21987"/>
                  <a:pt x="6227" y="21953"/>
                  <a:pt x="6152" y="21953"/>
                </a:cubicBezTo>
                <a:cubicBezTo>
                  <a:pt x="6148" y="21953"/>
                  <a:pt x="6145" y="21953"/>
                  <a:pt x="6141" y="21953"/>
                </a:cubicBezTo>
                <a:close/>
                <a:moveTo>
                  <a:pt x="54" y="21953"/>
                </a:moveTo>
                <a:cubicBezTo>
                  <a:pt x="38" y="21953"/>
                  <a:pt x="19" y="21956"/>
                  <a:pt x="0" y="21959"/>
                </a:cubicBezTo>
                <a:lnTo>
                  <a:pt x="0" y="22439"/>
                </a:lnTo>
                <a:cubicBezTo>
                  <a:pt x="20" y="22443"/>
                  <a:pt x="39" y="22445"/>
                  <a:pt x="58" y="22445"/>
                </a:cubicBezTo>
                <a:cubicBezTo>
                  <a:pt x="180" y="22445"/>
                  <a:pt x="288" y="22353"/>
                  <a:pt x="301" y="22225"/>
                </a:cubicBezTo>
                <a:cubicBezTo>
                  <a:pt x="317" y="22081"/>
                  <a:pt x="201" y="21953"/>
                  <a:pt x="54" y="21953"/>
                </a:cubicBezTo>
                <a:close/>
                <a:moveTo>
                  <a:pt x="1276" y="21953"/>
                </a:moveTo>
                <a:cubicBezTo>
                  <a:pt x="1053" y="21953"/>
                  <a:pt x="944" y="22219"/>
                  <a:pt x="1100" y="22373"/>
                </a:cubicBezTo>
                <a:cubicBezTo>
                  <a:pt x="1151" y="22424"/>
                  <a:pt x="1213" y="22447"/>
                  <a:pt x="1274" y="22447"/>
                </a:cubicBezTo>
                <a:cubicBezTo>
                  <a:pt x="1400" y="22447"/>
                  <a:pt x="1520" y="22348"/>
                  <a:pt x="1520" y="22200"/>
                </a:cubicBezTo>
                <a:cubicBezTo>
                  <a:pt x="1520" y="22063"/>
                  <a:pt x="1410" y="21953"/>
                  <a:pt x="1276" y="21953"/>
                </a:cubicBezTo>
                <a:close/>
                <a:moveTo>
                  <a:pt x="2495" y="21953"/>
                </a:moveTo>
                <a:cubicBezTo>
                  <a:pt x="2275" y="21953"/>
                  <a:pt x="2163" y="22219"/>
                  <a:pt x="2319" y="22373"/>
                </a:cubicBezTo>
                <a:cubicBezTo>
                  <a:pt x="2370" y="22424"/>
                  <a:pt x="2432" y="22447"/>
                  <a:pt x="2493" y="22447"/>
                </a:cubicBezTo>
                <a:cubicBezTo>
                  <a:pt x="2619" y="22447"/>
                  <a:pt x="2739" y="22348"/>
                  <a:pt x="2739" y="22200"/>
                </a:cubicBezTo>
                <a:cubicBezTo>
                  <a:pt x="2739" y="22063"/>
                  <a:pt x="2630" y="21953"/>
                  <a:pt x="2495" y="21953"/>
                </a:cubicBezTo>
                <a:close/>
                <a:moveTo>
                  <a:pt x="3714" y="21953"/>
                </a:moveTo>
                <a:cubicBezTo>
                  <a:pt x="3494" y="21953"/>
                  <a:pt x="3385" y="22219"/>
                  <a:pt x="3538" y="22373"/>
                </a:cubicBezTo>
                <a:cubicBezTo>
                  <a:pt x="3589" y="22424"/>
                  <a:pt x="3652" y="22447"/>
                  <a:pt x="3713" y="22447"/>
                </a:cubicBezTo>
                <a:cubicBezTo>
                  <a:pt x="3840" y="22447"/>
                  <a:pt x="3961" y="22348"/>
                  <a:pt x="3961" y="22200"/>
                </a:cubicBezTo>
                <a:cubicBezTo>
                  <a:pt x="3961" y="22063"/>
                  <a:pt x="3849" y="21953"/>
                  <a:pt x="3714" y="21953"/>
                </a:cubicBezTo>
                <a:close/>
                <a:moveTo>
                  <a:pt x="4933" y="21953"/>
                </a:moveTo>
                <a:cubicBezTo>
                  <a:pt x="4713" y="21953"/>
                  <a:pt x="4604" y="22219"/>
                  <a:pt x="4757" y="22373"/>
                </a:cubicBezTo>
                <a:cubicBezTo>
                  <a:pt x="4808" y="22424"/>
                  <a:pt x="4871" y="22447"/>
                  <a:pt x="4932" y="22447"/>
                </a:cubicBezTo>
                <a:cubicBezTo>
                  <a:pt x="5059" y="22447"/>
                  <a:pt x="5180" y="22348"/>
                  <a:pt x="5180" y="22200"/>
                </a:cubicBezTo>
                <a:cubicBezTo>
                  <a:pt x="5180" y="22063"/>
                  <a:pt x="5068" y="21953"/>
                  <a:pt x="4933" y="21953"/>
                </a:cubicBezTo>
                <a:close/>
                <a:moveTo>
                  <a:pt x="1276" y="23172"/>
                </a:moveTo>
                <a:cubicBezTo>
                  <a:pt x="1053" y="23172"/>
                  <a:pt x="944" y="23438"/>
                  <a:pt x="1100" y="23592"/>
                </a:cubicBezTo>
                <a:cubicBezTo>
                  <a:pt x="1151" y="23643"/>
                  <a:pt x="1213" y="23666"/>
                  <a:pt x="1274" y="23666"/>
                </a:cubicBezTo>
                <a:cubicBezTo>
                  <a:pt x="1400" y="23666"/>
                  <a:pt x="1520" y="23567"/>
                  <a:pt x="1520" y="23419"/>
                </a:cubicBezTo>
                <a:cubicBezTo>
                  <a:pt x="1520" y="23282"/>
                  <a:pt x="1410" y="23172"/>
                  <a:pt x="1276" y="23172"/>
                </a:cubicBezTo>
                <a:close/>
                <a:moveTo>
                  <a:pt x="2495" y="23172"/>
                </a:moveTo>
                <a:cubicBezTo>
                  <a:pt x="2275" y="23172"/>
                  <a:pt x="2163" y="23438"/>
                  <a:pt x="2319" y="23592"/>
                </a:cubicBezTo>
                <a:cubicBezTo>
                  <a:pt x="2370" y="23643"/>
                  <a:pt x="2432" y="23666"/>
                  <a:pt x="2493" y="23666"/>
                </a:cubicBezTo>
                <a:cubicBezTo>
                  <a:pt x="2619" y="23666"/>
                  <a:pt x="2739" y="23567"/>
                  <a:pt x="2739" y="23419"/>
                </a:cubicBezTo>
                <a:cubicBezTo>
                  <a:pt x="2739" y="23282"/>
                  <a:pt x="2630" y="23172"/>
                  <a:pt x="2495" y="23172"/>
                </a:cubicBezTo>
                <a:close/>
                <a:moveTo>
                  <a:pt x="3714" y="23172"/>
                </a:moveTo>
                <a:cubicBezTo>
                  <a:pt x="3494" y="23172"/>
                  <a:pt x="3385" y="23438"/>
                  <a:pt x="3538" y="23592"/>
                </a:cubicBezTo>
                <a:cubicBezTo>
                  <a:pt x="3589" y="23643"/>
                  <a:pt x="3652" y="23666"/>
                  <a:pt x="3713" y="23666"/>
                </a:cubicBezTo>
                <a:cubicBezTo>
                  <a:pt x="3840" y="23666"/>
                  <a:pt x="3961" y="23567"/>
                  <a:pt x="3961" y="23419"/>
                </a:cubicBezTo>
                <a:cubicBezTo>
                  <a:pt x="3961" y="23282"/>
                  <a:pt x="3849" y="23172"/>
                  <a:pt x="3714" y="23172"/>
                </a:cubicBezTo>
                <a:close/>
                <a:moveTo>
                  <a:pt x="4933" y="23172"/>
                </a:moveTo>
                <a:cubicBezTo>
                  <a:pt x="4713" y="23172"/>
                  <a:pt x="4604" y="23438"/>
                  <a:pt x="4757" y="23592"/>
                </a:cubicBezTo>
                <a:cubicBezTo>
                  <a:pt x="4808" y="23643"/>
                  <a:pt x="4871" y="23666"/>
                  <a:pt x="4932" y="23666"/>
                </a:cubicBezTo>
                <a:cubicBezTo>
                  <a:pt x="5059" y="23666"/>
                  <a:pt x="5180" y="23567"/>
                  <a:pt x="5180" y="23419"/>
                </a:cubicBezTo>
                <a:cubicBezTo>
                  <a:pt x="5180" y="23282"/>
                  <a:pt x="5068" y="23172"/>
                  <a:pt x="4933" y="23172"/>
                </a:cubicBezTo>
                <a:close/>
                <a:moveTo>
                  <a:pt x="54" y="23172"/>
                </a:moveTo>
                <a:cubicBezTo>
                  <a:pt x="38" y="23172"/>
                  <a:pt x="19" y="23175"/>
                  <a:pt x="0" y="23178"/>
                </a:cubicBezTo>
                <a:lnTo>
                  <a:pt x="0" y="23661"/>
                </a:lnTo>
                <a:cubicBezTo>
                  <a:pt x="18" y="23665"/>
                  <a:pt x="36" y="23667"/>
                  <a:pt x="53" y="23667"/>
                </a:cubicBezTo>
                <a:cubicBezTo>
                  <a:pt x="177" y="23667"/>
                  <a:pt x="287" y="23574"/>
                  <a:pt x="301" y="23445"/>
                </a:cubicBezTo>
                <a:cubicBezTo>
                  <a:pt x="317" y="23300"/>
                  <a:pt x="201" y="23172"/>
                  <a:pt x="54" y="23172"/>
                </a:cubicBezTo>
                <a:close/>
                <a:moveTo>
                  <a:pt x="4933" y="24391"/>
                </a:moveTo>
                <a:cubicBezTo>
                  <a:pt x="4635" y="24391"/>
                  <a:pt x="4591" y="24823"/>
                  <a:pt x="4886" y="24880"/>
                </a:cubicBezTo>
                <a:cubicBezTo>
                  <a:pt x="4967" y="24748"/>
                  <a:pt x="5046" y="24617"/>
                  <a:pt x="5124" y="24482"/>
                </a:cubicBezTo>
                <a:cubicBezTo>
                  <a:pt x="5077" y="24425"/>
                  <a:pt x="5008" y="24391"/>
                  <a:pt x="4933" y="24391"/>
                </a:cubicBezTo>
                <a:close/>
                <a:moveTo>
                  <a:pt x="54" y="24391"/>
                </a:moveTo>
                <a:cubicBezTo>
                  <a:pt x="38" y="24391"/>
                  <a:pt x="19" y="24394"/>
                  <a:pt x="0" y="24397"/>
                </a:cubicBezTo>
                <a:lnTo>
                  <a:pt x="0" y="24880"/>
                </a:lnTo>
                <a:cubicBezTo>
                  <a:pt x="18" y="24884"/>
                  <a:pt x="36" y="24886"/>
                  <a:pt x="53" y="24886"/>
                </a:cubicBezTo>
                <a:cubicBezTo>
                  <a:pt x="177" y="24886"/>
                  <a:pt x="287" y="24793"/>
                  <a:pt x="301" y="24664"/>
                </a:cubicBezTo>
                <a:cubicBezTo>
                  <a:pt x="317" y="24519"/>
                  <a:pt x="201" y="24391"/>
                  <a:pt x="54" y="24391"/>
                </a:cubicBezTo>
                <a:close/>
                <a:moveTo>
                  <a:pt x="1276" y="24391"/>
                </a:moveTo>
                <a:cubicBezTo>
                  <a:pt x="1053" y="24391"/>
                  <a:pt x="944" y="24657"/>
                  <a:pt x="1100" y="24814"/>
                </a:cubicBezTo>
                <a:cubicBezTo>
                  <a:pt x="1151" y="24863"/>
                  <a:pt x="1212" y="24886"/>
                  <a:pt x="1272" y="24886"/>
                </a:cubicBezTo>
                <a:cubicBezTo>
                  <a:pt x="1399" y="24886"/>
                  <a:pt x="1520" y="24787"/>
                  <a:pt x="1520" y="24639"/>
                </a:cubicBezTo>
                <a:cubicBezTo>
                  <a:pt x="1520" y="24501"/>
                  <a:pt x="1410" y="24391"/>
                  <a:pt x="1276" y="24391"/>
                </a:cubicBezTo>
                <a:close/>
                <a:moveTo>
                  <a:pt x="2495" y="24391"/>
                </a:moveTo>
                <a:cubicBezTo>
                  <a:pt x="2275" y="24391"/>
                  <a:pt x="2163" y="24657"/>
                  <a:pt x="2319" y="24814"/>
                </a:cubicBezTo>
                <a:cubicBezTo>
                  <a:pt x="2370" y="24863"/>
                  <a:pt x="2431" y="24886"/>
                  <a:pt x="2491" y="24886"/>
                </a:cubicBezTo>
                <a:cubicBezTo>
                  <a:pt x="2618" y="24886"/>
                  <a:pt x="2739" y="24787"/>
                  <a:pt x="2739" y="24639"/>
                </a:cubicBezTo>
                <a:cubicBezTo>
                  <a:pt x="2739" y="24501"/>
                  <a:pt x="2630" y="24391"/>
                  <a:pt x="2495" y="24391"/>
                </a:cubicBezTo>
                <a:close/>
                <a:moveTo>
                  <a:pt x="3714" y="24391"/>
                </a:moveTo>
                <a:cubicBezTo>
                  <a:pt x="3494" y="24391"/>
                  <a:pt x="3385" y="24657"/>
                  <a:pt x="3538" y="24814"/>
                </a:cubicBezTo>
                <a:cubicBezTo>
                  <a:pt x="3589" y="24863"/>
                  <a:pt x="3651" y="24886"/>
                  <a:pt x="3711" y="24886"/>
                </a:cubicBezTo>
                <a:cubicBezTo>
                  <a:pt x="3839" y="24886"/>
                  <a:pt x="3961" y="24787"/>
                  <a:pt x="3961" y="24639"/>
                </a:cubicBezTo>
                <a:cubicBezTo>
                  <a:pt x="3961" y="24501"/>
                  <a:pt x="3849" y="24391"/>
                  <a:pt x="3714" y="24391"/>
                </a:cubicBezTo>
                <a:close/>
                <a:moveTo>
                  <a:pt x="54" y="25610"/>
                </a:moveTo>
                <a:cubicBezTo>
                  <a:pt x="38" y="25610"/>
                  <a:pt x="19" y="25613"/>
                  <a:pt x="0" y="25616"/>
                </a:cubicBezTo>
                <a:lnTo>
                  <a:pt x="0" y="26099"/>
                </a:lnTo>
                <a:cubicBezTo>
                  <a:pt x="18" y="26103"/>
                  <a:pt x="36" y="26105"/>
                  <a:pt x="54" y="26105"/>
                </a:cubicBezTo>
                <a:cubicBezTo>
                  <a:pt x="177" y="26105"/>
                  <a:pt x="287" y="26012"/>
                  <a:pt x="301" y="25886"/>
                </a:cubicBezTo>
                <a:cubicBezTo>
                  <a:pt x="317" y="25738"/>
                  <a:pt x="201" y="25610"/>
                  <a:pt x="54" y="25610"/>
                </a:cubicBezTo>
                <a:close/>
                <a:moveTo>
                  <a:pt x="1276" y="25610"/>
                </a:moveTo>
                <a:cubicBezTo>
                  <a:pt x="1053" y="25610"/>
                  <a:pt x="944" y="25876"/>
                  <a:pt x="1100" y="26033"/>
                </a:cubicBezTo>
                <a:cubicBezTo>
                  <a:pt x="1151" y="26082"/>
                  <a:pt x="1212" y="26105"/>
                  <a:pt x="1272" y="26105"/>
                </a:cubicBezTo>
                <a:cubicBezTo>
                  <a:pt x="1399" y="26105"/>
                  <a:pt x="1520" y="26006"/>
                  <a:pt x="1520" y="25858"/>
                </a:cubicBezTo>
                <a:cubicBezTo>
                  <a:pt x="1520" y="25723"/>
                  <a:pt x="1410" y="25610"/>
                  <a:pt x="1276" y="25610"/>
                </a:cubicBezTo>
                <a:close/>
                <a:moveTo>
                  <a:pt x="2495" y="25610"/>
                </a:moveTo>
                <a:cubicBezTo>
                  <a:pt x="2275" y="25610"/>
                  <a:pt x="2163" y="25876"/>
                  <a:pt x="2319" y="26033"/>
                </a:cubicBezTo>
                <a:cubicBezTo>
                  <a:pt x="2370" y="26082"/>
                  <a:pt x="2431" y="26105"/>
                  <a:pt x="2491" y="26105"/>
                </a:cubicBezTo>
                <a:cubicBezTo>
                  <a:pt x="2618" y="26105"/>
                  <a:pt x="2739" y="26006"/>
                  <a:pt x="2739" y="25858"/>
                </a:cubicBezTo>
                <a:cubicBezTo>
                  <a:pt x="2739" y="25723"/>
                  <a:pt x="2630" y="25610"/>
                  <a:pt x="2495" y="25610"/>
                </a:cubicBezTo>
                <a:close/>
                <a:moveTo>
                  <a:pt x="3714" y="25610"/>
                </a:moveTo>
                <a:cubicBezTo>
                  <a:pt x="3494" y="25610"/>
                  <a:pt x="3385" y="25876"/>
                  <a:pt x="3538" y="26033"/>
                </a:cubicBezTo>
                <a:cubicBezTo>
                  <a:pt x="3589" y="26082"/>
                  <a:pt x="3651" y="26105"/>
                  <a:pt x="3711" y="26105"/>
                </a:cubicBezTo>
                <a:cubicBezTo>
                  <a:pt x="3839" y="26105"/>
                  <a:pt x="3961" y="26006"/>
                  <a:pt x="3961" y="25858"/>
                </a:cubicBezTo>
                <a:cubicBezTo>
                  <a:pt x="3961" y="25723"/>
                  <a:pt x="3849" y="25610"/>
                  <a:pt x="3714" y="25610"/>
                </a:cubicBezTo>
                <a:close/>
                <a:moveTo>
                  <a:pt x="54" y="26832"/>
                </a:moveTo>
                <a:cubicBezTo>
                  <a:pt x="38" y="26832"/>
                  <a:pt x="19" y="26832"/>
                  <a:pt x="0" y="26835"/>
                </a:cubicBezTo>
                <a:lnTo>
                  <a:pt x="0" y="27318"/>
                </a:lnTo>
                <a:cubicBezTo>
                  <a:pt x="18" y="27322"/>
                  <a:pt x="36" y="27324"/>
                  <a:pt x="53" y="27324"/>
                </a:cubicBezTo>
                <a:cubicBezTo>
                  <a:pt x="177" y="27324"/>
                  <a:pt x="285" y="27231"/>
                  <a:pt x="301" y="27105"/>
                </a:cubicBezTo>
                <a:cubicBezTo>
                  <a:pt x="317" y="26958"/>
                  <a:pt x="201" y="26832"/>
                  <a:pt x="54" y="26832"/>
                </a:cubicBezTo>
                <a:close/>
                <a:moveTo>
                  <a:pt x="2490" y="26832"/>
                </a:moveTo>
                <a:cubicBezTo>
                  <a:pt x="2332" y="26832"/>
                  <a:pt x="2216" y="26978"/>
                  <a:pt x="2250" y="27130"/>
                </a:cubicBezTo>
                <a:cubicBezTo>
                  <a:pt x="2276" y="27248"/>
                  <a:pt x="2379" y="27324"/>
                  <a:pt x="2490" y="27324"/>
                </a:cubicBezTo>
                <a:cubicBezTo>
                  <a:pt x="2526" y="27324"/>
                  <a:pt x="2563" y="27316"/>
                  <a:pt x="2598" y="27299"/>
                </a:cubicBezTo>
                <a:cubicBezTo>
                  <a:pt x="2614" y="27293"/>
                  <a:pt x="2626" y="27283"/>
                  <a:pt x="2642" y="27274"/>
                </a:cubicBezTo>
                <a:cubicBezTo>
                  <a:pt x="2829" y="27131"/>
                  <a:pt x="2731" y="26832"/>
                  <a:pt x="2498" y="26832"/>
                </a:cubicBezTo>
                <a:cubicBezTo>
                  <a:pt x="2497" y="26832"/>
                  <a:pt x="2496" y="26832"/>
                  <a:pt x="2495" y="26832"/>
                </a:cubicBezTo>
                <a:cubicBezTo>
                  <a:pt x="2493" y="26832"/>
                  <a:pt x="2491" y="26832"/>
                  <a:pt x="2490" y="26832"/>
                </a:cubicBezTo>
                <a:close/>
                <a:moveTo>
                  <a:pt x="1272" y="26832"/>
                </a:moveTo>
                <a:cubicBezTo>
                  <a:pt x="1052" y="26832"/>
                  <a:pt x="944" y="27096"/>
                  <a:pt x="1100" y="27252"/>
                </a:cubicBezTo>
                <a:cubicBezTo>
                  <a:pt x="1150" y="27303"/>
                  <a:pt x="1211" y="27325"/>
                  <a:pt x="1271" y="27325"/>
                </a:cubicBezTo>
                <a:cubicBezTo>
                  <a:pt x="1398" y="27325"/>
                  <a:pt x="1520" y="27225"/>
                  <a:pt x="1520" y="27077"/>
                </a:cubicBezTo>
                <a:cubicBezTo>
                  <a:pt x="1520" y="26942"/>
                  <a:pt x="1410" y="26832"/>
                  <a:pt x="1276" y="26832"/>
                </a:cubicBezTo>
                <a:cubicBezTo>
                  <a:pt x="1274" y="26832"/>
                  <a:pt x="1273" y="26832"/>
                  <a:pt x="1272" y="268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6"/>
          <p:cNvSpPr/>
          <p:nvPr/>
        </p:nvSpPr>
        <p:spPr>
          <a:xfrm flipH="1">
            <a:off x="7958574" y="0"/>
            <a:ext cx="1185425" cy="854010"/>
          </a:xfrm>
          <a:custGeom>
            <a:avLst/>
            <a:gdLst/>
            <a:ahLst/>
            <a:cxnLst/>
            <a:rect l="l" t="t" r="r" b="b"/>
            <a:pathLst>
              <a:path w="26943" h="18787" extrusionOk="0">
                <a:moveTo>
                  <a:pt x="1" y="132"/>
                </a:moveTo>
                <a:lnTo>
                  <a:pt x="1" y="361"/>
                </a:lnTo>
                <a:cubicBezTo>
                  <a:pt x="38" y="289"/>
                  <a:pt x="38" y="205"/>
                  <a:pt x="1" y="132"/>
                </a:cubicBezTo>
                <a:close/>
                <a:moveTo>
                  <a:pt x="26428" y="79"/>
                </a:moveTo>
                <a:lnTo>
                  <a:pt x="26428" y="79"/>
                </a:lnTo>
                <a:cubicBezTo>
                  <a:pt x="26290" y="230"/>
                  <a:pt x="26387" y="474"/>
                  <a:pt x="26591" y="493"/>
                </a:cubicBezTo>
                <a:cubicBezTo>
                  <a:pt x="26535" y="336"/>
                  <a:pt x="26481" y="198"/>
                  <a:pt x="26428" y="79"/>
                </a:cubicBezTo>
                <a:close/>
                <a:moveTo>
                  <a:pt x="1000" y="1"/>
                </a:moveTo>
                <a:cubicBezTo>
                  <a:pt x="781" y="1"/>
                  <a:pt x="671" y="267"/>
                  <a:pt x="828" y="421"/>
                </a:cubicBezTo>
                <a:cubicBezTo>
                  <a:pt x="878" y="472"/>
                  <a:pt x="940" y="494"/>
                  <a:pt x="1001" y="494"/>
                </a:cubicBezTo>
                <a:cubicBezTo>
                  <a:pt x="1127" y="494"/>
                  <a:pt x="1248" y="396"/>
                  <a:pt x="1248" y="248"/>
                </a:cubicBezTo>
                <a:cubicBezTo>
                  <a:pt x="1248" y="111"/>
                  <a:pt x="1138" y="1"/>
                  <a:pt x="1000" y="1"/>
                </a:cubicBezTo>
                <a:close/>
                <a:moveTo>
                  <a:pt x="2223" y="1"/>
                </a:moveTo>
                <a:cubicBezTo>
                  <a:pt x="2000" y="1"/>
                  <a:pt x="1890" y="267"/>
                  <a:pt x="2047" y="421"/>
                </a:cubicBezTo>
                <a:cubicBezTo>
                  <a:pt x="2097" y="472"/>
                  <a:pt x="2159" y="494"/>
                  <a:pt x="2220" y="494"/>
                </a:cubicBezTo>
                <a:cubicBezTo>
                  <a:pt x="2346" y="494"/>
                  <a:pt x="2467" y="396"/>
                  <a:pt x="2467" y="248"/>
                </a:cubicBezTo>
                <a:cubicBezTo>
                  <a:pt x="2467" y="111"/>
                  <a:pt x="2357" y="1"/>
                  <a:pt x="2223" y="1"/>
                </a:cubicBezTo>
                <a:close/>
                <a:moveTo>
                  <a:pt x="3442" y="1"/>
                </a:moveTo>
                <a:cubicBezTo>
                  <a:pt x="3222" y="1"/>
                  <a:pt x="3110" y="267"/>
                  <a:pt x="3266" y="421"/>
                </a:cubicBezTo>
                <a:cubicBezTo>
                  <a:pt x="3317" y="472"/>
                  <a:pt x="3379" y="494"/>
                  <a:pt x="3440" y="494"/>
                </a:cubicBezTo>
                <a:cubicBezTo>
                  <a:pt x="3566" y="494"/>
                  <a:pt x="3686" y="396"/>
                  <a:pt x="3686" y="248"/>
                </a:cubicBezTo>
                <a:cubicBezTo>
                  <a:pt x="3686" y="111"/>
                  <a:pt x="3576" y="1"/>
                  <a:pt x="3442" y="1"/>
                </a:cubicBezTo>
                <a:close/>
                <a:moveTo>
                  <a:pt x="4661" y="1"/>
                </a:moveTo>
                <a:cubicBezTo>
                  <a:pt x="4441" y="1"/>
                  <a:pt x="4332" y="267"/>
                  <a:pt x="4485" y="421"/>
                </a:cubicBezTo>
                <a:cubicBezTo>
                  <a:pt x="4536" y="472"/>
                  <a:pt x="4599" y="494"/>
                  <a:pt x="4660" y="494"/>
                </a:cubicBezTo>
                <a:cubicBezTo>
                  <a:pt x="4787" y="494"/>
                  <a:pt x="4908" y="396"/>
                  <a:pt x="4908" y="248"/>
                </a:cubicBezTo>
                <a:cubicBezTo>
                  <a:pt x="4908" y="111"/>
                  <a:pt x="4795" y="1"/>
                  <a:pt x="4661" y="1"/>
                </a:cubicBezTo>
                <a:close/>
                <a:moveTo>
                  <a:pt x="5880" y="1"/>
                </a:moveTo>
                <a:cubicBezTo>
                  <a:pt x="5660" y="1"/>
                  <a:pt x="5551" y="267"/>
                  <a:pt x="5704" y="421"/>
                </a:cubicBezTo>
                <a:cubicBezTo>
                  <a:pt x="5755" y="472"/>
                  <a:pt x="5818" y="494"/>
                  <a:pt x="5879" y="494"/>
                </a:cubicBezTo>
                <a:cubicBezTo>
                  <a:pt x="6006" y="494"/>
                  <a:pt x="6127" y="396"/>
                  <a:pt x="6127" y="248"/>
                </a:cubicBezTo>
                <a:cubicBezTo>
                  <a:pt x="6127" y="111"/>
                  <a:pt x="6015" y="1"/>
                  <a:pt x="5880" y="1"/>
                </a:cubicBezTo>
                <a:close/>
                <a:moveTo>
                  <a:pt x="7099" y="1"/>
                </a:moveTo>
                <a:cubicBezTo>
                  <a:pt x="6879" y="1"/>
                  <a:pt x="6770" y="267"/>
                  <a:pt x="6923" y="421"/>
                </a:cubicBezTo>
                <a:cubicBezTo>
                  <a:pt x="6974" y="472"/>
                  <a:pt x="7037" y="494"/>
                  <a:pt x="7098" y="494"/>
                </a:cubicBezTo>
                <a:cubicBezTo>
                  <a:pt x="7225" y="494"/>
                  <a:pt x="7346" y="396"/>
                  <a:pt x="7346" y="248"/>
                </a:cubicBezTo>
                <a:cubicBezTo>
                  <a:pt x="7346" y="111"/>
                  <a:pt x="7237" y="1"/>
                  <a:pt x="7099" y="1"/>
                </a:cubicBezTo>
                <a:close/>
                <a:moveTo>
                  <a:pt x="8318" y="1"/>
                </a:moveTo>
                <a:cubicBezTo>
                  <a:pt x="8099" y="1"/>
                  <a:pt x="7989" y="267"/>
                  <a:pt x="8146" y="421"/>
                </a:cubicBezTo>
                <a:cubicBezTo>
                  <a:pt x="8195" y="472"/>
                  <a:pt x="8257" y="494"/>
                  <a:pt x="8318" y="494"/>
                </a:cubicBezTo>
                <a:cubicBezTo>
                  <a:pt x="8444" y="494"/>
                  <a:pt x="8565" y="396"/>
                  <a:pt x="8565" y="248"/>
                </a:cubicBezTo>
                <a:cubicBezTo>
                  <a:pt x="8565" y="111"/>
                  <a:pt x="8456" y="1"/>
                  <a:pt x="8318" y="1"/>
                </a:cubicBezTo>
                <a:close/>
                <a:moveTo>
                  <a:pt x="9537" y="1"/>
                </a:moveTo>
                <a:cubicBezTo>
                  <a:pt x="9318" y="1"/>
                  <a:pt x="9208" y="267"/>
                  <a:pt x="9365" y="421"/>
                </a:cubicBezTo>
                <a:cubicBezTo>
                  <a:pt x="9415" y="472"/>
                  <a:pt x="9476" y="494"/>
                  <a:pt x="9537" y="494"/>
                </a:cubicBezTo>
                <a:cubicBezTo>
                  <a:pt x="9663" y="494"/>
                  <a:pt x="9785" y="396"/>
                  <a:pt x="9785" y="248"/>
                </a:cubicBezTo>
                <a:cubicBezTo>
                  <a:pt x="9785" y="111"/>
                  <a:pt x="9675" y="1"/>
                  <a:pt x="9537" y="1"/>
                </a:cubicBezTo>
                <a:close/>
                <a:moveTo>
                  <a:pt x="10759" y="1"/>
                </a:moveTo>
                <a:cubicBezTo>
                  <a:pt x="10537" y="1"/>
                  <a:pt x="10427" y="267"/>
                  <a:pt x="10584" y="421"/>
                </a:cubicBezTo>
                <a:cubicBezTo>
                  <a:pt x="10634" y="472"/>
                  <a:pt x="10695" y="494"/>
                  <a:pt x="10756" y="494"/>
                </a:cubicBezTo>
                <a:cubicBezTo>
                  <a:pt x="10882" y="494"/>
                  <a:pt x="11004" y="396"/>
                  <a:pt x="11004" y="248"/>
                </a:cubicBezTo>
                <a:cubicBezTo>
                  <a:pt x="11004" y="111"/>
                  <a:pt x="10894" y="1"/>
                  <a:pt x="10759" y="1"/>
                </a:cubicBezTo>
                <a:close/>
                <a:moveTo>
                  <a:pt x="11978" y="1"/>
                </a:moveTo>
                <a:cubicBezTo>
                  <a:pt x="11759" y="1"/>
                  <a:pt x="11646" y="267"/>
                  <a:pt x="11803" y="421"/>
                </a:cubicBezTo>
                <a:cubicBezTo>
                  <a:pt x="11854" y="472"/>
                  <a:pt x="11916" y="494"/>
                  <a:pt x="11977" y="494"/>
                </a:cubicBezTo>
                <a:cubicBezTo>
                  <a:pt x="12103" y="494"/>
                  <a:pt x="12223" y="396"/>
                  <a:pt x="12223" y="248"/>
                </a:cubicBezTo>
                <a:cubicBezTo>
                  <a:pt x="12223" y="111"/>
                  <a:pt x="12113" y="1"/>
                  <a:pt x="11978" y="1"/>
                </a:cubicBezTo>
                <a:close/>
                <a:moveTo>
                  <a:pt x="13197" y="1"/>
                </a:moveTo>
                <a:cubicBezTo>
                  <a:pt x="12978" y="1"/>
                  <a:pt x="12868" y="267"/>
                  <a:pt x="13022" y="421"/>
                </a:cubicBezTo>
                <a:cubicBezTo>
                  <a:pt x="13073" y="472"/>
                  <a:pt x="13135" y="494"/>
                  <a:pt x="13196" y="494"/>
                </a:cubicBezTo>
                <a:cubicBezTo>
                  <a:pt x="13324" y="494"/>
                  <a:pt x="13445" y="396"/>
                  <a:pt x="13445" y="248"/>
                </a:cubicBezTo>
                <a:cubicBezTo>
                  <a:pt x="13445" y="111"/>
                  <a:pt x="13332" y="1"/>
                  <a:pt x="13197" y="1"/>
                </a:cubicBezTo>
                <a:close/>
                <a:moveTo>
                  <a:pt x="14416" y="1"/>
                </a:moveTo>
                <a:cubicBezTo>
                  <a:pt x="14197" y="1"/>
                  <a:pt x="14087" y="267"/>
                  <a:pt x="14241" y="421"/>
                </a:cubicBezTo>
                <a:cubicBezTo>
                  <a:pt x="14292" y="472"/>
                  <a:pt x="14354" y="494"/>
                  <a:pt x="14416" y="494"/>
                </a:cubicBezTo>
                <a:cubicBezTo>
                  <a:pt x="14543" y="494"/>
                  <a:pt x="14664" y="396"/>
                  <a:pt x="14664" y="248"/>
                </a:cubicBezTo>
                <a:cubicBezTo>
                  <a:pt x="14664" y="111"/>
                  <a:pt x="14551" y="1"/>
                  <a:pt x="14416" y="1"/>
                </a:cubicBezTo>
                <a:close/>
                <a:moveTo>
                  <a:pt x="15635" y="1"/>
                </a:moveTo>
                <a:cubicBezTo>
                  <a:pt x="15416" y="1"/>
                  <a:pt x="15306" y="267"/>
                  <a:pt x="15460" y="421"/>
                </a:cubicBezTo>
                <a:cubicBezTo>
                  <a:pt x="15511" y="472"/>
                  <a:pt x="15573" y="494"/>
                  <a:pt x="15635" y="494"/>
                </a:cubicBezTo>
                <a:cubicBezTo>
                  <a:pt x="15762" y="494"/>
                  <a:pt x="15883" y="396"/>
                  <a:pt x="15883" y="248"/>
                </a:cubicBezTo>
                <a:cubicBezTo>
                  <a:pt x="15883" y="111"/>
                  <a:pt x="15773" y="1"/>
                  <a:pt x="15635" y="1"/>
                </a:cubicBezTo>
                <a:close/>
                <a:moveTo>
                  <a:pt x="16854" y="1"/>
                </a:moveTo>
                <a:cubicBezTo>
                  <a:pt x="16635" y="1"/>
                  <a:pt x="16525" y="267"/>
                  <a:pt x="16682" y="421"/>
                </a:cubicBezTo>
                <a:cubicBezTo>
                  <a:pt x="16732" y="472"/>
                  <a:pt x="16794" y="494"/>
                  <a:pt x="16855" y="494"/>
                </a:cubicBezTo>
                <a:cubicBezTo>
                  <a:pt x="16981" y="494"/>
                  <a:pt x="17102" y="396"/>
                  <a:pt x="17102" y="248"/>
                </a:cubicBezTo>
                <a:cubicBezTo>
                  <a:pt x="17102" y="111"/>
                  <a:pt x="16992" y="1"/>
                  <a:pt x="16854" y="1"/>
                </a:cubicBezTo>
                <a:close/>
                <a:moveTo>
                  <a:pt x="18073" y="1"/>
                </a:moveTo>
                <a:cubicBezTo>
                  <a:pt x="17854" y="1"/>
                  <a:pt x="17744" y="267"/>
                  <a:pt x="17901" y="421"/>
                </a:cubicBezTo>
                <a:cubicBezTo>
                  <a:pt x="17951" y="472"/>
                  <a:pt x="18013" y="494"/>
                  <a:pt x="18074" y="494"/>
                </a:cubicBezTo>
                <a:cubicBezTo>
                  <a:pt x="18200" y="494"/>
                  <a:pt x="18321" y="396"/>
                  <a:pt x="18321" y="248"/>
                </a:cubicBezTo>
                <a:cubicBezTo>
                  <a:pt x="18321" y="111"/>
                  <a:pt x="18211" y="1"/>
                  <a:pt x="18073" y="1"/>
                </a:cubicBezTo>
                <a:close/>
                <a:moveTo>
                  <a:pt x="19296" y="1"/>
                </a:moveTo>
                <a:cubicBezTo>
                  <a:pt x="19073" y="1"/>
                  <a:pt x="18963" y="267"/>
                  <a:pt x="19120" y="421"/>
                </a:cubicBezTo>
                <a:cubicBezTo>
                  <a:pt x="19171" y="472"/>
                  <a:pt x="19233" y="494"/>
                  <a:pt x="19294" y="494"/>
                </a:cubicBezTo>
                <a:cubicBezTo>
                  <a:pt x="19420" y="494"/>
                  <a:pt x="19540" y="396"/>
                  <a:pt x="19540" y="248"/>
                </a:cubicBezTo>
                <a:cubicBezTo>
                  <a:pt x="19540" y="111"/>
                  <a:pt x="19430" y="1"/>
                  <a:pt x="19296" y="1"/>
                </a:cubicBezTo>
                <a:close/>
                <a:moveTo>
                  <a:pt x="20515" y="1"/>
                </a:moveTo>
                <a:cubicBezTo>
                  <a:pt x="20295" y="1"/>
                  <a:pt x="20182" y="267"/>
                  <a:pt x="20339" y="421"/>
                </a:cubicBezTo>
                <a:cubicBezTo>
                  <a:pt x="20390" y="472"/>
                  <a:pt x="20452" y="494"/>
                  <a:pt x="20513" y="494"/>
                </a:cubicBezTo>
                <a:cubicBezTo>
                  <a:pt x="20639" y="494"/>
                  <a:pt x="20759" y="396"/>
                  <a:pt x="20759" y="248"/>
                </a:cubicBezTo>
                <a:cubicBezTo>
                  <a:pt x="20759" y="111"/>
                  <a:pt x="20649" y="1"/>
                  <a:pt x="20515" y="1"/>
                </a:cubicBezTo>
                <a:close/>
                <a:moveTo>
                  <a:pt x="21734" y="1"/>
                </a:moveTo>
                <a:cubicBezTo>
                  <a:pt x="21514" y="1"/>
                  <a:pt x="21405" y="267"/>
                  <a:pt x="21558" y="421"/>
                </a:cubicBezTo>
                <a:cubicBezTo>
                  <a:pt x="21609" y="472"/>
                  <a:pt x="21672" y="494"/>
                  <a:pt x="21733" y="494"/>
                </a:cubicBezTo>
                <a:cubicBezTo>
                  <a:pt x="21860" y="494"/>
                  <a:pt x="21981" y="396"/>
                  <a:pt x="21981" y="248"/>
                </a:cubicBezTo>
                <a:cubicBezTo>
                  <a:pt x="21981" y="111"/>
                  <a:pt x="21868" y="1"/>
                  <a:pt x="21734" y="1"/>
                </a:cubicBezTo>
                <a:close/>
                <a:moveTo>
                  <a:pt x="22953" y="1"/>
                </a:moveTo>
                <a:cubicBezTo>
                  <a:pt x="22733" y="1"/>
                  <a:pt x="22624" y="267"/>
                  <a:pt x="22777" y="421"/>
                </a:cubicBezTo>
                <a:cubicBezTo>
                  <a:pt x="22828" y="472"/>
                  <a:pt x="22891" y="494"/>
                  <a:pt x="22952" y="494"/>
                </a:cubicBezTo>
                <a:cubicBezTo>
                  <a:pt x="23079" y="494"/>
                  <a:pt x="23200" y="396"/>
                  <a:pt x="23200" y="248"/>
                </a:cubicBezTo>
                <a:cubicBezTo>
                  <a:pt x="23200" y="111"/>
                  <a:pt x="23088" y="1"/>
                  <a:pt x="22953" y="1"/>
                </a:cubicBezTo>
                <a:close/>
                <a:moveTo>
                  <a:pt x="24172" y="1"/>
                </a:moveTo>
                <a:cubicBezTo>
                  <a:pt x="23952" y="1"/>
                  <a:pt x="23843" y="267"/>
                  <a:pt x="23996" y="421"/>
                </a:cubicBezTo>
                <a:cubicBezTo>
                  <a:pt x="24047" y="472"/>
                  <a:pt x="24110" y="494"/>
                  <a:pt x="24171" y="494"/>
                </a:cubicBezTo>
                <a:cubicBezTo>
                  <a:pt x="24298" y="494"/>
                  <a:pt x="24419" y="396"/>
                  <a:pt x="24419" y="248"/>
                </a:cubicBezTo>
                <a:cubicBezTo>
                  <a:pt x="24419" y="111"/>
                  <a:pt x="24310" y="1"/>
                  <a:pt x="24172" y="1"/>
                </a:cubicBezTo>
                <a:close/>
                <a:moveTo>
                  <a:pt x="25391" y="1"/>
                </a:moveTo>
                <a:cubicBezTo>
                  <a:pt x="25172" y="1"/>
                  <a:pt x="25062" y="267"/>
                  <a:pt x="25219" y="421"/>
                </a:cubicBezTo>
                <a:cubicBezTo>
                  <a:pt x="25268" y="472"/>
                  <a:pt x="25330" y="494"/>
                  <a:pt x="25391" y="494"/>
                </a:cubicBezTo>
                <a:cubicBezTo>
                  <a:pt x="25517" y="494"/>
                  <a:pt x="25638" y="396"/>
                  <a:pt x="25638" y="248"/>
                </a:cubicBezTo>
                <a:cubicBezTo>
                  <a:pt x="25638" y="111"/>
                  <a:pt x="25529" y="1"/>
                  <a:pt x="25391" y="1"/>
                </a:cubicBezTo>
                <a:close/>
                <a:moveTo>
                  <a:pt x="1" y="1351"/>
                </a:moveTo>
                <a:lnTo>
                  <a:pt x="1" y="1583"/>
                </a:lnTo>
                <a:cubicBezTo>
                  <a:pt x="38" y="1508"/>
                  <a:pt x="38" y="1424"/>
                  <a:pt x="1" y="1351"/>
                </a:cubicBezTo>
                <a:close/>
                <a:moveTo>
                  <a:pt x="26613" y="1218"/>
                </a:moveTo>
                <a:cubicBezTo>
                  <a:pt x="26487" y="1218"/>
                  <a:pt x="26365" y="1317"/>
                  <a:pt x="26365" y="1467"/>
                </a:cubicBezTo>
                <a:cubicBezTo>
                  <a:pt x="26365" y="1602"/>
                  <a:pt x="26475" y="1712"/>
                  <a:pt x="26610" y="1712"/>
                </a:cubicBezTo>
                <a:cubicBezTo>
                  <a:pt x="26832" y="1712"/>
                  <a:pt x="26942" y="1446"/>
                  <a:pt x="26785" y="1292"/>
                </a:cubicBezTo>
                <a:cubicBezTo>
                  <a:pt x="26736" y="1241"/>
                  <a:pt x="26674" y="1218"/>
                  <a:pt x="26613" y="1218"/>
                </a:cubicBezTo>
                <a:close/>
                <a:moveTo>
                  <a:pt x="1000" y="1220"/>
                </a:moveTo>
                <a:cubicBezTo>
                  <a:pt x="781" y="1220"/>
                  <a:pt x="671" y="1486"/>
                  <a:pt x="828" y="1640"/>
                </a:cubicBezTo>
                <a:cubicBezTo>
                  <a:pt x="878" y="1691"/>
                  <a:pt x="940" y="1714"/>
                  <a:pt x="1001" y="1714"/>
                </a:cubicBezTo>
                <a:cubicBezTo>
                  <a:pt x="1127" y="1714"/>
                  <a:pt x="1248" y="1615"/>
                  <a:pt x="1248" y="1467"/>
                </a:cubicBezTo>
                <a:cubicBezTo>
                  <a:pt x="1248" y="1330"/>
                  <a:pt x="1138" y="1220"/>
                  <a:pt x="1000" y="1220"/>
                </a:cubicBezTo>
                <a:close/>
                <a:moveTo>
                  <a:pt x="2223" y="1220"/>
                </a:moveTo>
                <a:cubicBezTo>
                  <a:pt x="2000" y="1220"/>
                  <a:pt x="1890" y="1486"/>
                  <a:pt x="2047" y="1640"/>
                </a:cubicBezTo>
                <a:cubicBezTo>
                  <a:pt x="2097" y="1691"/>
                  <a:pt x="2159" y="1714"/>
                  <a:pt x="2220" y="1714"/>
                </a:cubicBezTo>
                <a:cubicBezTo>
                  <a:pt x="2346" y="1714"/>
                  <a:pt x="2467" y="1615"/>
                  <a:pt x="2467" y="1467"/>
                </a:cubicBezTo>
                <a:cubicBezTo>
                  <a:pt x="2467" y="1330"/>
                  <a:pt x="2357" y="1220"/>
                  <a:pt x="2223" y="1220"/>
                </a:cubicBezTo>
                <a:close/>
                <a:moveTo>
                  <a:pt x="3442" y="1220"/>
                </a:moveTo>
                <a:cubicBezTo>
                  <a:pt x="3222" y="1220"/>
                  <a:pt x="3110" y="1486"/>
                  <a:pt x="3266" y="1640"/>
                </a:cubicBezTo>
                <a:cubicBezTo>
                  <a:pt x="3317" y="1691"/>
                  <a:pt x="3379" y="1714"/>
                  <a:pt x="3440" y="1714"/>
                </a:cubicBezTo>
                <a:cubicBezTo>
                  <a:pt x="3566" y="1714"/>
                  <a:pt x="3686" y="1615"/>
                  <a:pt x="3686" y="1467"/>
                </a:cubicBezTo>
                <a:cubicBezTo>
                  <a:pt x="3686" y="1330"/>
                  <a:pt x="3576" y="1220"/>
                  <a:pt x="3442" y="1220"/>
                </a:cubicBezTo>
                <a:close/>
                <a:moveTo>
                  <a:pt x="4661" y="1220"/>
                </a:moveTo>
                <a:cubicBezTo>
                  <a:pt x="4441" y="1220"/>
                  <a:pt x="4332" y="1486"/>
                  <a:pt x="4485" y="1640"/>
                </a:cubicBezTo>
                <a:cubicBezTo>
                  <a:pt x="4536" y="1691"/>
                  <a:pt x="4599" y="1714"/>
                  <a:pt x="4660" y="1714"/>
                </a:cubicBezTo>
                <a:cubicBezTo>
                  <a:pt x="4787" y="1714"/>
                  <a:pt x="4908" y="1615"/>
                  <a:pt x="4908" y="1467"/>
                </a:cubicBezTo>
                <a:cubicBezTo>
                  <a:pt x="4908" y="1330"/>
                  <a:pt x="4795" y="1220"/>
                  <a:pt x="4661" y="1220"/>
                </a:cubicBezTo>
                <a:close/>
                <a:moveTo>
                  <a:pt x="5880" y="1220"/>
                </a:moveTo>
                <a:cubicBezTo>
                  <a:pt x="5660" y="1220"/>
                  <a:pt x="5551" y="1486"/>
                  <a:pt x="5704" y="1640"/>
                </a:cubicBezTo>
                <a:cubicBezTo>
                  <a:pt x="5755" y="1691"/>
                  <a:pt x="5818" y="1714"/>
                  <a:pt x="5879" y="1714"/>
                </a:cubicBezTo>
                <a:cubicBezTo>
                  <a:pt x="6006" y="1714"/>
                  <a:pt x="6127" y="1615"/>
                  <a:pt x="6127" y="1467"/>
                </a:cubicBezTo>
                <a:cubicBezTo>
                  <a:pt x="6127" y="1330"/>
                  <a:pt x="6015" y="1220"/>
                  <a:pt x="5880" y="1220"/>
                </a:cubicBezTo>
                <a:close/>
                <a:moveTo>
                  <a:pt x="7099" y="1220"/>
                </a:moveTo>
                <a:cubicBezTo>
                  <a:pt x="6879" y="1220"/>
                  <a:pt x="6770" y="1486"/>
                  <a:pt x="6923" y="1640"/>
                </a:cubicBezTo>
                <a:cubicBezTo>
                  <a:pt x="6974" y="1691"/>
                  <a:pt x="7037" y="1714"/>
                  <a:pt x="7098" y="1714"/>
                </a:cubicBezTo>
                <a:cubicBezTo>
                  <a:pt x="7225" y="1714"/>
                  <a:pt x="7346" y="1615"/>
                  <a:pt x="7346" y="1467"/>
                </a:cubicBezTo>
                <a:cubicBezTo>
                  <a:pt x="7346" y="1330"/>
                  <a:pt x="7237" y="1220"/>
                  <a:pt x="7099" y="1220"/>
                </a:cubicBezTo>
                <a:close/>
                <a:moveTo>
                  <a:pt x="8318" y="1220"/>
                </a:moveTo>
                <a:cubicBezTo>
                  <a:pt x="8099" y="1220"/>
                  <a:pt x="7989" y="1486"/>
                  <a:pt x="8146" y="1640"/>
                </a:cubicBezTo>
                <a:cubicBezTo>
                  <a:pt x="8195" y="1691"/>
                  <a:pt x="8257" y="1714"/>
                  <a:pt x="8318" y="1714"/>
                </a:cubicBezTo>
                <a:cubicBezTo>
                  <a:pt x="8444" y="1714"/>
                  <a:pt x="8565" y="1615"/>
                  <a:pt x="8565" y="1467"/>
                </a:cubicBezTo>
                <a:cubicBezTo>
                  <a:pt x="8565" y="1330"/>
                  <a:pt x="8456" y="1220"/>
                  <a:pt x="8318" y="1220"/>
                </a:cubicBezTo>
                <a:close/>
                <a:moveTo>
                  <a:pt x="9537" y="1220"/>
                </a:moveTo>
                <a:cubicBezTo>
                  <a:pt x="9318" y="1220"/>
                  <a:pt x="9208" y="1486"/>
                  <a:pt x="9365" y="1640"/>
                </a:cubicBezTo>
                <a:cubicBezTo>
                  <a:pt x="9415" y="1691"/>
                  <a:pt x="9476" y="1714"/>
                  <a:pt x="9537" y="1714"/>
                </a:cubicBezTo>
                <a:cubicBezTo>
                  <a:pt x="9663" y="1714"/>
                  <a:pt x="9785" y="1615"/>
                  <a:pt x="9785" y="1467"/>
                </a:cubicBezTo>
                <a:cubicBezTo>
                  <a:pt x="9785" y="1330"/>
                  <a:pt x="9675" y="1220"/>
                  <a:pt x="9537" y="1220"/>
                </a:cubicBezTo>
                <a:close/>
                <a:moveTo>
                  <a:pt x="10759" y="1220"/>
                </a:moveTo>
                <a:cubicBezTo>
                  <a:pt x="10537" y="1220"/>
                  <a:pt x="10427" y="1486"/>
                  <a:pt x="10584" y="1640"/>
                </a:cubicBezTo>
                <a:cubicBezTo>
                  <a:pt x="10634" y="1691"/>
                  <a:pt x="10695" y="1714"/>
                  <a:pt x="10756" y="1714"/>
                </a:cubicBezTo>
                <a:cubicBezTo>
                  <a:pt x="10882" y="1714"/>
                  <a:pt x="11004" y="1615"/>
                  <a:pt x="11004" y="1467"/>
                </a:cubicBezTo>
                <a:cubicBezTo>
                  <a:pt x="11004" y="1330"/>
                  <a:pt x="10894" y="1220"/>
                  <a:pt x="10759" y="1220"/>
                </a:cubicBezTo>
                <a:close/>
                <a:moveTo>
                  <a:pt x="11978" y="1220"/>
                </a:moveTo>
                <a:cubicBezTo>
                  <a:pt x="11759" y="1220"/>
                  <a:pt x="11646" y="1486"/>
                  <a:pt x="11803" y="1640"/>
                </a:cubicBezTo>
                <a:cubicBezTo>
                  <a:pt x="11854" y="1691"/>
                  <a:pt x="11916" y="1714"/>
                  <a:pt x="11977" y="1714"/>
                </a:cubicBezTo>
                <a:cubicBezTo>
                  <a:pt x="12103" y="1714"/>
                  <a:pt x="12223" y="1615"/>
                  <a:pt x="12223" y="1467"/>
                </a:cubicBezTo>
                <a:cubicBezTo>
                  <a:pt x="12223" y="1330"/>
                  <a:pt x="12113" y="1220"/>
                  <a:pt x="11978" y="1220"/>
                </a:cubicBezTo>
                <a:close/>
                <a:moveTo>
                  <a:pt x="13197" y="1220"/>
                </a:moveTo>
                <a:cubicBezTo>
                  <a:pt x="12978" y="1220"/>
                  <a:pt x="12868" y="1486"/>
                  <a:pt x="13022" y="1640"/>
                </a:cubicBezTo>
                <a:cubicBezTo>
                  <a:pt x="13073" y="1691"/>
                  <a:pt x="13135" y="1714"/>
                  <a:pt x="13196" y="1714"/>
                </a:cubicBezTo>
                <a:cubicBezTo>
                  <a:pt x="13324" y="1714"/>
                  <a:pt x="13445" y="1615"/>
                  <a:pt x="13445" y="1467"/>
                </a:cubicBezTo>
                <a:cubicBezTo>
                  <a:pt x="13445" y="1330"/>
                  <a:pt x="13332" y="1220"/>
                  <a:pt x="13197" y="1220"/>
                </a:cubicBezTo>
                <a:close/>
                <a:moveTo>
                  <a:pt x="14416" y="1220"/>
                </a:moveTo>
                <a:cubicBezTo>
                  <a:pt x="14197" y="1220"/>
                  <a:pt x="14087" y="1486"/>
                  <a:pt x="14241" y="1640"/>
                </a:cubicBezTo>
                <a:cubicBezTo>
                  <a:pt x="14292" y="1691"/>
                  <a:pt x="14354" y="1714"/>
                  <a:pt x="14416" y="1714"/>
                </a:cubicBezTo>
                <a:cubicBezTo>
                  <a:pt x="14543" y="1714"/>
                  <a:pt x="14664" y="1615"/>
                  <a:pt x="14664" y="1467"/>
                </a:cubicBezTo>
                <a:cubicBezTo>
                  <a:pt x="14664" y="1330"/>
                  <a:pt x="14551" y="1220"/>
                  <a:pt x="14416" y="1220"/>
                </a:cubicBezTo>
                <a:close/>
                <a:moveTo>
                  <a:pt x="15635" y="1220"/>
                </a:moveTo>
                <a:cubicBezTo>
                  <a:pt x="15416" y="1220"/>
                  <a:pt x="15306" y="1486"/>
                  <a:pt x="15460" y="1640"/>
                </a:cubicBezTo>
                <a:cubicBezTo>
                  <a:pt x="15511" y="1691"/>
                  <a:pt x="15573" y="1714"/>
                  <a:pt x="15635" y="1714"/>
                </a:cubicBezTo>
                <a:cubicBezTo>
                  <a:pt x="15762" y="1714"/>
                  <a:pt x="15883" y="1615"/>
                  <a:pt x="15883" y="1467"/>
                </a:cubicBezTo>
                <a:cubicBezTo>
                  <a:pt x="15883" y="1330"/>
                  <a:pt x="15773" y="1220"/>
                  <a:pt x="15635" y="1220"/>
                </a:cubicBezTo>
                <a:close/>
                <a:moveTo>
                  <a:pt x="16854" y="1220"/>
                </a:moveTo>
                <a:cubicBezTo>
                  <a:pt x="16635" y="1220"/>
                  <a:pt x="16525" y="1486"/>
                  <a:pt x="16682" y="1640"/>
                </a:cubicBezTo>
                <a:cubicBezTo>
                  <a:pt x="16732" y="1691"/>
                  <a:pt x="16794" y="1714"/>
                  <a:pt x="16855" y="1714"/>
                </a:cubicBezTo>
                <a:cubicBezTo>
                  <a:pt x="16981" y="1714"/>
                  <a:pt x="17102" y="1615"/>
                  <a:pt x="17102" y="1467"/>
                </a:cubicBezTo>
                <a:cubicBezTo>
                  <a:pt x="17102" y="1330"/>
                  <a:pt x="16992" y="1220"/>
                  <a:pt x="16854" y="1220"/>
                </a:cubicBezTo>
                <a:close/>
                <a:moveTo>
                  <a:pt x="18073" y="1220"/>
                </a:moveTo>
                <a:cubicBezTo>
                  <a:pt x="17854" y="1220"/>
                  <a:pt x="17744" y="1486"/>
                  <a:pt x="17901" y="1640"/>
                </a:cubicBezTo>
                <a:cubicBezTo>
                  <a:pt x="17951" y="1691"/>
                  <a:pt x="18013" y="1714"/>
                  <a:pt x="18074" y="1714"/>
                </a:cubicBezTo>
                <a:cubicBezTo>
                  <a:pt x="18200" y="1714"/>
                  <a:pt x="18321" y="1615"/>
                  <a:pt x="18321" y="1467"/>
                </a:cubicBezTo>
                <a:cubicBezTo>
                  <a:pt x="18321" y="1330"/>
                  <a:pt x="18211" y="1220"/>
                  <a:pt x="18073" y="1220"/>
                </a:cubicBezTo>
                <a:close/>
                <a:moveTo>
                  <a:pt x="19296" y="1220"/>
                </a:moveTo>
                <a:cubicBezTo>
                  <a:pt x="19073" y="1220"/>
                  <a:pt x="18963" y="1486"/>
                  <a:pt x="19120" y="1640"/>
                </a:cubicBezTo>
                <a:cubicBezTo>
                  <a:pt x="19171" y="1691"/>
                  <a:pt x="19233" y="1714"/>
                  <a:pt x="19294" y="1714"/>
                </a:cubicBezTo>
                <a:cubicBezTo>
                  <a:pt x="19420" y="1714"/>
                  <a:pt x="19540" y="1615"/>
                  <a:pt x="19540" y="1467"/>
                </a:cubicBezTo>
                <a:cubicBezTo>
                  <a:pt x="19540" y="1330"/>
                  <a:pt x="19430" y="1220"/>
                  <a:pt x="19296" y="1220"/>
                </a:cubicBezTo>
                <a:close/>
                <a:moveTo>
                  <a:pt x="20515" y="1220"/>
                </a:moveTo>
                <a:cubicBezTo>
                  <a:pt x="20295" y="1220"/>
                  <a:pt x="20182" y="1486"/>
                  <a:pt x="20339" y="1640"/>
                </a:cubicBezTo>
                <a:cubicBezTo>
                  <a:pt x="20390" y="1691"/>
                  <a:pt x="20452" y="1714"/>
                  <a:pt x="20513" y="1714"/>
                </a:cubicBezTo>
                <a:cubicBezTo>
                  <a:pt x="20639" y="1714"/>
                  <a:pt x="20759" y="1615"/>
                  <a:pt x="20759" y="1467"/>
                </a:cubicBezTo>
                <a:cubicBezTo>
                  <a:pt x="20759" y="1330"/>
                  <a:pt x="20649" y="1220"/>
                  <a:pt x="20515" y="1220"/>
                </a:cubicBezTo>
                <a:close/>
                <a:moveTo>
                  <a:pt x="21734" y="1220"/>
                </a:moveTo>
                <a:cubicBezTo>
                  <a:pt x="21514" y="1220"/>
                  <a:pt x="21405" y="1486"/>
                  <a:pt x="21558" y="1640"/>
                </a:cubicBezTo>
                <a:cubicBezTo>
                  <a:pt x="21609" y="1691"/>
                  <a:pt x="21672" y="1714"/>
                  <a:pt x="21733" y="1714"/>
                </a:cubicBezTo>
                <a:cubicBezTo>
                  <a:pt x="21860" y="1714"/>
                  <a:pt x="21981" y="1615"/>
                  <a:pt x="21981" y="1467"/>
                </a:cubicBezTo>
                <a:cubicBezTo>
                  <a:pt x="21981" y="1330"/>
                  <a:pt x="21868" y="1220"/>
                  <a:pt x="21734" y="1220"/>
                </a:cubicBezTo>
                <a:close/>
                <a:moveTo>
                  <a:pt x="22953" y="1220"/>
                </a:moveTo>
                <a:cubicBezTo>
                  <a:pt x="22733" y="1220"/>
                  <a:pt x="22624" y="1486"/>
                  <a:pt x="22777" y="1640"/>
                </a:cubicBezTo>
                <a:cubicBezTo>
                  <a:pt x="22828" y="1691"/>
                  <a:pt x="22891" y="1714"/>
                  <a:pt x="22952" y="1714"/>
                </a:cubicBezTo>
                <a:cubicBezTo>
                  <a:pt x="23079" y="1714"/>
                  <a:pt x="23200" y="1615"/>
                  <a:pt x="23200" y="1467"/>
                </a:cubicBezTo>
                <a:cubicBezTo>
                  <a:pt x="23200" y="1330"/>
                  <a:pt x="23088" y="1220"/>
                  <a:pt x="22953" y="1220"/>
                </a:cubicBezTo>
                <a:close/>
                <a:moveTo>
                  <a:pt x="24172" y="1220"/>
                </a:moveTo>
                <a:cubicBezTo>
                  <a:pt x="23952" y="1220"/>
                  <a:pt x="23843" y="1486"/>
                  <a:pt x="23996" y="1640"/>
                </a:cubicBezTo>
                <a:cubicBezTo>
                  <a:pt x="24047" y="1691"/>
                  <a:pt x="24110" y="1714"/>
                  <a:pt x="24171" y="1714"/>
                </a:cubicBezTo>
                <a:cubicBezTo>
                  <a:pt x="24298" y="1714"/>
                  <a:pt x="24419" y="1615"/>
                  <a:pt x="24419" y="1467"/>
                </a:cubicBezTo>
                <a:cubicBezTo>
                  <a:pt x="24419" y="1330"/>
                  <a:pt x="24310" y="1220"/>
                  <a:pt x="24172" y="1220"/>
                </a:cubicBezTo>
                <a:close/>
                <a:moveTo>
                  <a:pt x="25391" y="1220"/>
                </a:moveTo>
                <a:cubicBezTo>
                  <a:pt x="25172" y="1220"/>
                  <a:pt x="25062" y="1486"/>
                  <a:pt x="25219" y="1640"/>
                </a:cubicBezTo>
                <a:cubicBezTo>
                  <a:pt x="25268" y="1691"/>
                  <a:pt x="25330" y="1714"/>
                  <a:pt x="25391" y="1714"/>
                </a:cubicBezTo>
                <a:cubicBezTo>
                  <a:pt x="25517" y="1714"/>
                  <a:pt x="25638" y="1615"/>
                  <a:pt x="25638" y="1467"/>
                </a:cubicBezTo>
                <a:cubicBezTo>
                  <a:pt x="25638" y="1330"/>
                  <a:pt x="25529" y="1220"/>
                  <a:pt x="25391" y="1220"/>
                </a:cubicBezTo>
                <a:close/>
                <a:moveTo>
                  <a:pt x="1" y="2571"/>
                </a:moveTo>
                <a:lnTo>
                  <a:pt x="1" y="2802"/>
                </a:lnTo>
                <a:cubicBezTo>
                  <a:pt x="38" y="2730"/>
                  <a:pt x="38" y="2643"/>
                  <a:pt x="1" y="2571"/>
                </a:cubicBezTo>
                <a:close/>
                <a:moveTo>
                  <a:pt x="1000" y="2439"/>
                </a:moveTo>
                <a:cubicBezTo>
                  <a:pt x="781" y="2439"/>
                  <a:pt x="671" y="2705"/>
                  <a:pt x="828" y="2859"/>
                </a:cubicBezTo>
                <a:cubicBezTo>
                  <a:pt x="878" y="2910"/>
                  <a:pt x="940" y="2933"/>
                  <a:pt x="1001" y="2933"/>
                </a:cubicBezTo>
                <a:cubicBezTo>
                  <a:pt x="1127" y="2933"/>
                  <a:pt x="1248" y="2835"/>
                  <a:pt x="1248" y="2686"/>
                </a:cubicBezTo>
                <a:cubicBezTo>
                  <a:pt x="1248" y="2549"/>
                  <a:pt x="1138" y="2439"/>
                  <a:pt x="1000" y="2439"/>
                </a:cubicBezTo>
                <a:close/>
                <a:moveTo>
                  <a:pt x="2223" y="2439"/>
                </a:moveTo>
                <a:cubicBezTo>
                  <a:pt x="2000" y="2439"/>
                  <a:pt x="1890" y="2705"/>
                  <a:pt x="2047" y="2859"/>
                </a:cubicBezTo>
                <a:cubicBezTo>
                  <a:pt x="2097" y="2910"/>
                  <a:pt x="2159" y="2933"/>
                  <a:pt x="2220" y="2933"/>
                </a:cubicBezTo>
                <a:cubicBezTo>
                  <a:pt x="2346" y="2933"/>
                  <a:pt x="2467" y="2835"/>
                  <a:pt x="2467" y="2686"/>
                </a:cubicBezTo>
                <a:cubicBezTo>
                  <a:pt x="2467" y="2549"/>
                  <a:pt x="2357" y="2439"/>
                  <a:pt x="2223" y="2439"/>
                </a:cubicBezTo>
                <a:close/>
                <a:moveTo>
                  <a:pt x="3442" y="2439"/>
                </a:moveTo>
                <a:cubicBezTo>
                  <a:pt x="3222" y="2439"/>
                  <a:pt x="3110" y="2705"/>
                  <a:pt x="3266" y="2859"/>
                </a:cubicBezTo>
                <a:cubicBezTo>
                  <a:pt x="3317" y="2910"/>
                  <a:pt x="3379" y="2933"/>
                  <a:pt x="3440" y="2933"/>
                </a:cubicBezTo>
                <a:cubicBezTo>
                  <a:pt x="3566" y="2933"/>
                  <a:pt x="3686" y="2835"/>
                  <a:pt x="3686" y="2686"/>
                </a:cubicBezTo>
                <a:cubicBezTo>
                  <a:pt x="3686" y="2549"/>
                  <a:pt x="3576" y="2439"/>
                  <a:pt x="3442" y="2439"/>
                </a:cubicBezTo>
                <a:close/>
                <a:moveTo>
                  <a:pt x="4661" y="2439"/>
                </a:moveTo>
                <a:cubicBezTo>
                  <a:pt x="4441" y="2439"/>
                  <a:pt x="4332" y="2705"/>
                  <a:pt x="4485" y="2859"/>
                </a:cubicBezTo>
                <a:cubicBezTo>
                  <a:pt x="4536" y="2910"/>
                  <a:pt x="4599" y="2933"/>
                  <a:pt x="4660" y="2933"/>
                </a:cubicBezTo>
                <a:cubicBezTo>
                  <a:pt x="4787" y="2933"/>
                  <a:pt x="4908" y="2835"/>
                  <a:pt x="4908" y="2686"/>
                </a:cubicBezTo>
                <a:cubicBezTo>
                  <a:pt x="4908" y="2549"/>
                  <a:pt x="4795" y="2439"/>
                  <a:pt x="4661" y="2439"/>
                </a:cubicBezTo>
                <a:close/>
                <a:moveTo>
                  <a:pt x="5880" y="2439"/>
                </a:moveTo>
                <a:cubicBezTo>
                  <a:pt x="5660" y="2439"/>
                  <a:pt x="5551" y="2705"/>
                  <a:pt x="5704" y="2859"/>
                </a:cubicBezTo>
                <a:cubicBezTo>
                  <a:pt x="5755" y="2910"/>
                  <a:pt x="5818" y="2933"/>
                  <a:pt x="5879" y="2933"/>
                </a:cubicBezTo>
                <a:cubicBezTo>
                  <a:pt x="6006" y="2933"/>
                  <a:pt x="6127" y="2835"/>
                  <a:pt x="6127" y="2686"/>
                </a:cubicBezTo>
                <a:cubicBezTo>
                  <a:pt x="6127" y="2549"/>
                  <a:pt x="6015" y="2439"/>
                  <a:pt x="5880" y="2439"/>
                </a:cubicBezTo>
                <a:close/>
                <a:moveTo>
                  <a:pt x="7099" y="2439"/>
                </a:moveTo>
                <a:cubicBezTo>
                  <a:pt x="6879" y="2439"/>
                  <a:pt x="6770" y="2705"/>
                  <a:pt x="6923" y="2859"/>
                </a:cubicBezTo>
                <a:cubicBezTo>
                  <a:pt x="6974" y="2910"/>
                  <a:pt x="7037" y="2933"/>
                  <a:pt x="7098" y="2933"/>
                </a:cubicBezTo>
                <a:cubicBezTo>
                  <a:pt x="7225" y="2933"/>
                  <a:pt x="7346" y="2835"/>
                  <a:pt x="7346" y="2686"/>
                </a:cubicBezTo>
                <a:cubicBezTo>
                  <a:pt x="7346" y="2549"/>
                  <a:pt x="7237" y="2439"/>
                  <a:pt x="7099" y="2439"/>
                </a:cubicBezTo>
                <a:close/>
                <a:moveTo>
                  <a:pt x="8318" y="2439"/>
                </a:moveTo>
                <a:cubicBezTo>
                  <a:pt x="8099" y="2439"/>
                  <a:pt x="7989" y="2705"/>
                  <a:pt x="8146" y="2859"/>
                </a:cubicBezTo>
                <a:cubicBezTo>
                  <a:pt x="8195" y="2910"/>
                  <a:pt x="8257" y="2933"/>
                  <a:pt x="8318" y="2933"/>
                </a:cubicBezTo>
                <a:cubicBezTo>
                  <a:pt x="8444" y="2933"/>
                  <a:pt x="8565" y="2835"/>
                  <a:pt x="8565" y="2686"/>
                </a:cubicBezTo>
                <a:cubicBezTo>
                  <a:pt x="8565" y="2549"/>
                  <a:pt x="8456" y="2439"/>
                  <a:pt x="8318" y="2439"/>
                </a:cubicBezTo>
                <a:close/>
                <a:moveTo>
                  <a:pt x="9537" y="2439"/>
                </a:moveTo>
                <a:cubicBezTo>
                  <a:pt x="9318" y="2439"/>
                  <a:pt x="9208" y="2705"/>
                  <a:pt x="9365" y="2859"/>
                </a:cubicBezTo>
                <a:cubicBezTo>
                  <a:pt x="9415" y="2910"/>
                  <a:pt x="9476" y="2933"/>
                  <a:pt x="9537" y="2933"/>
                </a:cubicBezTo>
                <a:cubicBezTo>
                  <a:pt x="9663" y="2933"/>
                  <a:pt x="9785" y="2835"/>
                  <a:pt x="9785" y="2686"/>
                </a:cubicBezTo>
                <a:cubicBezTo>
                  <a:pt x="9785" y="2549"/>
                  <a:pt x="9675" y="2439"/>
                  <a:pt x="9537" y="2439"/>
                </a:cubicBezTo>
                <a:close/>
                <a:moveTo>
                  <a:pt x="10759" y="2439"/>
                </a:moveTo>
                <a:cubicBezTo>
                  <a:pt x="10537" y="2439"/>
                  <a:pt x="10427" y="2705"/>
                  <a:pt x="10584" y="2859"/>
                </a:cubicBezTo>
                <a:cubicBezTo>
                  <a:pt x="10634" y="2910"/>
                  <a:pt x="10695" y="2933"/>
                  <a:pt x="10756" y="2933"/>
                </a:cubicBezTo>
                <a:cubicBezTo>
                  <a:pt x="10882" y="2933"/>
                  <a:pt x="11004" y="2835"/>
                  <a:pt x="11004" y="2686"/>
                </a:cubicBezTo>
                <a:cubicBezTo>
                  <a:pt x="11004" y="2549"/>
                  <a:pt x="10894" y="2439"/>
                  <a:pt x="10759" y="2439"/>
                </a:cubicBezTo>
                <a:close/>
                <a:moveTo>
                  <a:pt x="11978" y="2439"/>
                </a:moveTo>
                <a:cubicBezTo>
                  <a:pt x="11759" y="2439"/>
                  <a:pt x="11646" y="2705"/>
                  <a:pt x="11803" y="2859"/>
                </a:cubicBezTo>
                <a:cubicBezTo>
                  <a:pt x="11854" y="2910"/>
                  <a:pt x="11916" y="2933"/>
                  <a:pt x="11977" y="2933"/>
                </a:cubicBezTo>
                <a:cubicBezTo>
                  <a:pt x="12103" y="2933"/>
                  <a:pt x="12223" y="2835"/>
                  <a:pt x="12223" y="2686"/>
                </a:cubicBezTo>
                <a:cubicBezTo>
                  <a:pt x="12223" y="2549"/>
                  <a:pt x="12113" y="2439"/>
                  <a:pt x="11978" y="2439"/>
                </a:cubicBezTo>
                <a:close/>
                <a:moveTo>
                  <a:pt x="13197" y="2439"/>
                </a:moveTo>
                <a:cubicBezTo>
                  <a:pt x="12978" y="2439"/>
                  <a:pt x="12868" y="2705"/>
                  <a:pt x="13022" y="2859"/>
                </a:cubicBezTo>
                <a:cubicBezTo>
                  <a:pt x="13073" y="2910"/>
                  <a:pt x="13135" y="2933"/>
                  <a:pt x="13196" y="2933"/>
                </a:cubicBezTo>
                <a:cubicBezTo>
                  <a:pt x="13324" y="2933"/>
                  <a:pt x="13445" y="2835"/>
                  <a:pt x="13445" y="2686"/>
                </a:cubicBezTo>
                <a:cubicBezTo>
                  <a:pt x="13445" y="2549"/>
                  <a:pt x="13332" y="2439"/>
                  <a:pt x="13197" y="2439"/>
                </a:cubicBezTo>
                <a:close/>
                <a:moveTo>
                  <a:pt x="14416" y="2439"/>
                </a:moveTo>
                <a:cubicBezTo>
                  <a:pt x="14197" y="2439"/>
                  <a:pt x="14087" y="2705"/>
                  <a:pt x="14241" y="2859"/>
                </a:cubicBezTo>
                <a:cubicBezTo>
                  <a:pt x="14292" y="2910"/>
                  <a:pt x="14354" y="2933"/>
                  <a:pt x="14416" y="2933"/>
                </a:cubicBezTo>
                <a:cubicBezTo>
                  <a:pt x="14543" y="2933"/>
                  <a:pt x="14664" y="2835"/>
                  <a:pt x="14664" y="2686"/>
                </a:cubicBezTo>
                <a:cubicBezTo>
                  <a:pt x="14664" y="2549"/>
                  <a:pt x="14551" y="2439"/>
                  <a:pt x="14416" y="2439"/>
                </a:cubicBezTo>
                <a:close/>
                <a:moveTo>
                  <a:pt x="15635" y="2439"/>
                </a:moveTo>
                <a:cubicBezTo>
                  <a:pt x="15416" y="2439"/>
                  <a:pt x="15306" y="2705"/>
                  <a:pt x="15460" y="2859"/>
                </a:cubicBezTo>
                <a:cubicBezTo>
                  <a:pt x="15511" y="2910"/>
                  <a:pt x="15573" y="2933"/>
                  <a:pt x="15635" y="2933"/>
                </a:cubicBezTo>
                <a:cubicBezTo>
                  <a:pt x="15762" y="2933"/>
                  <a:pt x="15883" y="2835"/>
                  <a:pt x="15883" y="2686"/>
                </a:cubicBezTo>
                <a:cubicBezTo>
                  <a:pt x="15883" y="2549"/>
                  <a:pt x="15773" y="2439"/>
                  <a:pt x="15635" y="2439"/>
                </a:cubicBezTo>
                <a:close/>
                <a:moveTo>
                  <a:pt x="16854" y="2439"/>
                </a:moveTo>
                <a:cubicBezTo>
                  <a:pt x="16635" y="2439"/>
                  <a:pt x="16525" y="2705"/>
                  <a:pt x="16682" y="2859"/>
                </a:cubicBezTo>
                <a:cubicBezTo>
                  <a:pt x="16732" y="2910"/>
                  <a:pt x="16794" y="2933"/>
                  <a:pt x="16855" y="2933"/>
                </a:cubicBezTo>
                <a:cubicBezTo>
                  <a:pt x="16981" y="2933"/>
                  <a:pt x="17102" y="2835"/>
                  <a:pt x="17102" y="2686"/>
                </a:cubicBezTo>
                <a:cubicBezTo>
                  <a:pt x="17102" y="2549"/>
                  <a:pt x="16992" y="2439"/>
                  <a:pt x="16854" y="2439"/>
                </a:cubicBezTo>
                <a:close/>
                <a:moveTo>
                  <a:pt x="18073" y="2439"/>
                </a:moveTo>
                <a:cubicBezTo>
                  <a:pt x="17854" y="2439"/>
                  <a:pt x="17744" y="2705"/>
                  <a:pt x="17901" y="2859"/>
                </a:cubicBezTo>
                <a:cubicBezTo>
                  <a:pt x="17951" y="2910"/>
                  <a:pt x="18013" y="2933"/>
                  <a:pt x="18074" y="2933"/>
                </a:cubicBezTo>
                <a:cubicBezTo>
                  <a:pt x="18200" y="2933"/>
                  <a:pt x="18321" y="2835"/>
                  <a:pt x="18321" y="2686"/>
                </a:cubicBezTo>
                <a:cubicBezTo>
                  <a:pt x="18321" y="2549"/>
                  <a:pt x="18211" y="2439"/>
                  <a:pt x="18073" y="2439"/>
                </a:cubicBezTo>
                <a:close/>
                <a:moveTo>
                  <a:pt x="19296" y="2439"/>
                </a:moveTo>
                <a:cubicBezTo>
                  <a:pt x="19073" y="2439"/>
                  <a:pt x="18963" y="2705"/>
                  <a:pt x="19120" y="2859"/>
                </a:cubicBezTo>
                <a:cubicBezTo>
                  <a:pt x="19171" y="2910"/>
                  <a:pt x="19233" y="2933"/>
                  <a:pt x="19294" y="2933"/>
                </a:cubicBezTo>
                <a:cubicBezTo>
                  <a:pt x="19420" y="2933"/>
                  <a:pt x="19540" y="2835"/>
                  <a:pt x="19540" y="2686"/>
                </a:cubicBezTo>
                <a:cubicBezTo>
                  <a:pt x="19540" y="2549"/>
                  <a:pt x="19430" y="2439"/>
                  <a:pt x="19296" y="2439"/>
                </a:cubicBezTo>
                <a:close/>
                <a:moveTo>
                  <a:pt x="20515" y="2439"/>
                </a:moveTo>
                <a:cubicBezTo>
                  <a:pt x="20295" y="2439"/>
                  <a:pt x="20182" y="2705"/>
                  <a:pt x="20339" y="2859"/>
                </a:cubicBezTo>
                <a:cubicBezTo>
                  <a:pt x="20390" y="2910"/>
                  <a:pt x="20452" y="2933"/>
                  <a:pt x="20513" y="2933"/>
                </a:cubicBezTo>
                <a:cubicBezTo>
                  <a:pt x="20639" y="2933"/>
                  <a:pt x="20759" y="2835"/>
                  <a:pt x="20759" y="2686"/>
                </a:cubicBezTo>
                <a:cubicBezTo>
                  <a:pt x="20759" y="2549"/>
                  <a:pt x="20649" y="2439"/>
                  <a:pt x="20515" y="2439"/>
                </a:cubicBezTo>
                <a:close/>
                <a:moveTo>
                  <a:pt x="21734" y="2439"/>
                </a:moveTo>
                <a:cubicBezTo>
                  <a:pt x="21514" y="2439"/>
                  <a:pt x="21405" y="2705"/>
                  <a:pt x="21558" y="2859"/>
                </a:cubicBezTo>
                <a:cubicBezTo>
                  <a:pt x="21609" y="2910"/>
                  <a:pt x="21672" y="2933"/>
                  <a:pt x="21733" y="2933"/>
                </a:cubicBezTo>
                <a:cubicBezTo>
                  <a:pt x="21860" y="2933"/>
                  <a:pt x="21981" y="2835"/>
                  <a:pt x="21981" y="2686"/>
                </a:cubicBezTo>
                <a:cubicBezTo>
                  <a:pt x="21981" y="2549"/>
                  <a:pt x="21868" y="2439"/>
                  <a:pt x="21734" y="2439"/>
                </a:cubicBezTo>
                <a:close/>
                <a:moveTo>
                  <a:pt x="22953" y="2439"/>
                </a:moveTo>
                <a:cubicBezTo>
                  <a:pt x="22733" y="2439"/>
                  <a:pt x="22624" y="2705"/>
                  <a:pt x="22777" y="2859"/>
                </a:cubicBezTo>
                <a:cubicBezTo>
                  <a:pt x="22828" y="2910"/>
                  <a:pt x="22891" y="2933"/>
                  <a:pt x="22952" y="2933"/>
                </a:cubicBezTo>
                <a:cubicBezTo>
                  <a:pt x="23079" y="2933"/>
                  <a:pt x="23200" y="2835"/>
                  <a:pt x="23200" y="2686"/>
                </a:cubicBezTo>
                <a:cubicBezTo>
                  <a:pt x="23200" y="2549"/>
                  <a:pt x="23088" y="2439"/>
                  <a:pt x="22953" y="2439"/>
                </a:cubicBezTo>
                <a:close/>
                <a:moveTo>
                  <a:pt x="24172" y="2439"/>
                </a:moveTo>
                <a:cubicBezTo>
                  <a:pt x="23952" y="2439"/>
                  <a:pt x="23843" y="2705"/>
                  <a:pt x="23996" y="2859"/>
                </a:cubicBezTo>
                <a:cubicBezTo>
                  <a:pt x="24047" y="2910"/>
                  <a:pt x="24110" y="2933"/>
                  <a:pt x="24171" y="2933"/>
                </a:cubicBezTo>
                <a:cubicBezTo>
                  <a:pt x="24298" y="2933"/>
                  <a:pt x="24419" y="2835"/>
                  <a:pt x="24419" y="2686"/>
                </a:cubicBezTo>
                <a:cubicBezTo>
                  <a:pt x="24419" y="2549"/>
                  <a:pt x="24310" y="2439"/>
                  <a:pt x="24172" y="2439"/>
                </a:cubicBezTo>
                <a:close/>
                <a:moveTo>
                  <a:pt x="25391" y="2439"/>
                </a:moveTo>
                <a:cubicBezTo>
                  <a:pt x="25172" y="2439"/>
                  <a:pt x="25062" y="2705"/>
                  <a:pt x="25219" y="2859"/>
                </a:cubicBezTo>
                <a:cubicBezTo>
                  <a:pt x="25268" y="2910"/>
                  <a:pt x="25330" y="2933"/>
                  <a:pt x="25391" y="2933"/>
                </a:cubicBezTo>
                <a:cubicBezTo>
                  <a:pt x="25517" y="2933"/>
                  <a:pt x="25638" y="2835"/>
                  <a:pt x="25638" y="2686"/>
                </a:cubicBezTo>
                <a:cubicBezTo>
                  <a:pt x="25638" y="2549"/>
                  <a:pt x="25529" y="2439"/>
                  <a:pt x="25391" y="2439"/>
                </a:cubicBezTo>
                <a:close/>
                <a:moveTo>
                  <a:pt x="26610" y="2439"/>
                </a:moveTo>
                <a:cubicBezTo>
                  <a:pt x="26391" y="2439"/>
                  <a:pt x="26281" y="2705"/>
                  <a:pt x="26438" y="2859"/>
                </a:cubicBezTo>
                <a:cubicBezTo>
                  <a:pt x="26488" y="2910"/>
                  <a:pt x="26549" y="2933"/>
                  <a:pt x="26610" y="2933"/>
                </a:cubicBezTo>
                <a:cubicBezTo>
                  <a:pt x="26736" y="2933"/>
                  <a:pt x="26857" y="2835"/>
                  <a:pt x="26857" y="2686"/>
                </a:cubicBezTo>
                <a:cubicBezTo>
                  <a:pt x="26857" y="2549"/>
                  <a:pt x="26748" y="2439"/>
                  <a:pt x="26610" y="2439"/>
                </a:cubicBezTo>
                <a:close/>
                <a:moveTo>
                  <a:pt x="1" y="3790"/>
                </a:moveTo>
                <a:lnTo>
                  <a:pt x="1" y="4021"/>
                </a:lnTo>
                <a:cubicBezTo>
                  <a:pt x="38" y="3949"/>
                  <a:pt x="38" y="3862"/>
                  <a:pt x="1" y="3790"/>
                </a:cubicBezTo>
                <a:close/>
                <a:moveTo>
                  <a:pt x="1000" y="3658"/>
                </a:moveTo>
                <a:cubicBezTo>
                  <a:pt x="781" y="3658"/>
                  <a:pt x="671" y="3924"/>
                  <a:pt x="828" y="4081"/>
                </a:cubicBezTo>
                <a:cubicBezTo>
                  <a:pt x="878" y="4130"/>
                  <a:pt x="939" y="4153"/>
                  <a:pt x="999" y="4153"/>
                </a:cubicBezTo>
                <a:cubicBezTo>
                  <a:pt x="1126" y="4153"/>
                  <a:pt x="1248" y="4054"/>
                  <a:pt x="1248" y="3906"/>
                </a:cubicBezTo>
                <a:cubicBezTo>
                  <a:pt x="1248" y="3768"/>
                  <a:pt x="1138" y="3658"/>
                  <a:pt x="1000" y="3658"/>
                </a:cubicBezTo>
                <a:close/>
                <a:moveTo>
                  <a:pt x="2223" y="3658"/>
                </a:moveTo>
                <a:cubicBezTo>
                  <a:pt x="2000" y="3658"/>
                  <a:pt x="1890" y="3924"/>
                  <a:pt x="2047" y="4081"/>
                </a:cubicBezTo>
                <a:cubicBezTo>
                  <a:pt x="2097" y="4130"/>
                  <a:pt x="2158" y="4153"/>
                  <a:pt x="2218" y="4153"/>
                </a:cubicBezTo>
                <a:cubicBezTo>
                  <a:pt x="2345" y="4153"/>
                  <a:pt x="2467" y="4054"/>
                  <a:pt x="2467" y="3906"/>
                </a:cubicBezTo>
                <a:cubicBezTo>
                  <a:pt x="2467" y="3768"/>
                  <a:pt x="2357" y="3658"/>
                  <a:pt x="2223" y="3658"/>
                </a:cubicBezTo>
                <a:close/>
                <a:moveTo>
                  <a:pt x="3442" y="3658"/>
                </a:moveTo>
                <a:cubicBezTo>
                  <a:pt x="3222" y="3658"/>
                  <a:pt x="3110" y="3924"/>
                  <a:pt x="3266" y="4081"/>
                </a:cubicBezTo>
                <a:cubicBezTo>
                  <a:pt x="3317" y="4130"/>
                  <a:pt x="3378" y="4153"/>
                  <a:pt x="3438" y="4153"/>
                </a:cubicBezTo>
                <a:cubicBezTo>
                  <a:pt x="3565" y="4153"/>
                  <a:pt x="3686" y="4054"/>
                  <a:pt x="3686" y="3906"/>
                </a:cubicBezTo>
                <a:cubicBezTo>
                  <a:pt x="3686" y="3768"/>
                  <a:pt x="3576" y="3658"/>
                  <a:pt x="3442" y="3658"/>
                </a:cubicBezTo>
                <a:close/>
                <a:moveTo>
                  <a:pt x="4661" y="3658"/>
                </a:moveTo>
                <a:cubicBezTo>
                  <a:pt x="4441" y="3658"/>
                  <a:pt x="4332" y="3924"/>
                  <a:pt x="4485" y="4081"/>
                </a:cubicBezTo>
                <a:cubicBezTo>
                  <a:pt x="4536" y="4130"/>
                  <a:pt x="4597" y="4153"/>
                  <a:pt x="4658" y="4153"/>
                </a:cubicBezTo>
                <a:cubicBezTo>
                  <a:pt x="4786" y="4153"/>
                  <a:pt x="4908" y="4054"/>
                  <a:pt x="4908" y="3906"/>
                </a:cubicBezTo>
                <a:cubicBezTo>
                  <a:pt x="4908" y="3768"/>
                  <a:pt x="4795" y="3658"/>
                  <a:pt x="4661" y="3658"/>
                </a:cubicBezTo>
                <a:close/>
                <a:moveTo>
                  <a:pt x="5880" y="3658"/>
                </a:moveTo>
                <a:cubicBezTo>
                  <a:pt x="5660" y="3658"/>
                  <a:pt x="5551" y="3924"/>
                  <a:pt x="5704" y="4081"/>
                </a:cubicBezTo>
                <a:cubicBezTo>
                  <a:pt x="5755" y="4130"/>
                  <a:pt x="5817" y="4153"/>
                  <a:pt x="5877" y="4153"/>
                </a:cubicBezTo>
                <a:cubicBezTo>
                  <a:pt x="6005" y="4153"/>
                  <a:pt x="6127" y="4054"/>
                  <a:pt x="6127" y="3906"/>
                </a:cubicBezTo>
                <a:cubicBezTo>
                  <a:pt x="6127" y="3768"/>
                  <a:pt x="6015" y="3658"/>
                  <a:pt x="5880" y="3658"/>
                </a:cubicBezTo>
                <a:close/>
                <a:moveTo>
                  <a:pt x="7099" y="3658"/>
                </a:moveTo>
                <a:cubicBezTo>
                  <a:pt x="6879" y="3658"/>
                  <a:pt x="6770" y="3924"/>
                  <a:pt x="6923" y="4081"/>
                </a:cubicBezTo>
                <a:cubicBezTo>
                  <a:pt x="6974" y="4130"/>
                  <a:pt x="7036" y="4153"/>
                  <a:pt x="7096" y="4153"/>
                </a:cubicBezTo>
                <a:cubicBezTo>
                  <a:pt x="7224" y="4153"/>
                  <a:pt x="7346" y="4054"/>
                  <a:pt x="7346" y="3906"/>
                </a:cubicBezTo>
                <a:cubicBezTo>
                  <a:pt x="7346" y="3768"/>
                  <a:pt x="7237" y="3658"/>
                  <a:pt x="7099" y="3658"/>
                </a:cubicBezTo>
                <a:close/>
                <a:moveTo>
                  <a:pt x="8318" y="3658"/>
                </a:moveTo>
                <a:cubicBezTo>
                  <a:pt x="8099" y="3658"/>
                  <a:pt x="7989" y="3924"/>
                  <a:pt x="8146" y="4081"/>
                </a:cubicBezTo>
                <a:cubicBezTo>
                  <a:pt x="8195" y="4130"/>
                  <a:pt x="8256" y="4153"/>
                  <a:pt x="8316" y="4153"/>
                </a:cubicBezTo>
                <a:cubicBezTo>
                  <a:pt x="8443" y="4153"/>
                  <a:pt x="8565" y="4054"/>
                  <a:pt x="8565" y="3906"/>
                </a:cubicBezTo>
                <a:cubicBezTo>
                  <a:pt x="8565" y="3768"/>
                  <a:pt x="8456" y="3658"/>
                  <a:pt x="8318" y="3658"/>
                </a:cubicBezTo>
                <a:close/>
                <a:moveTo>
                  <a:pt x="9537" y="3658"/>
                </a:moveTo>
                <a:cubicBezTo>
                  <a:pt x="9318" y="3658"/>
                  <a:pt x="9208" y="3924"/>
                  <a:pt x="9365" y="4081"/>
                </a:cubicBezTo>
                <a:cubicBezTo>
                  <a:pt x="9414" y="4130"/>
                  <a:pt x="9475" y="4153"/>
                  <a:pt x="9535" y="4153"/>
                </a:cubicBezTo>
                <a:cubicBezTo>
                  <a:pt x="9662" y="4153"/>
                  <a:pt x="9785" y="4054"/>
                  <a:pt x="9785" y="3906"/>
                </a:cubicBezTo>
                <a:cubicBezTo>
                  <a:pt x="9785" y="3768"/>
                  <a:pt x="9675" y="3658"/>
                  <a:pt x="9537" y="3658"/>
                </a:cubicBezTo>
                <a:close/>
                <a:moveTo>
                  <a:pt x="10759" y="3658"/>
                </a:moveTo>
                <a:cubicBezTo>
                  <a:pt x="10537" y="3658"/>
                  <a:pt x="10427" y="3924"/>
                  <a:pt x="10584" y="4081"/>
                </a:cubicBezTo>
                <a:cubicBezTo>
                  <a:pt x="10633" y="4130"/>
                  <a:pt x="10694" y="4153"/>
                  <a:pt x="10754" y="4153"/>
                </a:cubicBezTo>
                <a:cubicBezTo>
                  <a:pt x="10881" y="4153"/>
                  <a:pt x="11004" y="4054"/>
                  <a:pt x="11004" y="3906"/>
                </a:cubicBezTo>
                <a:cubicBezTo>
                  <a:pt x="11004" y="3768"/>
                  <a:pt x="10894" y="3658"/>
                  <a:pt x="10759" y="3658"/>
                </a:cubicBezTo>
                <a:close/>
                <a:moveTo>
                  <a:pt x="11978" y="3658"/>
                </a:moveTo>
                <a:cubicBezTo>
                  <a:pt x="11759" y="3658"/>
                  <a:pt x="11646" y="3924"/>
                  <a:pt x="11803" y="4081"/>
                </a:cubicBezTo>
                <a:cubicBezTo>
                  <a:pt x="11853" y="4130"/>
                  <a:pt x="11915" y="4153"/>
                  <a:pt x="11975" y="4153"/>
                </a:cubicBezTo>
                <a:cubicBezTo>
                  <a:pt x="12102" y="4153"/>
                  <a:pt x="12223" y="4054"/>
                  <a:pt x="12223" y="3906"/>
                </a:cubicBezTo>
                <a:cubicBezTo>
                  <a:pt x="12223" y="3768"/>
                  <a:pt x="12113" y="3658"/>
                  <a:pt x="11978" y="3658"/>
                </a:cubicBezTo>
                <a:close/>
                <a:moveTo>
                  <a:pt x="13197" y="3658"/>
                </a:moveTo>
                <a:cubicBezTo>
                  <a:pt x="12978" y="3658"/>
                  <a:pt x="12868" y="3924"/>
                  <a:pt x="13022" y="4081"/>
                </a:cubicBezTo>
                <a:cubicBezTo>
                  <a:pt x="13072" y="4130"/>
                  <a:pt x="13134" y="4153"/>
                  <a:pt x="13195" y="4153"/>
                </a:cubicBezTo>
                <a:cubicBezTo>
                  <a:pt x="13322" y="4153"/>
                  <a:pt x="13445" y="4054"/>
                  <a:pt x="13445" y="3906"/>
                </a:cubicBezTo>
                <a:cubicBezTo>
                  <a:pt x="13445" y="3768"/>
                  <a:pt x="13332" y="3658"/>
                  <a:pt x="13197" y="3658"/>
                </a:cubicBezTo>
                <a:close/>
                <a:moveTo>
                  <a:pt x="14416" y="3658"/>
                </a:moveTo>
                <a:cubicBezTo>
                  <a:pt x="14197" y="3658"/>
                  <a:pt x="14087" y="3924"/>
                  <a:pt x="14241" y="4081"/>
                </a:cubicBezTo>
                <a:cubicBezTo>
                  <a:pt x="14291" y="4130"/>
                  <a:pt x="14353" y="4153"/>
                  <a:pt x="14414" y="4153"/>
                </a:cubicBezTo>
                <a:cubicBezTo>
                  <a:pt x="14541" y="4153"/>
                  <a:pt x="14664" y="4054"/>
                  <a:pt x="14664" y="3906"/>
                </a:cubicBezTo>
                <a:cubicBezTo>
                  <a:pt x="14664" y="3768"/>
                  <a:pt x="14551" y="3658"/>
                  <a:pt x="14416" y="3658"/>
                </a:cubicBezTo>
                <a:close/>
                <a:moveTo>
                  <a:pt x="15635" y="3658"/>
                </a:moveTo>
                <a:cubicBezTo>
                  <a:pt x="15416" y="3658"/>
                  <a:pt x="15306" y="3924"/>
                  <a:pt x="15460" y="4081"/>
                </a:cubicBezTo>
                <a:cubicBezTo>
                  <a:pt x="15510" y="4130"/>
                  <a:pt x="15572" y="4153"/>
                  <a:pt x="15633" y="4153"/>
                </a:cubicBezTo>
                <a:cubicBezTo>
                  <a:pt x="15760" y="4153"/>
                  <a:pt x="15883" y="4054"/>
                  <a:pt x="15883" y="3906"/>
                </a:cubicBezTo>
                <a:cubicBezTo>
                  <a:pt x="15883" y="3768"/>
                  <a:pt x="15773" y="3658"/>
                  <a:pt x="15635" y="3658"/>
                </a:cubicBezTo>
                <a:close/>
                <a:moveTo>
                  <a:pt x="16854" y="3658"/>
                </a:moveTo>
                <a:cubicBezTo>
                  <a:pt x="16635" y="3658"/>
                  <a:pt x="16525" y="3924"/>
                  <a:pt x="16682" y="4081"/>
                </a:cubicBezTo>
                <a:cubicBezTo>
                  <a:pt x="16731" y="4130"/>
                  <a:pt x="16793" y="4153"/>
                  <a:pt x="16853" y="4153"/>
                </a:cubicBezTo>
                <a:cubicBezTo>
                  <a:pt x="16979" y="4153"/>
                  <a:pt x="17102" y="4054"/>
                  <a:pt x="17102" y="3906"/>
                </a:cubicBezTo>
                <a:cubicBezTo>
                  <a:pt x="17102" y="3768"/>
                  <a:pt x="16992" y="3658"/>
                  <a:pt x="16854" y="3658"/>
                </a:cubicBezTo>
                <a:close/>
                <a:moveTo>
                  <a:pt x="18073" y="3658"/>
                </a:moveTo>
                <a:cubicBezTo>
                  <a:pt x="17854" y="3658"/>
                  <a:pt x="17744" y="3924"/>
                  <a:pt x="17901" y="4081"/>
                </a:cubicBezTo>
                <a:cubicBezTo>
                  <a:pt x="17951" y="4130"/>
                  <a:pt x="18012" y="4153"/>
                  <a:pt x="18072" y="4153"/>
                </a:cubicBezTo>
                <a:cubicBezTo>
                  <a:pt x="18199" y="4153"/>
                  <a:pt x="18321" y="4054"/>
                  <a:pt x="18321" y="3906"/>
                </a:cubicBezTo>
                <a:cubicBezTo>
                  <a:pt x="18321" y="3768"/>
                  <a:pt x="18211" y="3658"/>
                  <a:pt x="18073" y="3658"/>
                </a:cubicBezTo>
                <a:close/>
                <a:moveTo>
                  <a:pt x="19296" y="3658"/>
                </a:moveTo>
                <a:cubicBezTo>
                  <a:pt x="19073" y="3658"/>
                  <a:pt x="18963" y="3924"/>
                  <a:pt x="19120" y="4081"/>
                </a:cubicBezTo>
                <a:cubicBezTo>
                  <a:pt x="19171" y="4130"/>
                  <a:pt x="19232" y="4153"/>
                  <a:pt x="19292" y="4153"/>
                </a:cubicBezTo>
                <a:cubicBezTo>
                  <a:pt x="19419" y="4153"/>
                  <a:pt x="19540" y="4054"/>
                  <a:pt x="19540" y="3906"/>
                </a:cubicBezTo>
                <a:cubicBezTo>
                  <a:pt x="19540" y="3768"/>
                  <a:pt x="19430" y="3658"/>
                  <a:pt x="19296" y="3658"/>
                </a:cubicBezTo>
                <a:close/>
                <a:moveTo>
                  <a:pt x="20515" y="3658"/>
                </a:moveTo>
                <a:cubicBezTo>
                  <a:pt x="20295" y="3658"/>
                  <a:pt x="20182" y="3924"/>
                  <a:pt x="20339" y="4081"/>
                </a:cubicBezTo>
                <a:cubicBezTo>
                  <a:pt x="20390" y="4130"/>
                  <a:pt x="20451" y="4153"/>
                  <a:pt x="20511" y="4153"/>
                </a:cubicBezTo>
                <a:cubicBezTo>
                  <a:pt x="20638" y="4153"/>
                  <a:pt x="20759" y="4054"/>
                  <a:pt x="20759" y="3906"/>
                </a:cubicBezTo>
                <a:cubicBezTo>
                  <a:pt x="20759" y="3768"/>
                  <a:pt x="20649" y="3658"/>
                  <a:pt x="20515" y="3658"/>
                </a:cubicBezTo>
                <a:close/>
                <a:moveTo>
                  <a:pt x="21734" y="3658"/>
                </a:moveTo>
                <a:cubicBezTo>
                  <a:pt x="21514" y="3658"/>
                  <a:pt x="21405" y="3924"/>
                  <a:pt x="21558" y="4081"/>
                </a:cubicBezTo>
                <a:cubicBezTo>
                  <a:pt x="21609" y="4130"/>
                  <a:pt x="21670" y="4153"/>
                  <a:pt x="21731" y="4153"/>
                </a:cubicBezTo>
                <a:cubicBezTo>
                  <a:pt x="21859" y="4153"/>
                  <a:pt x="21981" y="4054"/>
                  <a:pt x="21981" y="3906"/>
                </a:cubicBezTo>
                <a:cubicBezTo>
                  <a:pt x="21981" y="3768"/>
                  <a:pt x="21868" y="3658"/>
                  <a:pt x="21734" y="3658"/>
                </a:cubicBezTo>
                <a:close/>
                <a:moveTo>
                  <a:pt x="22953" y="3658"/>
                </a:moveTo>
                <a:cubicBezTo>
                  <a:pt x="22733" y="3658"/>
                  <a:pt x="22624" y="3924"/>
                  <a:pt x="22777" y="4081"/>
                </a:cubicBezTo>
                <a:cubicBezTo>
                  <a:pt x="22828" y="4130"/>
                  <a:pt x="22890" y="4153"/>
                  <a:pt x="22950" y="4153"/>
                </a:cubicBezTo>
                <a:cubicBezTo>
                  <a:pt x="23078" y="4153"/>
                  <a:pt x="23200" y="4054"/>
                  <a:pt x="23200" y="3906"/>
                </a:cubicBezTo>
                <a:cubicBezTo>
                  <a:pt x="23200" y="3768"/>
                  <a:pt x="23088" y="3658"/>
                  <a:pt x="22953" y="3658"/>
                </a:cubicBezTo>
                <a:close/>
                <a:moveTo>
                  <a:pt x="24172" y="3658"/>
                </a:moveTo>
                <a:cubicBezTo>
                  <a:pt x="23952" y="3658"/>
                  <a:pt x="23843" y="3924"/>
                  <a:pt x="23996" y="4081"/>
                </a:cubicBezTo>
                <a:cubicBezTo>
                  <a:pt x="24047" y="4130"/>
                  <a:pt x="24109" y="4153"/>
                  <a:pt x="24169" y="4153"/>
                </a:cubicBezTo>
                <a:cubicBezTo>
                  <a:pt x="24297" y="4153"/>
                  <a:pt x="24419" y="4054"/>
                  <a:pt x="24419" y="3906"/>
                </a:cubicBezTo>
                <a:cubicBezTo>
                  <a:pt x="24419" y="3768"/>
                  <a:pt x="24310" y="3658"/>
                  <a:pt x="24172" y="3658"/>
                </a:cubicBezTo>
                <a:close/>
                <a:moveTo>
                  <a:pt x="25391" y="3658"/>
                </a:moveTo>
                <a:cubicBezTo>
                  <a:pt x="25172" y="3658"/>
                  <a:pt x="25062" y="3924"/>
                  <a:pt x="25219" y="4081"/>
                </a:cubicBezTo>
                <a:cubicBezTo>
                  <a:pt x="25268" y="4130"/>
                  <a:pt x="25329" y="4153"/>
                  <a:pt x="25389" y="4153"/>
                </a:cubicBezTo>
                <a:cubicBezTo>
                  <a:pt x="25516" y="4153"/>
                  <a:pt x="25638" y="4054"/>
                  <a:pt x="25638" y="3906"/>
                </a:cubicBezTo>
                <a:cubicBezTo>
                  <a:pt x="25638" y="3768"/>
                  <a:pt x="25529" y="3658"/>
                  <a:pt x="25391" y="3658"/>
                </a:cubicBezTo>
                <a:close/>
                <a:moveTo>
                  <a:pt x="26610" y="3658"/>
                </a:moveTo>
                <a:cubicBezTo>
                  <a:pt x="26391" y="3658"/>
                  <a:pt x="26281" y="3924"/>
                  <a:pt x="26438" y="4081"/>
                </a:cubicBezTo>
                <a:cubicBezTo>
                  <a:pt x="26487" y="4130"/>
                  <a:pt x="26548" y="4153"/>
                  <a:pt x="26608" y="4153"/>
                </a:cubicBezTo>
                <a:cubicBezTo>
                  <a:pt x="26735" y="4153"/>
                  <a:pt x="26857" y="4054"/>
                  <a:pt x="26857" y="3906"/>
                </a:cubicBezTo>
                <a:cubicBezTo>
                  <a:pt x="26857" y="3768"/>
                  <a:pt x="26748" y="3658"/>
                  <a:pt x="26610" y="3658"/>
                </a:cubicBezTo>
                <a:close/>
                <a:moveTo>
                  <a:pt x="1" y="5009"/>
                </a:moveTo>
                <a:lnTo>
                  <a:pt x="1" y="5241"/>
                </a:lnTo>
                <a:cubicBezTo>
                  <a:pt x="38" y="5168"/>
                  <a:pt x="38" y="5081"/>
                  <a:pt x="1" y="5009"/>
                </a:cubicBezTo>
                <a:close/>
                <a:moveTo>
                  <a:pt x="1000" y="4877"/>
                </a:moveTo>
                <a:cubicBezTo>
                  <a:pt x="781" y="4877"/>
                  <a:pt x="671" y="5143"/>
                  <a:pt x="828" y="5300"/>
                </a:cubicBezTo>
                <a:cubicBezTo>
                  <a:pt x="878" y="5350"/>
                  <a:pt x="939" y="5372"/>
                  <a:pt x="999" y="5372"/>
                </a:cubicBezTo>
                <a:cubicBezTo>
                  <a:pt x="1126" y="5372"/>
                  <a:pt x="1248" y="5273"/>
                  <a:pt x="1248" y="5125"/>
                </a:cubicBezTo>
                <a:cubicBezTo>
                  <a:pt x="1248" y="4990"/>
                  <a:pt x="1138" y="4877"/>
                  <a:pt x="1000" y="4877"/>
                </a:cubicBezTo>
                <a:close/>
                <a:moveTo>
                  <a:pt x="2223" y="4877"/>
                </a:moveTo>
                <a:cubicBezTo>
                  <a:pt x="2000" y="4877"/>
                  <a:pt x="1890" y="5143"/>
                  <a:pt x="2047" y="5300"/>
                </a:cubicBezTo>
                <a:cubicBezTo>
                  <a:pt x="2098" y="5350"/>
                  <a:pt x="2159" y="5372"/>
                  <a:pt x="2219" y="5372"/>
                </a:cubicBezTo>
                <a:cubicBezTo>
                  <a:pt x="2346" y="5372"/>
                  <a:pt x="2467" y="5273"/>
                  <a:pt x="2467" y="5125"/>
                </a:cubicBezTo>
                <a:cubicBezTo>
                  <a:pt x="2467" y="4990"/>
                  <a:pt x="2357" y="4877"/>
                  <a:pt x="2223" y="4877"/>
                </a:cubicBezTo>
                <a:close/>
                <a:moveTo>
                  <a:pt x="3442" y="4877"/>
                </a:moveTo>
                <a:cubicBezTo>
                  <a:pt x="3222" y="4877"/>
                  <a:pt x="3110" y="5143"/>
                  <a:pt x="3266" y="5300"/>
                </a:cubicBezTo>
                <a:cubicBezTo>
                  <a:pt x="3317" y="5350"/>
                  <a:pt x="3378" y="5372"/>
                  <a:pt x="3439" y="5372"/>
                </a:cubicBezTo>
                <a:cubicBezTo>
                  <a:pt x="3566" y="5372"/>
                  <a:pt x="3688" y="5273"/>
                  <a:pt x="3686" y="5125"/>
                </a:cubicBezTo>
                <a:cubicBezTo>
                  <a:pt x="3686" y="4990"/>
                  <a:pt x="3576" y="4877"/>
                  <a:pt x="3442" y="4877"/>
                </a:cubicBezTo>
                <a:close/>
                <a:moveTo>
                  <a:pt x="4661" y="4877"/>
                </a:moveTo>
                <a:cubicBezTo>
                  <a:pt x="4441" y="4877"/>
                  <a:pt x="4332" y="5143"/>
                  <a:pt x="4485" y="5300"/>
                </a:cubicBezTo>
                <a:cubicBezTo>
                  <a:pt x="4536" y="5350"/>
                  <a:pt x="4597" y="5372"/>
                  <a:pt x="4658" y="5372"/>
                </a:cubicBezTo>
                <a:cubicBezTo>
                  <a:pt x="4786" y="5372"/>
                  <a:pt x="4908" y="5273"/>
                  <a:pt x="4908" y="5125"/>
                </a:cubicBezTo>
                <a:cubicBezTo>
                  <a:pt x="4908" y="4990"/>
                  <a:pt x="4795" y="4877"/>
                  <a:pt x="4661" y="4877"/>
                </a:cubicBezTo>
                <a:close/>
                <a:moveTo>
                  <a:pt x="5880" y="4877"/>
                </a:moveTo>
                <a:cubicBezTo>
                  <a:pt x="5660" y="4877"/>
                  <a:pt x="5551" y="5143"/>
                  <a:pt x="5704" y="5300"/>
                </a:cubicBezTo>
                <a:cubicBezTo>
                  <a:pt x="5755" y="5350"/>
                  <a:pt x="5817" y="5372"/>
                  <a:pt x="5877" y="5372"/>
                </a:cubicBezTo>
                <a:cubicBezTo>
                  <a:pt x="6005" y="5372"/>
                  <a:pt x="6127" y="5273"/>
                  <a:pt x="6127" y="5125"/>
                </a:cubicBezTo>
                <a:cubicBezTo>
                  <a:pt x="6127" y="4990"/>
                  <a:pt x="6015" y="4877"/>
                  <a:pt x="5880" y="4877"/>
                </a:cubicBezTo>
                <a:close/>
                <a:moveTo>
                  <a:pt x="7099" y="4877"/>
                </a:moveTo>
                <a:cubicBezTo>
                  <a:pt x="6879" y="4877"/>
                  <a:pt x="6770" y="5143"/>
                  <a:pt x="6923" y="5300"/>
                </a:cubicBezTo>
                <a:cubicBezTo>
                  <a:pt x="6974" y="5350"/>
                  <a:pt x="7036" y="5372"/>
                  <a:pt x="7096" y="5372"/>
                </a:cubicBezTo>
                <a:cubicBezTo>
                  <a:pt x="7224" y="5372"/>
                  <a:pt x="7346" y="5273"/>
                  <a:pt x="7346" y="5125"/>
                </a:cubicBezTo>
                <a:cubicBezTo>
                  <a:pt x="7346" y="4990"/>
                  <a:pt x="7237" y="4877"/>
                  <a:pt x="7099" y="4877"/>
                </a:cubicBezTo>
                <a:close/>
                <a:moveTo>
                  <a:pt x="8318" y="4877"/>
                </a:moveTo>
                <a:cubicBezTo>
                  <a:pt x="8099" y="4877"/>
                  <a:pt x="7989" y="5143"/>
                  <a:pt x="8146" y="5300"/>
                </a:cubicBezTo>
                <a:cubicBezTo>
                  <a:pt x="8195" y="5350"/>
                  <a:pt x="8256" y="5372"/>
                  <a:pt x="8316" y="5372"/>
                </a:cubicBezTo>
                <a:cubicBezTo>
                  <a:pt x="8443" y="5372"/>
                  <a:pt x="8565" y="5273"/>
                  <a:pt x="8565" y="5125"/>
                </a:cubicBezTo>
                <a:cubicBezTo>
                  <a:pt x="8565" y="4990"/>
                  <a:pt x="8456" y="4877"/>
                  <a:pt x="8318" y="4877"/>
                </a:cubicBezTo>
                <a:close/>
                <a:moveTo>
                  <a:pt x="9537" y="4877"/>
                </a:moveTo>
                <a:cubicBezTo>
                  <a:pt x="9318" y="4877"/>
                  <a:pt x="9208" y="5143"/>
                  <a:pt x="9365" y="5300"/>
                </a:cubicBezTo>
                <a:cubicBezTo>
                  <a:pt x="9414" y="5350"/>
                  <a:pt x="9475" y="5372"/>
                  <a:pt x="9535" y="5372"/>
                </a:cubicBezTo>
                <a:cubicBezTo>
                  <a:pt x="9662" y="5372"/>
                  <a:pt x="9785" y="5273"/>
                  <a:pt x="9785" y="5125"/>
                </a:cubicBezTo>
                <a:cubicBezTo>
                  <a:pt x="9785" y="4990"/>
                  <a:pt x="9675" y="4877"/>
                  <a:pt x="9537" y="4877"/>
                </a:cubicBezTo>
                <a:close/>
                <a:moveTo>
                  <a:pt x="10759" y="4877"/>
                </a:moveTo>
                <a:cubicBezTo>
                  <a:pt x="10537" y="4877"/>
                  <a:pt x="10427" y="5143"/>
                  <a:pt x="10584" y="5300"/>
                </a:cubicBezTo>
                <a:cubicBezTo>
                  <a:pt x="10634" y="5350"/>
                  <a:pt x="10696" y="5372"/>
                  <a:pt x="10756" y="5372"/>
                </a:cubicBezTo>
                <a:cubicBezTo>
                  <a:pt x="10883" y="5372"/>
                  <a:pt x="11004" y="5273"/>
                  <a:pt x="11004" y="5125"/>
                </a:cubicBezTo>
                <a:cubicBezTo>
                  <a:pt x="11004" y="4990"/>
                  <a:pt x="10894" y="4877"/>
                  <a:pt x="10759" y="4877"/>
                </a:cubicBezTo>
                <a:close/>
                <a:moveTo>
                  <a:pt x="11978" y="4877"/>
                </a:moveTo>
                <a:cubicBezTo>
                  <a:pt x="11759" y="4877"/>
                  <a:pt x="11646" y="5143"/>
                  <a:pt x="11803" y="5300"/>
                </a:cubicBezTo>
                <a:cubicBezTo>
                  <a:pt x="11853" y="5350"/>
                  <a:pt x="11915" y="5372"/>
                  <a:pt x="11975" y="5372"/>
                </a:cubicBezTo>
                <a:cubicBezTo>
                  <a:pt x="12103" y="5372"/>
                  <a:pt x="12225" y="5273"/>
                  <a:pt x="12223" y="5125"/>
                </a:cubicBezTo>
                <a:cubicBezTo>
                  <a:pt x="12223" y="4990"/>
                  <a:pt x="12113" y="4877"/>
                  <a:pt x="11978" y="4877"/>
                </a:cubicBezTo>
                <a:close/>
                <a:moveTo>
                  <a:pt x="13197" y="4877"/>
                </a:moveTo>
                <a:cubicBezTo>
                  <a:pt x="12978" y="4877"/>
                  <a:pt x="12868" y="5143"/>
                  <a:pt x="13022" y="5300"/>
                </a:cubicBezTo>
                <a:cubicBezTo>
                  <a:pt x="13072" y="5350"/>
                  <a:pt x="13134" y="5372"/>
                  <a:pt x="13195" y="5372"/>
                </a:cubicBezTo>
                <a:cubicBezTo>
                  <a:pt x="13322" y="5372"/>
                  <a:pt x="13445" y="5273"/>
                  <a:pt x="13445" y="5125"/>
                </a:cubicBezTo>
                <a:cubicBezTo>
                  <a:pt x="13445" y="4990"/>
                  <a:pt x="13332" y="4877"/>
                  <a:pt x="13197" y="4877"/>
                </a:cubicBezTo>
                <a:close/>
                <a:moveTo>
                  <a:pt x="14416" y="4877"/>
                </a:moveTo>
                <a:cubicBezTo>
                  <a:pt x="14197" y="4877"/>
                  <a:pt x="14087" y="5143"/>
                  <a:pt x="14241" y="5300"/>
                </a:cubicBezTo>
                <a:cubicBezTo>
                  <a:pt x="14291" y="5350"/>
                  <a:pt x="14353" y="5372"/>
                  <a:pt x="14414" y="5372"/>
                </a:cubicBezTo>
                <a:cubicBezTo>
                  <a:pt x="14541" y="5372"/>
                  <a:pt x="14664" y="5273"/>
                  <a:pt x="14664" y="5125"/>
                </a:cubicBezTo>
                <a:cubicBezTo>
                  <a:pt x="14664" y="4990"/>
                  <a:pt x="14551" y="4877"/>
                  <a:pt x="14416" y="4877"/>
                </a:cubicBezTo>
                <a:close/>
                <a:moveTo>
                  <a:pt x="15635" y="4877"/>
                </a:moveTo>
                <a:cubicBezTo>
                  <a:pt x="15416" y="4877"/>
                  <a:pt x="15306" y="5143"/>
                  <a:pt x="15460" y="5300"/>
                </a:cubicBezTo>
                <a:cubicBezTo>
                  <a:pt x="15510" y="5350"/>
                  <a:pt x="15572" y="5372"/>
                  <a:pt x="15633" y="5372"/>
                </a:cubicBezTo>
                <a:cubicBezTo>
                  <a:pt x="15760" y="5372"/>
                  <a:pt x="15883" y="5273"/>
                  <a:pt x="15883" y="5125"/>
                </a:cubicBezTo>
                <a:cubicBezTo>
                  <a:pt x="15883" y="4990"/>
                  <a:pt x="15773" y="4877"/>
                  <a:pt x="15635" y="4877"/>
                </a:cubicBezTo>
                <a:close/>
                <a:moveTo>
                  <a:pt x="16854" y="4877"/>
                </a:moveTo>
                <a:cubicBezTo>
                  <a:pt x="16635" y="4877"/>
                  <a:pt x="16525" y="5143"/>
                  <a:pt x="16682" y="5300"/>
                </a:cubicBezTo>
                <a:cubicBezTo>
                  <a:pt x="16731" y="5350"/>
                  <a:pt x="16793" y="5372"/>
                  <a:pt x="16853" y="5372"/>
                </a:cubicBezTo>
                <a:cubicBezTo>
                  <a:pt x="16979" y="5372"/>
                  <a:pt x="17102" y="5273"/>
                  <a:pt x="17102" y="5125"/>
                </a:cubicBezTo>
                <a:cubicBezTo>
                  <a:pt x="17102" y="4990"/>
                  <a:pt x="16992" y="4877"/>
                  <a:pt x="16854" y="4877"/>
                </a:cubicBezTo>
                <a:close/>
                <a:moveTo>
                  <a:pt x="18073" y="4877"/>
                </a:moveTo>
                <a:cubicBezTo>
                  <a:pt x="17854" y="4877"/>
                  <a:pt x="17744" y="5143"/>
                  <a:pt x="17901" y="5300"/>
                </a:cubicBezTo>
                <a:cubicBezTo>
                  <a:pt x="17951" y="5350"/>
                  <a:pt x="18012" y="5372"/>
                  <a:pt x="18072" y="5372"/>
                </a:cubicBezTo>
                <a:cubicBezTo>
                  <a:pt x="18199" y="5372"/>
                  <a:pt x="18321" y="5273"/>
                  <a:pt x="18321" y="5125"/>
                </a:cubicBezTo>
                <a:cubicBezTo>
                  <a:pt x="18321" y="4990"/>
                  <a:pt x="18211" y="4877"/>
                  <a:pt x="18073" y="4877"/>
                </a:cubicBezTo>
                <a:close/>
                <a:moveTo>
                  <a:pt x="19296" y="4877"/>
                </a:moveTo>
                <a:cubicBezTo>
                  <a:pt x="19073" y="4877"/>
                  <a:pt x="18963" y="5143"/>
                  <a:pt x="19120" y="5300"/>
                </a:cubicBezTo>
                <a:cubicBezTo>
                  <a:pt x="19171" y="5350"/>
                  <a:pt x="19232" y="5372"/>
                  <a:pt x="19292" y="5372"/>
                </a:cubicBezTo>
                <a:cubicBezTo>
                  <a:pt x="19419" y="5372"/>
                  <a:pt x="19540" y="5273"/>
                  <a:pt x="19540" y="5125"/>
                </a:cubicBezTo>
                <a:cubicBezTo>
                  <a:pt x="19540" y="4990"/>
                  <a:pt x="19430" y="4877"/>
                  <a:pt x="19296" y="4877"/>
                </a:cubicBezTo>
                <a:close/>
                <a:moveTo>
                  <a:pt x="20515" y="4877"/>
                </a:moveTo>
                <a:cubicBezTo>
                  <a:pt x="20295" y="4877"/>
                  <a:pt x="20182" y="5143"/>
                  <a:pt x="20339" y="5300"/>
                </a:cubicBezTo>
                <a:cubicBezTo>
                  <a:pt x="20390" y="5350"/>
                  <a:pt x="20451" y="5372"/>
                  <a:pt x="20511" y="5372"/>
                </a:cubicBezTo>
                <a:cubicBezTo>
                  <a:pt x="20638" y="5372"/>
                  <a:pt x="20759" y="5273"/>
                  <a:pt x="20759" y="5125"/>
                </a:cubicBezTo>
                <a:cubicBezTo>
                  <a:pt x="20759" y="4990"/>
                  <a:pt x="20649" y="4877"/>
                  <a:pt x="20515" y="4877"/>
                </a:cubicBezTo>
                <a:close/>
                <a:moveTo>
                  <a:pt x="21734" y="4877"/>
                </a:moveTo>
                <a:cubicBezTo>
                  <a:pt x="21514" y="4877"/>
                  <a:pt x="21405" y="5143"/>
                  <a:pt x="21558" y="5300"/>
                </a:cubicBezTo>
                <a:cubicBezTo>
                  <a:pt x="21609" y="5350"/>
                  <a:pt x="21670" y="5372"/>
                  <a:pt x="21731" y="5372"/>
                </a:cubicBezTo>
                <a:cubicBezTo>
                  <a:pt x="21859" y="5372"/>
                  <a:pt x="21981" y="5273"/>
                  <a:pt x="21981" y="5125"/>
                </a:cubicBezTo>
                <a:cubicBezTo>
                  <a:pt x="21981" y="4990"/>
                  <a:pt x="21868" y="4877"/>
                  <a:pt x="21734" y="4877"/>
                </a:cubicBezTo>
                <a:close/>
                <a:moveTo>
                  <a:pt x="22953" y="4877"/>
                </a:moveTo>
                <a:cubicBezTo>
                  <a:pt x="22733" y="4877"/>
                  <a:pt x="22624" y="5143"/>
                  <a:pt x="22777" y="5300"/>
                </a:cubicBezTo>
                <a:cubicBezTo>
                  <a:pt x="22828" y="5350"/>
                  <a:pt x="22890" y="5372"/>
                  <a:pt x="22950" y="5372"/>
                </a:cubicBezTo>
                <a:cubicBezTo>
                  <a:pt x="23078" y="5372"/>
                  <a:pt x="23200" y="5273"/>
                  <a:pt x="23200" y="5125"/>
                </a:cubicBezTo>
                <a:cubicBezTo>
                  <a:pt x="23200" y="4990"/>
                  <a:pt x="23088" y="4877"/>
                  <a:pt x="22953" y="4877"/>
                </a:cubicBezTo>
                <a:close/>
                <a:moveTo>
                  <a:pt x="24172" y="4877"/>
                </a:moveTo>
                <a:cubicBezTo>
                  <a:pt x="23952" y="4877"/>
                  <a:pt x="23843" y="5143"/>
                  <a:pt x="23996" y="5300"/>
                </a:cubicBezTo>
                <a:cubicBezTo>
                  <a:pt x="24047" y="5350"/>
                  <a:pt x="24109" y="5372"/>
                  <a:pt x="24169" y="5372"/>
                </a:cubicBezTo>
                <a:cubicBezTo>
                  <a:pt x="24297" y="5372"/>
                  <a:pt x="24419" y="5273"/>
                  <a:pt x="24419" y="5125"/>
                </a:cubicBezTo>
                <a:cubicBezTo>
                  <a:pt x="24419" y="4990"/>
                  <a:pt x="24310" y="4877"/>
                  <a:pt x="24172" y="4877"/>
                </a:cubicBezTo>
                <a:close/>
                <a:moveTo>
                  <a:pt x="25391" y="4877"/>
                </a:moveTo>
                <a:cubicBezTo>
                  <a:pt x="25172" y="4877"/>
                  <a:pt x="25062" y="5143"/>
                  <a:pt x="25219" y="5300"/>
                </a:cubicBezTo>
                <a:cubicBezTo>
                  <a:pt x="25268" y="5350"/>
                  <a:pt x="25329" y="5372"/>
                  <a:pt x="25389" y="5372"/>
                </a:cubicBezTo>
                <a:cubicBezTo>
                  <a:pt x="25516" y="5372"/>
                  <a:pt x="25638" y="5273"/>
                  <a:pt x="25638" y="5125"/>
                </a:cubicBezTo>
                <a:cubicBezTo>
                  <a:pt x="25638" y="4990"/>
                  <a:pt x="25529" y="4877"/>
                  <a:pt x="25391" y="4877"/>
                </a:cubicBezTo>
                <a:close/>
                <a:moveTo>
                  <a:pt x="26610" y="4877"/>
                </a:moveTo>
                <a:cubicBezTo>
                  <a:pt x="26484" y="4877"/>
                  <a:pt x="26365" y="4978"/>
                  <a:pt x="26365" y="5125"/>
                </a:cubicBezTo>
                <a:cubicBezTo>
                  <a:pt x="26365" y="5256"/>
                  <a:pt x="26469" y="5363"/>
                  <a:pt x="26601" y="5372"/>
                </a:cubicBezTo>
                <a:cubicBezTo>
                  <a:pt x="26657" y="5222"/>
                  <a:pt x="26710" y="5074"/>
                  <a:pt x="26757" y="4927"/>
                </a:cubicBezTo>
                <a:cubicBezTo>
                  <a:pt x="26711" y="4893"/>
                  <a:pt x="26660" y="4877"/>
                  <a:pt x="26610" y="4877"/>
                </a:cubicBezTo>
                <a:close/>
                <a:moveTo>
                  <a:pt x="1" y="6228"/>
                </a:moveTo>
                <a:lnTo>
                  <a:pt x="1" y="6460"/>
                </a:lnTo>
                <a:cubicBezTo>
                  <a:pt x="38" y="6388"/>
                  <a:pt x="38" y="6300"/>
                  <a:pt x="1" y="6228"/>
                </a:cubicBezTo>
                <a:close/>
                <a:moveTo>
                  <a:pt x="16849" y="6099"/>
                </a:moveTo>
                <a:cubicBezTo>
                  <a:pt x="16717" y="6099"/>
                  <a:pt x="16610" y="6211"/>
                  <a:pt x="16610" y="6344"/>
                </a:cubicBezTo>
                <a:cubicBezTo>
                  <a:pt x="16742" y="6406"/>
                  <a:pt x="16876" y="6472"/>
                  <a:pt x="17008" y="6538"/>
                </a:cubicBezTo>
                <a:cubicBezTo>
                  <a:pt x="17192" y="6395"/>
                  <a:pt x="17090" y="6099"/>
                  <a:pt x="16858" y="6099"/>
                </a:cubicBezTo>
                <a:cubicBezTo>
                  <a:pt x="16857" y="6099"/>
                  <a:pt x="16856" y="6099"/>
                  <a:pt x="16854" y="6099"/>
                </a:cubicBezTo>
                <a:cubicBezTo>
                  <a:pt x="16853" y="6099"/>
                  <a:pt x="16851" y="6099"/>
                  <a:pt x="16849" y="6099"/>
                </a:cubicBezTo>
                <a:close/>
                <a:moveTo>
                  <a:pt x="10759" y="6096"/>
                </a:moveTo>
                <a:lnTo>
                  <a:pt x="10759" y="6099"/>
                </a:lnTo>
                <a:cubicBezTo>
                  <a:pt x="10758" y="6099"/>
                  <a:pt x="10757" y="6099"/>
                  <a:pt x="10756" y="6099"/>
                </a:cubicBezTo>
                <a:cubicBezTo>
                  <a:pt x="10473" y="6099"/>
                  <a:pt x="10415" y="6501"/>
                  <a:pt x="10687" y="6582"/>
                </a:cubicBezTo>
                <a:cubicBezTo>
                  <a:pt x="10775" y="6463"/>
                  <a:pt x="10875" y="6353"/>
                  <a:pt x="10988" y="6253"/>
                </a:cubicBezTo>
                <a:cubicBezTo>
                  <a:pt x="10950" y="6159"/>
                  <a:pt x="10859" y="6099"/>
                  <a:pt x="10759" y="6096"/>
                </a:cubicBezTo>
                <a:close/>
                <a:moveTo>
                  <a:pt x="1000" y="6096"/>
                </a:moveTo>
                <a:lnTo>
                  <a:pt x="1000" y="6099"/>
                </a:lnTo>
                <a:cubicBezTo>
                  <a:pt x="999" y="6099"/>
                  <a:pt x="998" y="6099"/>
                  <a:pt x="997" y="6099"/>
                </a:cubicBezTo>
                <a:cubicBezTo>
                  <a:pt x="780" y="6099"/>
                  <a:pt x="672" y="6363"/>
                  <a:pt x="828" y="6519"/>
                </a:cubicBezTo>
                <a:cubicBezTo>
                  <a:pt x="878" y="6570"/>
                  <a:pt x="939" y="6592"/>
                  <a:pt x="999" y="6592"/>
                </a:cubicBezTo>
                <a:cubicBezTo>
                  <a:pt x="1126" y="6592"/>
                  <a:pt x="1248" y="6492"/>
                  <a:pt x="1248" y="6344"/>
                </a:cubicBezTo>
                <a:cubicBezTo>
                  <a:pt x="1248" y="6209"/>
                  <a:pt x="1138" y="6096"/>
                  <a:pt x="1000" y="6096"/>
                </a:cubicBezTo>
                <a:close/>
                <a:moveTo>
                  <a:pt x="2223" y="6096"/>
                </a:moveTo>
                <a:lnTo>
                  <a:pt x="2223" y="6099"/>
                </a:lnTo>
                <a:cubicBezTo>
                  <a:pt x="2221" y="6099"/>
                  <a:pt x="2220" y="6099"/>
                  <a:pt x="2219" y="6099"/>
                </a:cubicBezTo>
                <a:cubicBezTo>
                  <a:pt x="1999" y="6099"/>
                  <a:pt x="1891" y="6363"/>
                  <a:pt x="2047" y="6519"/>
                </a:cubicBezTo>
                <a:cubicBezTo>
                  <a:pt x="2097" y="6570"/>
                  <a:pt x="2158" y="6592"/>
                  <a:pt x="2218" y="6592"/>
                </a:cubicBezTo>
                <a:cubicBezTo>
                  <a:pt x="2345" y="6592"/>
                  <a:pt x="2467" y="6492"/>
                  <a:pt x="2467" y="6344"/>
                </a:cubicBezTo>
                <a:cubicBezTo>
                  <a:pt x="2467" y="6209"/>
                  <a:pt x="2357" y="6096"/>
                  <a:pt x="2223" y="6096"/>
                </a:cubicBezTo>
                <a:close/>
                <a:moveTo>
                  <a:pt x="3442" y="6096"/>
                </a:moveTo>
                <a:lnTo>
                  <a:pt x="3442" y="6099"/>
                </a:lnTo>
                <a:cubicBezTo>
                  <a:pt x="3222" y="6099"/>
                  <a:pt x="3110" y="6362"/>
                  <a:pt x="3266" y="6519"/>
                </a:cubicBezTo>
                <a:cubicBezTo>
                  <a:pt x="3317" y="6570"/>
                  <a:pt x="3378" y="6592"/>
                  <a:pt x="3438" y="6592"/>
                </a:cubicBezTo>
                <a:cubicBezTo>
                  <a:pt x="3565" y="6592"/>
                  <a:pt x="3686" y="6492"/>
                  <a:pt x="3686" y="6344"/>
                </a:cubicBezTo>
                <a:cubicBezTo>
                  <a:pt x="3686" y="6209"/>
                  <a:pt x="3576" y="6096"/>
                  <a:pt x="3442" y="6096"/>
                </a:cubicBezTo>
                <a:close/>
                <a:moveTo>
                  <a:pt x="4661" y="6096"/>
                </a:moveTo>
                <a:lnTo>
                  <a:pt x="4661" y="6099"/>
                </a:lnTo>
                <a:cubicBezTo>
                  <a:pt x="4659" y="6099"/>
                  <a:pt x="4658" y="6099"/>
                  <a:pt x="4657" y="6099"/>
                </a:cubicBezTo>
                <a:cubicBezTo>
                  <a:pt x="4440" y="6099"/>
                  <a:pt x="4333" y="6363"/>
                  <a:pt x="4485" y="6519"/>
                </a:cubicBezTo>
                <a:cubicBezTo>
                  <a:pt x="4536" y="6570"/>
                  <a:pt x="4598" y="6592"/>
                  <a:pt x="4658" y="6592"/>
                </a:cubicBezTo>
                <a:cubicBezTo>
                  <a:pt x="4786" y="6592"/>
                  <a:pt x="4908" y="6492"/>
                  <a:pt x="4908" y="6344"/>
                </a:cubicBezTo>
                <a:cubicBezTo>
                  <a:pt x="4908" y="6209"/>
                  <a:pt x="4795" y="6096"/>
                  <a:pt x="4661" y="6096"/>
                </a:cubicBezTo>
                <a:close/>
                <a:moveTo>
                  <a:pt x="5880" y="6096"/>
                </a:moveTo>
                <a:lnTo>
                  <a:pt x="5880" y="6099"/>
                </a:lnTo>
                <a:cubicBezTo>
                  <a:pt x="5879" y="6099"/>
                  <a:pt x="5877" y="6099"/>
                  <a:pt x="5876" y="6099"/>
                </a:cubicBezTo>
                <a:cubicBezTo>
                  <a:pt x="5659" y="6099"/>
                  <a:pt x="5552" y="6363"/>
                  <a:pt x="5704" y="6519"/>
                </a:cubicBezTo>
                <a:cubicBezTo>
                  <a:pt x="5755" y="6570"/>
                  <a:pt x="5817" y="6592"/>
                  <a:pt x="5877" y="6592"/>
                </a:cubicBezTo>
                <a:cubicBezTo>
                  <a:pt x="6005" y="6592"/>
                  <a:pt x="6127" y="6492"/>
                  <a:pt x="6127" y="6344"/>
                </a:cubicBezTo>
                <a:cubicBezTo>
                  <a:pt x="6127" y="6209"/>
                  <a:pt x="6015" y="6096"/>
                  <a:pt x="5880" y="6096"/>
                </a:cubicBezTo>
                <a:close/>
                <a:moveTo>
                  <a:pt x="7099" y="6096"/>
                </a:moveTo>
                <a:lnTo>
                  <a:pt x="7099" y="6099"/>
                </a:lnTo>
                <a:cubicBezTo>
                  <a:pt x="7098" y="6099"/>
                  <a:pt x="7096" y="6099"/>
                  <a:pt x="7095" y="6099"/>
                </a:cubicBezTo>
                <a:cubicBezTo>
                  <a:pt x="6878" y="6099"/>
                  <a:pt x="6771" y="6363"/>
                  <a:pt x="6923" y="6519"/>
                </a:cubicBezTo>
                <a:cubicBezTo>
                  <a:pt x="6974" y="6570"/>
                  <a:pt x="7036" y="6592"/>
                  <a:pt x="7096" y="6592"/>
                </a:cubicBezTo>
                <a:cubicBezTo>
                  <a:pt x="7224" y="6592"/>
                  <a:pt x="7346" y="6492"/>
                  <a:pt x="7346" y="6344"/>
                </a:cubicBezTo>
                <a:cubicBezTo>
                  <a:pt x="7346" y="6209"/>
                  <a:pt x="7237" y="6096"/>
                  <a:pt x="7099" y="6096"/>
                </a:cubicBezTo>
                <a:close/>
                <a:moveTo>
                  <a:pt x="8318" y="6096"/>
                </a:moveTo>
                <a:lnTo>
                  <a:pt x="8318" y="6099"/>
                </a:lnTo>
                <a:cubicBezTo>
                  <a:pt x="8099" y="6099"/>
                  <a:pt x="7989" y="6362"/>
                  <a:pt x="8146" y="6519"/>
                </a:cubicBezTo>
                <a:cubicBezTo>
                  <a:pt x="8195" y="6570"/>
                  <a:pt x="8256" y="6592"/>
                  <a:pt x="8316" y="6592"/>
                </a:cubicBezTo>
                <a:cubicBezTo>
                  <a:pt x="8443" y="6592"/>
                  <a:pt x="8565" y="6492"/>
                  <a:pt x="8565" y="6344"/>
                </a:cubicBezTo>
                <a:cubicBezTo>
                  <a:pt x="8565" y="6209"/>
                  <a:pt x="8456" y="6096"/>
                  <a:pt x="8318" y="6096"/>
                </a:cubicBezTo>
                <a:close/>
                <a:moveTo>
                  <a:pt x="9537" y="6096"/>
                </a:moveTo>
                <a:lnTo>
                  <a:pt x="9537" y="6099"/>
                </a:lnTo>
                <a:cubicBezTo>
                  <a:pt x="9318" y="6099"/>
                  <a:pt x="9208" y="6362"/>
                  <a:pt x="9365" y="6519"/>
                </a:cubicBezTo>
                <a:cubicBezTo>
                  <a:pt x="9414" y="6570"/>
                  <a:pt x="9475" y="6592"/>
                  <a:pt x="9535" y="6592"/>
                </a:cubicBezTo>
                <a:cubicBezTo>
                  <a:pt x="9662" y="6592"/>
                  <a:pt x="9785" y="6492"/>
                  <a:pt x="9785" y="6344"/>
                </a:cubicBezTo>
                <a:cubicBezTo>
                  <a:pt x="9785" y="6209"/>
                  <a:pt x="9675" y="6096"/>
                  <a:pt x="9537" y="6096"/>
                </a:cubicBezTo>
                <a:close/>
                <a:moveTo>
                  <a:pt x="18073" y="6096"/>
                </a:moveTo>
                <a:lnTo>
                  <a:pt x="18073" y="6099"/>
                </a:lnTo>
                <a:cubicBezTo>
                  <a:pt x="18072" y="6099"/>
                  <a:pt x="18071" y="6099"/>
                  <a:pt x="18070" y="6099"/>
                </a:cubicBezTo>
                <a:cubicBezTo>
                  <a:pt x="17853" y="6099"/>
                  <a:pt x="17745" y="6363"/>
                  <a:pt x="17901" y="6519"/>
                </a:cubicBezTo>
                <a:cubicBezTo>
                  <a:pt x="17951" y="6570"/>
                  <a:pt x="18012" y="6592"/>
                  <a:pt x="18072" y="6592"/>
                </a:cubicBezTo>
                <a:cubicBezTo>
                  <a:pt x="18199" y="6592"/>
                  <a:pt x="18321" y="6492"/>
                  <a:pt x="18321" y="6344"/>
                </a:cubicBezTo>
                <a:cubicBezTo>
                  <a:pt x="18321" y="6209"/>
                  <a:pt x="18211" y="6096"/>
                  <a:pt x="18073" y="6096"/>
                </a:cubicBezTo>
                <a:close/>
                <a:moveTo>
                  <a:pt x="19296" y="6096"/>
                </a:moveTo>
                <a:lnTo>
                  <a:pt x="19296" y="6099"/>
                </a:lnTo>
                <a:cubicBezTo>
                  <a:pt x="19294" y="6099"/>
                  <a:pt x="19293" y="6099"/>
                  <a:pt x="19292" y="6099"/>
                </a:cubicBezTo>
                <a:cubicBezTo>
                  <a:pt x="19072" y="6099"/>
                  <a:pt x="18964" y="6363"/>
                  <a:pt x="19120" y="6519"/>
                </a:cubicBezTo>
                <a:cubicBezTo>
                  <a:pt x="19171" y="6570"/>
                  <a:pt x="19232" y="6592"/>
                  <a:pt x="19292" y="6592"/>
                </a:cubicBezTo>
                <a:cubicBezTo>
                  <a:pt x="19419" y="6592"/>
                  <a:pt x="19540" y="6492"/>
                  <a:pt x="19540" y="6344"/>
                </a:cubicBezTo>
                <a:cubicBezTo>
                  <a:pt x="19540" y="6209"/>
                  <a:pt x="19430" y="6096"/>
                  <a:pt x="19296" y="6096"/>
                </a:cubicBezTo>
                <a:close/>
                <a:moveTo>
                  <a:pt x="20515" y="6096"/>
                </a:moveTo>
                <a:lnTo>
                  <a:pt x="20515" y="6099"/>
                </a:lnTo>
                <a:cubicBezTo>
                  <a:pt x="20513" y="6099"/>
                  <a:pt x="20512" y="6099"/>
                  <a:pt x="20511" y="6099"/>
                </a:cubicBezTo>
                <a:cubicBezTo>
                  <a:pt x="20294" y="6099"/>
                  <a:pt x="20183" y="6363"/>
                  <a:pt x="20339" y="6519"/>
                </a:cubicBezTo>
                <a:cubicBezTo>
                  <a:pt x="20390" y="6570"/>
                  <a:pt x="20451" y="6592"/>
                  <a:pt x="20511" y="6592"/>
                </a:cubicBezTo>
                <a:cubicBezTo>
                  <a:pt x="20638" y="6592"/>
                  <a:pt x="20759" y="6492"/>
                  <a:pt x="20759" y="6344"/>
                </a:cubicBezTo>
                <a:cubicBezTo>
                  <a:pt x="20759" y="6209"/>
                  <a:pt x="20649" y="6099"/>
                  <a:pt x="20515" y="6096"/>
                </a:cubicBezTo>
                <a:close/>
                <a:moveTo>
                  <a:pt x="21734" y="6096"/>
                </a:moveTo>
                <a:lnTo>
                  <a:pt x="21734" y="6099"/>
                </a:lnTo>
                <a:cubicBezTo>
                  <a:pt x="21732" y="6099"/>
                  <a:pt x="21731" y="6099"/>
                  <a:pt x="21730" y="6099"/>
                </a:cubicBezTo>
                <a:cubicBezTo>
                  <a:pt x="21513" y="6099"/>
                  <a:pt x="21406" y="6363"/>
                  <a:pt x="21558" y="6519"/>
                </a:cubicBezTo>
                <a:cubicBezTo>
                  <a:pt x="21609" y="6570"/>
                  <a:pt x="21671" y="6592"/>
                  <a:pt x="21731" y="6592"/>
                </a:cubicBezTo>
                <a:cubicBezTo>
                  <a:pt x="21859" y="6592"/>
                  <a:pt x="21981" y="6492"/>
                  <a:pt x="21981" y="6344"/>
                </a:cubicBezTo>
                <a:cubicBezTo>
                  <a:pt x="21981" y="6209"/>
                  <a:pt x="21868" y="6096"/>
                  <a:pt x="21734" y="6096"/>
                </a:cubicBezTo>
                <a:close/>
                <a:moveTo>
                  <a:pt x="22949" y="6099"/>
                </a:moveTo>
                <a:cubicBezTo>
                  <a:pt x="22732" y="6099"/>
                  <a:pt x="22625" y="6363"/>
                  <a:pt x="22777" y="6519"/>
                </a:cubicBezTo>
                <a:cubicBezTo>
                  <a:pt x="22828" y="6570"/>
                  <a:pt x="22890" y="6592"/>
                  <a:pt x="22950" y="6592"/>
                </a:cubicBezTo>
                <a:cubicBezTo>
                  <a:pt x="23078" y="6592"/>
                  <a:pt x="23200" y="6492"/>
                  <a:pt x="23200" y="6344"/>
                </a:cubicBezTo>
                <a:cubicBezTo>
                  <a:pt x="23200" y="6209"/>
                  <a:pt x="23088" y="6099"/>
                  <a:pt x="22953" y="6099"/>
                </a:cubicBezTo>
                <a:cubicBezTo>
                  <a:pt x="22951" y="6099"/>
                  <a:pt x="22950" y="6099"/>
                  <a:pt x="22949" y="6099"/>
                </a:cubicBezTo>
                <a:close/>
                <a:moveTo>
                  <a:pt x="24172" y="6096"/>
                </a:moveTo>
                <a:lnTo>
                  <a:pt x="24172" y="6099"/>
                </a:lnTo>
                <a:cubicBezTo>
                  <a:pt x="23952" y="6099"/>
                  <a:pt x="23843" y="6362"/>
                  <a:pt x="23996" y="6519"/>
                </a:cubicBezTo>
                <a:cubicBezTo>
                  <a:pt x="24047" y="6570"/>
                  <a:pt x="24109" y="6592"/>
                  <a:pt x="24169" y="6592"/>
                </a:cubicBezTo>
                <a:cubicBezTo>
                  <a:pt x="24297" y="6592"/>
                  <a:pt x="24419" y="6492"/>
                  <a:pt x="24419" y="6344"/>
                </a:cubicBezTo>
                <a:cubicBezTo>
                  <a:pt x="24419" y="6209"/>
                  <a:pt x="24310" y="6096"/>
                  <a:pt x="24172" y="6096"/>
                </a:cubicBezTo>
                <a:close/>
                <a:moveTo>
                  <a:pt x="25391" y="6096"/>
                </a:moveTo>
                <a:lnTo>
                  <a:pt x="25391" y="6099"/>
                </a:lnTo>
                <a:cubicBezTo>
                  <a:pt x="25172" y="6099"/>
                  <a:pt x="25062" y="6362"/>
                  <a:pt x="25219" y="6519"/>
                </a:cubicBezTo>
                <a:cubicBezTo>
                  <a:pt x="25268" y="6570"/>
                  <a:pt x="25329" y="6592"/>
                  <a:pt x="25389" y="6592"/>
                </a:cubicBezTo>
                <a:cubicBezTo>
                  <a:pt x="25516" y="6592"/>
                  <a:pt x="25638" y="6492"/>
                  <a:pt x="25638" y="6344"/>
                </a:cubicBezTo>
                <a:cubicBezTo>
                  <a:pt x="25638" y="6209"/>
                  <a:pt x="25529" y="6096"/>
                  <a:pt x="25391" y="6096"/>
                </a:cubicBezTo>
                <a:close/>
                <a:moveTo>
                  <a:pt x="25385" y="7318"/>
                </a:moveTo>
                <a:lnTo>
                  <a:pt x="25385" y="7318"/>
                </a:lnTo>
                <a:cubicBezTo>
                  <a:pt x="25253" y="7321"/>
                  <a:pt x="25146" y="7431"/>
                  <a:pt x="25146" y="7563"/>
                </a:cubicBezTo>
                <a:cubicBezTo>
                  <a:pt x="25146" y="7569"/>
                  <a:pt x="25146" y="7572"/>
                  <a:pt x="25146" y="7575"/>
                </a:cubicBezTo>
                <a:cubicBezTo>
                  <a:pt x="25162" y="7563"/>
                  <a:pt x="25178" y="7547"/>
                  <a:pt x="25193" y="7528"/>
                </a:cubicBezTo>
                <a:cubicBezTo>
                  <a:pt x="25259" y="7459"/>
                  <a:pt x="25322" y="7387"/>
                  <a:pt x="25385" y="7318"/>
                </a:cubicBezTo>
                <a:close/>
                <a:moveTo>
                  <a:pt x="1" y="7447"/>
                </a:moveTo>
                <a:lnTo>
                  <a:pt x="1" y="7679"/>
                </a:lnTo>
                <a:cubicBezTo>
                  <a:pt x="38" y="7607"/>
                  <a:pt x="38" y="7519"/>
                  <a:pt x="1" y="7447"/>
                </a:cubicBezTo>
                <a:close/>
                <a:moveTo>
                  <a:pt x="19296" y="7318"/>
                </a:moveTo>
                <a:cubicBezTo>
                  <a:pt x="19120" y="7318"/>
                  <a:pt x="18998" y="7497"/>
                  <a:pt x="19067" y="7657"/>
                </a:cubicBezTo>
                <a:cubicBezTo>
                  <a:pt x="19158" y="7707"/>
                  <a:pt x="19249" y="7757"/>
                  <a:pt x="19343" y="7807"/>
                </a:cubicBezTo>
                <a:cubicBezTo>
                  <a:pt x="19634" y="7751"/>
                  <a:pt x="19593" y="7318"/>
                  <a:pt x="19296" y="7318"/>
                </a:cubicBezTo>
                <a:close/>
                <a:moveTo>
                  <a:pt x="1000" y="7318"/>
                </a:moveTo>
                <a:cubicBezTo>
                  <a:pt x="781" y="7318"/>
                  <a:pt x="671" y="7585"/>
                  <a:pt x="828" y="7738"/>
                </a:cubicBezTo>
                <a:cubicBezTo>
                  <a:pt x="878" y="7789"/>
                  <a:pt x="940" y="7812"/>
                  <a:pt x="1000" y="7812"/>
                </a:cubicBezTo>
                <a:cubicBezTo>
                  <a:pt x="1126" y="7812"/>
                  <a:pt x="1248" y="7713"/>
                  <a:pt x="1248" y="7563"/>
                </a:cubicBezTo>
                <a:cubicBezTo>
                  <a:pt x="1248" y="7428"/>
                  <a:pt x="1138" y="7318"/>
                  <a:pt x="1000" y="7318"/>
                </a:cubicBezTo>
                <a:close/>
                <a:moveTo>
                  <a:pt x="2223" y="7318"/>
                </a:moveTo>
                <a:cubicBezTo>
                  <a:pt x="2000" y="7318"/>
                  <a:pt x="1890" y="7585"/>
                  <a:pt x="2047" y="7738"/>
                </a:cubicBezTo>
                <a:cubicBezTo>
                  <a:pt x="2098" y="7789"/>
                  <a:pt x="2160" y="7812"/>
                  <a:pt x="2221" y="7812"/>
                </a:cubicBezTo>
                <a:cubicBezTo>
                  <a:pt x="2347" y="7812"/>
                  <a:pt x="2467" y="7713"/>
                  <a:pt x="2467" y="7563"/>
                </a:cubicBezTo>
                <a:cubicBezTo>
                  <a:pt x="2467" y="7428"/>
                  <a:pt x="2357" y="7318"/>
                  <a:pt x="2223" y="7318"/>
                </a:cubicBezTo>
                <a:close/>
                <a:moveTo>
                  <a:pt x="3442" y="7318"/>
                </a:moveTo>
                <a:cubicBezTo>
                  <a:pt x="3222" y="7318"/>
                  <a:pt x="3110" y="7585"/>
                  <a:pt x="3266" y="7738"/>
                </a:cubicBezTo>
                <a:cubicBezTo>
                  <a:pt x="3317" y="7789"/>
                  <a:pt x="3379" y="7812"/>
                  <a:pt x="3440" y="7812"/>
                </a:cubicBezTo>
                <a:cubicBezTo>
                  <a:pt x="3566" y="7812"/>
                  <a:pt x="3686" y="7713"/>
                  <a:pt x="3686" y="7563"/>
                </a:cubicBezTo>
                <a:cubicBezTo>
                  <a:pt x="3686" y="7428"/>
                  <a:pt x="3576" y="7318"/>
                  <a:pt x="3442" y="7318"/>
                </a:cubicBezTo>
                <a:close/>
                <a:moveTo>
                  <a:pt x="4661" y="7318"/>
                </a:moveTo>
                <a:cubicBezTo>
                  <a:pt x="4441" y="7318"/>
                  <a:pt x="4332" y="7585"/>
                  <a:pt x="4485" y="7738"/>
                </a:cubicBezTo>
                <a:cubicBezTo>
                  <a:pt x="4536" y="7789"/>
                  <a:pt x="4598" y="7812"/>
                  <a:pt x="4660" y="7812"/>
                </a:cubicBezTo>
                <a:cubicBezTo>
                  <a:pt x="4787" y="7812"/>
                  <a:pt x="4908" y="7713"/>
                  <a:pt x="4908" y="7563"/>
                </a:cubicBezTo>
                <a:cubicBezTo>
                  <a:pt x="4908" y="7428"/>
                  <a:pt x="4795" y="7318"/>
                  <a:pt x="4661" y="7318"/>
                </a:cubicBezTo>
                <a:close/>
                <a:moveTo>
                  <a:pt x="5880" y="7318"/>
                </a:moveTo>
                <a:cubicBezTo>
                  <a:pt x="5660" y="7318"/>
                  <a:pt x="5551" y="7585"/>
                  <a:pt x="5704" y="7738"/>
                </a:cubicBezTo>
                <a:cubicBezTo>
                  <a:pt x="5755" y="7789"/>
                  <a:pt x="5818" y="7812"/>
                  <a:pt x="5879" y="7812"/>
                </a:cubicBezTo>
                <a:cubicBezTo>
                  <a:pt x="6006" y="7812"/>
                  <a:pt x="6127" y="7713"/>
                  <a:pt x="6127" y="7563"/>
                </a:cubicBezTo>
                <a:cubicBezTo>
                  <a:pt x="6127" y="7428"/>
                  <a:pt x="6015" y="7318"/>
                  <a:pt x="5880" y="7318"/>
                </a:cubicBezTo>
                <a:close/>
                <a:moveTo>
                  <a:pt x="7099" y="7318"/>
                </a:moveTo>
                <a:cubicBezTo>
                  <a:pt x="6879" y="7318"/>
                  <a:pt x="6770" y="7585"/>
                  <a:pt x="6923" y="7738"/>
                </a:cubicBezTo>
                <a:cubicBezTo>
                  <a:pt x="6974" y="7789"/>
                  <a:pt x="7037" y="7812"/>
                  <a:pt x="7098" y="7812"/>
                </a:cubicBezTo>
                <a:cubicBezTo>
                  <a:pt x="7225" y="7812"/>
                  <a:pt x="7346" y="7713"/>
                  <a:pt x="7346" y="7563"/>
                </a:cubicBezTo>
                <a:cubicBezTo>
                  <a:pt x="7346" y="7428"/>
                  <a:pt x="7237" y="7318"/>
                  <a:pt x="7099" y="7318"/>
                </a:cubicBezTo>
                <a:close/>
                <a:moveTo>
                  <a:pt x="8318" y="7318"/>
                </a:moveTo>
                <a:cubicBezTo>
                  <a:pt x="8099" y="7318"/>
                  <a:pt x="7989" y="7585"/>
                  <a:pt x="8146" y="7738"/>
                </a:cubicBezTo>
                <a:cubicBezTo>
                  <a:pt x="8195" y="7789"/>
                  <a:pt x="8257" y="7812"/>
                  <a:pt x="8318" y="7812"/>
                </a:cubicBezTo>
                <a:cubicBezTo>
                  <a:pt x="8444" y="7812"/>
                  <a:pt x="8565" y="7713"/>
                  <a:pt x="8565" y="7563"/>
                </a:cubicBezTo>
                <a:cubicBezTo>
                  <a:pt x="8565" y="7428"/>
                  <a:pt x="8456" y="7318"/>
                  <a:pt x="8318" y="7318"/>
                </a:cubicBezTo>
                <a:close/>
                <a:moveTo>
                  <a:pt x="9537" y="7318"/>
                </a:moveTo>
                <a:cubicBezTo>
                  <a:pt x="9318" y="7318"/>
                  <a:pt x="9208" y="7585"/>
                  <a:pt x="9365" y="7738"/>
                </a:cubicBezTo>
                <a:cubicBezTo>
                  <a:pt x="9414" y="7789"/>
                  <a:pt x="9476" y="7812"/>
                  <a:pt x="9537" y="7812"/>
                </a:cubicBezTo>
                <a:cubicBezTo>
                  <a:pt x="9663" y="7812"/>
                  <a:pt x="9785" y="7713"/>
                  <a:pt x="9785" y="7563"/>
                </a:cubicBezTo>
                <a:cubicBezTo>
                  <a:pt x="9785" y="7428"/>
                  <a:pt x="9675" y="7318"/>
                  <a:pt x="9537" y="7318"/>
                </a:cubicBezTo>
                <a:close/>
                <a:moveTo>
                  <a:pt x="20515" y="7318"/>
                </a:moveTo>
                <a:cubicBezTo>
                  <a:pt x="20295" y="7318"/>
                  <a:pt x="20182" y="7581"/>
                  <a:pt x="20339" y="7738"/>
                </a:cubicBezTo>
                <a:cubicBezTo>
                  <a:pt x="20390" y="7789"/>
                  <a:pt x="20452" y="7812"/>
                  <a:pt x="20513" y="7812"/>
                </a:cubicBezTo>
                <a:cubicBezTo>
                  <a:pt x="20639" y="7812"/>
                  <a:pt x="20759" y="7713"/>
                  <a:pt x="20759" y="7563"/>
                </a:cubicBezTo>
                <a:cubicBezTo>
                  <a:pt x="20759" y="7428"/>
                  <a:pt x="20649" y="7318"/>
                  <a:pt x="20515" y="7318"/>
                </a:cubicBezTo>
                <a:close/>
                <a:moveTo>
                  <a:pt x="21734" y="7318"/>
                </a:moveTo>
                <a:cubicBezTo>
                  <a:pt x="21514" y="7318"/>
                  <a:pt x="21405" y="7585"/>
                  <a:pt x="21558" y="7738"/>
                </a:cubicBezTo>
                <a:cubicBezTo>
                  <a:pt x="21609" y="7789"/>
                  <a:pt x="21671" y="7812"/>
                  <a:pt x="21733" y="7812"/>
                </a:cubicBezTo>
                <a:cubicBezTo>
                  <a:pt x="21860" y="7812"/>
                  <a:pt x="21981" y="7713"/>
                  <a:pt x="21981" y="7563"/>
                </a:cubicBezTo>
                <a:cubicBezTo>
                  <a:pt x="21981" y="7428"/>
                  <a:pt x="21868" y="7318"/>
                  <a:pt x="21734" y="7318"/>
                </a:cubicBezTo>
                <a:close/>
                <a:moveTo>
                  <a:pt x="22953" y="7318"/>
                </a:moveTo>
                <a:cubicBezTo>
                  <a:pt x="22733" y="7318"/>
                  <a:pt x="22624" y="7585"/>
                  <a:pt x="22777" y="7738"/>
                </a:cubicBezTo>
                <a:cubicBezTo>
                  <a:pt x="22828" y="7789"/>
                  <a:pt x="22891" y="7812"/>
                  <a:pt x="22952" y="7812"/>
                </a:cubicBezTo>
                <a:cubicBezTo>
                  <a:pt x="23079" y="7812"/>
                  <a:pt x="23200" y="7713"/>
                  <a:pt x="23200" y="7563"/>
                </a:cubicBezTo>
                <a:cubicBezTo>
                  <a:pt x="23200" y="7428"/>
                  <a:pt x="23088" y="7318"/>
                  <a:pt x="22953" y="7318"/>
                </a:cubicBezTo>
                <a:close/>
                <a:moveTo>
                  <a:pt x="24172" y="7318"/>
                </a:moveTo>
                <a:cubicBezTo>
                  <a:pt x="23952" y="7318"/>
                  <a:pt x="23843" y="7585"/>
                  <a:pt x="23996" y="7738"/>
                </a:cubicBezTo>
                <a:cubicBezTo>
                  <a:pt x="24047" y="7789"/>
                  <a:pt x="24110" y="7812"/>
                  <a:pt x="24171" y="7812"/>
                </a:cubicBezTo>
                <a:cubicBezTo>
                  <a:pt x="24298" y="7812"/>
                  <a:pt x="24419" y="7713"/>
                  <a:pt x="24419" y="7563"/>
                </a:cubicBezTo>
                <a:cubicBezTo>
                  <a:pt x="24419" y="7428"/>
                  <a:pt x="24310" y="7318"/>
                  <a:pt x="24172" y="7318"/>
                </a:cubicBezTo>
                <a:close/>
                <a:moveTo>
                  <a:pt x="21734" y="8537"/>
                </a:moveTo>
                <a:cubicBezTo>
                  <a:pt x="21627" y="8537"/>
                  <a:pt x="21533" y="8603"/>
                  <a:pt x="21502" y="8703"/>
                </a:cubicBezTo>
                <a:cubicBezTo>
                  <a:pt x="21659" y="8741"/>
                  <a:pt x="21818" y="8772"/>
                  <a:pt x="21978" y="8794"/>
                </a:cubicBezTo>
                <a:cubicBezTo>
                  <a:pt x="21978" y="8791"/>
                  <a:pt x="21981" y="8788"/>
                  <a:pt x="21981" y="8782"/>
                </a:cubicBezTo>
                <a:cubicBezTo>
                  <a:pt x="21981" y="8647"/>
                  <a:pt x="21868" y="8537"/>
                  <a:pt x="21734" y="8537"/>
                </a:cubicBezTo>
                <a:close/>
                <a:moveTo>
                  <a:pt x="22948" y="8537"/>
                </a:moveTo>
                <a:cubicBezTo>
                  <a:pt x="22800" y="8537"/>
                  <a:pt x="22684" y="8674"/>
                  <a:pt x="22708" y="8822"/>
                </a:cubicBezTo>
                <a:cubicBezTo>
                  <a:pt x="22874" y="8810"/>
                  <a:pt x="23037" y="8788"/>
                  <a:pt x="23197" y="8750"/>
                </a:cubicBezTo>
                <a:cubicBezTo>
                  <a:pt x="23182" y="8628"/>
                  <a:pt x="23078" y="8537"/>
                  <a:pt x="22953" y="8537"/>
                </a:cubicBezTo>
                <a:cubicBezTo>
                  <a:pt x="22951" y="8537"/>
                  <a:pt x="22949" y="8537"/>
                  <a:pt x="22948" y="8537"/>
                </a:cubicBezTo>
                <a:close/>
                <a:moveTo>
                  <a:pt x="1" y="8669"/>
                </a:moveTo>
                <a:lnTo>
                  <a:pt x="1" y="8898"/>
                </a:lnTo>
                <a:cubicBezTo>
                  <a:pt x="38" y="8826"/>
                  <a:pt x="38" y="8741"/>
                  <a:pt x="1" y="8669"/>
                </a:cubicBezTo>
                <a:close/>
                <a:moveTo>
                  <a:pt x="1000" y="8537"/>
                </a:moveTo>
                <a:cubicBezTo>
                  <a:pt x="781" y="8537"/>
                  <a:pt x="671" y="8804"/>
                  <a:pt x="828" y="8957"/>
                </a:cubicBezTo>
                <a:cubicBezTo>
                  <a:pt x="878" y="9008"/>
                  <a:pt x="940" y="9031"/>
                  <a:pt x="1001" y="9031"/>
                </a:cubicBezTo>
                <a:cubicBezTo>
                  <a:pt x="1127" y="9031"/>
                  <a:pt x="1248" y="8933"/>
                  <a:pt x="1248" y="8785"/>
                </a:cubicBezTo>
                <a:cubicBezTo>
                  <a:pt x="1248" y="8647"/>
                  <a:pt x="1138" y="8537"/>
                  <a:pt x="1000" y="8537"/>
                </a:cubicBezTo>
                <a:close/>
                <a:moveTo>
                  <a:pt x="2223" y="8537"/>
                </a:moveTo>
                <a:cubicBezTo>
                  <a:pt x="2000" y="8537"/>
                  <a:pt x="1890" y="8804"/>
                  <a:pt x="2047" y="8957"/>
                </a:cubicBezTo>
                <a:cubicBezTo>
                  <a:pt x="2097" y="9008"/>
                  <a:pt x="2159" y="9031"/>
                  <a:pt x="2220" y="9031"/>
                </a:cubicBezTo>
                <a:cubicBezTo>
                  <a:pt x="2346" y="9031"/>
                  <a:pt x="2467" y="8933"/>
                  <a:pt x="2467" y="8785"/>
                </a:cubicBezTo>
                <a:cubicBezTo>
                  <a:pt x="2467" y="8647"/>
                  <a:pt x="2357" y="8537"/>
                  <a:pt x="2223" y="8537"/>
                </a:cubicBezTo>
                <a:close/>
                <a:moveTo>
                  <a:pt x="3442" y="8537"/>
                </a:moveTo>
                <a:cubicBezTo>
                  <a:pt x="3222" y="8537"/>
                  <a:pt x="3110" y="8804"/>
                  <a:pt x="3266" y="8957"/>
                </a:cubicBezTo>
                <a:cubicBezTo>
                  <a:pt x="3317" y="9008"/>
                  <a:pt x="3379" y="9031"/>
                  <a:pt x="3440" y="9031"/>
                </a:cubicBezTo>
                <a:cubicBezTo>
                  <a:pt x="3566" y="9031"/>
                  <a:pt x="3686" y="8933"/>
                  <a:pt x="3686" y="8785"/>
                </a:cubicBezTo>
                <a:cubicBezTo>
                  <a:pt x="3686" y="8647"/>
                  <a:pt x="3576" y="8537"/>
                  <a:pt x="3442" y="8537"/>
                </a:cubicBezTo>
                <a:close/>
                <a:moveTo>
                  <a:pt x="4661" y="8537"/>
                </a:moveTo>
                <a:cubicBezTo>
                  <a:pt x="4441" y="8537"/>
                  <a:pt x="4332" y="8804"/>
                  <a:pt x="4485" y="8957"/>
                </a:cubicBezTo>
                <a:cubicBezTo>
                  <a:pt x="4536" y="9008"/>
                  <a:pt x="4599" y="9031"/>
                  <a:pt x="4660" y="9031"/>
                </a:cubicBezTo>
                <a:cubicBezTo>
                  <a:pt x="4787" y="9031"/>
                  <a:pt x="4908" y="8933"/>
                  <a:pt x="4908" y="8785"/>
                </a:cubicBezTo>
                <a:cubicBezTo>
                  <a:pt x="4908" y="8647"/>
                  <a:pt x="4795" y="8537"/>
                  <a:pt x="4661" y="8537"/>
                </a:cubicBezTo>
                <a:close/>
                <a:moveTo>
                  <a:pt x="5880" y="8537"/>
                </a:moveTo>
                <a:cubicBezTo>
                  <a:pt x="5660" y="8537"/>
                  <a:pt x="5551" y="8804"/>
                  <a:pt x="5704" y="8957"/>
                </a:cubicBezTo>
                <a:cubicBezTo>
                  <a:pt x="5755" y="9008"/>
                  <a:pt x="5818" y="9031"/>
                  <a:pt x="5879" y="9031"/>
                </a:cubicBezTo>
                <a:cubicBezTo>
                  <a:pt x="6006" y="9031"/>
                  <a:pt x="6127" y="8933"/>
                  <a:pt x="6127" y="8785"/>
                </a:cubicBezTo>
                <a:cubicBezTo>
                  <a:pt x="6127" y="8647"/>
                  <a:pt x="6015" y="8537"/>
                  <a:pt x="5880" y="8537"/>
                </a:cubicBezTo>
                <a:close/>
                <a:moveTo>
                  <a:pt x="7099" y="8537"/>
                </a:moveTo>
                <a:cubicBezTo>
                  <a:pt x="6879" y="8537"/>
                  <a:pt x="6770" y="8804"/>
                  <a:pt x="6923" y="8957"/>
                </a:cubicBezTo>
                <a:cubicBezTo>
                  <a:pt x="6974" y="9008"/>
                  <a:pt x="7037" y="9031"/>
                  <a:pt x="7098" y="9031"/>
                </a:cubicBezTo>
                <a:cubicBezTo>
                  <a:pt x="7225" y="9031"/>
                  <a:pt x="7346" y="8933"/>
                  <a:pt x="7346" y="8785"/>
                </a:cubicBezTo>
                <a:cubicBezTo>
                  <a:pt x="7346" y="8647"/>
                  <a:pt x="7237" y="8537"/>
                  <a:pt x="7099" y="8537"/>
                </a:cubicBezTo>
                <a:close/>
                <a:moveTo>
                  <a:pt x="8318" y="8537"/>
                </a:moveTo>
                <a:cubicBezTo>
                  <a:pt x="8099" y="8537"/>
                  <a:pt x="7989" y="8804"/>
                  <a:pt x="8146" y="8957"/>
                </a:cubicBezTo>
                <a:cubicBezTo>
                  <a:pt x="8195" y="9008"/>
                  <a:pt x="8257" y="9031"/>
                  <a:pt x="8318" y="9031"/>
                </a:cubicBezTo>
                <a:cubicBezTo>
                  <a:pt x="8444" y="9031"/>
                  <a:pt x="8565" y="8933"/>
                  <a:pt x="8565" y="8785"/>
                </a:cubicBezTo>
                <a:cubicBezTo>
                  <a:pt x="8565" y="8647"/>
                  <a:pt x="8456" y="8537"/>
                  <a:pt x="8318" y="8537"/>
                </a:cubicBezTo>
                <a:close/>
                <a:moveTo>
                  <a:pt x="9537" y="8537"/>
                </a:moveTo>
                <a:cubicBezTo>
                  <a:pt x="9318" y="8537"/>
                  <a:pt x="9208" y="8804"/>
                  <a:pt x="9365" y="8957"/>
                </a:cubicBezTo>
                <a:cubicBezTo>
                  <a:pt x="9415" y="9008"/>
                  <a:pt x="9476" y="9031"/>
                  <a:pt x="9537" y="9031"/>
                </a:cubicBezTo>
                <a:cubicBezTo>
                  <a:pt x="9663" y="9031"/>
                  <a:pt x="9785" y="8933"/>
                  <a:pt x="9785" y="8785"/>
                </a:cubicBezTo>
                <a:cubicBezTo>
                  <a:pt x="9785" y="8647"/>
                  <a:pt x="9675" y="8537"/>
                  <a:pt x="9537" y="8537"/>
                </a:cubicBezTo>
                <a:close/>
                <a:moveTo>
                  <a:pt x="1" y="9888"/>
                </a:moveTo>
                <a:lnTo>
                  <a:pt x="1" y="10120"/>
                </a:lnTo>
                <a:cubicBezTo>
                  <a:pt x="38" y="10045"/>
                  <a:pt x="38" y="9960"/>
                  <a:pt x="1" y="9888"/>
                </a:cubicBezTo>
                <a:close/>
                <a:moveTo>
                  <a:pt x="1000" y="9756"/>
                </a:moveTo>
                <a:cubicBezTo>
                  <a:pt x="781" y="9756"/>
                  <a:pt x="671" y="10023"/>
                  <a:pt x="828" y="10176"/>
                </a:cubicBezTo>
                <a:cubicBezTo>
                  <a:pt x="878" y="10227"/>
                  <a:pt x="940" y="10250"/>
                  <a:pt x="1001" y="10250"/>
                </a:cubicBezTo>
                <a:cubicBezTo>
                  <a:pt x="1127" y="10250"/>
                  <a:pt x="1248" y="10152"/>
                  <a:pt x="1248" y="10004"/>
                </a:cubicBezTo>
                <a:cubicBezTo>
                  <a:pt x="1248" y="9866"/>
                  <a:pt x="1138" y="9756"/>
                  <a:pt x="1000" y="9756"/>
                </a:cubicBezTo>
                <a:close/>
                <a:moveTo>
                  <a:pt x="2223" y="9756"/>
                </a:moveTo>
                <a:cubicBezTo>
                  <a:pt x="2000" y="9756"/>
                  <a:pt x="1890" y="10023"/>
                  <a:pt x="2047" y="10176"/>
                </a:cubicBezTo>
                <a:cubicBezTo>
                  <a:pt x="2097" y="10227"/>
                  <a:pt x="2159" y="10250"/>
                  <a:pt x="2220" y="10250"/>
                </a:cubicBezTo>
                <a:cubicBezTo>
                  <a:pt x="2346" y="10250"/>
                  <a:pt x="2467" y="10152"/>
                  <a:pt x="2467" y="10004"/>
                </a:cubicBezTo>
                <a:cubicBezTo>
                  <a:pt x="2467" y="9866"/>
                  <a:pt x="2357" y="9756"/>
                  <a:pt x="2223" y="9756"/>
                </a:cubicBezTo>
                <a:close/>
                <a:moveTo>
                  <a:pt x="3442" y="9756"/>
                </a:moveTo>
                <a:cubicBezTo>
                  <a:pt x="3222" y="9756"/>
                  <a:pt x="3110" y="10023"/>
                  <a:pt x="3266" y="10176"/>
                </a:cubicBezTo>
                <a:cubicBezTo>
                  <a:pt x="3317" y="10227"/>
                  <a:pt x="3379" y="10250"/>
                  <a:pt x="3440" y="10250"/>
                </a:cubicBezTo>
                <a:cubicBezTo>
                  <a:pt x="3566" y="10250"/>
                  <a:pt x="3686" y="10152"/>
                  <a:pt x="3686" y="10004"/>
                </a:cubicBezTo>
                <a:cubicBezTo>
                  <a:pt x="3686" y="9866"/>
                  <a:pt x="3576" y="9756"/>
                  <a:pt x="3442" y="9756"/>
                </a:cubicBezTo>
                <a:close/>
                <a:moveTo>
                  <a:pt x="4661" y="9756"/>
                </a:moveTo>
                <a:cubicBezTo>
                  <a:pt x="4441" y="9756"/>
                  <a:pt x="4332" y="10023"/>
                  <a:pt x="4485" y="10176"/>
                </a:cubicBezTo>
                <a:cubicBezTo>
                  <a:pt x="4536" y="10227"/>
                  <a:pt x="4599" y="10250"/>
                  <a:pt x="4660" y="10250"/>
                </a:cubicBezTo>
                <a:cubicBezTo>
                  <a:pt x="4787" y="10250"/>
                  <a:pt x="4908" y="10152"/>
                  <a:pt x="4908" y="10004"/>
                </a:cubicBezTo>
                <a:cubicBezTo>
                  <a:pt x="4908" y="9866"/>
                  <a:pt x="4795" y="9756"/>
                  <a:pt x="4661" y="9756"/>
                </a:cubicBezTo>
                <a:close/>
                <a:moveTo>
                  <a:pt x="5880" y="9756"/>
                </a:moveTo>
                <a:cubicBezTo>
                  <a:pt x="5660" y="9756"/>
                  <a:pt x="5551" y="10023"/>
                  <a:pt x="5704" y="10176"/>
                </a:cubicBezTo>
                <a:cubicBezTo>
                  <a:pt x="5755" y="10227"/>
                  <a:pt x="5818" y="10250"/>
                  <a:pt x="5879" y="10250"/>
                </a:cubicBezTo>
                <a:cubicBezTo>
                  <a:pt x="6006" y="10250"/>
                  <a:pt x="6127" y="10152"/>
                  <a:pt x="6127" y="10004"/>
                </a:cubicBezTo>
                <a:cubicBezTo>
                  <a:pt x="6127" y="9866"/>
                  <a:pt x="6015" y="9756"/>
                  <a:pt x="5880" y="9756"/>
                </a:cubicBezTo>
                <a:close/>
                <a:moveTo>
                  <a:pt x="7099" y="9756"/>
                </a:moveTo>
                <a:cubicBezTo>
                  <a:pt x="6879" y="9756"/>
                  <a:pt x="6770" y="10023"/>
                  <a:pt x="6923" y="10176"/>
                </a:cubicBezTo>
                <a:cubicBezTo>
                  <a:pt x="6974" y="10227"/>
                  <a:pt x="7037" y="10250"/>
                  <a:pt x="7098" y="10250"/>
                </a:cubicBezTo>
                <a:cubicBezTo>
                  <a:pt x="7225" y="10250"/>
                  <a:pt x="7346" y="10152"/>
                  <a:pt x="7346" y="10004"/>
                </a:cubicBezTo>
                <a:cubicBezTo>
                  <a:pt x="7346" y="9866"/>
                  <a:pt x="7237" y="9756"/>
                  <a:pt x="7099" y="9756"/>
                </a:cubicBezTo>
                <a:close/>
                <a:moveTo>
                  <a:pt x="8318" y="9756"/>
                </a:moveTo>
                <a:cubicBezTo>
                  <a:pt x="8099" y="9756"/>
                  <a:pt x="7989" y="10023"/>
                  <a:pt x="8146" y="10176"/>
                </a:cubicBezTo>
                <a:cubicBezTo>
                  <a:pt x="8195" y="10227"/>
                  <a:pt x="8257" y="10250"/>
                  <a:pt x="8318" y="10250"/>
                </a:cubicBezTo>
                <a:cubicBezTo>
                  <a:pt x="8444" y="10250"/>
                  <a:pt x="8565" y="10152"/>
                  <a:pt x="8565" y="10004"/>
                </a:cubicBezTo>
                <a:cubicBezTo>
                  <a:pt x="8565" y="9866"/>
                  <a:pt x="8456" y="9756"/>
                  <a:pt x="8318" y="9756"/>
                </a:cubicBezTo>
                <a:close/>
                <a:moveTo>
                  <a:pt x="9537" y="9756"/>
                </a:moveTo>
                <a:cubicBezTo>
                  <a:pt x="9318" y="9756"/>
                  <a:pt x="9208" y="10023"/>
                  <a:pt x="9365" y="10176"/>
                </a:cubicBezTo>
                <a:cubicBezTo>
                  <a:pt x="9415" y="10227"/>
                  <a:pt x="9476" y="10250"/>
                  <a:pt x="9537" y="10250"/>
                </a:cubicBezTo>
                <a:cubicBezTo>
                  <a:pt x="9663" y="10250"/>
                  <a:pt x="9785" y="10152"/>
                  <a:pt x="9785" y="10004"/>
                </a:cubicBezTo>
                <a:cubicBezTo>
                  <a:pt x="9785" y="9866"/>
                  <a:pt x="9675" y="9756"/>
                  <a:pt x="9537" y="9756"/>
                </a:cubicBezTo>
                <a:close/>
                <a:moveTo>
                  <a:pt x="1" y="11107"/>
                </a:moveTo>
                <a:lnTo>
                  <a:pt x="1" y="11339"/>
                </a:lnTo>
                <a:cubicBezTo>
                  <a:pt x="38" y="11267"/>
                  <a:pt x="38" y="11179"/>
                  <a:pt x="1" y="11107"/>
                </a:cubicBezTo>
                <a:close/>
                <a:moveTo>
                  <a:pt x="1000" y="10975"/>
                </a:moveTo>
                <a:cubicBezTo>
                  <a:pt x="781" y="10975"/>
                  <a:pt x="671" y="11242"/>
                  <a:pt x="828" y="11395"/>
                </a:cubicBezTo>
                <a:cubicBezTo>
                  <a:pt x="878" y="11446"/>
                  <a:pt x="940" y="11469"/>
                  <a:pt x="1001" y="11469"/>
                </a:cubicBezTo>
                <a:cubicBezTo>
                  <a:pt x="1127" y="11469"/>
                  <a:pt x="1248" y="11371"/>
                  <a:pt x="1248" y="11223"/>
                </a:cubicBezTo>
                <a:cubicBezTo>
                  <a:pt x="1248" y="11085"/>
                  <a:pt x="1138" y="10975"/>
                  <a:pt x="1000" y="10975"/>
                </a:cubicBezTo>
                <a:close/>
                <a:moveTo>
                  <a:pt x="2223" y="10975"/>
                </a:moveTo>
                <a:cubicBezTo>
                  <a:pt x="2000" y="10975"/>
                  <a:pt x="1890" y="11242"/>
                  <a:pt x="2047" y="11395"/>
                </a:cubicBezTo>
                <a:cubicBezTo>
                  <a:pt x="2098" y="11446"/>
                  <a:pt x="2160" y="11469"/>
                  <a:pt x="2221" y="11469"/>
                </a:cubicBezTo>
                <a:cubicBezTo>
                  <a:pt x="2347" y="11469"/>
                  <a:pt x="2467" y="11371"/>
                  <a:pt x="2467" y="11223"/>
                </a:cubicBezTo>
                <a:cubicBezTo>
                  <a:pt x="2467" y="11085"/>
                  <a:pt x="2357" y="10975"/>
                  <a:pt x="2223" y="10975"/>
                </a:cubicBezTo>
                <a:close/>
                <a:moveTo>
                  <a:pt x="3442" y="10975"/>
                </a:moveTo>
                <a:cubicBezTo>
                  <a:pt x="3219" y="10975"/>
                  <a:pt x="3110" y="11242"/>
                  <a:pt x="3266" y="11395"/>
                </a:cubicBezTo>
                <a:cubicBezTo>
                  <a:pt x="3317" y="11446"/>
                  <a:pt x="3379" y="11469"/>
                  <a:pt x="3440" y="11469"/>
                </a:cubicBezTo>
                <a:cubicBezTo>
                  <a:pt x="3566" y="11469"/>
                  <a:pt x="3686" y="11371"/>
                  <a:pt x="3686" y="11223"/>
                </a:cubicBezTo>
                <a:cubicBezTo>
                  <a:pt x="3686" y="11085"/>
                  <a:pt x="3576" y="10975"/>
                  <a:pt x="3442" y="10975"/>
                </a:cubicBezTo>
                <a:close/>
                <a:moveTo>
                  <a:pt x="4661" y="10975"/>
                </a:moveTo>
                <a:cubicBezTo>
                  <a:pt x="4441" y="10975"/>
                  <a:pt x="4332" y="11242"/>
                  <a:pt x="4485" y="11395"/>
                </a:cubicBezTo>
                <a:cubicBezTo>
                  <a:pt x="4536" y="11446"/>
                  <a:pt x="4599" y="11469"/>
                  <a:pt x="4660" y="11469"/>
                </a:cubicBezTo>
                <a:cubicBezTo>
                  <a:pt x="4787" y="11469"/>
                  <a:pt x="4908" y="11371"/>
                  <a:pt x="4908" y="11223"/>
                </a:cubicBezTo>
                <a:cubicBezTo>
                  <a:pt x="4905" y="11085"/>
                  <a:pt x="4795" y="10975"/>
                  <a:pt x="4661" y="10975"/>
                </a:cubicBezTo>
                <a:close/>
                <a:moveTo>
                  <a:pt x="5880" y="10975"/>
                </a:moveTo>
                <a:cubicBezTo>
                  <a:pt x="5660" y="10975"/>
                  <a:pt x="5551" y="11242"/>
                  <a:pt x="5704" y="11395"/>
                </a:cubicBezTo>
                <a:cubicBezTo>
                  <a:pt x="5755" y="11446"/>
                  <a:pt x="5818" y="11469"/>
                  <a:pt x="5879" y="11469"/>
                </a:cubicBezTo>
                <a:cubicBezTo>
                  <a:pt x="6006" y="11469"/>
                  <a:pt x="6127" y="11371"/>
                  <a:pt x="6127" y="11223"/>
                </a:cubicBezTo>
                <a:cubicBezTo>
                  <a:pt x="6127" y="11085"/>
                  <a:pt x="6015" y="10975"/>
                  <a:pt x="5880" y="10975"/>
                </a:cubicBezTo>
                <a:close/>
                <a:moveTo>
                  <a:pt x="7099" y="10975"/>
                </a:moveTo>
                <a:cubicBezTo>
                  <a:pt x="6879" y="10975"/>
                  <a:pt x="6770" y="11242"/>
                  <a:pt x="6923" y="11395"/>
                </a:cubicBezTo>
                <a:cubicBezTo>
                  <a:pt x="6974" y="11446"/>
                  <a:pt x="7037" y="11469"/>
                  <a:pt x="7098" y="11469"/>
                </a:cubicBezTo>
                <a:cubicBezTo>
                  <a:pt x="7225" y="11469"/>
                  <a:pt x="7346" y="11371"/>
                  <a:pt x="7346" y="11223"/>
                </a:cubicBezTo>
                <a:cubicBezTo>
                  <a:pt x="7346" y="11085"/>
                  <a:pt x="7237" y="10975"/>
                  <a:pt x="7099" y="10975"/>
                </a:cubicBezTo>
                <a:close/>
                <a:moveTo>
                  <a:pt x="8318" y="10975"/>
                </a:moveTo>
                <a:cubicBezTo>
                  <a:pt x="8099" y="10975"/>
                  <a:pt x="7989" y="11242"/>
                  <a:pt x="8146" y="11395"/>
                </a:cubicBezTo>
                <a:cubicBezTo>
                  <a:pt x="8195" y="11446"/>
                  <a:pt x="8257" y="11469"/>
                  <a:pt x="8318" y="11469"/>
                </a:cubicBezTo>
                <a:cubicBezTo>
                  <a:pt x="8444" y="11469"/>
                  <a:pt x="8565" y="11371"/>
                  <a:pt x="8565" y="11223"/>
                </a:cubicBezTo>
                <a:cubicBezTo>
                  <a:pt x="8565" y="11085"/>
                  <a:pt x="8456" y="10975"/>
                  <a:pt x="8318" y="10975"/>
                </a:cubicBezTo>
                <a:close/>
                <a:moveTo>
                  <a:pt x="9537" y="10975"/>
                </a:moveTo>
                <a:cubicBezTo>
                  <a:pt x="9318" y="10975"/>
                  <a:pt x="9208" y="11242"/>
                  <a:pt x="9365" y="11395"/>
                </a:cubicBezTo>
                <a:cubicBezTo>
                  <a:pt x="9415" y="11446"/>
                  <a:pt x="9476" y="11469"/>
                  <a:pt x="9537" y="11469"/>
                </a:cubicBezTo>
                <a:cubicBezTo>
                  <a:pt x="9663" y="11469"/>
                  <a:pt x="9785" y="11371"/>
                  <a:pt x="9785" y="11223"/>
                </a:cubicBezTo>
                <a:cubicBezTo>
                  <a:pt x="9785" y="11085"/>
                  <a:pt x="9675" y="10975"/>
                  <a:pt x="9537" y="10975"/>
                </a:cubicBezTo>
                <a:close/>
                <a:moveTo>
                  <a:pt x="1" y="12326"/>
                </a:moveTo>
                <a:lnTo>
                  <a:pt x="1" y="12558"/>
                </a:lnTo>
                <a:cubicBezTo>
                  <a:pt x="38" y="12486"/>
                  <a:pt x="38" y="12398"/>
                  <a:pt x="1" y="12326"/>
                </a:cubicBezTo>
                <a:close/>
                <a:moveTo>
                  <a:pt x="1000" y="12194"/>
                </a:moveTo>
                <a:cubicBezTo>
                  <a:pt x="781" y="12194"/>
                  <a:pt x="671" y="12461"/>
                  <a:pt x="828" y="12618"/>
                </a:cubicBezTo>
                <a:cubicBezTo>
                  <a:pt x="878" y="12667"/>
                  <a:pt x="939" y="12689"/>
                  <a:pt x="999" y="12689"/>
                </a:cubicBezTo>
                <a:cubicBezTo>
                  <a:pt x="1126" y="12689"/>
                  <a:pt x="1248" y="12591"/>
                  <a:pt x="1248" y="12442"/>
                </a:cubicBezTo>
                <a:cubicBezTo>
                  <a:pt x="1248" y="12304"/>
                  <a:pt x="1138" y="12194"/>
                  <a:pt x="1000" y="12194"/>
                </a:cubicBezTo>
                <a:close/>
                <a:moveTo>
                  <a:pt x="2223" y="12194"/>
                </a:moveTo>
                <a:cubicBezTo>
                  <a:pt x="2000" y="12194"/>
                  <a:pt x="1890" y="12461"/>
                  <a:pt x="2047" y="12618"/>
                </a:cubicBezTo>
                <a:cubicBezTo>
                  <a:pt x="2097" y="12667"/>
                  <a:pt x="2158" y="12689"/>
                  <a:pt x="2218" y="12689"/>
                </a:cubicBezTo>
                <a:cubicBezTo>
                  <a:pt x="2345" y="12689"/>
                  <a:pt x="2467" y="12591"/>
                  <a:pt x="2467" y="12442"/>
                </a:cubicBezTo>
                <a:cubicBezTo>
                  <a:pt x="2467" y="12304"/>
                  <a:pt x="2357" y="12194"/>
                  <a:pt x="2223" y="12194"/>
                </a:cubicBezTo>
                <a:close/>
                <a:moveTo>
                  <a:pt x="3442" y="12194"/>
                </a:moveTo>
                <a:cubicBezTo>
                  <a:pt x="3222" y="12194"/>
                  <a:pt x="3110" y="12461"/>
                  <a:pt x="3266" y="12618"/>
                </a:cubicBezTo>
                <a:cubicBezTo>
                  <a:pt x="3317" y="12667"/>
                  <a:pt x="3378" y="12689"/>
                  <a:pt x="3438" y="12689"/>
                </a:cubicBezTo>
                <a:cubicBezTo>
                  <a:pt x="3565" y="12689"/>
                  <a:pt x="3686" y="12591"/>
                  <a:pt x="3686" y="12442"/>
                </a:cubicBezTo>
                <a:cubicBezTo>
                  <a:pt x="3686" y="12304"/>
                  <a:pt x="3576" y="12194"/>
                  <a:pt x="3442" y="12194"/>
                </a:cubicBezTo>
                <a:close/>
                <a:moveTo>
                  <a:pt x="4661" y="12194"/>
                </a:moveTo>
                <a:cubicBezTo>
                  <a:pt x="4441" y="12194"/>
                  <a:pt x="4332" y="12461"/>
                  <a:pt x="4485" y="12618"/>
                </a:cubicBezTo>
                <a:cubicBezTo>
                  <a:pt x="4536" y="12667"/>
                  <a:pt x="4597" y="12689"/>
                  <a:pt x="4658" y="12689"/>
                </a:cubicBezTo>
                <a:cubicBezTo>
                  <a:pt x="4786" y="12689"/>
                  <a:pt x="4908" y="12591"/>
                  <a:pt x="4908" y="12442"/>
                </a:cubicBezTo>
                <a:cubicBezTo>
                  <a:pt x="4908" y="12304"/>
                  <a:pt x="4795" y="12194"/>
                  <a:pt x="4661" y="12194"/>
                </a:cubicBezTo>
                <a:close/>
                <a:moveTo>
                  <a:pt x="5880" y="12194"/>
                </a:moveTo>
                <a:cubicBezTo>
                  <a:pt x="5660" y="12194"/>
                  <a:pt x="5551" y="12461"/>
                  <a:pt x="5704" y="12618"/>
                </a:cubicBezTo>
                <a:cubicBezTo>
                  <a:pt x="5755" y="12667"/>
                  <a:pt x="5817" y="12689"/>
                  <a:pt x="5877" y="12689"/>
                </a:cubicBezTo>
                <a:cubicBezTo>
                  <a:pt x="6005" y="12689"/>
                  <a:pt x="6127" y="12591"/>
                  <a:pt x="6127" y="12442"/>
                </a:cubicBezTo>
                <a:cubicBezTo>
                  <a:pt x="6127" y="12304"/>
                  <a:pt x="6015" y="12194"/>
                  <a:pt x="5880" y="12194"/>
                </a:cubicBezTo>
                <a:close/>
                <a:moveTo>
                  <a:pt x="7099" y="12194"/>
                </a:moveTo>
                <a:cubicBezTo>
                  <a:pt x="6879" y="12194"/>
                  <a:pt x="6770" y="12461"/>
                  <a:pt x="6923" y="12618"/>
                </a:cubicBezTo>
                <a:cubicBezTo>
                  <a:pt x="6974" y="12667"/>
                  <a:pt x="7036" y="12689"/>
                  <a:pt x="7096" y="12689"/>
                </a:cubicBezTo>
                <a:cubicBezTo>
                  <a:pt x="7224" y="12689"/>
                  <a:pt x="7346" y="12591"/>
                  <a:pt x="7346" y="12442"/>
                </a:cubicBezTo>
                <a:cubicBezTo>
                  <a:pt x="7346" y="12304"/>
                  <a:pt x="7237" y="12194"/>
                  <a:pt x="7099" y="12194"/>
                </a:cubicBezTo>
                <a:close/>
                <a:moveTo>
                  <a:pt x="8318" y="12194"/>
                </a:moveTo>
                <a:cubicBezTo>
                  <a:pt x="8099" y="12194"/>
                  <a:pt x="7989" y="12461"/>
                  <a:pt x="8146" y="12618"/>
                </a:cubicBezTo>
                <a:cubicBezTo>
                  <a:pt x="8195" y="12667"/>
                  <a:pt x="8256" y="12689"/>
                  <a:pt x="8316" y="12689"/>
                </a:cubicBezTo>
                <a:cubicBezTo>
                  <a:pt x="8443" y="12689"/>
                  <a:pt x="8565" y="12591"/>
                  <a:pt x="8565" y="12442"/>
                </a:cubicBezTo>
                <a:cubicBezTo>
                  <a:pt x="8565" y="12304"/>
                  <a:pt x="8456" y="12194"/>
                  <a:pt x="8318" y="12194"/>
                </a:cubicBezTo>
                <a:close/>
                <a:moveTo>
                  <a:pt x="9537" y="12194"/>
                </a:moveTo>
                <a:cubicBezTo>
                  <a:pt x="9318" y="12194"/>
                  <a:pt x="9208" y="12461"/>
                  <a:pt x="9365" y="12618"/>
                </a:cubicBezTo>
                <a:cubicBezTo>
                  <a:pt x="9414" y="12667"/>
                  <a:pt x="9475" y="12689"/>
                  <a:pt x="9535" y="12689"/>
                </a:cubicBezTo>
                <a:cubicBezTo>
                  <a:pt x="9662" y="12689"/>
                  <a:pt x="9785" y="12591"/>
                  <a:pt x="9785" y="12442"/>
                </a:cubicBezTo>
                <a:cubicBezTo>
                  <a:pt x="9785" y="12304"/>
                  <a:pt x="9675" y="12194"/>
                  <a:pt x="9537" y="12194"/>
                </a:cubicBezTo>
                <a:close/>
                <a:moveTo>
                  <a:pt x="1" y="13545"/>
                </a:moveTo>
                <a:lnTo>
                  <a:pt x="1" y="13777"/>
                </a:lnTo>
                <a:cubicBezTo>
                  <a:pt x="38" y="13705"/>
                  <a:pt x="38" y="13617"/>
                  <a:pt x="1" y="13545"/>
                </a:cubicBezTo>
                <a:close/>
                <a:moveTo>
                  <a:pt x="10653" y="13439"/>
                </a:moveTo>
                <a:lnTo>
                  <a:pt x="10653" y="13439"/>
                </a:lnTo>
                <a:cubicBezTo>
                  <a:pt x="10427" y="13545"/>
                  <a:pt x="10486" y="13884"/>
                  <a:pt x="10734" y="13906"/>
                </a:cubicBezTo>
                <a:cubicBezTo>
                  <a:pt x="10728" y="13877"/>
                  <a:pt x="10725" y="13846"/>
                  <a:pt x="10718" y="13818"/>
                </a:cubicBezTo>
                <a:cubicBezTo>
                  <a:pt x="10696" y="13689"/>
                  <a:pt x="10675" y="13564"/>
                  <a:pt x="10653" y="13439"/>
                </a:cubicBezTo>
                <a:close/>
                <a:moveTo>
                  <a:pt x="1000" y="13414"/>
                </a:moveTo>
                <a:cubicBezTo>
                  <a:pt x="781" y="13414"/>
                  <a:pt x="671" y="13680"/>
                  <a:pt x="828" y="13837"/>
                </a:cubicBezTo>
                <a:cubicBezTo>
                  <a:pt x="878" y="13886"/>
                  <a:pt x="939" y="13908"/>
                  <a:pt x="999" y="13908"/>
                </a:cubicBezTo>
                <a:cubicBezTo>
                  <a:pt x="1126" y="13908"/>
                  <a:pt x="1248" y="13810"/>
                  <a:pt x="1248" y="13661"/>
                </a:cubicBezTo>
                <a:cubicBezTo>
                  <a:pt x="1248" y="13526"/>
                  <a:pt x="1138" y="13414"/>
                  <a:pt x="1000" y="13414"/>
                </a:cubicBezTo>
                <a:close/>
                <a:moveTo>
                  <a:pt x="2223" y="13414"/>
                </a:moveTo>
                <a:cubicBezTo>
                  <a:pt x="2000" y="13414"/>
                  <a:pt x="1890" y="13680"/>
                  <a:pt x="2047" y="13837"/>
                </a:cubicBezTo>
                <a:cubicBezTo>
                  <a:pt x="2097" y="13886"/>
                  <a:pt x="2158" y="13908"/>
                  <a:pt x="2218" y="13908"/>
                </a:cubicBezTo>
                <a:cubicBezTo>
                  <a:pt x="2345" y="13908"/>
                  <a:pt x="2467" y="13810"/>
                  <a:pt x="2467" y="13661"/>
                </a:cubicBezTo>
                <a:cubicBezTo>
                  <a:pt x="2467" y="13526"/>
                  <a:pt x="2357" y="13414"/>
                  <a:pt x="2223" y="13414"/>
                </a:cubicBezTo>
                <a:close/>
                <a:moveTo>
                  <a:pt x="3442" y="13414"/>
                </a:moveTo>
                <a:cubicBezTo>
                  <a:pt x="3222" y="13414"/>
                  <a:pt x="3110" y="13680"/>
                  <a:pt x="3266" y="13837"/>
                </a:cubicBezTo>
                <a:cubicBezTo>
                  <a:pt x="3317" y="13886"/>
                  <a:pt x="3378" y="13908"/>
                  <a:pt x="3438" y="13908"/>
                </a:cubicBezTo>
                <a:cubicBezTo>
                  <a:pt x="3565" y="13908"/>
                  <a:pt x="3686" y="13810"/>
                  <a:pt x="3686" y="13661"/>
                </a:cubicBezTo>
                <a:cubicBezTo>
                  <a:pt x="3686" y="13526"/>
                  <a:pt x="3576" y="13414"/>
                  <a:pt x="3442" y="13414"/>
                </a:cubicBezTo>
                <a:close/>
                <a:moveTo>
                  <a:pt x="4661" y="13414"/>
                </a:moveTo>
                <a:cubicBezTo>
                  <a:pt x="4441" y="13414"/>
                  <a:pt x="4332" y="13680"/>
                  <a:pt x="4485" y="13837"/>
                </a:cubicBezTo>
                <a:cubicBezTo>
                  <a:pt x="4536" y="13886"/>
                  <a:pt x="4597" y="13908"/>
                  <a:pt x="4658" y="13908"/>
                </a:cubicBezTo>
                <a:cubicBezTo>
                  <a:pt x="4786" y="13908"/>
                  <a:pt x="4908" y="13810"/>
                  <a:pt x="4908" y="13661"/>
                </a:cubicBezTo>
                <a:cubicBezTo>
                  <a:pt x="4908" y="13526"/>
                  <a:pt x="4795" y="13414"/>
                  <a:pt x="4661" y="13414"/>
                </a:cubicBezTo>
                <a:close/>
                <a:moveTo>
                  <a:pt x="5880" y="13414"/>
                </a:moveTo>
                <a:cubicBezTo>
                  <a:pt x="5660" y="13414"/>
                  <a:pt x="5551" y="13680"/>
                  <a:pt x="5704" y="13837"/>
                </a:cubicBezTo>
                <a:cubicBezTo>
                  <a:pt x="5755" y="13886"/>
                  <a:pt x="5817" y="13908"/>
                  <a:pt x="5877" y="13908"/>
                </a:cubicBezTo>
                <a:cubicBezTo>
                  <a:pt x="6005" y="13908"/>
                  <a:pt x="6127" y="13810"/>
                  <a:pt x="6127" y="13661"/>
                </a:cubicBezTo>
                <a:cubicBezTo>
                  <a:pt x="6127" y="13526"/>
                  <a:pt x="6015" y="13414"/>
                  <a:pt x="5880" y="13414"/>
                </a:cubicBezTo>
                <a:close/>
                <a:moveTo>
                  <a:pt x="7099" y="13414"/>
                </a:moveTo>
                <a:cubicBezTo>
                  <a:pt x="6879" y="13414"/>
                  <a:pt x="6770" y="13680"/>
                  <a:pt x="6923" y="13837"/>
                </a:cubicBezTo>
                <a:cubicBezTo>
                  <a:pt x="6974" y="13886"/>
                  <a:pt x="7036" y="13908"/>
                  <a:pt x="7096" y="13908"/>
                </a:cubicBezTo>
                <a:cubicBezTo>
                  <a:pt x="7224" y="13908"/>
                  <a:pt x="7346" y="13810"/>
                  <a:pt x="7346" y="13661"/>
                </a:cubicBezTo>
                <a:cubicBezTo>
                  <a:pt x="7346" y="13526"/>
                  <a:pt x="7237" y="13414"/>
                  <a:pt x="7099" y="13414"/>
                </a:cubicBezTo>
                <a:close/>
                <a:moveTo>
                  <a:pt x="8318" y="13414"/>
                </a:moveTo>
                <a:cubicBezTo>
                  <a:pt x="8099" y="13414"/>
                  <a:pt x="7989" y="13680"/>
                  <a:pt x="8146" y="13837"/>
                </a:cubicBezTo>
                <a:cubicBezTo>
                  <a:pt x="8195" y="13886"/>
                  <a:pt x="8256" y="13908"/>
                  <a:pt x="8316" y="13908"/>
                </a:cubicBezTo>
                <a:cubicBezTo>
                  <a:pt x="8443" y="13908"/>
                  <a:pt x="8565" y="13810"/>
                  <a:pt x="8565" y="13661"/>
                </a:cubicBezTo>
                <a:cubicBezTo>
                  <a:pt x="8565" y="13526"/>
                  <a:pt x="8456" y="13414"/>
                  <a:pt x="8318" y="13414"/>
                </a:cubicBezTo>
                <a:close/>
                <a:moveTo>
                  <a:pt x="9537" y="13414"/>
                </a:moveTo>
                <a:cubicBezTo>
                  <a:pt x="9318" y="13414"/>
                  <a:pt x="9208" y="13680"/>
                  <a:pt x="9365" y="13837"/>
                </a:cubicBezTo>
                <a:cubicBezTo>
                  <a:pt x="9414" y="13886"/>
                  <a:pt x="9475" y="13908"/>
                  <a:pt x="9535" y="13908"/>
                </a:cubicBezTo>
                <a:cubicBezTo>
                  <a:pt x="9662" y="13908"/>
                  <a:pt x="9785" y="13810"/>
                  <a:pt x="9785" y="13661"/>
                </a:cubicBezTo>
                <a:cubicBezTo>
                  <a:pt x="9785" y="13526"/>
                  <a:pt x="9675" y="13414"/>
                  <a:pt x="9537" y="13414"/>
                </a:cubicBezTo>
                <a:close/>
                <a:moveTo>
                  <a:pt x="1" y="14764"/>
                </a:moveTo>
                <a:lnTo>
                  <a:pt x="1" y="14996"/>
                </a:lnTo>
                <a:cubicBezTo>
                  <a:pt x="38" y="14924"/>
                  <a:pt x="38" y="14836"/>
                  <a:pt x="1" y="14764"/>
                </a:cubicBezTo>
                <a:close/>
                <a:moveTo>
                  <a:pt x="10759" y="14633"/>
                </a:moveTo>
                <a:cubicBezTo>
                  <a:pt x="10612" y="14633"/>
                  <a:pt x="10496" y="14761"/>
                  <a:pt x="10512" y="14905"/>
                </a:cubicBezTo>
                <a:cubicBezTo>
                  <a:pt x="10523" y="15034"/>
                  <a:pt x="10632" y="15127"/>
                  <a:pt x="10754" y="15127"/>
                </a:cubicBezTo>
                <a:cubicBezTo>
                  <a:pt x="10771" y="15127"/>
                  <a:pt x="10789" y="15125"/>
                  <a:pt x="10806" y="15121"/>
                </a:cubicBezTo>
                <a:cubicBezTo>
                  <a:pt x="10816" y="14965"/>
                  <a:pt x="10816" y="14805"/>
                  <a:pt x="10809" y="14639"/>
                </a:cubicBezTo>
                <a:cubicBezTo>
                  <a:pt x="10798" y="14637"/>
                  <a:pt x="10786" y="14634"/>
                  <a:pt x="10774" y="14634"/>
                </a:cubicBezTo>
                <a:cubicBezTo>
                  <a:pt x="10769" y="14634"/>
                  <a:pt x="10764" y="14635"/>
                  <a:pt x="10759" y="14636"/>
                </a:cubicBezTo>
                <a:lnTo>
                  <a:pt x="10759" y="14633"/>
                </a:lnTo>
                <a:close/>
                <a:moveTo>
                  <a:pt x="1000" y="14633"/>
                </a:moveTo>
                <a:cubicBezTo>
                  <a:pt x="781" y="14633"/>
                  <a:pt x="671" y="14899"/>
                  <a:pt x="828" y="15056"/>
                </a:cubicBezTo>
                <a:cubicBezTo>
                  <a:pt x="878" y="15105"/>
                  <a:pt x="939" y="15127"/>
                  <a:pt x="999" y="15127"/>
                </a:cubicBezTo>
                <a:cubicBezTo>
                  <a:pt x="1126" y="15127"/>
                  <a:pt x="1248" y="15029"/>
                  <a:pt x="1248" y="14880"/>
                </a:cubicBezTo>
                <a:cubicBezTo>
                  <a:pt x="1248" y="14745"/>
                  <a:pt x="1138" y="14636"/>
                  <a:pt x="1000" y="14636"/>
                </a:cubicBezTo>
                <a:lnTo>
                  <a:pt x="1000" y="14633"/>
                </a:lnTo>
                <a:close/>
                <a:moveTo>
                  <a:pt x="2223" y="14633"/>
                </a:moveTo>
                <a:cubicBezTo>
                  <a:pt x="2000" y="14633"/>
                  <a:pt x="1890" y="14899"/>
                  <a:pt x="2047" y="15056"/>
                </a:cubicBezTo>
                <a:cubicBezTo>
                  <a:pt x="2097" y="15105"/>
                  <a:pt x="2158" y="15127"/>
                  <a:pt x="2218" y="15127"/>
                </a:cubicBezTo>
                <a:cubicBezTo>
                  <a:pt x="2345" y="15127"/>
                  <a:pt x="2467" y="15029"/>
                  <a:pt x="2467" y="14880"/>
                </a:cubicBezTo>
                <a:cubicBezTo>
                  <a:pt x="2467" y="14745"/>
                  <a:pt x="2357" y="14636"/>
                  <a:pt x="2223" y="14636"/>
                </a:cubicBezTo>
                <a:lnTo>
                  <a:pt x="2223" y="14633"/>
                </a:lnTo>
                <a:close/>
                <a:moveTo>
                  <a:pt x="3442" y="14633"/>
                </a:moveTo>
                <a:cubicBezTo>
                  <a:pt x="3222" y="14633"/>
                  <a:pt x="3110" y="14899"/>
                  <a:pt x="3266" y="15056"/>
                </a:cubicBezTo>
                <a:cubicBezTo>
                  <a:pt x="3317" y="15105"/>
                  <a:pt x="3378" y="15127"/>
                  <a:pt x="3438" y="15127"/>
                </a:cubicBezTo>
                <a:cubicBezTo>
                  <a:pt x="3565" y="15127"/>
                  <a:pt x="3686" y="15029"/>
                  <a:pt x="3686" y="14880"/>
                </a:cubicBezTo>
                <a:cubicBezTo>
                  <a:pt x="3686" y="14745"/>
                  <a:pt x="3576" y="14636"/>
                  <a:pt x="3442" y="14636"/>
                </a:cubicBezTo>
                <a:lnTo>
                  <a:pt x="3442" y="14633"/>
                </a:lnTo>
                <a:close/>
                <a:moveTo>
                  <a:pt x="4661" y="14633"/>
                </a:moveTo>
                <a:cubicBezTo>
                  <a:pt x="4441" y="14633"/>
                  <a:pt x="4332" y="14899"/>
                  <a:pt x="4485" y="15056"/>
                </a:cubicBezTo>
                <a:cubicBezTo>
                  <a:pt x="4536" y="15105"/>
                  <a:pt x="4597" y="15127"/>
                  <a:pt x="4658" y="15127"/>
                </a:cubicBezTo>
                <a:cubicBezTo>
                  <a:pt x="4786" y="15127"/>
                  <a:pt x="4908" y="15029"/>
                  <a:pt x="4908" y="14880"/>
                </a:cubicBezTo>
                <a:cubicBezTo>
                  <a:pt x="4908" y="14745"/>
                  <a:pt x="4795" y="14636"/>
                  <a:pt x="4661" y="14636"/>
                </a:cubicBezTo>
                <a:lnTo>
                  <a:pt x="4661" y="14633"/>
                </a:lnTo>
                <a:close/>
                <a:moveTo>
                  <a:pt x="5880" y="14633"/>
                </a:moveTo>
                <a:cubicBezTo>
                  <a:pt x="5660" y="14633"/>
                  <a:pt x="5551" y="14899"/>
                  <a:pt x="5704" y="15056"/>
                </a:cubicBezTo>
                <a:cubicBezTo>
                  <a:pt x="5755" y="15105"/>
                  <a:pt x="5817" y="15127"/>
                  <a:pt x="5877" y="15127"/>
                </a:cubicBezTo>
                <a:cubicBezTo>
                  <a:pt x="6005" y="15127"/>
                  <a:pt x="6127" y="15029"/>
                  <a:pt x="6127" y="14880"/>
                </a:cubicBezTo>
                <a:cubicBezTo>
                  <a:pt x="6127" y="14745"/>
                  <a:pt x="6015" y="14636"/>
                  <a:pt x="5880" y="14636"/>
                </a:cubicBezTo>
                <a:lnTo>
                  <a:pt x="5880" y="14633"/>
                </a:lnTo>
                <a:close/>
                <a:moveTo>
                  <a:pt x="7099" y="14633"/>
                </a:moveTo>
                <a:cubicBezTo>
                  <a:pt x="6879" y="14633"/>
                  <a:pt x="6770" y="14899"/>
                  <a:pt x="6923" y="15056"/>
                </a:cubicBezTo>
                <a:cubicBezTo>
                  <a:pt x="6974" y="15105"/>
                  <a:pt x="7036" y="15127"/>
                  <a:pt x="7096" y="15127"/>
                </a:cubicBezTo>
                <a:cubicBezTo>
                  <a:pt x="7224" y="15127"/>
                  <a:pt x="7346" y="15029"/>
                  <a:pt x="7346" y="14880"/>
                </a:cubicBezTo>
                <a:cubicBezTo>
                  <a:pt x="7346" y="14745"/>
                  <a:pt x="7237" y="14636"/>
                  <a:pt x="7099" y="14636"/>
                </a:cubicBezTo>
                <a:lnTo>
                  <a:pt x="7099" y="14633"/>
                </a:lnTo>
                <a:close/>
                <a:moveTo>
                  <a:pt x="8318" y="14633"/>
                </a:moveTo>
                <a:cubicBezTo>
                  <a:pt x="8099" y="14633"/>
                  <a:pt x="7989" y="14899"/>
                  <a:pt x="8146" y="15056"/>
                </a:cubicBezTo>
                <a:cubicBezTo>
                  <a:pt x="8195" y="15105"/>
                  <a:pt x="8256" y="15127"/>
                  <a:pt x="8316" y="15127"/>
                </a:cubicBezTo>
                <a:cubicBezTo>
                  <a:pt x="8443" y="15127"/>
                  <a:pt x="8565" y="15029"/>
                  <a:pt x="8565" y="14880"/>
                </a:cubicBezTo>
                <a:cubicBezTo>
                  <a:pt x="8565" y="14745"/>
                  <a:pt x="8456" y="14636"/>
                  <a:pt x="8318" y="14636"/>
                </a:cubicBezTo>
                <a:lnTo>
                  <a:pt x="8318" y="14633"/>
                </a:lnTo>
                <a:close/>
                <a:moveTo>
                  <a:pt x="9537" y="14633"/>
                </a:moveTo>
                <a:cubicBezTo>
                  <a:pt x="9318" y="14633"/>
                  <a:pt x="9208" y="14899"/>
                  <a:pt x="9365" y="15056"/>
                </a:cubicBezTo>
                <a:cubicBezTo>
                  <a:pt x="9414" y="15105"/>
                  <a:pt x="9475" y="15127"/>
                  <a:pt x="9535" y="15127"/>
                </a:cubicBezTo>
                <a:cubicBezTo>
                  <a:pt x="9662" y="15127"/>
                  <a:pt x="9785" y="15029"/>
                  <a:pt x="9785" y="14880"/>
                </a:cubicBezTo>
                <a:cubicBezTo>
                  <a:pt x="9785" y="14745"/>
                  <a:pt x="9675" y="14636"/>
                  <a:pt x="9537" y="14636"/>
                </a:cubicBezTo>
                <a:lnTo>
                  <a:pt x="9537" y="14633"/>
                </a:lnTo>
                <a:close/>
                <a:moveTo>
                  <a:pt x="1" y="15983"/>
                </a:moveTo>
                <a:lnTo>
                  <a:pt x="1" y="16215"/>
                </a:lnTo>
                <a:cubicBezTo>
                  <a:pt x="38" y="16143"/>
                  <a:pt x="38" y="16055"/>
                  <a:pt x="1" y="15983"/>
                </a:cubicBezTo>
                <a:close/>
                <a:moveTo>
                  <a:pt x="10703" y="15861"/>
                </a:moveTo>
                <a:lnTo>
                  <a:pt x="10703" y="15861"/>
                </a:lnTo>
                <a:cubicBezTo>
                  <a:pt x="10590" y="15886"/>
                  <a:pt x="10512" y="15986"/>
                  <a:pt x="10512" y="16099"/>
                </a:cubicBezTo>
                <a:cubicBezTo>
                  <a:pt x="10512" y="16165"/>
                  <a:pt x="10537" y="16228"/>
                  <a:pt x="10581" y="16272"/>
                </a:cubicBezTo>
                <a:cubicBezTo>
                  <a:pt x="10631" y="16137"/>
                  <a:pt x="10671" y="15999"/>
                  <a:pt x="10703" y="15861"/>
                </a:cubicBezTo>
                <a:close/>
                <a:moveTo>
                  <a:pt x="1000" y="15855"/>
                </a:moveTo>
                <a:cubicBezTo>
                  <a:pt x="781" y="15855"/>
                  <a:pt x="671" y="16118"/>
                  <a:pt x="828" y="16275"/>
                </a:cubicBezTo>
                <a:cubicBezTo>
                  <a:pt x="878" y="16325"/>
                  <a:pt x="939" y="16348"/>
                  <a:pt x="999" y="16348"/>
                </a:cubicBezTo>
                <a:cubicBezTo>
                  <a:pt x="1126" y="16348"/>
                  <a:pt x="1248" y="16248"/>
                  <a:pt x="1248" y="16099"/>
                </a:cubicBezTo>
                <a:cubicBezTo>
                  <a:pt x="1248" y="15964"/>
                  <a:pt x="1138" y="15855"/>
                  <a:pt x="1000" y="15855"/>
                </a:cubicBezTo>
                <a:close/>
                <a:moveTo>
                  <a:pt x="2223" y="15855"/>
                </a:moveTo>
                <a:cubicBezTo>
                  <a:pt x="2000" y="15855"/>
                  <a:pt x="1890" y="16118"/>
                  <a:pt x="2047" y="16275"/>
                </a:cubicBezTo>
                <a:cubicBezTo>
                  <a:pt x="2097" y="16325"/>
                  <a:pt x="2158" y="16348"/>
                  <a:pt x="2218" y="16348"/>
                </a:cubicBezTo>
                <a:cubicBezTo>
                  <a:pt x="2345" y="16348"/>
                  <a:pt x="2467" y="16248"/>
                  <a:pt x="2467" y="16099"/>
                </a:cubicBezTo>
                <a:cubicBezTo>
                  <a:pt x="2467" y="15964"/>
                  <a:pt x="2357" y="15855"/>
                  <a:pt x="2223" y="15855"/>
                </a:cubicBezTo>
                <a:close/>
                <a:moveTo>
                  <a:pt x="3442" y="15855"/>
                </a:moveTo>
                <a:cubicBezTo>
                  <a:pt x="3222" y="15855"/>
                  <a:pt x="3110" y="16118"/>
                  <a:pt x="3266" y="16275"/>
                </a:cubicBezTo>
                <a:cubicBezTo>
                  <a:pt x="3317" y="16325"/>
                  <a:pt x="3378" y="16348"/>
                  <a:pt x="3438" y="16348"/>
                </a:cubicBezTo>
                <a:cubicBezTo>
                  <a:pt x="3565" y="16348"/>
                  <a:pt x="3686" y="16248"/>
                  <a:pt x="3686" y="16099"/>
                </a:cubicBezTo>
                <a:cubicBezTo>
                  <a:pt x="3686" y="15964"/>
                  <a:pt x="3576" y="15855"/>
                  <a:pt x="3442" y="15855"/>
                </a:cubicBezTo>
                <a:close/>
                <a:moveTo>
                  <a:pt x="4661" y="15855"/>
                </a:moveTo>
                <a:cubicBezTo>
                  <a:pt x="4441" y="15855"/>
                  <a:pt x="4332" y="16118"/>
                  <a:pt x="4485" y="16275"/>
                </a:cubicBezTo>
                <a:cubicBezTo>
                  <a:pt x="4536" y="16325"/>
                  <a:pt x="4598" y="16348"/>
                  <a:pt x="4658" y="16348"/>
                </a:cubicBezTo>
                <a:cubicBezTo>
                  <a:pt x="4786" y="16348"/>
                  <a:pt x="4908" y="16248"/>
                  <a:pt x="4908" y="16099"/>
                </a:cubicBezTo>
                <a:cubicBezTo>
                  <a:pt x="4908" y="15964"/>
                  <a:pt x="4795" y="15855"/>
                  <a:pt x="4661" y="15855"/>
                </a:cubicBezTo>
                <a:close/>
                <a:moveTo>
                  <a:pt x="5880" y="15855"/>
                </a:moveTo>
                <a:cubicBezTo>
                  <a:pt x="5660" y="15855"/>
                  <a:pt x="5551" y="16118"/>
                  <a:pt x="5704" y="16275"/>
                </a:cubicBezTo>
                <a:cubicBezTo>
                  <a:pt x="5755" y="16325"/>
                  <a:pt x="5817" y="16348"/>
                  <a:pt x="5877" y="16348"/>
                </a:cubicBezTo>
                <a:cubicBezTo>
                  <a:pt x="6005" y="16348"/>
                  <a:pt x="6127" y="16248"/>
                  <a:pt x="6127" y="16099"/>
                </a:cubicBezTo>
                <a:cubicBezTo>
                  <a:pt x="6127" y="15964"/>
                  <a:pt x="6015" y="15855"/>
                  <a:pt x="5880" y="15855"/>
                </a:cubicBezTo>
                <a:close/>
                <a:moveTo>
                  <a:pt x="7099" y="15855"/>
                </a:moveTo>
                <a:cubicBezTo>
                  <a:pt x="6879" y="15855"/>
                  <a:pt x="6770" y="16118"/>
                  <a:pt x="6923" y="16275"/>
                </a:cubicBezTo>
                <a:cubicBezTo>
                  <a:pt x="6974" y="16325"/>
                  <a:pt x="7036" y="16348"/>
                  <a:pt x="7096" y="16348"/>
                </a:cubicBezTo>
                <a:cubicBezTo>
                  <a:pt x="7224" y="16348"/>
                  <a:pt x="7346" y="16248"/>
                  <a:pt x="7346" y="16099"/>
                </a:cubicBezTo>
                <a:cubicBezTo>
                  <a:pt x="7346" y="15964"/>
                  <a:pt x="7237" y="15855"/>
                  <a:pt x="7099" y="15855"/>
                </a:cubicBezTo>
                <a:close/>
                <a:moveTo>
                  <a:pt x="8318" y="15855"/>
                </a:moveTo>
                <a:cubicBezTo>
                  <a:pt x="8099" y="15855"/>
                  <a:pt x="7989" y="16118"/>
                  <a:pt x="8146" y="16275"/>
                </a:cubicBezTo>
                <a:cubicBezTo>
                  <a:pt x="8195" y="16325"/>
                  <a:pt x="8256" y="16348"/>
                  <a:pt x="8316" y="16348"/>
                </a:cubicBezTo>
                <a:cubicBezTo>
                  <a:pt x="8443" y="16348"/>
                  <a:pt x="8565" y="16248"/>
                  <a:pt x="8565" y="16099"/>
                </a:cubicBezTo>
                <a:cubicBezTo>
                  <a:pt x="8565" y="15964"/>
                  <a:pt x="8456" y="15855"/>
                  <a:pt x="8318" y="15855"/>
                </a:cubicBezTo>
                <a:close/>
                <a:moveTo>
                  <a:pt x="9537" y="15855"/>
                </a:moveTo>
                <a:cubicBezTo>
                  <a:pt x="9318" y="15855"/>
                  <a:pt x="9208" y="16118"/>
                  <a:pt x="9365" y="16275"/>
                </a:cubicBezTo>
                <a:cubicBezTo>
                  <a:pt x="9414" y="16325"/>
                  <a:pt x="9475" y="16348"/>
                  <a:pt x="9535" y="16348"/>
                </a:cubicBezTo>
                <a:cubicBezTo>
                  <a:pt x="9662" y="16348"/>
                  <a:pt x="9785" y="16248"/>
                  <a:pt x="9785" y="16099"/>
                </a:cubicBezTo>
                <a:cubicBezTo>
                  <a:pt x="9785" y="15964"/>
                  <a:pt x="9675" y="15855"/>
                  <a:pt x="9537" y="15855"/>
                </a:cubicBezTo>
                <a:close/>
                <a:moveTo>
                  <a:pt x="1" y="17205"/>
                </a:moveTo>
                <a:lnTo>
                  <a:pt x="1" y="17434"/>
                </a:lnTo>
                <a:cubicBezTo>
                  <a:pt x="38" y="17362"/>
                  <a:pt x="38" y="17277"/>
                  <a:pt x="1" y="17205"/>
                </a:cubicBezTo>
                <a:close/>
                <a:moveTo>
                  <a:pt x="1000" y="17074"/>
                </a:moveTo>
                <a:cubicBezTo>
                  <a:pt x="781" y="17074"/>
                  <a:pt x="671" y="17340"/>
                  <a:pt x="828" y="17494"/>
                </a:cubicBezTo>
                <a:cubicBezTo>
                  <a:pt x="878" y="17545"/>
                  <a:pt x="940" y="17567"/>
                  <a:pt x="1001" y="17567"/>
                </a:cubicBezTo>
                <a:cubicBezTo>
                  <a:pt x="1127" y="17567"/>
                  <a:pt x="1248" y="17469"/>
                  <a:pt x="1248" y="17321"/>
                </a:cubicBezTo>
                <a:cubicBezTo>
                  <a:pt x="1248" y="17183"/>
                  <a:pt x="1138" y="17074"/>
                  <a:pt x="1000" y="17074"/>
                </a:cubicBezTo>
                <a:close/>
                <a:moveTo>
                  <a:pt x="2223" y="17074"/>
                </a:moveTo>
                <a:cubicBezTo>
                  <a:pt x="2000" y="17074"/>
                  <a:pt x="1890" y="17340"/>
                  <a:pt x="2047" y="17494"/>
                </a:cubicBezTo>
                <a:cubicBezTo>
                  <a:pt x="2097" y="17545"/>
                  <a:pt x="2159" y="17567"/>
                  <a:pt x="2220" y="17567"/>
                </a:cubicBezTo>
                <a:cubicBezTo>
                  <a:pt x="2346" y="17567"/>
                  <a:pt x="2467" y="17469"/>
                  <a:pt x="2467" y="17321"/>
                </a:cubicBezTo>
                <a:cubicBezTo>
                  <a:pt x="2467" y="17183"/>
                  <a:pt x="2357" y="17074"/>
                  <a:pt x="2223" y="17074"/>
                </a:cubicBezTo>
                <a:close/>
                <a:moveTo>
                  <a:pt x="3442" y="17074"/>
                </a:moveTo>
                <a:cubicBezTo>
                  <a:pt x="3222" y="17074"/>
                  <a:pt x="3110" y="17340"/>
                  <a:pt x="3266" y="17494"/>
                </a:cubicBezTo>
                <a:cubicBezTo>
                  <a:pt x="3317" y="17545"/>
                  <a:pt x="3379" y="17567"/>
                  <a:pt x="3440" y="17567"/>
                </a:cubicBezTo>
                <a:cubicBezTo>
                  <a:pt x="3566" y="17567"/>
                  <a:pt x="3686" y="17469"/>
                  <a:pt x="3686" y="17321"/>
                </a:cubicBezTo>
                <a:cubicBezTo>
                  <a:pt x="3686" y="17183"/>
                  <a:pt x="3576" y="17074"/>
                  <a:pt x="3442" y="17074"/>
                </a:cubicBezTo>
                <a:close/>
                <a:moveTo>
                  <a:pt x="4661" y="17074"/>
                </a:moveTo>
                <a:cubicBezTo>
                  <a:pt x="4441" y="17074"/>
                  <a:pt x="4332" y="17340"/>
                  <a:pt x="4485" y="17494"/>
                </a:cubicBezTo>
                <a:cubicBezTo>
                  <a:pt x="4536" y="17545"/>
                  <a:pt x="4599" y="17567"/>
                  <a:pt x="4660" y="17567"/>
                </a:cubicBezTo>
                <a:cubicBezTo>
                  <a:pt x="4787" y="17567"/>
                  <a:pt x="4908" y="17469"/>
                  <a:pt x="4908" y="17321"/>
                </a:cubicBezTo>
                <a:cubicBezTo>
                  <a:pt x="4908" y="17183"/>
                  <a:pt x="4795" y="17074"/>
                  <a:pt x="4661" y="17074"/>
                </a:cubicBezTo>
                <a:close/>
                <a:moveTo>
                  <a:pt x="5880" y="17074"/>
                </a:moveTo>
                <a:cubicBezTo>
                  <a:pt x="5660" y="17074"/>
                  <a:pt x="5551" y="17340"/>
                  <a:pt x="5704" y="17494"/>
                </a:cubicBezTo>
                <a:cubicBezTo>
                  <a:pt x="5755" y="17545"/>
                  <a:pt x="5818" y="17567"/>
                  <a:pt x="5879" y="17567"/>
                </a:cubicBezTo>
                <a:cubicBezTo>
                  <a:pt x="6006" y="17567"/>
                  <a:pt x="6127" y="17469"/>
                  <a:pt x="6127" y="17321"/>
                </a:cubicBezTo>
                <a:cubicBezTo>
                  <a:pt x="6127" y="17183"/>
                  <a:pt x="6015" y="17074"/>
                  <a:pt x="5880" y="17074"/>
                </a:cubicBezTo>
                <a:close/>
                <a:moveTo>
                  <a:pt x="7099" y="17074"/>
                </a:moveTo>
                <a:cubicBezTo>
                  <a:pt x="6879" y="17074"/>
                  <a:pt x="6770" y="17340"/>
                  <a:pt x="6923" y="17494"/>
                </a:cubicBezTo>
                <a:cubicBezTo>
                  <a:pt x="6974" y="17545"/>
                  <a:pt x="7037" y="17567"/>
                  <a:pt x="7098" y="17567"/>
                </a:cubicBezTo>
                <a:cubicBezTo>
                  <a:pt x="7225" y="17567"/>
                  <a:pt x="7346" y="17469"/>
                  <a:pt x="7346" y="17321"/>
                </a:cubicBezTo>
                <a:cubicBezTo>
                  <a:pt x="7346" y="17183"/>
                  <a:pt x="7237" y="17074"/>
                  <a:pt x="7099" y="17074"/>
                </a:cubicBezTo>
                <a:close/>
                <a:moveTo>
                  <a:pt x="8318" y="17074"/>
                </a:moveTo>
                <a:cubicBezTo>
                  <a:pt x="8099" y="17074"/>
                  <a:pt x="7989" y="17340"/>
                  <a:pt x="8146" y="17494"/>
                </a:cubicBezTo>
                <a:cubicBezTo>
                  <a:pt x="8195" y="17545"/>
                  <a:pt x="8257" y="17567"/>
                  <a:pt x="8318" y="17567"/>
                </a:cubicBezTo>
                <a:cubicBezTo>
                  <a:pt x="8444" y="17567"/>
                  <a:pt x="8565" y="17469"/>
                  <a:pt x="8565" y="17321"/>
                </a:cubicBezTo>
                <a:cubicBezTo>
                  <a:pt x="8565" y="17183"/>
                  <a:pt x="8456" y="17074"/>
                  <a:pt x="8318" y="17074"/>
                </a:cubicBezTo>
                <a:close/>
                <a:moveTo>
                  <a:pt x="9537" y="17074"/>
                </a:moveTo>
                <a:cubicBezTo>
                  <a:pt x="9318" y="17074"/>
                  <a:pt x="9208" y="17340"/>
                  <a:pt x="9365" y="17494"/>
                </a:cubicBezTo>
                <a:cubicBezTo>
                  <a:pt x="9415" y="17545"/>
                  <a:pt x="9476" y="17567"/>
                  <a:pt x="9537" y="17567"/>
                </a:cubicBezTo>
                <a:cubicBezTo>
                  <a:pt x="9663" y="17567"/>
                  <a:pt x="9785" y="17469"/>
                  <a:pt x="9785" y="17321"/>
                </a:cubicBezTo>
                <a:cubicBezTo>
                  <a:pt x="9785" y="17183"/>
                  <a:pt x="9675" y="17074"/>
                  <a:pt x="9537" y="17074"/>
                </a:cubicBezTo>
                <a:close/>
                <a:moveTo>
                  <a:pt x="2223" y="18293"/>
                </a:moveTo>
                <a:cubicBezTo>
                  <a:pt x="2151" y="18293"/>
                  <a:pt x="2082" y="18324"/>
                  <a:pt x="2035" y="18377"/>
                </a:cubicBezTo>
                <a:cubicBezTo>
                  <a:pt x="2179" y="18424"/>
                  <a:pt x="2323" y="18468"/>
                  <a:pt x="2467" y="18512"/>
                </a:cubicBezTo>
                <a:cubicBezTo>
                  <a:pt x="2451" y="18387"/>
                  <a:pt x="2345" y="18293"/>
                  <a:pt x="2223" y="18293"/>
                </a:cubicBezTo>
                <a:close/>
                <a:moveTo>
                  <a:pt x="8318" y="18293"/>
                </a:moveTo>
                <a:cubicBezTo>
                  <a:pt x="8164" y="18293"/>
                  <a:pt x="8048" y="18431"/>
                  <a:pt x="8077" y="18584"/>
                </a:cubicBezTo>
                <a:cubicBezTo>
                  <a:pt x="8230" y="18528"/>
                  <a:pt x="8381" y="18468"/>
                  <a:pt x="8525" y="18403"/>
                </a:cubicBezTo>
                <a:cubicBezTo>
                  <a:pt x="8478" y="18334"/>
                  <a:pt x="8403" y="18293"/>
                  <a:pt x="8318" y="18293"/>
                </a:cubicBezTo>
                <a:close/>
                <a:moveTo>
                  <a:pt x="3442" y="18293"/>
                </a:moveTo>
                <a:cubicBezTo>
                  <a:pt x="3219" y="18293"/>
                  <a:pt x="3110" y="18559"/>
                  <a:pt x="3266" y="18713"/>
                </a:cubicBezTo>
                <a:cubicBezTo>
                  <a:pt x="3354" y="18735"/>
                  <a:pt x="3445" y="18750"/>
                  <a:pt x="3533" y="18769"/>
                </a:cubicBezTo>
                <a:cubicBezTo>
                  <a:pt x="3783" y="18669"/>
                  <a:pt x="3711" y="18293"/>
                  <a:pt x="3442" y="18293"/>
                </a:cubicBezTo>
                <a:close/>
                <a:moveTo>
                  <a:pt x="4661" y="18293"/>
                </a:moveTo>
                <a:cubicBezTo>
                  <a:pt x="4441" y="18293"/>
                  <a:pt x="4332" y="18559"/>
                  <a:pt x="4485" y="18713"/>
                </a:cubicBezTo>
                <a:cubicBezTo>
                  <a:pt x="4536" y="18764"/>
                  <a:pt x="4599" y="18787"/>
                  <a:pt x="4660" y="18787"/>
                </a:cubicBezTo>
                <a:cubicBezTo>
                  <a:pt x="4787" y="18787"/>
                  <a:pt x="4908" y="18688"/>
                  <a:pt x="4908" y="18540"/>
                </a:cubicBezTo>
                <a:cubicBezTo>
                  <a:pt x="4908" y="18403"/>
                  <a:pt x="4795" y="18293"/>
                  <a:pt x="4661" y="18293"/>
                </a:cubicBezTo>
                <a:close/>
                <a:moveTo>
                  <a:pt x="5880" y="18293"/>
                </a:moveTo>
                <a:cubicBezTo>
                  <a:pt x="5660" y="18293"/>
                  <a:pt x="5551" y="18559"/>
                  <a:pt x="5704" y="18713"/>
                </a:cubicBezTo>
                <a:cubicBezTo>
                  <a:pt x="5755" y="18764"/>
                  <a:pt x="5818" y="18787"/>
                  <a:pt x="5879" y="18787"/>
                </a:cubicBezTo>
                <a:cubicBezTo>
                  <a:pt x="6006" y="18787"/>
                  <a:pt x="6127" y="18688"/>
                  <a:pt x="6127" y="18540"/>
                </a:cubicBezTo>
                <a:cubicBezTo>
                  <a:pt x="6127" y="18403"/>
                  <a:pt x="6015" y="18293"/>
                  <a:pt x="5880" y="18293"/>
                </a:cubicBezTo>
                <a:close/>
                <a:moveTo>
                  <a:pt x="7099" y="18293"/>
                </a:moveTo>
                <a:cubicBezTo>
                  <a:pt x="6879" y="18293"/>
                  <a:pt x="6770" y="18559"/>
                  <a:pt x="6923" y="18713"/>
                </a:cubicBezTo>
                <a:cubicBezTo>
                  <a:pt x="6974" y="18764"/>
                  <a:pt x="7037" y="18787"/>
                  <a:pt x="7098" y="18787"/>
                </a:cubicBezTo>
                <a:cubicBezTo>
                  <a:pt x="7225" y="18787"/>
                  <a:pt x="7346" y="18688"/>
                  <a:pt x="7346" y="18540"/>
                </a:cubicBezTo>
                <a:cubicBezTo>
                  <a:pt x="7346" y="18403"/>
                  <a:pt x="7237" y="18293"/>
                  <a:pt x="7099" y="182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6"/>
          <p:cNvSpPr/>
          <p:nvPr/>
        </p:nvSpPr>
        <p:spPr>
          <a:xfrm rot="5400000">
            <a:off x="8209900" y="139625"/>
            <a:ext cx="1068458" cy="799753"/>
          </a:xfrm>
          <a:custGeom>
            <a:avLst/>
            <a:gdLst/>
            <a:ahLst/>
            <a:cxnLst/>
            <a:rect l="l" t="t" r="r" b="b"/>
            <a:pathLst>
              <a:path w="12733" h="10212" extrusionOk="0">
                <a:moveTo>
                  <a:pt x="0" y="0"/>
                </a:moveTo>
                <a:lnTo>
                  <a:pt x="0" y="10212"/>
                </a:lnTo>
                <a:cubicBezTo>
                  <a:pt x="8" y="10212"/>
                  <a:pt x="15" y="10212"/>
                  <a:pt x="23" y="10212"/>
                </a:cubicBezTo>
                <a:cubicBezTo>
                  <a:pt x="2460" y="10212"/>
                  <a:pt x="2081" y="6171"/>
                  <a:pt x="4185" y="6171"/>
                </a:cubicBezTo>
                <a:cubicBezTo>
                  <a:pt x="4313" y="6171"/>
                  <a:pt x="4451" y="6186"/>
                  <a:pt x="4600" y="6218"/>
                </a:cubicBezTo>
                <a:cubicBezTo>
                  <a:pt x="4960" y="6296"/>
                  <a:pt x="5296" y="6331"/>
                  <a:pt x="5609" y="6331"/>
                </a:cubicBezTo>
                <a:cubicBezTo>
                  <a:pt x="7544" y="6331"/>
                  <a:pt x="8602" y="4971"/>
                  <a:pt x="8950" y="3751"/>
                </a:cubicBezTo>
                <a:cubicBezTo>
                  <a:pt x="9492" y="1849"/>
                  <a:pt x="12733" y="4302"/>
                  <a:pt x="12459" y="0"/>
                </a:cubicBezTo>
                <a:close/>
              </a:path>
            </a:pathLst>
          </a:custGeom>
          <a:solidFill>
            <a:srgbClr val="69B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4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4" name="Google Shape;4694;p18"/>
          <p:cNvSpPr/>
          <p:nvPr/>
        </p:nvSpPr>
        <p:spPr>
          <a:xfrm>
            <a:off x="2" y="1086"/>
            <a:ext cx="1275280" cy="918684"/>
          </a:xfrm>
          <a:custGeom>
            <a:avLst/>
            <a:gdLst/>
            <a:ahLst/>
            <a:cxnLst/>
            <a:rect l="l" t="t" r="r" b="b"/>
            <a:pathLst>
              <a:path w="26943" h="18787" extrusionOk="0">
                <a:moveTo>
                  <a:pt x="1" y="132"/>
                </a:moveTo>
                <a:lnTo>
                  <a:pt x="1" y="361"/>
                </a:lnTo>
                <a:cubicBezTo>
                  <a:pt x="38" y="289"/>
                  <a:pt x="38" y="205"/>
                  <a:pt x="1" y="132"/>
                </a:cubicBezTo>
                <a:close/>
                <a:moveTo>
                  <a:pt x="26428" y="79"/>
                </a:moveTo>
                <a:lnTo>
                  <a:pt x="26428" y="79"/>
                </a:lnTo>
                <a:cubicBezTo>
                  <a:pt x="26290" y="230"/>
                  <a:pt x="26387" y="474"/>
                  <a:pt x="26591" y="493"/>
                </a:cubicBezTo>
                <a:cubicBezTo>
                  <a:pt x="26535" y="336"/>
                  <a:pt x="26481" y="198"/>
                  <a:pt x="26428" y="79"/>
                </a:cubicBezTo>
                <a:close/>
                <a:moveTo>
                  <a:pt x="1000" y="1"/>
                </a:moveTo>
                <a:cubicBezTo>
                  <a:pt x="781" y="1"/>
                  <a:pt x="671" y="267"/>
                  <a:pt x="828" y="421"/>
                </a:cubicBezTo>
                <a:cubicBezTo>
                  <a:pt x="878" y="472"/>
                  <a:pt x="940" y="494"/>
                  <a:pt x="1001" y="494"/>
                </a:cubicBezTo>
                <a:cubicBezTo>
                  <a:pt x="1127" y="494"/>
                  <a:pt x="1248" y="396"/>
                  <a:pt x="1248" y="248"/>
                </a:cubicBezTo>
                <a:cubicBezTo>
                  <a:pt x="1248" y="111"/>
                  <a:pt x="1138" y="1"/>
                  <a:pt x="1000" y="1"/>
                </a:cubicBezTo>
                <a:close/>
                <a:moveTo>
                  <a:pt x="2223" y="1"/>
                </a:moveTo>
                <a:cubicBezTo>
                  <a:pt x="2000" y="1"/>
                  <a:pt x="1890" y="267"/>
                  <a:pt x="2047" y="421"/>
                </a:cubicBezTo>
                <a:cubicBezTo>
                  <a:pt x="2097" y="472"/>
                  <a:pt x="2159" y="494"/>
                  <a:pt x="2220" y="494"/>
                </a:cubicBezTo>
                <a:cubicBezTo>
                  <a:pt x="2346" y="494"/>
                  <a:pt x="2467" y="396"/>
                  <a:pt x="2467" y="248"/>
                </a:cubicBezTo>
                <a:cubicBezTo>
                  <a:pt x="2467" y="111"/>
                  <a:pt x="2357" y="1"/>
                  <a:pt x="2223" y="1"/>
                </a:cubicBezTo>
                <a:close/>
                <a:moveTo>
                  <a:pt x="3442" y="1"/>
                </a:moveTo>
                <a:cubicBezTo>
                  <a:pt x="3222" y="1"/>
                  <a:pt x="3110" y="267"/>
                  <a:pt x="3266" y="421"/>
                </a:cubicBezTo>
                <a:cubicBezTo>
                  <a:pt x="3317" y="472"/>
                  <a:pt x="3379" y="494"/>
                  <a:pt x="3440" y="494"/>
                </a:cubicBezTo>
                <a:cubicBezTo>
                  <a:pt x="3566" y="494"/>
                  <a:pt x="3686" y="396"/>
                  <a:pt x="3686" y="248"/>
                </a:cubicBezTo>
                <a:cubicBezTo>
                  <a:pt x="3686" y="111"/>
                  <a:pt x="3576" y="1"/>
                  <a:pt x="3442" y="1"/>
                </a:cubicBezTo>
                <a:close/>
                <a:moveTo>
                  <a:pt x="4661" y="1"/>
                </a:moveTo>
                <a:cubicBezTo>
                  <a:pt x="4441" y="1"/>
                  <a:pt x="4332" y="267"/>
                  <a:pt x="4485" y="421"/>
                </a:cubicBezTo>
                <a:cubicBezTo>
                  <a:pt x="4536" y="472"/>
                  <a:pt x="4599" y="494"/>
                  <a:pt x="4660" y="494"/>
                </a:cubicBezTo>
                <a:cubicBezTo>
                  <a:pt x="4787" y="494"/>
                  <a:pt x="4908" y="396"/>
                  <a:pt x="4908" y="248"/>
                </a:cubicBezTo>
                <a:cubicBezTo>
                  <a:pt x="4908" y="111"/>
                  <a:pt x="4795" y="1"/>
                  <a:pt x="4661" y="1"/>
                </a:cubicBezTo>
                <a:close/>
                <a:moveTo>
                  <a:pt x="5880" y="1"/>
                </a:moveTo>
                <a:cubicBezTo>
                  <a:pt x="5660" y="1"/>
                  <a:pt x="5551" y="267"/>
                  <a:pt x="5704" y="421"/>
                </a:cubicBezTo>
                <a:cubicBezTo>
                  <a:pt x="5755" y="472"/>
                  <a:pt x="5818" y="494"/>
                  <a:pt x="5879" y="494"/>
                </a:cubicBezTo>
                <a:cubicBezTo>
                  <a:pt x="6006" y="494"/>
                  <a:pt x="6127" y="396"/>
                  <a:pt x="6127" y="248"/>
                </a:cubicBezTo>
                <a:cubicBezTo>
                  <a:pt x="6127" y="111"/>
                  <a:pt x="6015" y="1"/>
                  <a:pt x="5880" y="1"/>
                </a:cubicBezTo>
                <a:close/>
                <a:moveTo>
                  <a:pt x="7099" y="1"/>
                </a:moveTo>
                <a:cubicBezTo>
                  <a:pt x="6879" y="1"/>
                  <a:pt x="6770" y="267"/>
                  <a:pt x="6923" y="421"/>
                </a:cubicBezTo>
                <a:cubicBezTo>
                  <a:pt x="6974" y="472"/>
                  <a:pt x="7037" y="494"/>
                  <a:pt x="7098" y="494"/>
                </a:cubicBezTo>
                <a:cubicBezTo>
                  <a:pt x="7225" y="494"/>
                  <a:pt x="7346" y="396"/>
                  <a:pt x="7346" y="248"/>
                </a:cubicBezTo>
                <a:cubicBezTo>
                  <a:pt x="7346" y="111"/>
                  <a:pt x="7237" y="1"/>
                  <a:pt x="7099" y="1"/>
                </a:cubicBezTo>
                <a:close/>
                <a:moveTo>
                  <a:pt x="8318" y="1"/>
                </a:moveTo>
                <a:cubicBezTo>
                  <a:pt x="8099" y="1"/>
                  <a:pt x="7989" y="267"/>
                  <a:pt x="8146" y="421"/>
                </a:cubicBezTo>
                <a:cubicBezTo>
                  <a:pt x="8195" y="472"/>
                  <a:pt x="8257" y="494"/>
                  <a:pt x="8318" y="494"/>
                </a:cubicBezTo>
                <a:cubicBezTo>
                  <a:pt x="8444" y="494"/>
                  <a:pt x="8565" y="396"/>
                  <a:pt x="8565" y="248"/>
                </a:cubicBezTo>
                <a:cubicBezTo>
                  <a:pt x="8565" y="111"/>
                  <a:pt x="8456" y="1"/>
                  <a:pt x="8318" y="1"/>
                </a:cubicBezTo>
                <a:close/>
                <a:moveTo>
                  <a:pt x="9537" y="1"/>
                </a:moveTo>
                <a:cubicBezTo>
                  <a:pt x="9318" y="1"/>
                  <a:pt x="9208" y="267"/>
                  <a:pt x="9365" y="421"/>
                </a:cubicBezTo>
                <a:cubicBezTo>
                  <a:pt x="9415" y="472"/>
                  <a:pt x="9476" y="494"/>
                  <a:pt x="9537" y="494"/>
                </a:cubicBezTo>
                <a:cubicBezTo>
                  <a:pt x="9663" y="494"/>
                  <a:pt x="9785" y="396"/>
                  <a:pt x="9785" y="248"/>
                </a:cubicBezTo>
                <a:cubicBezTo>
                  <a:pt x="9785" y="111"/>
                  <a:pt x="9675" y="1"/>
                  <a:pt x="9537" y="1"/>
                </a:cubicBezTo>
                <a:close/>
                <a:moveTo>
                  <a:pt x="10759" y="1"/>
                </a:moveTo>
                <a:cubicBezTo>
                  <a:pt x="10537" y="1"/>
                  <a:pt x="10427" y="267"/>
                  <a:pt x="10584" y="421"/>
                </a:cubicBezTo>
                <a:cubicBezTo>
                  <a:pt x="10634" y="472"/>
                  <a:pt x="10695" y="494"/>
                  <a:pt x="10756" y="494"/>
                </a:cubicBezTo>
                <a:cubicBezTo>
                  <a:pt x="10882" y="494"/>
                  <a:pt x="11004" y="396"/>
                  <a:pt x="11004" y="248"/>
                </a:cubicBezTo>
                <a:cubicBezTo>
                  <a:pt x="11004" y="111"/>
                  <a:pt x="10894" y="1"/>
                  <a:pt x="10759" y="1"/>
                </a:cubicBezTo>
                <a:close/>
                <a:moveTo>
                  <a:pt x="11978" y="1"/>
                </a:moveTo>
                <a:cubicBezTo>
                  <a:pt x="11759" y="1"/>
                  <a:pt x="11646" y="267"/>
                  <a:pt x="11803" y="421"/>
                </a:cubicBezTo>
                <a:cubicBezTo>
                  <a:pt x="11854" y="472"/>
                  <a:pt x="11916" y="494"/>
                  <a:pt x="11977" y="494"/>
                </a:cubicBezTo>
                <a:cubicBezTo>
                  <a:pt x="12103" y="494"/>
                  <a:pt x="12223" y="396"/>
                  <a:pt x="12223" y="248"/>
                </a:cubicBezTo>
                <a:cubicBezTo>
                  <a:pt x="12223" y="111"/>
                  <a:pt x="12113" y="1"/>
                  <a:pt x="11978" y="1"/>
                </a:cubicBezTo>
                <a:close/>
                <a:moveTo>
                  <a:pt x="13197" y="1"/>
                </a:moveTo>
                <a:cubicBezTo>
                  <a:pt x="12978" y="1"/>
                  <a:pt x="12868" y="267"/>
                  <a:pt x="13022" y="421"/>
                </a:cubicBezTo>
                <a:cubicBezTo>
                  <a:pt x="13073" y="472"/>
                  <a:pt x="13135" y="494"/>
                  <a:pt x="13196" y="494"/>
                </a:cubicBezTo>
                <a:cubicBezTo>
                  <a:pt x="13324" y="494"/>
                  <a:pt x="13445" y="396"/>
                  <a:pt x="13445" y="248"/>
                </a:cubicBezTo>
                <a:cubicBezTo>
                  <a:pt x="13445" y="111"/>
                  <a:pt x="13332" y="1"/>
                  <a:pt x="13197" y="1"/>
                </a:cubicBezTo>
                <a:close/>
                <a:moveTo>
                  <a:pt x="14416" y="1"/>
                </a:moveTo>
                <a:cubicBezTo>
                  <a:pt x="14197" y="1"/>
                  <a:pt x="14087" y="267"/>
                  <a:pt x="14241" y="421"/>
                </a:cubicBezTo>
                <a:cubicBezTo>
                  <a:pt x="14292" y="472"/>
                  <a:pt x="14354" y="494"/>
                  <a:pt x="14416" y="494"/>
                </a:cubicBezTo>
                <a:cubicBezTo>
                  <a:pt x="14543" y="494"/>
                  <a:pt x="14664" y="396"/>
                  <a:pt x="14664" y="248"/>
                </a:cubicBezTo>
                <a:cubicBezTo>
                  <a:pt x="14664" y="111"/>
                  <a:pt x="14551" y="1"/>
                  <a:pt x="14416" y="1"/>
                </a:cubicBezTo>
                <a:close/>
                <a:moveTo>
                  <a:pt x="15635" y="1"/>
                </a:moveTo>
                <a:cubicBezTo>
                  <a:pt x="15416" y="1"/>
                  <a:pt x="15306" y="267"/>
                  <a:pt x="15460" y="421"/>
                </a:cubicBezTo>
                <a:cubicBezTo>
                  <a:pt x="15511" y="472"/>
                  <a:pt x="15573" y="494"/>
                  <a:pt x="15635" y="494"/>
                </a:cubicBezTo>
                <a:cubicBezTo>
                  <a:pt x="15762" y="494"/>
                  <a:pt x="15883" y="396"/>
                  <a:pt x="15883" y="248"/>
                </a:cubicBezTo>
                <a:cubicBezTo>
                  <a:pt x="15883" y="111"/>
                  <a:pt x="15773" y="1"/>
                  <a:pt x="15635" y="1"/>
                </a:cubicBezTo>
                <a:close/>
                <a:moveTo>
                  <a:pt x="16854" y="1"/>
                </a:moveTo>
                <a:cubicBezTo>
                  <a:pt x="16635" y="1"/>
                  <a:pt x="16525" y="267"/>
                  <a:pt x="16682" y="421"/>
                </a:cubicBezTo>
                <a:cubicBezTo>
                  <a:pt x="16732" y="472"/>
                  <a:pt x="16794" y="494"/>
                  <a:pt x="16855" y="494"/>
                </a:cubicBezTo>
                <a:cubicBezTo>
                  <a:pt x="16981" y="494"/>
                  <a:pt x="17102" y="396"/>
                  <a:pt x="17102" y="248"/>
                </a:cubicBezTo>
                <a:cubicBezTo>
                  <a:pt x="17102" y="111"/>
                  <a:pt x="16992" y="1"/>
                  <a:pt x="16854" y="1"/>
                </a:cubicBezTo>
                <a:close/>
                <a:moveTo>
                  <a:pt x="18073" y="1"/>
                </a:moveTo>
                <a:cubicBezTo>
                  <a:pt x="17854" y="1"/>
                  <a:pt x="17744" y="267"/>
                  <a:pt x="17901" y="421"/>
                </a:cubicBezTo>
                <a:cubicBezTo>
                  <a:pt x="17951" y="472"/>
                  <a:pt x="18013" y="494"/>
                  <a:pt x="18074" y="494"/>
                </a:cubicBezTo>
                <a:cubicBezTo>
                  <a:pt x="18200" y="494"/>
                  <a:pt x="18321" y="396"/>
                  <a:pt x="18321" y="248"/>
                </a:cubicBezTo>
                <a:cubicBezTo>
                  <a:pt x="18321" y="111"/>
                  <a:pt x="18211" y="1"/>
                  <a:pt x="18073" y="1"/>
                </a:cubicBezTo>
                <a:close/>
                <a:moveTo>
                  <a:pt x="19296" y="1"/>
                </a:moveTo>
                <a:cubicBezTo>
                  <a:pt x="19073" y="1"/>
                  <a:pt x="18963" y="267"/>
                  <a:pt x="19120" y="421"/>
                </a:cubicBezTo>
                <a:cubicBezTo>
                  <a:pt x="19171" y="472"/>
                  <a:pt x="19233" y="494"/>
                  <a:pt x="19294" y="494"/>
                </a:cubicBezTo>
                <a:cubicBezTo>
                  <a:pt x="19420" y="494"/>
                  <a:pt x="19540" y="396"/>
                  <a:pt x="19540" y="248"/>
                </a:cubicBezTo>
                <a:cubicBezTo>
                  <a:pt x="19540" y="111"/>
                  <a:pt x="19430" y="1"/>
                  <a:pt x="19296" y="1"/>
                </a:cubicBezTo>
                <a:close/>
                <a:moveTo>
                  <a:pt x="20515" y="1"/>
                </a:moveTo>
                <a:cubicBezTo>
                  <a:pt x="20295" y="1"/>
                  <a:pt x="20182" y="267"/>
                  <a:pt x="20339" y="421"/>
                </a:cubicBezTo>
                <a:cubicBezTo>
                  <a:pt x="20390" y="472"/>
                  <a:pt x="20452" y="494"/>
                  <a:pt x="20513" y="494"/>
                </a:cubicBezTo>
                <a:cubicBezTo>
                  <a:pt x="20639" y="494"/>
                  <a:pt x="20759" y="396"/>
                  <a:pt x="20759" y="248"/>
                </a:cubicBezTo>
                <a:cubicBezTo>
                  <a:pt x="20759" y="111"/>
                  <a:pt x="20649" y="1"/>
                  <a:pt x="20515" y="1"/>
                </a:cubicBezTo>
                <a:close/>
                <a:moveTo>
                  <a:pt x="21734" y="1"/>
                </a:moveTo>
                <a:cubicBezTo>
                  <a:pt x="21514" y="1"/>
                  <a:pt x="21405" y="267"/>
                  <a:pt x="21558" y="421"/>
                </a:cubicBezTo>
                <a:cubicBezTo>
                  <a:pt x="21609" y="472"/>
                  <a:pt x="21672" y="494"/>
                  <a:pt x="21733" y="494"/>
                </a:cubicBezTo>
                <a:cubicBezTo>
                  <a:pt x="21860" y="494"/>
                  <a:pt x="21981" y="396"/>
                  <a:pt x="21981" y="248"/>
                </a:cubicBezTo>
                <a:cubicBezTo>
                  <a:pt x="21981" y="111"/>
                  <a:pt x="21868" y="1"/>
                  <a:pt x="21734" y="1"/>
                </a:cubicBezTo>
                <a:close/>
                <a:moveTo>
                  <a:pt x="22953" y="1"/>
                </a:moveTo>
                <a:cubicBezTo>
                  <a:pt x="22733" y="1"/>
                  <a:pt x="22624" y="267"/>
                  <a:pt x="22777" y="421"/>
                </a:cubicBezTo>
                <a:cubicBezTo>
                  <a:pt x="22828" y="472"/>
                  <a:pt x="22891" y="494"/>
                  <a:pt x="22952" y="494"/>
                </a:cubicBezTo>
                <a:cubicBezTo>
                  <a:pt x="23079" y="494"/>
                  <a:pt x="23200" y="396"/>
                  <a:pt x="23200" y="248"/>
                </a:cubicBezTo>
                <a:cubicBezTo>
                  <a:pt x="23200" y="111"/>
                  <a:pt x="23088" y="1"/>
                  <a:pt x="22953" y="1"/>
                </a:cubicBezTo>
                <a:close/>
                <a:moveTo>
                  <a:pt x="24172" y="1"/>
                </a:moveTo>
                <a:cubicBezTo>
                  <a:pt x="23952" y="1"/>
                  <a:pt x="23843" y="267"/>
                  <a:pt x="23996" y="421"/>
                </a:cubicBezTo>
                <a:cubicBezTo>
                  <a:pt x="24047" y="472"/>
                  <a:pt x="24110" y="494"/>
                  <a:pt x="24171" y="494"/>
                </a:cubicBezTo>
                <a:cubicBezTo>
                  <a:pt x="24298" y="494"/>
                  <a:pt x="24419" y="396"/>
                  <a:pt x="24419" y="248"/>
                </a:cubicBezTo>
                <a:cubicBezTo>
                  <a:pt x="24419" y="111"/>
                  <a:pt x="24310" y="1"/>
                  <a:pt x="24172" y="1"/>
                </a:cubicBezTo>
                <a:close/>
                <a:moveTo>
                  <a:pt x="25391" y="1"/>
                </a:moveTo>
                <a:cubicBezTo>
                  <a:pt x="25172" y="1"/>
                  <a:pt x="25062" y="267"/>
                  <a:pt x="25219" y="421"/>
                </a:cubicBezTo>
                <a:cubicBezTo>
                  <a:pt x="25268" y="472"/>
                  <a:pt x="25330" y="494"/>
                  <a:pt x="25391" y="494"/>
                </a:cubicBezTo>
                <a:cubicBezTo>
                  <a:pt x="25517" y="494"/>
                  <a:pt x="25638" y="396"/>
                  <a:pt x="25638" y="248"/>
                </a:cubicBezTo>
                <a:cubicBezTo>
                  <a:pt x="25638" y="111"/>
                  <a:pt x="25529" y="1"/>
                  <a:pt x="25391" y="1"/>
                </a:cubicBezTo>
                <a:close/>
                <a:moveTo>
                  <a:pt x="1" y="1351"/>
                </a:moveTo>
                <a:lnTo>
                  <a:pt x="1" y="1583"/>
                </a:lnTo>
                <a:cubicBezTo>
                  <a:pt x="38" y="1508"/>
                  <a:pt x="38" y="1424"/>
                  <a:pt x="1" y="1351"/>
                </a:cubicBezTo>
                <a:close/>
                <a:moveTo>
                  <a:pt x="26613" y="1218"/>
                </a:moveTo>
                <a:cubicBezTo>
                  <a:pt x="26487" y="1218"/>
                  <a:pt x="26365" y="1317"/>
                  <a:pt x="26365" y="1467"/>
                </a:cubicBezTo>
                <a:cubicBezTo>
                  <a:pt x="26365" y="1602"/>
                  <a:pt x="26475" y="1712"/>
                  <a:pt x="26610" y="1712"/>
                </a:cubicBezTo>
                <a:cubicBezTo>
                  <a:pt x="26832" y="1712"/>
                  <a:pt x="26942" y="1446"/>
                  <a:pt x="26785" y="1292"/>
                </a:cubicBezTo>
                <a:cubicBezTo>
                  <a:pt x="26736" y="1241"/>
                  <a:pt x="26674" y="1218"/>
                  <a:pt x="26613" y="1218"/>
                </a:cubicBezTo>
                <a:close/>
                <a:moveTo>
                  <a:pt x="1000" y="1220"/>
                </a:moveTo>
                <a:cubicBezTo>
                  <a:pt x="781" y="1220"/>
                  <a:pt x="671" y="1486"/>
                  <a:pt x="828" y="1640"/>
                </a:cubicBezTo>
                <a:cubicBezTo>
                  <a:pt x="878" y="1691"/>
                  <a:pt x="940" y="1714"/>
                  <a:pt x="1001" y="1714"/>
                </a:cubicBezTo>
                <a:cubicBezTo>
                  <a:pt x="1127" y="1714"/>
                  <a:pt x="1248" y="1615"/>
                  <a:pt x="1248" y="1467"/>
                </a:cubicBezTo>
                <a:cubicBezTo>
                  <a:pt x="1248" y="1330"/>
                  <a:pt x="1138" y="1220"/>
                  <a:pt x="1000" y="1220"/>
                </a:cubicBezTo>
                <a:close/>
                <a:moveTo>
                  <a:pt x="2223" y="1220"/>
                </a:moveTo>
                <a:cubicBezTo>
                  <a:pt x="2000" y="1220"/>
                  <a:pt x="1890" y="1486"/>
                  <a:pt x="2047" y="1640"/>
                </a:cubicBezTo>
                <a:cubicBezTo>
                  <a:pt x="2097" y="1691"/>
                  <a:pt x="2159" y="1714"/>
                  <a:pt x="2220" y="1714"/>
                </a:cubicBezTo>
                <a:cubicBezTo>
                  <a:pt x="2346" y="1714"/>
                  <a:pt x="2467" y="1615"/>
                  <a:pt x="2467" y="1467"/>
                </a:cubicBezTo>
                <a:cubicBezTo>
                  <a:pt x="2467" y="1330"/>
                  <a:pt x="2357" y="1220"/>
                  <a:pt x="2223" y="1220"/>
                </a:cubicBezTo>
                <a:close/>
                <a:moveTo>
                  <a:pt x="3442" y="1220"/>
                </a:moveTo>
                <a:cubicBezTo>
                  <a:pt x="3222" y="1220"/>
                  <a:pt x="3110" y="1486"/>
                  <a:pt x="3266" y="1640"/>
                </a:cubicBezTo>
                <a:cubicBezTo>
                  <a:pt x="3317" y="1691"/>
                  <a:pt x="3379" y="1714"/>
                  <a:pt x="3440" y="1714"/>
                </a:cubicBezTo>
                <a:cubicBezTo>
                  <a:pt x="3566" y="1714"/>
                  <a:pt x="3686" y="1615"/>
                  <a:pt x="3686" y="1467"/>
                </a:cubicBezTo>
                <a:cubicBezTo>
                  <a:pt x="3686" y="1330"/>
                  <a:pt x="3576" y="1220"/>
                  <a:pt x="3442" y="1220"/>
                </a:cubicBezTo>
                <a:close/>
                <a:moveTo>
                  <a:pt x="4661" y="1220"/>
                </a:moveTo>
                <a:cubicBezTo>
                  <a:pt x="4441" y="1220"/>
                  <a:pt x="4332" y="1486"/>
                  <a:pt x="4485" y="1640"/>
                </a:cubicBezTo>
                <a:cubicBezTo>
                  <a:pt x="4536" y="1691"/>
                  <a:pt x="4599" y="1714"/>
                  <a:pt x="4660" y="1714"/>
                </a:cubicBezTo>
                <a:cubicBezTo>
                  <a:pt x="4787" y="1714"/>
                  <a:pt x="4908" y="1615"/>
                  <a:pt x="4908" y="1467"/>
                </a:cubicBezTo>
                <a:cubicBezTo>
                  <a:pt x="4908" y="1330"/>
                  <a:pt x="4795" y="1220"/>
                  <a:pt x="4661" y="1220"/>
                </a:cubicBezTo>
                <a:close/>
                <a:moveTo>
                  <a:pt x="5880" y="1220"/>
                </a:moveTo>
                <a:cubicBezTo>
                  <a:pt x="5660" y="1220"/>
                  <a:pt x="5551" y="1486"/>
                  <a:pt x="5704" y="1640"/>
                </a:cubicBezTo>
                <a:cubicBezTo>
                  <a:pt x="5755" y="1691"/>
                  <a:pt x="5818" y="1714"/>
                  <a:pt x="5879" y="1714"/>
                </a:cubicBezTo>
                <a:cubicBezTo>
                  <a:pt x="6006" y="1714"/>
                  <a:pt x="6127" y="1615"/>
                  <a:pt x="6127" y="1467"/>
                </a:cubicBezTo>
                <a:cubicBezTo>
                  <a:pt x="6127" y="1330"/>
                  <a:pt x="6015" y="1220"/>
                  <a:pt x="5880" y="1220"/>
                </a:cubicBezTo>
                <a:close/>
                <a:moveTo>
                  <a:pt x="7099" y="1220"/>
                </a:moveTo>
                <a:cubicBezTo>
                  <a:pt x="6879" y="1220"/>
                  <a:pt x="6770" y="1486"/>
                  <a:pt x="6923" y="1640"/>
                </a:cubicBezTo>
                <a:cubicBezTo>
                  <a:pt x="6974" y="1691"/>
                  <a:pt x="7037" y="1714"/>
                  <a:pt x="7098" y="1714"/>
                </a:cubicBezTo>
                <a:cubicBezTo>
                  <a:pt x="7225" y="1714"/>
                  <a:pt x="7346" y="1615"/>
                  <a:pt x="7346" y="1467"/>
                </a:cubicBezTo>
                <a:cubicBezTo>
                  <a:pt x="7346" y="1330"/>
                  <a:pt x="7237" y="1220"/>
                  <a:pt x="7099" y="1220"/>
                </a:cubicBezTo>
                <a:close/>
                <a:moveTo>
                  <a:pt x="8318" y="1220"/>
                </a:moveTo>
                <a:cubicBezTo>
                  <a:pt x="8099" y="1220"/>
                  <a:pt x="7989" y="1486"/>
                  <a:pt x="8146" y="1640"/>
                </a:cubicBezTo>
                <a:cubicBezTo>
                  <a:pt x="8195" y="1691"/>
                  <a:pt x="8257" y="1714"/>
                  <a:pt x="8318" y="1714"/>
                </a:cubicBezTo>
                <a:cubicBezTo>
                  <a:pt x="8444" y="1714"/>
                  <a:pt x="8565" y="1615"/>
                  <a:pt x="8565" y="1467"/>
                </a:cubicBezTo>
                <a:cubicBezTo>
                  <a:pt x="8565" y="1330"/>
                  <a:pt x="8456" y="1220"/>
                  <a:pt x="8318" y="1220"/>
                </a:cubicBezTo>
                <a:close/>
                <a:moveTo>
                  <a:pt x="9537" y="1220"/>
                </a:moveTo>
                <a:cubicBezTo>
                  <a:pt x="9318" y="1220"/>
                  <a:pt x="9208" y="1486"/>
                  <a:pt x="9365" y="1640"/>
                </a:cubicBezTo>
                <a:cubicBezTo>
                  <a:pt x="9415" y="1691"/>
                  <a:pt x="9476" y="1714"/>
                  <a:pt x="9537" y="1714"/>
                </a:cubicBezTo>
                <a:cubicBezTo>
                  <a:pt x="9663" y="1714"/>
                  <a:pt x="9785" y="1615"/>
                  <a:pt x="9785" y="1467"/>
                </a:cubicBezTo>
                <a:cubicBezTo>
                  <a:pt x="9785" y="1330"/>
                  <a:pt x="9675" y="1220"/>
                  <a:pt x="9537" y="1220"/>
                </a:cubicBezTo>
                <a:close/>
                <a:moveTo>
                  <a:pt x="10759" y="1220"/>
                </a:moveTo>
                <a:cubicBezTo>
                  <a:pt x="10537" y="1220"/>
                  <a:pt x="10427" y="1486"/>
                  <a:pt x="10584" y="1640"/>
                </a:cubicBezTo>
                <a:cubicBezTo>
                  <a:pt x="10634" y="1691"/>
                  <a:pt x="10695" y="1714"/>
                  <a:pt x="10756" y="1714"/>
                </a:cubicBezTo>
                <a:cubicBezTo>
                  <a:pt x="10882" y="1714"/>
                  <a:pt x="11004" y="1615"/>
                  <a:pt x="11004" y="1467"/>
                </a:cubicBezTo>
                <a:cubicBezTo>
                  <a:pt x="11004" y="1330"/>
                  <a:pt x="10894" y="1220"/>
                  <a:pt x="10759" y="1220"/>
                </a:cubicBezTo>
                <a:close/>
                <a:moveTo>
                  <a:pt x="11978" y="1220"/>
                </a:moveTo>
                <a:cubicBezTo>
                  <a:pt x="11759" y="1220"/>
                  <a:pt x="11646" y="1486"/>
                  <a:pt x="11803" y="1640"/>
                </a:cubicBezTo>
                <a:cubicBezTo>
                  <a:pt x="11854" y="1691"/>
                  <a:pt x="11916" y="1714"/>
                  <a:pt x="11977" y="1714"/>
                </a:cubicBezTo>
                <a:cubicBezTo>
                  <a:pt x="12103" y="1714"/>
                  <a:pt x="12223" y="1615"/>
                  <a:pt x="12223" y="1467"/>
                </a:cubicBezTo>
                <a:cubicBezTo>
                  <a:pt x="12223" y="1330"/>
                  <a:pt x="12113" y="1220"/>
                  <a:pt x="11978" y="1220"/>
                </a:cubicBezTo>
                <a:close/>
                <a:moveTo>
                  <a:pt x="13197" y="1220"/>
                </a:moveTo>
                <a:cubicBezTo>
                  <a:pt x="12978" y="1220"/>
                  <a:pt x="12868" y="1486"/>
                  <a:pt x="13022" y="1640"/>
                </a:cubicBezTo>
                <a:cubicBezTo>
                  <a:pt x="13073" y="1691"/>
                  <a:pt x="13135" y="1714"/>
                  <a:pt x="13196" y="1714"/>
                </a:cubicBezTo>
                <a:cubicBezTo>
                  <a:pt x="13324" y="1714"/>
                  <a:pt x="13445" y="1615"/>
                  <a:pt x="13445" y="1467"/>
                </a:cubicBezTo>
                <a:cubicBezTo>
                  <a:pt x="13445" y="1330"/>
                  <a:pt x="13332" y="1220"/>
                  <a:pt x="13197" y="1220"/>
                </a:cubicBezTo>
                <a:close/>
                <a:moveTo>
                  <a:pt x="14416" y="1220"/>
                </a:moveTo>
                <a:cubicBezTo>
                  <a:pt x="14197" y="1220"/>
                  <a:pt x="14087" y="1486"/>
                  <a:pt x="14241" y="1640"/>
                </a:cubicBezTo>
                <a:cubicBezTo>
                  <a:pt x="14292" y="1691"/>
                  <a:pt x="14354" y="1714"/>
                  <a:pt x="14416" y="1714"/>
                </a:cubicBezTo>
                <a:cubicBezTo>
                  <a:pt x="14543" y="1714"/>
                  <a:pt x="14664" y="1615"/>
                  <a:pt x="14664" y="1467"/>
                </a:cubicBezTo>
                <a:cubicBezTo>
                  <a:pt x="14664" y="1330"/>
                  <a:pt x="14551" y="1220"/>
                  <a:pt x="14416" y="1220"/>
                </a:cubicBezTo>
                <a:close/>
                <a:moveTo>
                  <a:pt x="15635" y="1220"/>
                </a:moveTo>
                <a:cubicBezTo>
                  <a:pt x="15416" y="1220"/>
                  <a:pt x="15306" y="1486"/>
                  <a:pt x="15460" y="1640"/>
                </a:cubicBezTo>
                <a:cubicBezTo>
                  <a:pt x="15511" y="1691"/>
                  <a:pt x="15573" y="1714"/>
                  <a:pt x="15635" y="1714"/>
                </a:cubicBezTo>
                <a:cubicBezTo>
                  <a:pt x="15762" y="1714"/>
                  <a:pt x="15883" y="1615"/>
                  <a:pt x="15883" y="1467"/>
                </a:cubicBezTo>
                <a:cubicBezTo>
                  <a:pt x="15883" y="1330"/>
                  <a:pt x="15773" y="1220"/>
                  <a:pt x="15635" y="1220"/>
                </a:cubicBezTo>
                <a:close/>
                <a:moveTo>
                  <a:pt x="16854" y="1220"/>
                </a:moveTo>
                <a:cubicBezTo>
                  <a:pt x="16635" y="1220"/>
                  <a:pt x="16525" y="1486"/>
                  <a:pt x="16682" y="1640"/>
                </a:cubicBezTo>
                <a:cubicBezTo>
                  <a:pt x="16732" y="1691"/>
                  <a:pt x="16794" y="1714"/>
                  <a:pt x="16855" y="1714"/>
                </a:cubicBezTo>
                <a:cubicBezTo>
                  <a:pt x="16981" y="1714"/>
                  <a:pt x="17102" y="1615"/>
                  <a:pt x="17102" y="1467"/>
                </a:cubicBezTo>
                <a:cubicBezTo>
                  <a:pt x="17102" y="1330"/>
                  <a:pt x="16992" y="1220"/>
                  <a:pt x="16854" y="1220"/>
                </a:cubicBezTo>
                <a:close/>
                <a:moveTo>
                  <a:pt x="18073" y="1220"/>
                </a:moveTo>
                <a:cubicBezTo>
                  <a:pt x="17854" y="1220"/>
                  <a:pt x="17744" y="1486"/>
                  <a:pt x="17901" y="1640"/>
                </a:cubicBezTo>
                <a:cubicBezTo>
                  <a:pt x="17951" y="1691"/>
                  <a:pt x="18013" y="1714"/>
                  <a:pt x="18074" y="1714"/>
                </a:cubicBezTo>
                <a:cubicBezTo>
                  <a:pt x="18200" y="1714"/>
                  <a:pt x="18321" y="1615"/>
                  <a:pt x="18321" y="1467"/>
                </a:cubicBezTo>
                <a:cubicBezTo>
                  <a:pt x="18321" y="1330"/>
                  <a:pt x="18211" y="1220"/>
                  <a:pt x="18073" y="1220"/>
                </a:cubicBezTo>
                <a:close/>
                <a:moveTo>
                  <a:pt x="19296" y="1220"/>
                </a:moveTo>
                <a:cubicBezTo>
                  <a:pt x="19073" y="1220"/>
                  <a:pt x="18963" y="1486"/>
                  <a:pt x="19120" y="1640"/>
                </a:cubicBezTo>
                <a:cubicBezTo>
                  <a:pt x="19171" y="1691"/>
                  <a:pt x="19233" y="1714"/>
                  <a:pt x="19294" y="1714"/>
                </a:cubicBezTo>
                <a:cubicBezTo>
                  <a:pt x="19420" y="1714"/>
                  <a:pt x="19540" y="1615"/>
                  <a:pt x="19540" y="1467"/>
                </a:cubicBezTo>
                <a:cubicBezTo>
                  <a:pt x="19540" y="1330"/>
                  <a:pt x="19430" y="1220"/>
                  <a:pt x="19296" y="1220"/>
                </a:cubicBezTo>
                <a:close/>
                <a:moveTo>
                  <a:pt x="20515" y="1220"/>
                </a:moveTo>
                <a:cubicBezTo>
                  <a:pt x="20295" y="1220"/>
                  <a:pt x="20182" y="1486"/>
                  <a:pt x="20339" y="1640"/>
                </a:cubicBezTo>
                <a:cubicBezTo>
                  <a:pt x="20390" y="1691"/>
                  <a:pt x="20452" y="1714"/>
                  <a:pt x="20513" y="1714"/>
                </a:cubicBezTo>
                <a:cubicBezTo>
                  <a:pt x="20639" y="1714"/>
                  <a:pt x="20759" y="1615"/>
                  <a:pt x="20759" y="1467"/>
                </a:cubicBezTo>
                <a:cubicBezTo>
                  <a:pt x="20759" y="1330"/>
                  <a:pt x="20649" y="1220"/>
                  <a:pt x="20515" y="1220"/>
                </a:cubicBezTo>
                <a:close/>
                <a:moveTo>
                  <a:pt x="21734" y="1220"/>
                </a:moveTo>
                <a:cubicBezTo>
                  <a:pt x="21514" y="1220"/>
                  <a:pt x="21405" y="1486"/>
                  <a:pt x="21558" y="1640"/>
                </a:cubicBezTo>
                <a:cubicBezTo>
                  <a:pt x="21609" y="1691"/>
                  <a:pt x="21672" y="1714"/>
                  <a:pt x="21733" y="1714"/>
                </a:cubicBezTo>
                <a:cubicBezTo>
                  <a:pt x="21860" y="1714"/>
                  <a:pt x="21981" y="1615"/>
                  <a:pt x="21981" y="1467"/>
                </a:cubicBezTo>
                <a:cubicBezTo>
                  <a:pt x="21981" y="1330"/>
                  <a:pt x="21868" y="1220"/>
                  <a:pt x="21734" y="1220"/>
                </a:cubicBezTo>
                <a:close/>
                <a:moveTo>
                  <a:pt x="22953" y="1220"/>
                </a:moveTo>
                <a:cubicBezTo>
                  <a:pt x="22733" y="1220"/>
                  <a:pt x="22624" y="1486"/>
                  <a:pt x="22777" y="1640"/>
                </a:cubicBezTo>
                <a:cubicBezTo>
                  <a:pt x="22828" y="1691"/>
                  <a:pt x="22891" y="1714"/>
                  <a:pt x="22952" y="1714"/>
                </a:cubicBezTo>
                <a:cubicBezTo>
                  <a:pt x="23079" y="1714"/>
                  <a:pt x="23200" y="1615"/>
                  <a:pt x="23200" y="1467"/>
                </a:cubicBezTo>
                <a:cubicBezTo>
                  <a:pt x="23200" y="1330"/>
                  <a:pt x="23088" y="1220"/>
                  <a:pt x="22953" y="1220"/>
                </a:cubicBezTo>
                <a:close/>
                <a:moveTo>
                  <a:pt x="24172" y="1220"/>
                </a:moveTo>
                <a:cubicBezTo>
                  <a:pt x="23952" y="1220"/>
                  <a:pt x="23843" y="1486"/>
                  <a:pt x="23996" y="1640"/>
                </a:cubicBezTo>
                <a:cubicBezTo>
                  <a:pt x="24047" y="1691"/>
                  <a:pt x="24110" y="1714"/>
                  <a:pt x="24171" y="1714"/>
                </a:cubicBezTo>
                <a:cubicBezTo>
                  <a:pt x="24298" y="1714"/>
                  <a:pt x="24419" y="1615"/>
                  <a:pt x="24419" y="1467"/>
                </a:cubicBezTo>
                <a:cubicBezTo>
                  <a:pt x="24419" y="1330"/>
                  <a:pt x="24310" y="1220"/>
                  <a:pt x="24172" y="1220"/>
                </a:cubicBezTo>
                <a:close/>
                <a:moveTo>
                  <a:pt x="25391" y="1220"/>
                </a:moveTo>
                <a:cubicBezTo>
                  <a:pt x="25172" y="1220"/>
                  <a:pt x="25062" y="1486"/>
                  <a:pt x="25219" y="1640"/>
                </a:cubicBezTo>
                <a:cubicBezTo>
                  <a:pt x="25268" y="1691"/>
                  <a:pt x="25330" y="1714"/>
                  <a:pt x="25391" y="1714"/>
                </a:cubicBezTo>
                <a:cubicBezTo>
                  <a:pt x="25517" y="1714"/>
                  <a:pt x="25638" y="1615"/>
                  <a:pt x="25638" y="1467"/>
                </a:cubicBezTo>
                <a:cubicBezTo>
                  <a:pt x="25638" y="1330"/>
                  <a:pt x="25529" y="1220"/>
                  <a:pt x="25391" y="1220"/>
                </a:cubicBezTo>
                <a:close/>
                <a:moveTo>
                  <a:pt x="1" y="2571"/>
                </a:moveTo>
                <a:lnTo>
                  <a:pt x="1" y="2802"/>
                </a:lnTo>
                <a:cubicBezTo>
                  <a:pt x="38" y="2730"/>
                  <a:pt x="38" y="2643"/>
                  <a:pt x="1" y="2571"/>
                </a:cubicBezTo>
                <a:close/>
                <a:moveTo>
                  <a:pt x="1000" y="2439"/>
                </a:moveTo>
                <a:cubicBezTo>
                  <a:pt x="781" y="2439"/>
                  <a:pt x="671" y="2705"/>
                  <a:pt x="828" y="2859"/>
                </a:cubicBezTo>
                <a:cubicBezTo>
                  <a:pt x="878" y="2910"/>
                  <a:pt x="940" y="2933"/>
                  <a:pt x="1001" y="2933"/>
                </a:cubicBezTo>
                <a:cubicBezTo>
                  <a:pt x="1127" y="2933"/>
                  <a:pt x="1248" y="2835"/>
                  <a:pt x="1248" y="2686"/>
                </a:cubicBezTo>
                <a:cubicBezTo>
                  <a:pt x="1248" y="2549"/>
                  <a:pt x="1138" y="2439"/>
                  <a:pt x="1000" y="2439"/>
                </a:cubicBezTo>
                <a:close/>
                <a:moveTo>
                  <a:pt x="2223" y="2439"/>
                </a:moveTo>
                <a:cubicBezTo>
                  <a:pt x="2000" y="2439"/>
                  <a:pt x="1890" y="2705"/>
                  <a:pt x="2047" y="2859"/>
                </a:cubicBezTo>
                <a:cubicBezTo>
                  <a:pt x="2097" y="2910"/>
                  <a:pt x="2159" y="2933"/>
                  <a:pt x="2220" y="2933"/>
                </a:cubicBezTo>
                <a:cubicBezTo>
                  <a:pt x="2346" y="2933"/>
                  <a:pt x="2467" y="2835"/>
                  <a:pt x="2467" y="2686"/>
                </a:cubicBezTo>
                <a:cubicBezTo>
                  <a:pt x="2467" y="2549"/>
                  <a:pt x="2357" y="2439"/>
                  <a:pt x="2223" y="2439"/>
                </a:cubicBezTo>
                <a:close/>
                <a:moveTo>
                  <a:pt x="3442" y="2439"/>
                </a:moveTo>
                <a:cubicBezTo>
                  <a:pt x="3222" y="2439"/>
                  <a:pt x="3110" y="2705"/>
                  <a:pt x="3266" y="2859"/>
                </a:cubicBezTo>
                <a:cubicBezTo>
                  <a:pt x="3317" y="2910"/>
                  <a:pt x="3379" y="2933"/>
                  <a:pt x="3440" y="2933"/>
                </a:cubicBezTo>
                <a:cubicBezTo>
                  <a:pt x="3566" y="2933"/>
                  <a:pt x="3686" y="2835"/>
                  <a:pt x="3686" y="2686"/>
                </a:cubicBezTo>
                <a:cubicBezTo>
                  <a:pt x="3686" y="2549"/>
                  <a:pt x="3576" y="2439"/>
                  <a:pt x="3442" y="2439"/>
                </a:cubicBezTo>
                <a:close/>
                <a:moveTo>
                  <a:pt x="4661" y="2439"/>
                </a:moveTo>
                <a:cubicBezTo>
                  <a:pt x="4441" y="2439"/>
                  <a:pt x="4332" y="2705"/>
                  <a:pt x="4485" y="2859"/>
                </a:cubicBezTo>
                <a:cubicBezTo>
                  <a:pt x="4536" y="2910"/>
                  <a:pt x="4599" y="2933"/>
                  <a:pt x="4660" y="2933"/>
                </a:cubicBezTo>
                <a:cubicBezTo>
                  <a:pt x="4787" y="2933"/>
                  <a:pt x="4908" y="2835"/>
                  <a:pt x="4908" y="2686"/>
                </a:cubicBezTo>
                <a:cubicBezTo>
                  <a:pt x="4908" y="2549"/>
                  <a:pt x="4795" y="2439"/>
                  <a:pt x="4661" y="2439"/>
                </a:cubicBezTo>
                <a:close/>
                <a:moveTo>
                  <a:pt x="5880" y="2439"/>
                </a:moveTo>
                <a:cubicBezTo>
                  <a:pt x="5660" y="2439"/>
                  <a:pt x="5551" y="2705"/>
                  <a:pt x="5704" y="2859"/>
                </a:cubicBezTo>
                <a:cubicBezTo>
                  <a:pt x="5755" y="2910"/>
                  <a:pt x="5818" y="2933"/>
                  <a:pt x="5879" y="2933"/>
                </a:cubicBezTo>
                <a:cubicBezTo>
                  <a:pt x="6006" y="2933"/>
                  <a:pt x="6127" y="2835"/>
                  <a:pt x="6127" y="2686"/>
                </a:cubicBezTo>
                <a:cubicBezTo>
                  <a:pt x="6127" y="2549"/>
                  <a:pt x="6015" y="2439"/>
                  <a:pt x="5880" y="2439"/>
                </a:cubicBezTo>
                <a:close/>
                <a:moveTo>
                  <a:pt x="7099" y="2439"/>
                </a:moveTo>
                <a:cubicBezTo>
                  <a:pt x="6879" y="2439"/>
                  <a:pt x="6770" y="2705"/>
                  <a:pt x="6923" y="2859"/>
                </a:cubicBezTo>
                <a:cubicBezTo>
                  <a:pt x="6974" y="2910"/>
                  <a:pt x="7037" y="2933"/>
                  <a:pt x="7098" y="2933"/>
                </a:cubicBezTo>
                <a:cubicBezTo>
                  <a:pt x="7225" y="2933"/>
                  <a:pt x="7346" y="2835"/>
                  <a:pt x="7346" y="2686"/>
                </a:cubicBezTo>
                <a:cubicBezTo>
                  <a:pt x="7346" y="2549"/>
                  <a:pt x="7237" y="2439"/>
                  <a:pt x="7099" y="2439"/>
                </a:cubicBezTo>
                <a:close/>
                <a:moveTo>
                  <a:pt x="8318" y="2439"/>
                </a:moveTo>
                <a:cubicBezTo>
                  <a:pt x="8099" y="2439"/>
                  <a:pt x="7989" y="2705"/>
                  <a:pt x="8146" y="2859"/>
                </a:cubicBezTo>
                <a:cubicBezTo>
                  <a:pt x="8195" y="2910"/>
                  <a:pt x="8257" y="2933"/>
                  <a:pt x="8318" y="2933"/>
                </a:cubicBezTo>
                <a:cubicBezTo>
                  <a:pt x="8444" y="2933"/>
                  <a:pt x="8565" y="2835"/>
                  <a:pt x="8565" y="2686"/>
                </a:cubicBezTo>
                <a:cubicBezTo>
                  <a:pt x="8565" y="2549"/>
                  <a:pt x="8456" y="2439"/>
                  <a:pt x="8318" y="2439"/>
                </a:cubicBezTo>
                <a:close/>
                <a:moveTo>
                  <a:pt x="9537" y="2439"/>
                </a:moveTo>
                <a:cubicBezTo>
                  <a:pt x="9318" y="2439"/>
                  <a:pt x="9208" y="2705"/>
                  <a:pt x="9365" y="2859"/>
                </a:cubicBezTo>
                <a:cubicBezTo>
                  <a:pt x="9415" y="2910"/>
                  <a:pt x="9476" y="2933"/>
                  <a:pt x="9537" y="2933"/>
                </a:cubicBezTo>
                <a:cubicBezTo>
                  <a:pt x="9663" y="2933"/>
                  <a:pt x="9785" y="2835"/>
                  <a:pt x="9785" y="2686"/>
                </a:cubicBezTo>
                <a:cubicBezTo>
                  <a:pt x="9785" y="2549"/>
                  <a:pt x="9675" y="2439"/>
                  <a:pt x="9537" y="2439"/>
                </a:cubicBezTo>
                <a:close/>
                <a:moveTo>
                  <a:pt x="10759" y="2439"/>
                </a:moveTo>
                <a:cubicBezTo>
                  <a:pt x="10537" y="2439"/>
                  <a:pt x="10427" y="2705"/>
                  <a:pt x="10584" y="2859"/>
                </a:cubicBezTo>
                <a:cubicBezTo>
                  <a:pt x="10634" y="2910"/>
                  <a:pt x="10695" y="2933"/>
                  <a:pt x="10756" y="2933"/>
                </a:cubicBezTo>
                <a:cubicBezTo>
                  <a:pt x="10882" y="2933"/>
                  <a:pt x="11004" y="2835"/>
                  <a:pt x="11004" y="2686"/>
                </a:cubicBezTo>
                <a:cubicBezTo>
                  <a:pt x="11004" y="2549"/>
                  <a:pt x="10894" y="2439"/>
                  <a:pt x="10759" y="2439"/>
                </a:cubicBezTo>
                <a:close/>
                <a:moveTo>
                  <a:pt x="11978" y="2439"/>
                </a:moveTo>
                <a:cubicBezTo>
                  <a:pt x="11759" y="2439"/>
                  <a:pt x="11646" y="2705"/>
                  <a:pt x="11803" y="2859"/>
                </a:cubicBezTo>
                <a:cubicBezTo>
                  <a:pt x="11854" y="2910"/>
                  <a:pt x="11916" y="2933"/>
                  <a:pt x="11977" y="2933"/>
                </a:cubicBezTo>
                <a:cubicBezTo>
                  <a:pt x="12103" y="2933"/>
                  <a:pt x="12223" y="2835"/>
                  <a:pt x="12223" y="2686"/>
                </a:cubicBezTo>
                <a:cubicBezTo>
                  <a:pt x="12223" y="2549"/>
                  <a:pt x="12113" y="2439"/>
                  <a:pt x="11978" y="2439"/>
                </a:cubicBezTo>
                <a:close/>
                <a:moveTo>
                  <a:pt x="13197" y="2439"/>
                </a:moveTo>
                <a:cubicBezTo>
                  <a:pt x="12978" y="2439"/>
                  <a:pt x="12868" y="2705"/>
                  <a:pt x="13022" y="2859"/>
                </a:cubicBezTo>
                <a:cubicBezTo>
                  <a:pt x="13073" y="2910"/>
                  <a:pt x="13135" y="2933"/>
                  <a:pt x="13196" y="2933"/>
                </a:cubicBezTo>
                <a:cubicBezTo>
                  <a:pt x="13324" y="2933"/>
                  <a:pt x="13445" y="2835"/>
                  <a:pt x="13445" y="2686"/>
                </a:cubicBezTo>
                <a:cubicBezTo>
                  <a:pt x="13445" y="2549"/>
                  <a:pt x="13332" y="2439"/>
                  <a:pt x="13197" y="2439"/>
                </a:cubicBezTo>
                <a:close/>
                <a:moveTo>
                  <a:pt x="14416" y="2439"/>
                </a:moveTo>
                <a:cubicBezTo>
                  <a:pt x="14197" y="2439"/>
                  <a:pt x="14087" y="2705"/>
                  <a:pt x="14241" y="2859"/>
                </a:cubicBezTo>
                <a:cubicBezTo>
                  <a:pt x="14292" y="2910"/>
                  <a:pt x="14354" y="2933"/>
                  <a:pt x="14416" y="2933"/>
                </a:cubicBezTo>
                <a:cubicBezTo>
                  <a:pt x="14543" y="2933"/>
                  <a:pt x="14664" y="2835"/>
                  <a:pt x="14664" y="2686"/>
                </a:cubicBezTo>
                <a:cubicBezTo>
                  <a:pt x="14664" y="2549"/>
                  <a:pt x="14551" y="2439"/>
                  <a:pt x="14416" y="2439"/>
                </a:cubicBezTo>
                <a:close/>
                <a:moveTo>
                  <a:pt x="15635" y="2439"/>
                </a:moveTo>
                <a:cubicBezTo>
                  <a:pt x="15416" y="2439"/>
                  <a:pt x="15306" y="2705"/>
                  <a:pt x="15460" y="2859"/>
                </a:cubicBezTo>
                <a:cubicBezTo>
                  <a:pt x="15511" y="2910"/>
                  <a:pt x="15573" y="2933"/>
                  <a:pt x="15635" y="2933"/>
                </a:cubicBezTo>
                <a:cubicBezTo>
                  <a:pt x="15762" y="2933"/>
                  <a:pt x="15883" y="2835"/>
                  <a:pt x="15883" y="2686"/>
                </a:cubicBezTo>
                <a:cubicBezTo>
                  <a:pt x="15883" y="2549"/>
                  <a:pt x="15773" y="2439"/>
                  <a:pt x="15635" y="2439"/>
                </a:cubicBezTo>
                <a:close/>
                <a:moveTo>
                  <a:pt x="16854" y="2439"/>
                </a:moveTo>
                <a:cubicBezTo>
                  <a:pt x="16635" y="2439"/>
                  <a:pt x="16525" y="2705"/>
                  <a:pt x="16682" y="2859"/>
                </a:cubicBezTo>
                <a:cubicBezTo>
                  <a:pt x="16732" y="2910"/>
                  <a:pt x="16794" y="2933"/>
                  <a:pt x="16855" y="2933"/>
                </a:cubicBezTo>
                <a:cubicBezTo>
                  <a:pt x="16981" y="2933"/>
                  <a:pt x="17102" y="2835"/>
                  <a:pt x="17102" y="2686"/>
                </a:cubicBezTo>
                <a:cubicBezTo>
                  <a:pt x="17102" y="2549"/>
                  <a:pt x="16992" y="2439"/>
                  <a:pt x="16854" y="2439"/>
                </a:cubicBezTo>
                <a:close/>
                <a:moveTo>
                  <a:pt x="18073" y="2439"/>
                </a:moveTo>
                <a:cubicBezTo>
                  <a:pt x="17854" y="2439"/>
                  <a:pt x="17744" y="2705"/>
                  <a:pt x="17901" y="2859"/>
                </a:cubicBezTo>
                <a:cubicBezTo>
                  <a:pt x="17951" y="2910"/>
                  <a:pt x="18013" y="2933"/>
                  <a:pt x="18074" y="2933"/>
                </a:cubicBezTo>
                <a:cubicBezTo>
                  <a:pt x="18200" y="2933"/>
                  <a:pt x="18321" y="2835"/>
                  <a:pt x="18321" y="2686"/>
                </a:cubicBezTo>
                <a:cubicBezTo>
                  <a:pt x="18321" y="2549"/>
                  <a:pt x="18211" y="2439"/>
                  <a:pt x="18073" y="2439"/>
                </a:cubicBezTo>
                <a:close/>
                <a:moveTo>
                  <a:pt x="19296" y="2439"/>
                </a:moveTo>
                <a:cubicBezTo>
                  <a:pt x="19073" y="2439"/>
                  <a:pt x="18963" y="2705"/>
                  <a:pt x="19120" y="2859"/>
                </a:cubicBezTo>
                <a:cubicBezTo>
                  <a:pt x="19171" y="2910"/>
                  <a:pt x="19233" y="2933"/>
                  <a:pt x="19294" y="2933"/>
                </a:cubicBezTo>
                <a:cubicBezTo>
                  <a:pt x="19420" y="2933"/>
                  <a:pt x="19540" y="2835"/>
                  <a:pt x="19540" y="2686"/>
                </a:cubicBezTo>
                <a:cubicBezTo>
                  <a:pt x="19540" y="2549"/>
                  <a:pt x="19430" y="2439"/>
                  <a:pt x="19296" y="2439"/>
                </a:cubicBezTo>
                <a:close/>
                <a:moveTo>
                  <a:pt x="20515" y="2439"/>
                </a:moveTo>
                <a:cubicBezTo>
                  <a:pt x="20295" y="2439"/>
                  <a:pt x="20182" y="2705"/>
                  <a:pt x="20339" y="2859"/>
                </a:cubicBezTo>
                <a:cubicBezTo>
                  <a:pt x="20390" y="2910"/>
                  <a:pt x="20452" y="2933"/>
                  <a:pt x="20513" y="2933"/>
                </a:cubicBezTo>
                <a:cubicBezTo>
                  <a:pt x="20639" y="2933"/>
                  <a:pt x="20759" y="2835"/>
                  <a:pt x="20759" y="2686"/>
                </a:cubicBezTo>
                <a:cubicBezTo>
                  <a:pt x="20759" y="2549"/>
                  <a:pt x="20649" y="2439"/>
                  <a:pt x="20515" y="2439"/>
                </a:cubicBezTo>
                <a:close/>
                <a:moveTo>
                  <a:pt x="21734" y="2439"/>
                </a:moveTo>
                <a:cubicBezTo>
                  <a:pt x="21514" y="2439"/>
                  <a:pt x="21405" y="2705"/>
                  <a:pt x="21558" y="2859"/>
                </a:cubicBezTo>
                <a:cubicBezTo>
                  <a:pt x="21609" y="2910"/>
                  <a:pt x="21672" y="2933"/>
                  <a:pt x="21733" y="2933"/>
                </a:cubicBezTo>
                <a:cubicBezTo>
                  <a:pt x="21860" y="2933"/>
                  <a:pt x="21981" y="2835"/>
                  <a:pt x="21981" y="2686"/>
                </a:cubicBezTo>
                <a:cubicBezTo>
                  <a:pt x="21981" y="2549"/>
                  <a:pt x="21868" y="2439"/>
                  <a:pt x="21734" y="2439"/>
                </a:cubicBezTo>
                <a:close/>
                <a:moveTo>
                  <a:pt x="22953" y="2439"/>
                </a:moveTo>
                <a:cubicBezTo>
                  <a:pt x="22733" y="2439"/>
                  <a:pt x="22624" y="2705"/>
                  <a:pt x="22777" y="2859"/>
                </a:cubicBezTo>
                <a:cubicBezTo>
                  <a:pt x="22828" y="2910"/>
                  <a:pt x="22891" y="2933"/>
                  <a:pt x="22952" y="2933"/>
                </a:cubicBezTo>
                <a:cubicBezTo>
                  <a:pt x="23079" y="2933"/>
                  <a:pt x="23200" y="2835"/>
                  <a:pt x="23200" y="2686"/>
                </a:cubicBezTo>
                <a:cubicBezTo>
                  <a:pt x="23200" y="2549"/>
                  <a:pt x="23088" y="2439"/>
                  <a:pt x="22953" y="2439"/>
                </a:cubicBezTo>
                <a:close/>
                <a:moveTo>
                  <a:pt x="24172" y="2439"/>
                </a:moveTo>
                <a:cubicBezTo>
                  <a:pt x="23952" y="2439"/>
                  <a:pt x="23843" y="2705"/>
                  <a:pt x="23996" y="2859"/>
                </a:cubicBezTo>
                <a:cubicBezTo>
                  <a:pt x="24047" y="2910"/>
                  <a:pt x="24110" y="2933"/>
                  <a:pt x="24171" y="2933"/>
                </a:cubicBezTo>
                <a:cubicBezTo>
                  <a:pt x="24298" y="2933"/>
                  <a:pt x="24419" y="2835"/>
                  <a:pt x="24419" y="2686"/>
                </a:cubicBezTo>
                <a:cubicBezTo>
                  <a:pt x="24419" y="2549"/>
                  <a:pt x="24310" y="2439"/>
                  <a:pt x="24172" y="2439"/>
                </a:cubicBezTo>
                <a:close/>
                <a:moveTo>
                  <a:pt x="25391" y="2439"/>
                </a:moveTo>
                <a:cubicBezTo>
                  <a:pt x="25172" y="2439"/>
                  <a:pt x="25062" y="2705"/>
                  <a:pt x="25219" y="2859"/>
                </a:cubicBezTo>
                <a:cubicBezTo>
                  <a:pt x="25268" y="2910"/>
                  <a:pt x="25330" y="2933"/>
                  <a:pt x="25391" y="2933"/>
                </a:cubicBezTo>
                <a:cubicBezTo>
                  <a:pt x="25517" y="2933"/>
                  <a:pt x="25638" y="2835"/>
                  <a:pt x="25638" y="2686"/>
                </a:cubicBezTo>
                <a:cubicBezTo>
                  <a:pt x="25638" y="2549"/>
                  <a:pt x="25529" y="2439"/>
                  <a:pt x="25391" y="2439"/>
                </a:cubicBezTo>
                <a:close/>
                <a:moveTo>
                  <a:pt x="26610" y="2439"/>
                </a:moveTo>
                <a:cubicBezTo>
                  <a:pt x="26391" y="2439"/>
                  <a:pt x="26281" y="2705"/>
                  <a:pt x="26438" y="2859"/>
                </a:cubicBezTo>
                <a:cubicBezTo>
                  <a:pt x="26488" y="2910"/>
                  <a:pt x="26549" y="2933"/>
                  <a:pt x="26610" y="2933"/>
                </a:cubicBezTo>
                <a:cubicBezTo>
                  <a:pt x="26736" y="2933"/>
                  <a:pt x="26857" y="2835"/>
                  <a:pt x="26857" y="2686"/>
                </a:cubicBezTo>
                <a:cubicBezTo>
                  <a:pt x="26857" y="2549"/>
                  <a:pt x="26748" y="2439"/>
                  <a:pt x="26610" y="2439"/>
                </a:cubicBezTo>
                <a:close/>
                <a:moveTo>
                  <a:pt x="1" y="3790"/>
                </a:moveTo>
                <a:lnTo>
                  <a:pt x="1" y="4021"/>
                </a:lnTo>
                <a:cubicBezTo>
                  <a:pt x="38" y="3949"/>
                  <a:pt x="38" y="3862"/>
                  <a:pt x="1" y="3790"/>
                </a:cubicBezTo>
                <a:close/>
                <a:moveTo>
                  <a:pt x="1000" y="3658"/>
                </a:moveTo>
                <a:cubicBezTo>
                  <a:pt x="781" y="3658"/>
                  <a:pt x="671" y="3924"/>
                  <a:pt x="828" y="4081"/>
                </a:cubicBezTo>
                <a:cubicBezTo>
                  <a:pt x="878" y="4130"/>
                  <a:pt x="939" y="4153"/>
                  <a:pt x="999" y="4153"/>
                </a:cubicBezTo>
                <a:cubicBezTo>
                  <a:pt x="1126" y="4153"/>
                  <a:pt x="1248" y="4054"/>
                  <a:pt x="1248" y="3906"/>
                </a:cubicBezTo>
                <a:cubicBezTo>
                  <a:pt x="1248" y="3768"/>
                  <a:pt x="1138" y="3658"/>
                  <a:pt x="1000" y="3658"/>
                </a:cubicBezTo>
                <a:close/>
                <a:moveTo>
                  <a:pt x="2223" y="3658"/>
                </a:moveTo>
                <a:cubicBezTo>
                  <a:pt x="2000" y="3658"/>
                  <a:pt x="1890" y="3924"/>
                  <a:pt x="2047" y="4081"/>
                </a:cubicBezTo>
                <a:cubicBezTo>
                  <a:pt x="2097" y="4130"/>
                  <a:pt x="2158" y="4153"/>
                  <a:pt x="2218" y="4153"/>
                </a:cubicBezTo>
                <a:cubicBezTo>
                  <a:pt x="2345" y="4153"/>
                  <a:pt x="2467" y="4054"/>
                  <a:pt x="2467" y="3906"/>
                </a:cubicBezTo>
                <a:cubicBezTo>
                  <a:pt x="2467" y="3768"/>
                  <a:pt x="2357" y="3658"/>
                  <a:pt x="2223" y="3658"/>
                </a:cubicBezTo>
                <a:close/>
                <a:moveTo>
                  <a:pt x="3442" y="3658"/>
                </a:moveTo>
                <a:cubicBezTo>
                  <a:pt x="3222" y="3658"/>
                  <a:pt x="3110" y="3924"/>
                  <a:pt x="3266" y="4081"/>
                </a:cubicBezTo>
                <a:cubicBezTo>
                  <a:pt x="3317" y="4130"/>
                  <a:pt x="3378" y="4153"/>
                  <a:pt x="3438" y="4153"/>
                </a:cubicBezTo>
                <a:cubicBezTo>
                  <a:pt x="3565" y="4153"/>
                  <a:pt x="3686" y="4054"/>
                  <a:pt x="3686" y="3906"/>
                </a:cubicBezTo>
                <a:cubicBezTo>
                  <a:pt x="3686" y="3768"/>
                  <a:pt x="3576" y="3658"/>
                  <a:pt x="3442" y="3658"/>
                </a:cubicBezTo>
                <a:close/>
                <a:moveTo>
                  <a:pt x="4661" y="3658"/>
                </a:moveTo>
                <a:cubicBezTo>
                  <a:pt x="4441" y="3658"/>
                  <a:pt x="4332" y="3924"/>
                  <a:pt x="4485" y="4081"/>
                </a:cubicBezTo>
                <a:cubicBezTo>
                  <a:pt x="4536" y="4130"/>
                  <a:pt x="4597" y="4153"/>
                  <a:pt x="4658" y="4153"/>
                </a:cubicBezTo>
                <a:cubicBezTo>
                  <a:pt x="4786" y="4153"/>
                  <a:pt x="4908" y="4054"/>
                  <a:pt x="4908" y="3906"/>
                </a:cubicBezTo>
                <a:cubicBezTo>
                  <a:pt x="4908" y="3768"/>
                  <a:pt x="4795" y="3658"/>
                  <a:pt x="4661" y="3658"/>
                </a:cubicBezTo>
                <a:close/>
                <a:moveTo>
                  <a:pt x="5880" y="3658"/>
                </a:moveTo>
                <a:cubicBezTo>
                  <a:pt x="5660" y="3658"/>
                  <a:pt x="5551" y="3924"/>
                  <a:pt x="5704" y="4081"/>
                </a:cubicBezTo>
                <a:cubicBezTo>
                  <a:pt x="5755" y="4130"/>
                  <a:pt x="5817" y="4153"/>
                  <a:pt x="5877" y="4153"/>
                </a:cubicBezTo>
                <a:cubicBezTo>
                  <a:pt x="6005" y="4153"/>
                  <a:pt x="6127" y="4054"/>
                  <a:pt x="6127" y="3906"/>
                </a:cubicBezTo>
                <a:cubicBezTo>
                  <a:pt x="6127" y="3768"/>
                  <a:pt x="6015" y="3658"/>
                  <a:pt x="5880" y="3658"/>
                </a:cubicBezTo>
                <a:close/>
                <a:moveTo>
                  <a:pt x="7099" y="3658"/>
                </a:moveTo>
                <a:cubicBezTo>
                  <a:pt x="6879" y="3658"/>
                  <a:pt x="6770" y="3924"/>
                  <a:pt x="6923" y="4081"/>
                </a:cubicBezTo>
                <a:cubicBezTo>
                  <a:pt x="6974" y="4130"/>
                  <a:pt x="7036" y="4153"/>
                  <a:pt x="7096" y="4153"/>
                </a:cubicBezTo>
                <a:cubicBezTo>
                  <a:pt x="7224" y="4153"/>
                  <a:pt x="7346" y="4054"/>
                  <a:pt x="7346" y="3906"/>
                </a:cubicBezTo>
                <a:cubicBezTo>
                  <a:pt x="7346" y="3768"/>
                  <a:pt x="7237" y="3658"/>
                  <a:pt x="7099" y="3658"/>
                </a:cubicBezTo>
                <a:close/>
                <a:moveTo>
                  <a:pt x="8318" y="3658"/>
                </a:moveTo>
                <a:cubicBezTo>
                  <a:pt x="8099" y="3658"/>
                  <a:pt x="7989" y="3924"/>
                  <a:pt x="8146" y="4081"/>
                </a:cubicBezTo>
                <a:cubicBezTo>
                  <a:pt x="8195" y="4130"/>
                  <a:pt x="8256" y="4153"/>
                  <a:pt x="8316" y="4153"/>
                </a:cubicBezTo>
                <a:cubicBezTo>
                  <a:pt x="8443" y="4153"/>
                  <a:pt x="8565" y="4054"/>
                  <a:pt x="8565" y="3906"/>
                </a:cubicBezTo>
                <a:cubicBezTo>
                  <a:pt x="8565" y="3768"/>
                  <a:pt x="8456" y="3658"/>
                  <a:pt x="8318" y="3658"/>
                </a:cubicBezTo>
                <a:close/>
                <a:moveTo>
                  <a:pt x="9537" y="3658"/>
                </a:moveTo>
                <a:cubicBezTo>
                  <a:pt x="9318" y="3658"/>
                  <a:pt x="9208" y="3924"/>
                  <a:pt x="9365" y="4081"/>
                </a:cubicBezTo>
                <a:cubicBezTo>
                  <a:pt x="9414" y="4130"/>
                  <a:pt x="9475" y="4153"/>
                  <a:pt x="9535" y="4153"/>
                </a:cubicBezTo>
                <a:cubicBezTo>
                  <a:pt x="9662" y="4153"/>
                  <a:pt x="9785" y="4054"/>
                  <a:pt x="9785" y="3906"/>
                </a:cubicBezTo>
                <a:cubicBezTo>
                  <a:pt x="9785" y="3768"/>
                  <a:pt x="9675" y="3658"/>
                  <a:pt x="9537" y="3658"/>
                </a:cubicBezTo>
                <a:close/>
                <a:moveTo>
                  <a:pt x="10759" y="3658"/>
                </a:moveTo>
                <a:cubicBezTo>
                  <a:pt x="10537" y="3658"/>
                  <a:pt x="10427" y="3924"/>
                  <a:pt x="10584" y="4081"/>
                </a:cubicBezTo>
                <a:cubicBezTo>
                  <a:pt x="10633" y="4130"/>
                  <a:pt x="10694" y="4153"/>
                  <a:pt x="10754" y="4153"/>
                </a:cubicBezTo>
                <a:cubicBezTo>
                  <a:pt x="10881" y="4153"/>
                  <a:pt x="11004" y="4054"/>
                  <a:pt x="11004" y="3906"/>
                </a:cubicBezTo>
                <a:cubicBezTo>
                  <a:pt x="11004" y="3768"/>
                  <a:pt x="10894" y="3658"/>
                  <a:pt x="10759" y="3658"/>
                </a:cubicBezTo>
                <a:close/>
                <a:moveTo>
                  <a:pt x="11978" y="3658"/>
                </a:moveTo>
                <a:cubicBezTo>
                  <a:pt x="11759" y="3658"/>
                  <a:pt x="11646" y="3924"/>
                  <a:pt x="11803" y="4081"/>
                </a:cubicBezTo>
                <a:cubicBezTo>
                  <a:pt x="11853" y="4130"/>
                  <a:pt x="11915" y="4153"/>
                  <a:pt x="11975" y="4153"/>
                </a:cubicBezTo>
                <a:cubicBezTo>
                  <a:pt x="12102" y="4153"/>
                  <a:pt x="12223" y="4054"/>
                  <a:pt x="12223" y="3906"/>
                </a:cubicBezTo>
                <a:cubicBezTo>
                  <a:pt x="12223" y="3768"/>
                  <a:pt x="12113" y="3658"/>
                  <a:pt x="11978" y="3658"/>
                </a:cubicBezTo>
                <a:close/>
                <a:moveTo>
                  <a:pt x="13197" y="3658"/>
                </a:moveTo>
                <a:cubicBezTo>
                  <a:pt x="12978" y="3658"/>
                  <a:pt x="12868" y="3924"/>
                  <a:pt x="13022" y="4081"/>
                </a:cubicBezTo>
                <a:cubicBezTo>
                  <a:pt x="13072" y="4130"/>
                  <a:pt x="13134" y="4153"/>
                  <a:pt x="13195" y="4153"/>
                </a:cubicBezTo>
                <a:cubicBezTo>
                  <a:pt x="13322" y="4153"/>
                  <a:pt x="13445" y="4054"/>
                  <a:pt x="13445" y="3906"/>
                </a:cubicBezTo>
                <a:cubicBezTo>
                  <a:pt x="13445" y="3768"/>
                  <a:pt x="13332" y="3658"/>
                  <a:pt x="13197" y="3658"/>
                </a:cubicBezTo>
                <a:close/>
                <a:moveTo>
                  <a:pt x="14416" y="3658"/>
                </a:moveTo>
                <a:cubicBezTo>
                  <a:pt x="14197" y="3658"/>
                  <a:pt x="14087" y="3924"/>
                  <a:pt x="14241" y="4081"/>
                </a:cubicBezTo>
                <a:cubicBezTo>
                  <a:pt x="14291" y="4130"/>
                  <a:pt x="14353" y="4153"/>
                  <a:pt x="14414" y="4153"/>
                </a:cubicBezTo>
                <a:cubicBezTo>
                  <a:pt x="14541" y="4153"/>
                  <a:pt x="14664" y="4054"/>
                  <a:pt x="14664" y="3906"/>
                </a:cubicBezTo>
                <a:cubicBezTo>
                  <a:pt x="14664" y="3768"/>
                  <a:pt x="14551" y="3658"/>
                  <a:pt x="14416" y="3658"/>
                </a:cubicBezTo>
                <a:close/>
                <a:moveTo>
                  <a:pt x="15635" y="3658"/>
                </a:moveTo>
                <a:cubicBezTo>
                  <a:pt x="15416" y="3658"/>
                  <a:pt x="15306" y="3924"/>
                  <a:pt x="15460" y="4081"/>
                </a:cubicBezTo>
                <a:cubicBezTo>
                  <a:pt x="15510" y="4130"/>
                  <a:pt x="15572" y="4153"/>
                  <a:pt x="15633" y="4153"/>
                </a:cubicBezTo>
                <a:cubicBezTo>
                  <a:pt x="15760" y="4153"/>
                  <a:pt x="15883" y="4054"/>
                  <a:pt x="15883" y="3906"/>
                </a:cubicBezTo>
                <a:cubicBezTo>
                  <a:pt x="15883" y="3768"/>
                  <a:pt x="15773" y="3658"/>
                  <a:pt x="15635" y="3658"/>
                </a:cubicBezTo>
                <a:close/>
                <a:moveTo>
                  <a:pt x="16854" y="3658"/>
                </a:moveTo>
                <a:cubicBezTo>
                  <a:pt x="16635" y="3658"/>
                  <a:pt x="16525" y="3924"/>
                  <a:pt x="16682" y="4081"/>
                </a:cubicBezTo>
                <a:cubicBezTo>
                  <a:pt x="16731" y="4130"/>
                  <a:pt x="16793" y="4153"/>
                  <a:pt x="16853" y="4153"/>
                </a:cubicBezTo>
                <a:cubicBezTo>
                  <a:pt x="16979" y="4153"/>
                  <a:pt x="17102" y="4054"/>
                  <a:pt x="17102" y="3906"/>
                </a:cubicBezTo>
                <a:cubicBezTo>
                  <a:pt x="17102" y="3768"/>
                  <a:pt x="16992" y="3658"/>
                  <a:pt x="16854" y="3658"/>
                </a:cubicBezTo>
                <a:close/>
                <a:moveTo>
                  <a:pt x="18073" y="3658"/>
                </a:moveTo>
                <a:cubicBezTo>
                  <a:pt x="17854" y="3658"/>
                  <a:pt x="17744" y="3924"/>
                  <a:pt x="17901" y="4081"/>
                </a:cubicBezTo>
                <a:cubicBezTo>
                  <a:pt x="17951" y="4130"/>
                  <a:pt x="18012" y="4153"/>
                  <a:pt x="18072" y="4153"/>
                </a:cubicBezTo>
                <a:cubicBezTo>
                  <a:pt x="18199" y="4153"/>
                  <a:pt x="18321" y="4054"/>
                  <a:pt x="18321" y="3906"/>
                </a:cubicBezTo>
                <a:cubicBezTo>
                  <a:pt x="18321" y="3768"/>
                  <a:pt x="18211" y="3658"/>
                  <a:pt x="18073" y="3658"/>
                </a:cubicBezTo>
                <a:close/>
                <a:moveTo>
                  <a:pt x="19296" y="3658"/>
                </a:moveTo>
                <a:cubicBezTo>
                  <a:pt x="19073" y="3658"/>
                  <a:pt x="18963" y="3924"/>
                  <a:pt x="19120" y="4081"/>
                </a:cubicBezTo>
                <a:cubicBezTo>
                  <a:pt x="19171" y="4130"/>
                  <a:pt x="19232" y="4153"/>
                  <a:pt x="19292" y="4153"/>
                </a:cubicBezTo>
                <a:cubicBezTo>
                  <a:pt x="19419" y="4153"/>
                  <a:pt x="19540" y="4054"/>
                  <a:pt x="19540" y="3906"/>
                </a:cubicBezTo>
                <a:cubicBezTo>
                  <a:pt x="19540" y="3768"/>
                  <a:pt x="19430" y="3658"/>
                  <a:pt x="19296" y="3658"/>
                </a:cubicBezTo>
                <a:close/>
                <a:moveTo>
                  <a:pt x="20515" y="3658"/>
                </a:moveTo>
                <a:cubicBezTo>
                  <a:pt x="20295" y="3658"/>
                  <a:pt x="20182" y="3924"/>
                  <a:pt x="20339" y="4081"/>
                </a:cubicBezTo>
                <a:cubicBezTo>
                  <a:pt x="20390" y="4130"/>
                  <a:pt x="20451" y="4153"/>
                  <a:pt x="20511" y="4153"/>
                </a:cubicBezTo>
                <a:cubicBezTo>
                  <a:pt x="20638" y="4153"/>
                  <a:pt x="20759" y="4054"/>
                  <a:pt x="20759" y="3906"/>
                </a:cubicBezTo>
                <a:cubicBezTo>
                  <a:pt x="20759" y="3768"/>
                  <a:pt x="20649" y="3658"/>
                  <a:pt x="20515" y="3658"/>
                </a:cubicBezTo>
                <a:close/>
                <a:moveTo>
                  <a:pt x="21734" y="3658"/>
                </a:moveTo>
                <a:cubicBezTo>
                  <a:pt x="21514" y="3658"/>
                  <a:pt x="21405" y="3924"/>
                  <a:pt x="21558" y="4081"/>
                </a:cubicBezTo>
                <a:cubicBezTo>
                  <a:pt x="21609" y="4130"/>
                  <a:pt x="21670" y="4153"/>
                  <a:pt x="21731" y="4153"/>
                </a:cubicBezTo>
                <a:cubicBezTo>
                  <a:pt x="21859" y="4153"/>
                  <a:pt x="21981" y="4054"/>
                  <a:pt x="21981" y="3906"/>
                </a:cubicBezTo>
                <a:cubicBezTo>
                  <a:pt x="21981" y="3768"/>
                  <a:pt x="21868" y="3658"/>
                  <a:pt x="21734" y="3658"/>
                </a:cubicBezTo>
                <a:close/>
                <a:moveTo>
                  <a:pt x="22953" y="3658"/>
                </a:moveTo>
                <a:cubicBezTo>
                  <a:pt x="22733" y="3658"/>
                  <a:pt x="22624" y="3924"/>
                  <a:pt x="22777" y="4081"/>
                </a:cubicBezTo>
                <a:cubicBezTo>
                  <a:pt x="22828" y="4130"/>
                  <a:pt x="22890" y="4153"/>
                  <a:pt x="22950" y="4153"/>
                </a:cubicBezTo>
                <a:cubicBezTo>
                  <a:pt x="23078" y="4153"/>
                  <a:pt x="23200" y="4054"/>
                  <a:pt x="23200" y="3906"/>
                </a:cubicBezTo>
                <a:cubicBezTo>
                  <a:pt x="23200" y="3768"/>
                  <a:pt x="23088" y="3658"/>
                  <a:pt x="22953" y="3658"/>
                </a:cubicBezTo>
                <a:close/>
                <a:moveTo>
                  <a:pt x="24172" y="3658"/>
                </a:moveTo>
                <a:cubicBezTo>
                  <a:pt x="23952" y="3658"/>
                  <a:pt x="23843" y="3924"/>
                  <a:pt x="23996" y="4081"/>
                </a:cubicBezTo>
                <a:cubicBezTo>
                  <a:pt x="24047" y="4130"/>
                  <a:pt x="24109" y="4153"/>
                  <a:pt x="24169" y="4153"/>
                </a:cubicBezTo>
                <a:cubicBezTo>
                  <a:pt x="24297" y="4153"/>
                  <a:pt x="24419" y="4054"/>
                  <a:pt x="24419" y="3906"/>
                </a:cubicBezTo>
                <a:cubicBezTo>
                  <a:pt x="24419" y="3768"/>
                  <a:pt x="24310" y="3658"/>
                  <a:pt x="24172" y="3658"/>
                </a:cubicBezTo>
                <a:close/>
                <a:moveTo>
                  <a:pt x="25391" y="3658"/>
                </a:moveTo>
                <a:cubicBezTo>
                  <a:pt x="25172" y="3658"/>
                  <a:pt x="25062" y="3924"/>
                  <a:pt x="25219" y="4081"/>
                </a:cubicBezTo>
                <a:cubicBezTo>
                  <a:pt x="25268" y="4130"/>
                  <a:pt x="25329" y="4153"/>
                  <a:pt x="25389" y="4153"/>
                </a:cubicBezTo>
                <a:cubicBezTo>
                  <a:pt x="25516" y="4153"/>
                  <a:pt x="25638" y="4054"/>
                  <a:pt x="25638" y="3906"/>
                </a:cubicBezTo>
                <a:cubicBezTo>
                  <a:pt x="25638" y="3768"/>
                  <a:pt x="25529" y="3658"/>
                  <a:pt x="25391" y="3658"/>
                </a:cubicBezTo>
                <a:close/>
                <a:moveTo>
                  <a:pt x="26610" y="3658"/>
                </a:moveTo>
                <a:cubicBezTo>
                  <a:pt x="26391" y="3658"/>
                  <a:pt x="26281" y="3924"/>
                  <a:pt x="26438" y="4081"/>
                </a:cubicBezTo>
                <a:cubicBezTo>
                  <a:pt x="26487" y="4130"/>
                  <a:pt x="26548" y="4153"/>
                  <a:pt x="26608" y="4153"/>
                </a:cubicBezTo>
                <a:cubicBezTo>
                  <a:pt x="26735" y="4153"/>
                  <a:pt x="26857" y="4054"/>
                  <a:pt x="26857" y="3906"/>
                </a:cubicBezTo>
                <a:cubicBezTo>
                  <a:pt x="26857" y="3768"/>
                  <a:pt x="26748" y="3658"/>
                  <a:pt x="26610" y="3658"/>
                </a:cubicBezTo>
                <a:close/>
                <a:moveTo>
                  <a:pt x="1" y="5009"/>
                </a:moveTo>
                <a:lnTo>
                  <a:pt x="1" y="5241"/>
                </a:lnTo>
                <a:cubicBezTo>
                  <a:pt x="38" y="5168"/>
                  <a:pt x="38" y="5081"/>
                  <a:pt x="1" y="5009"/>
                </a:cubicBezTo>
                <a:close/>
                <a:moveTo>
                  <a:pt x="1000" y="4877"/>
                </a:moveTo>
                <a:cubicBezTo>
                  <a:pt x="781" y="4877"/>
                  <a:pt x="671" y="5143"/>
                  <a:pt x="828" y="5300"/>
                </a:cubicBezTo>
                <a:cubicBezTo>
                  <a:pt x="878" y="5350"/>
                  <a:pt x="939" y="5372"/>
                  <a:pt x="999" y="5372"/>
                </a:cubicBezTo>
                <a:cubicBezTo>
                  <a:pt x="1126" y="5372"/>
                  <a:pt x="1248" y="5273"/>
                  <a:pt x="1248" y="5125"/>
                </a:cubicBezTo>
                <a:cubicBezTo>
                  <a:pt x="1248" y="4990"/>
                  <a:pt x="1138" y="4877"/>
                  <a:pt x="1000" y="4877"/>
                </a:cubicBezTo>
                <a:close/>
                <a:moveTo>
                  <a:pt x="2223" y="4877"/>
                </a:moveTo>
                <a:cubicBezTo>
                  <a:pt x="2000" y="4877"/>
                  <a:pt x="1890" y="5143"/>
                  <a:pt x="2047" y="5300"/>
                </a:cubicBezTo>
                <a:cubicBezTo>
                  <a:pt x="2098" y="5350"/>
                  <a:pt x="2159" y="5372"/>
                  <a:pt x="2219" y="5372"/>
                </a:cubicBezTo>
                <a:cubicBezTo>
                  <a:pt x="2346" y="5372"/>
                  <a:pt x="2467" y="5273"/>
                  <a:pt x="2467" y="5125"/>
                </a:cubicBezTo>
                <a:cubicBezTo>
                  <a:pt x="2467" y="4990"/>
                  <a:pt x="2357" y="4877"/>
                  <a:pt x="2223" y="4877"/>
                </a:cubicBezTo>
                <a:close/>
                <a:moveTo>
                  <a:pt x="3442" y="4877"/>
                </a:moveTo>
                <a:cubicBezTo>
                  <a:pt x="3222" y="4877"/>
                  <a:pt x="3110" y="5143"/>
                  <a:pt x="3266" y="5300"/>
                </a:cubicBezTo>
                <a:cubicBezTo>
                  <a:pt x="3317" y="5350"/>
                  <a:pt x="3378" y="5372"/>
                  <a:pt x="3439" y="5372"/>
                </a:cubicBezTo>
                <a:cubicBezTo>
                  <a:pt x="3566" y="5372"/>
                  <a:pt x="3688" y="5273"/>
                  <a:pt x="3686" y="5125"/>
                </a:cubicBezTo>
                <a:cubicBezTo>
                  <a:pt x="3686" y="4990"/>
                  <a:pt x="3576" y="4877"/>
                  <a:pt x="3442" y="4877"/>
                </a:cubicBezTo>
                <a:close/>
                <a:moveTo>
                  <a:pt x="4661" y="4877"/>
                </a:moveTo>
                <a:cubicBezTo>
                  <a:pt x="4441" y="4877"/>
                  <a:pt x="4332" y="5143"/>
                  <a:pt x="4485" y="5300"/>
                </a:cubicBezTo>
                <a:cubicBezTo>
                  <a:pt x="4536" y="5350"/>
                  <a:pt x="4597" y="5372"/>
                  <a:pt x="4658" y="5372"/>
                </a:cubicBezTo>
                <a:cubicBezTo>
                  <a:pt x="4786" y="5372"/>
                  <a:pt x="4908" y="5273"/>
                  <a:pt x="4908" y="5125"/>
                </a:cubicBezTo>
                <a:cubicBezTo>
                  <a:pt x="4908" y="4990"/>
                  <a:pt x="4795" y="4877"/>
                  <a:pt x="4661" y="4877"/>
                </a:cubicBezTo>
                <a:close/>
                <a:moveTo>
                  <a:pt x="5880" y="4877"/>
                </a:moveTo>
                <a:cubicBezTo>
                  <a:pt x="5660" y="4877"/>
                  <a:pt x="5551" y="5143"/>
                  <a:pt x="5704" y="5300"/>
                </a:cubicBezTo>
                <a:cubicBezTo>
                  <a:pt x="5755" y="5350"/>
                  <a:pt x="5817" y="5372"/>
                  <a:pt x="5877" y="5372"/>
                </a:cubicBezTo>
                <a:cubicBezTo>
                  <a:pt x="6005" y="5372"/>
                  <a:pt x="6127" y="5273"/>
                  <a:pt x="6127" y="5125"/>
                </a:cubicBezTo>
                <a:cubicBezTo>
                  <a:pt x="6127" y="4990"/>
                  <a:pt x="6015" y="4877"/>
                  <a:pt x="5880" y="4877"/>
                </a:cubicBezTo>
                <a:close/>
                <a:moveTo>
                  <a:pt x="7099" y="4877"/>
                </a:moveTo>
                <a:cubicBezTo>
                  <a:pt x="6879" y="4877"/>
                  <a:pt x="6770" y="5143"/>
                  <a:pt x="6923" y="5300"/>
                </a:cubicBezTo>
                <a:cubicBezTo>
                  <a:pt x="6974" y="5350"/>
                  <a:pt x="7036" y="5372"/>
                  <a:pt x="7096" y="5372"/>
                </a:cubicBezTo>
                <a:cubicBezTo>
                  <a:pt x="7224" y="5372"/>
                  <a:pt x="7346" y="5273"/>
                  <a:pt x="7346" y="5125"/>
                </a:cubicBezTo>
                <a:cubicBezTo>
                  <a:pt x="7346" y="4990"/>
                  <a:pt x="7237" y="4877"/>
                  <a:pt x="7099" y="4877"/>
                </a:cubicBezTo>
                <a:close/>
                <a:moveTo>
                  <a:pt x="8318" y="4877"/>
                </a:moveTo>
                <a:cubicBezTo>
                  <a:pt x="8099" y="4877"/>
                  <a:pt x="7989" y="5143"/>
                  <a:pt x="8146" y="5300"/>
                </a:cubicBezTo>
                <a:cubicBezTo>
                  <a:pt x="8195" y="5350"/>
                  <a:pt x="8256" y="5372"/>
                  <a:pt x="8316" y="5372"/>
                </a:cubicBezTo>
                <a:cubicBezTo>
                  <a:pt x="8443" y="5372"/>
                  <a:pt x="8565" y="5273"/>
                  <a:pt x="8565" y="5125"/>
                </a:cubicBezTo>
                <a:cubicBezTo>
                  <a:pt x="8565" y="4990"/>
                  <a:pt x="8456" y="4877"/>
                  <a:pt x="8318" y="4877"/>
                </a:cubicBezTo>
                <a:close/>
                <a:moveTo>
                  <a:pt x="9537" y="4877"/>
                </a:moveTo>
                <a:cubicBezTo>
                  <a:pt x="9318" y="4877"/>
                  <a:pt x="9208" y="5143"/>
                  <a:pt x="9365" y="5300"/>
                </a:cubicBezTo>
                <a:cubicBezTo>
                  <a:pt x="9414" y="5350"/>
                  <a:pt x="9475" y="5372"/>
                  <a:pt x="9535" y="5372"/>
                </a:cubicBezTo>
                <a:cubicBezTo>
                  <a:pt x="9662" y="5372"/>
                  <a:pt x="9785" y="5273"/>
                  <a:pt x="9785" y="5125"/>
                </a:cubicBezTo>
                <a:cubicBezTo>
                  <a:pt x="9785" y="4990"/>
                  <a:pt x="9675" y="4877"/>
                  <a:pt x="9537" y="4877"/>
                </a:cubicBezTo>
                <a:close/>
                <a:moveTo>
                  <a:pt x="10759" y="4877"/>
                </a:moveTo>
                <a:cubicBezTo>
                  <a:pt x="10537" y="4877"/>
                  <a:pt x="10427" y="5143"/>
                  <a:pt x="10584" y="5300"/>
                </a:cubicBezTo>
                <a:cubicBezTo>
                  <a:pt x="10634" y="5350"/>
                  <a:pt x="10696" y="5372"/>
                  <a:pt x="10756" y="5372"/>
                </a:cubicBezTo>
                <a:cubicBezTo>
                  <a:pt x="10883" y="5372"/>
                  <a:pt x="11004" y="5273"/>
                  <a:pt x="11004" y="5125"/>
                </a:cubicBezTo>
                <a:cubicBezTo>
                  <a:pt x="11004" y="4990"/>
                  <a:pt x="10894" y="4877"/>
                  <a:pt x="10759" y="4877"/>
                </a:cubicBezTo>
                <a:close/>
                <a:moveTo>
                  <a:pt x="11978" y="4877"/>
                </a:moveTo>
                <a:cubicBezTo>
                  <a:pt x="11759" y="4877"/>
                  <a:pt x="11646" y="5143"/>
                  <a:pt x="11803" y="5300"/>
                </a:cubicBezTo>
                <a:cubicBezTo>
                  <a:pt x="11853" y="5350"/>
                  <a:pt x="11915" y="5372"/>
                  <a:pt x="11975" y="5372"/>
                </a:cubicBezTo>
                <a:cubicBezTo>
                  <a:pt x="12103" y="5372"/>
                  <a:pt x="12225" y="5273"/>
                  <a:pt x="12223" y="5125"/>
                </a:cubicBezTo>
                <a:cubicBezTo>
                  <a:pt x="12223" y="4990"/>
                  <a:pt x="12113" y="4877"/>
                  <a:pt x="11978" y="4877"/>
                </a:cubicBezTo>
                <a:close/>
                <a:moveTo>
                  <a:pt x="13197" y="4877"/>
                </a:moveTo>
                <a:cubicBezTo>
                  <a:pt x="12978" y="4877"/>
                  <a:pt x="12868" y="5143"/>
                  <a:pt x="13022" y="5300"/>
                </a:cubicBezTo>
                <a:cubicBezTo>
                  <a:pt x="13072" y="5350"/>
                  <a:pt x="13134" y="5372"/>
                  <a:pt x="13195" y="5372"/>
                </a:cubicBezTo>
                <a:cubicBezTo>
                  <a:pt x="13322" y="5372"/>
                  <a:pt x="13445" y="5273"/>
                  <a:pt x="13445" y="5125"/>
                </a:cubicBezTo>
                <a:cubicBezTo>
                  <a:pt x="13445" y="4990"/>
                  <a:pt x="13332" y="4877"/>
                  <a:pt x="13197" y="4877"/>
                </a:cubicBezTo>
                <a:close/>
                <a:moveTo>
                  <a:pt x="14416" y="4877"/>
                </a:moveTo>
                <a:cubicBezTo>
                  <a:pt x="14197" y="4877"/>
                  <a:pt x="14087" y="5143"/>
                  <a:pt x="14241" y="5300"/>
                </a:cubicBezTo>
                <a:cubicBezTo>
                  <a:pt x="14291" y="5350"/>
                  <a:pt x="14353" y="5372"/>
                  <a:pt x="14414" y="5372"/>
                </a:cubicBezTo>
                <a:cubicBezTo>
                  <a:pt x="14541" y="5372"/>
                  <a:pt x="14664" y="5273"/>
                  <a:pt x="14664" y="5125"/>
                </a:cubicBezTo>
                <a:cubicBezTo>
                  <a:pt x="14664" y="4990"/>
                  <a:pt x="14551" y="4877"/>
                  <a:pt x="14416" y="4877"/>
                </a:cubicBezTo>
                <a:close/>
                <a:moveTo>
                  <a:pt x="15635" y="4877"/>
                </a:moveTo>
                <a:cubicBezTo>
                  <a:pt x="15416" y="4877"/>
                  <a:pt x="15306" y="5143"/>
                  <a:pt x="15460" y="5300"/>
                </a:cubicBezTo>
                <a:cubicBezTo>
                  <a:pt x="15510" y="5350"/>
                  <a:pt x="15572" y="5372"/>
                  <a:pt x="15633" y="5372"/>
                </a:cubicBezTo>
                <a:cubicBezTo>
                  <a:pt x="15760" y="5372"/>
                  <a:pt x="15883" y="5273"/>
                  <a:pt x="15883" y="5125"/>
                </a:cubicBezTo>
                <a:cubicBezTo>
                  <a:pt x="15883" y="4990"/>
                  <a:pt x="15773" y="4877"/>
                  <a:pt x="15635" y="4877"/>
                </a:cubicBezTo>
                <a:close/>
                <a:moveTo>
                  <a:pt x="16854" y="4877"/>
                </a:moveTo>
                <a:cubicBezTo>
                  <a:pt x="16635" y="4877"/>
                  <a:pt x="16525" y="5143"/>
                  <a:pt x="16682" y="5300"/>
                </a:cubicBezTo>
                <a:cubicBezTo>
                  <a:pt x="16731" y="5350"/>
                  <a:pt x="16793" y="5372"/>
                  <a:pt x="16853" y="5372"/>
                </a:cubicBezTo>
                <a:cubicBezTo>
                  <a:pt x="16979" y="5372"/>
                  <a:pt x="17102" y="5273"/>
                  <a:pt x="17102" y="5125"/>
                </a:cubicBezTo>
                <a:cubicBezTo>
                  <a:pt x="17102" y="4990"/>
                  <a:pt x="16992" y="4877"/>
                  <a:pt x="16854" y="4877"/>
                </a:cubicBezTo>
                <a:close/>
                <a:moveTo>
                  <a:pt x="18073" y="4877"/>
                </a:moveTo>
                <a:cubicBezTo>
                  <a:pt x="17854" y="4877"/>
                  <a:pt x="17744" y="5143"/>
                  <a:pt x="17901" y="5300"/>
                </a:cubicBezTo>
                <a:cubicBezTo>
                  <a:pt x="17951" y="5350"/>
                  <a:pt x="18012" y="5372"/>
                  <a:pt x="18072" y="5372"/>
                </a:cubicBezTo>
                <a:cubicBezTo>
                  <a:pt x="18199" y="5372"/>
                  <a:pt x="18321" y="5273"/>
                  <a:pt x="18321" y="5125"/>
                </a:cubicBezTo>
                <a:cubicBezTo>
                  <a:pt x="18321" y="4990"/>
                  <a:pt x="18211" y="4877"/>
                  <a:pt x="18073" y="4877"/>
                </a:cubicBezTo>
                <a:close/>
                <a:moveTo>
                  <a:pt x="19296" y="4877"/>
                </a:moveTo>
                <a:cubicBezTo>
                  <a:pt x="19073" y="4877"/>
                  <a:pt x="18963" y="5143"/>
                  <a:pt x="19120" y="5300"/>
                </a:cubicBezTo>
                <a:cubicBezTo>
                  <a:pt x="19171" y="5350"/>
                  <a:pt x="19232" y="5372"/>
                  <a:pt x="19292" y="5372"/>
                </a:cubicBezTo>
                <a:cubicBezTo>
                  <a:pt x="19419" y="5372"/>
                  <a:pt x="19540" y="5273"/>
                  <a:pt x="19540" y="5125"/>
                </a:cubicBezTo>
                <a:cubicBezTo>
                  <a:pt x="19540" y="4990"/>
                  <a:pt x="19430" y="4877"/>
                  <a:pt x="19296" y="4877"/>
                </a:cubicBezTo>
                <a:close/>
                <a:moveTo>
                  <a:pt x="20515" y="4877"/>
                </a:moveTo>
                <a:cubicBezTo>
                  <a:pt x="20295" y="4877"/>
                  <a:pt x="20182" y="5143"/>
                  <a:pt x="20339" y="5300"/>
                </a:cubicBezTo>
                <a:cubicBezTo>
                  <a:pt x="20390" y="5350"/>
                  <a:pt x="20451" y="5372"/>
                  <a:pt x="20511" y="5372"/>
                </a:cubicBezTo>
                <a:cubicBezTo>
                  <a:pt x="20638" y="5372"/>
                  <a:pt x="20759" y="5273"/>
                  <a:pt x="20759" y="5125"/>
                </a:cubicBezTo>
                <a:cubicBezTo>
                  <a:pt x="20759" y="4990"/>
                  <a:pt x="20649" y="4877"/>
                  <a:pt x="20515" y="4877"/>
                </a:cubicBezTo>
                <a:close/>
                <a:moveTo>
                  <a:pt x="21734" y="4877"/>
                </a:moveTo>
                <a:cubicBezTo>
                  <a:pt x="21514" y="4877"/>
                  <a:pt x="21405" y="5143"/>
                  <a:pt x="21558" y="5300"/>
                </a:cubicBezTo>
                <a:cubicBezTo>
                  <a:pt x="21609" y="5350"/>
                  <a:pt x="21670" y="5372"/>
                  <a:pt x="21731" y="5372"/>
                </a:cubicBezTo>
                <a:cubicBezTo>
                  <a:pt x="21859" y="5372"/>
                  <a:pt x="21981" y="5273"/>
                  <a:pt x="21981" y="5125"/>
                </a:cubicBezTo>
                <a:cubicBezTo>
                  <a:pt x="21981" y="4990"/>
                  <a:pt x="21868" y="4877"/>
                  <a:pt x="21734" y="4877"/>
                </a:cubicBezTo>
                <a:close/>
                <a:moveTo>
                  <a:pt x="22953" y="4877"/>
                </a:moveTo>
                <a:cubicBezTo>
                  <a:pt x="22733" y="4877"/>
                  <a:pt x="22624" y="5143"/>
                  <a:pt x="22777" y="5300"/>
                </a:cubicBezTo>
                <a:cubicBezTo>
                  <a:pt x="22828" y="5350"/>
                  <a:pt x="22890" y="5372"/>
                  <a:pt x="22950" y="5372"/>
                </a:cubicBezTo>
                <a:cubicBezTo>
                  <a:pt x="23078" y="5372"/>
                  <a:pt x="23200" y="5273"/>
                  <a:pt x="23200" y="5125"/>
                </a:cubicBezTo>
                <a:cubicBezTo>
                  <a:pt x="23200" y="4990"/>
                  <a:pt x="23088" y="4877"/>
                  <a:pt x="22953" y="4877"/>
                </a:cubicBezTo>
                <a:close/>
                <a:moveTo>
                  <a:pt x="24172" y="4877"/>
                </a:moveTo>
                <a:cubicBezTo>
                  <a:pt x="23952" y="4877"/>
                  <a:pt x="23843" y="5143"/>
                  <a:pt x="23996" y="5300"/>
                </a:cubicBezTo>
                <a:cubicBezTo>
                  <a:pt x="24047" y="5350"/>
                  <a:pt x="24109" y="5372"/>
                  <a:pt x="24169" y="5372"/>
                </a:cubicBezTo>
                <a:cubicBezTo>
                  <a:pt x="24297" y="5372"/>
                  <a:pt x="24419" y="5273"/>
                  <a:pt x="24419" y="5125"/>
                </a:cubicBezTo>
                <a:cubicBezTo>
                  <a:pt x="24419" y="4990"/>
                  <a:pt x="24310" y="4877"/>
                  <a:pt x="24172" y="4877"/>
                </a:cubicBezTo>
                <a:close/>
                <a:moveTo>
                  <a:pt x="25391" y="4877"/>
                </a:moveTo>
                <a:cubicBezTo>
                  <a:pt x="25172" y="4877"/>
                  <a:pt x="25062" y="5143"/>
                  <a:pt x="25219" y="5300"/>
                </a:cubicBezTo>
                <a:cubicBezTo>
                  <a:pt x="25268" y="5350"/>
                  <a:pt x="25329" y="5372"/>
                  <a:pt x="25389" y="5372"/>
                </a:cubicBezTo>
                <a:cubicBezTo>
                  <a:pt x="25516" y="5372"/>
                  <a:pt x="25638" y="5273"/>
                  <a:pt x="25638" y="5125"/>
                </a:cubicBezTo>
                <a:cubicBezTo>
                  <a:pt x="25638" y="4990"/>
                  <a:pt x="25529" y="4877"/>
                  <a:pt x="25391" y="4877"/>
                </a:cubicBezTo>
                <a:close/>
                <a:moveTo>
                  <a:pt x="26610" y="4877"/>
                </a:moveTo>
                <a:cubicBezTo>
                  <a:pt x="26484" y="4877"/>
                  <a:pt x="26365" y="4978"/>
                  <a:pt x="26365" y="5125"/>
                </a:cubicBezTo>
                <a:cubicBezTo>
                  <a:pt x="26365" y="5256"/>
                  <a:pt x="26469" y="5363"/>
                  <a:pt x="26601" y="5372"/>
                </a:cubicBezTo>
                <a:cubicBezTo>
                  <a:pt x="26657" y="5222"/>
                  <a:pt x="26710" y="5074"/>
                  <a:pt x="26757" y="4927"/>
                </a:cubicBezTo>
                <a:cubicBezTo>
                  <a:pt x="26711" y="4893"/>
                  <a:pt x="26660" y="4877"/>
                  <a:pt x="26610" y="4877"/>
                </a:cubicBezTo>
                <a:close/>
                <a:moveTo>
                  <a:pt x="1" y="6228"/>
                </a:moveTo>
                <a:lnTo>
                  <a:pt x="1" y="6460"/>
                </a:lnTo>
                <a:cubicBezTo>
                  <a:pt x="38" y="6388"/>
                  <a:pt x="38" y="6300"/>
                  <a:pt x="1" y="6228"/>
                </a:cubicBezTo>
                <a:close/>
                <a:moveTo>
                  <a:pt x="16849" y="6099"/>
                </a:moveTo>
                <a:cubicBezTo>
                  <a:pt x="16717" y="6099"/>
                  <a:pt x="16610" y="6211"/>
                  <a:pt x="16610" y="6344"/>
                </a:cubicBezTo>
                <a:cubicBezTo>
                  <a:pt x="16742" y="6406"/>
                  <a:pt x="16876" y="6472"/>
                  <a:pt x="17008" y="6538"/>
                </a:cubicBezTo>
                <a:cubicBezTo>
                  <a:pt x="17192" y="6395"/>
                  <a:pt x="17090" y="6099"/>
                  <a:pt x="16858" y="6099"/>
                </a:cubicBezTo>
                <a:cubicBezTo>
                  <a:pt x="16857" y="6099"/>
                  <a:pt x="16856" y="6099"/>
                  <a:pt x="16854" y="6099"/>
                </a:cubicBezTo>
                <a:cubicBezTo>
                  <a:pt x="16853" y="6099"/>
                  <a:pt x="16851" y="6099"/>
                  <a:pt x="16849" y="6099"/>
                </a:cubicBezTo>
                <a:close/>
                <a:moveTo>
                  <a:pt x="10759" y="6096"/>
                </a:moveTo>
                <a:lnTo>
                  <a:pt x="10759" y="6099"/>
                </a:lnTo>
                <a:cubicBezTo>
                  <a:pt x="10758" y="6099"/>
                  <a:pt x="10757" y="6099"/>
                  <a:pt x="10756" y="6099"/>
                </a:cubicBezTo>
                <a:cubicBezTo>
                  <a:pt x="10473" y="6099"/>
                  <a:pt x="10415" y="6501"/>
                  <a:pt x="10687" y="6582"/>
                </a:cubicBezTo>
                <a:cubicBezTo>
                  <a:pt x="10775" y="6463"/>
                  <a:pt x="10875" y="6353"/>
                  <a:pt x="10988" y="6253"/>
                </a:cubicBezTo>
                <a:cubicBezTo>
                  <a:pt x="10950" y="6159"/>
                  <a:pt x="10859" y="6099"/>
                  <a:pt x="10759" y="6096"/>
                </a:cubicBezTo>
                <a:close/>
                <a:moveTo>
                  <a:pt x="1000" y="6096"/>
                </a:moveTo>
                <a:lnTo>
                  <a:pt x="1000" y="6099"/>
                </a:lnTo>
                <a:cubicBezTo>
                  <a:pt x="999" y="6099"/>
                  <a:pt x="998" y="6099"/>
                  <a:pt x="997" y="6099"/>
                </a:cubicBezTo>
                <a:cubicBezTo>
                  <a:pt x="780" y="6099"/>
                  <a:pt x="672" y="6363"/>
                  <a:pt x="828" y="6519"/>
                </a:cubicBezTo>
                <a:cubicBezTo>
                  <a:pt x="878" y="6570"/>
                  <a:pt x="939" y="6592"/>
                  <a:pt x="999" y="6592"/>
                </a:cubicBezTo>
                <a:cubicBezTo>
                  <a:pt x="1126" y="6592"/>
                  <a:pt x="1248" y="6492"/>
                  <a:pt x="1248" y="6344"/>
                </a:cubicBezTo>
                <a:cubicBezTo>
                  <a:pt x="1248" y="6209"/>
                  <a:pt x="1138" y="6096"/>
                  <a:pt x="1000" y="6096"/>
                </a:cubicBezTo>
                <a:close/>
                <a:moveTo>
                  <a:pt x="2223" y="6096"/>
                </a:moveTo>
                <a:lnTo>
                  <a:pt x="2223" y="6099"/>
                </a:lnTo>
                <a:cubicBezTo>
                  <a:pt x="2221" y="6099"/>
                  <a:pt x="2220" y="6099"/>
                  <a:pt x="2219" y="6099"/>
                </a:cubicBezTo>
                <a:cubicBezTo>
                  <a:pt x="1999" y="6099"/>
                  <a:pt x="1891" y="6363"/>
                  <a:pt x="2047" y="6519"/>
                </a:cubicBezTo>
                <a:cubicBezTo>
                  <a:pt x="2097" y="6570"/>
                  <a:pt x="2158" y="6592"/>
                  <a:pt x="2218" y="6592"/>
                </a:cubicBezTo>
                <a:cubicBezTo>
                  <a:pt x="2345" y="6592"/>
                  <a:pt x="2467" y="6492"/>
                  <a:pt x="2467" y="6344"/>
                </a:cubicBezTo>
                <a:cubicBezTo>
                  <a:pt x="2467" y="6209"/>
                  <a:pt x="2357" y="6096"/>
                  <a:pt x="2223" y="6096"/>
                </a:cubicBezTo>
                <a:close/>
                <a:moveTo>
                  <a:pt x="3442" y="6096"/>
                </a:moveTo>
                <a:lnTo>
                  <a:pt x="3442" y="6099"/>
                </a:lnTo>
                <a:cubicBezTo>
                  <a:pt x="3222" y="6099"/>
                  <a:pt x="3110" y="6362"/>
                  <a:pt x="3266" y="6519"/>
                </a:cubicBezTo>
                <a:cubicBezTo>
                  <a:pt x="3317" y="6570"/>
                  <a:pt x="3378" y="6592"/>
                  <a:pt x="3438" y="6592"/>
                </a:cubicBezTo>
                <a:cubicBezTo>
                  <a:pt x="3565" y="6592"/>
                  <a:pt x="3686" y="6492"/>
                  <a:pt x="3686" y="6344"/>
                </a:cubicBezTo>
                <a:cubicBezTo>
                  <a:pt x="3686" y="6209"/>
                  <a:pt x="3576" y="6096"/>
                  <a:pt x="3442" y="6096"/>
                </a:cubicBezTo>
                <a:close/>
                <a:moveTo>
                  <a:pt x="4661" y="6096"/>
                </a:moveTo>
                <a:lnTo>
                  <a:pt x="4661" y="6099"/>
                </a:lnTo>
                <a:cubicBezTo>
                  <a:pt x="4659" y="6099"/>
                  <a:pt x="4658" y="6099"/>
                  <a:pt x="4657" y="6099"/>
                </a:cubicBezTo>
                <a:cubicBezTo>
                  <a:pt x="4440" y="6099"/>
                  <a:pt x="4333" y="6363"/>
                  <a:pt x="4485" y="6519"/>
                </a:cubicBezTo>
                <a:cubicBezTo>
                  <a:pt x="4536" y="6570"/>
                  <a:pt x="4598" y="6592"/>
                  <a:pt x="4658" y="6592"/>
                </a:cubicBezTo>
                <a:cubicBezTo>
                  <a:pt x="4786" y="6592"/>
                  <a:pt x="4908" y="6492"/>
                  <a:pt x="4908" y="6344"/>
                </a:cubicBezTo>
                <a:cubicBezTo>
                  <a:pt x="4908" y="6209"/>
                  <a:pt x="4795" y="6096"/>
                  <a:pt x="4661" y="6096"/>
                </a:cubicBezTo>
                <a:close/>
                <a:moveTo>
                  <a:pt x="5880" y="6096"/>
                </a:moveTo>
                <a:lnTo>
                  <a:pt x="5880" y="6099"/>
                </a:lnTo>
                <a:cubicBezTo>
                  <a:pt x="5879" y="6099"/>
                  <a:pt x="5877" y="6099"/>
                  <a:pt x="5876" y="6099"/>
                </a:cubicBezTo>
                <a:cubicBezTo>
                  <a:pt x="5659" y="6099"/>
                  <a:pt x="5552" y="6363"/>
                  <a:pt x="5704" y="6519"/>
                </a:cubicBezTo>
                <a:cubicBezTo>
                  <a:pt x="5755" y="6570"/>
                  <a:pt x="5817" y="6592"/>
                  <a:pt x="5877" y="6592"/>
                </a:cubicBezTo>
                <a:cubicBezTo>
                  <a:pt x="6005" y="6592"/>
                  <a:pt x="6127" y="6492"/>
                  <a:pt x="6127" y="6344"/>
                </a:cubicBezTo>
                <a:cubicBezTo>
                  <a:pt x="6127" y="6209"/>
                  <a:pt x="6015" y="6096"/>
                  <a:pt x="5880" y="6096"/>
                </a:cubicBezTo>
                <a:close/>
                <a:moveTo>
                  <a:pt x="7099" y="6096"/>
                </a:moveTo>
                <a:lnTo>
                  <a:pt x="7099" y="6099"/>
                </a:lnTo>
                <a:cubicBezTo>
                  <a:pt x="7098" y="6099"/>
                  <a:pt x="7096" y="6099"/>
                  <a:pt x="7095" y="6099"/>
                </a:cubicBezTo>
                <a:cubicBezTo>
                  <a:pt x="6878" y="6099"/>
                  <a:pt x="6771" y="6363"/>
                  <a:pt x="6923" y="6519"/>
                </a:cubicBezTo>
                <a:cubicBezTo>
                  <a:pt x="6974" y="6570"/>
                  <a:pt x="7036" y="6592"/>
                  <a:pt x="7096" y="6592"/>
                </a:cubicBezTo>
                <a:cubicBezTo>
                  <a:pt x="7224" y="6592"/>
                  <a:pt x="7346" y="6492"/>
                  <a:pt x="7346" y="6344"/>
                </a:cubicBezTo>
                <a:cubicBezTo>
                  <a:pt x="7346" y="6209"/>
                  <a:pt x="7237" y="6096"/>
                  <a:pt x="7099" y="6096"/>
                </a:cubicBezTo>
                <a:close/>
                <a:moveTo>
                  <a:pt x="8318" y="6096"/>
                </a:moveTo>
                <a:lnTo>
                  <a:pt x="8318" y="6099"/>
                </a:lnTo>
                <a:cubicBezTo>
                  <a:pt x="8099" y="6099"/>
                  <a:pt x="7989" y="6362"/>
                  <a:pt x="8146" y="6519"/>
                </a:cubicBezTo>
                <a:cubicBezTo>
                  <a:pt x="8195" y="6570"/>
                  <a:pt x="8256" y="6592"/>
                  <a:pt x="8316" y="6592"/>
                </a:cubicBezTo>
                <a:cubicBezTo>
                  <a:pt x="8443" y="6592"/>
                  <a:pt x="8565" y="6492"/>
                  <a:pt x="8565" y="6344"/>
                </a:cubicBezTo>
                <a:cubicBezTo>
                  <a:pt x="8565" y="6209"/>
                  <a:pt x="8456" y="6096"/>
                  <a:pt x="8318" y="6096"/>
                </a:cubicBezTo>
                <a:close/>
                <a:moveTo>
                  <a:pt x="9537" y="6096"/>
                </a:moveTo>
                <a:lnTo>
                  <a:pt x="9537" y="6099"/>
                </a:lnTo>
                <a:cubicBezTo>
                  <a:pt x="9318" y="6099"/>
                  <a:pt x="9208" y="6362"/>
                  <a:pt x="9365" y="6519"/>
                </a:cubicBezTo>
                <a:cubicBezTo>
                  <a:pt x="9414" y="6570"/>
                  <a:pt x="9475" y="6592"/>
                  <a:pt x="9535" y="6592"/>
                </a:cubicBezTo>
                <a:cubicBezTo>
                  <a:pt x="9662" y="6592"/>
                  <a:pt x="9785" y="6492"/>
                  <a:pt x="9785" y="6344"/>
                </a:cubicBezTo>
                <a:cubicBezTo>
                  <a:pt x="9785" y="6209"/>
                  <a:pt x="9675" y="6096"/>
                  <a:pt x="9537" y="6096"/>
                </a:cubicBezTo>
                <a:close/>
                <a:moveTo>
                  <a:pt x="18073" y="6096"/>
                </a:moveTo>
                <a:lnTo>
                  <a:pt x="18073" y="6099"/>
                </a:lnTo>
                <a:cubicBezTo>
                  <a:pt x="18072" y="6099"/>
                  <a:pt x="18071" y="6099"/>
                  <a:pt x="18070" y="6099"/>
                </a:cubicBezTo>
                <a:cubicBezTo>
                  <a:pt x="17853" y="6099"/>
                  <a:pt x="17745" y="6363"/>
                  <a:pt x="17901" y="6519"/>
                </a:cubicBezTo>
                <a:cubicBezTo>
                  <a:pt x="17951" y="6570"/>
                  <a:pt x="18012" y="6592"/>
                  <a:pt x="18072" y="6592"/>
                </a:cubicBezTo>
                <a:cubicBezTo>
                  <a:pt x="18199" y="6592"/>
                  <a:pt x="18321" y="6492"/>
                  <a:pt x="18321" y="6344"/>
                </a:cubicBezTo>
                <a:cubicBezTo>
                  <a:pt x="18321" y="6209"/>
                  <a:pt x="18211" y="6096"/>
                  <a:pt x="18073" y="6096"/>
                </a:cubicBezTo>
                <a:close/>
                <a:moveTo>
                  <a:pt x="19296" y="6096"/>
                </a:moveTo>
                <a:lnTo>
                  <a:pt x="19296" y="6099"/>
                </a:lnTo>
                <a:cubicBezTo>
                  <a:pt x="19294" y="6099"/>
                  <a:pt x="19293" y="6099"/>
                  <a:pt x="19292" y="6099"/>
                </a:cubicBezTo>
                <a:cubicBezTo>
                  <a:pt x="19072" y="6099"/>
                  <a:pt x="18964" y="6363"/>
                  <a:pt x="19120" y="6519"/>
                </a:cubicBezTo>
                <a:cubicBezTo>
                  <a:pt x="19171" y="6570"/>
                  <a:pt x="19232" y="6592"/>
                  <a:pt x="19292" y="6592"/>
                </a:cubicBezTo>
                <a:cubicBezTo>
                  <a:pt x="19419" y="6592"/>
                  <a:pt x="19540" y="6492"/>
                  <a:pt x="19540" y="6344"/>
                </a:cubicBezTo>
                <a:cubicBezTo>
                  <a:pt x="19540" y="6209"/>
                  <a:pt x="19430" y="6096"/>
                  <a:pt x="19296" y="6096"/>
                </a:cubicBezTo>
                <a:close/>
                <a:moveTo>
                  <a:pt x="20515" y="6096"/>
                </a:moveTo>
                <a:lnTo>
                  <a:pt x="20515" y="6099"/>
                </a:lnTo>
                <a:cubicBezTo>
                  <a:pt x="20513" y="6099"/>
                  <a:pt x="20512" y="6099"/>
                  <a:pt x="20511" y="6099"/>
                </a:cubicBezTo>
                <a:cubicBezTo>
                  <a:pt x="20294" y="6099"/>
                  <a:pt x="20183" y="6363"/>
                  <a:pt x="20339" y="6519"/>
                </a:cubicBezTo>
                <a:cubicBezTo>
                  <a:pt x="20390" y="6570"/>
                  <a:pt x="20451" y="6592"/>
                  <a:pt x="20511" y="6592"/>
                </a:cubicBezTo>
                <a:cubicBezTo>
                  <a:pt x="20638" y="6592"/>
                  <a:pt x="20759" y="6492"/>
                  <a:pt x="20759" y="6344"/>
                </a:cubicBezTo>
                <a:cubicBezTo>
                  <a:pt x="20759" y="6209"/>
                  <a:pt x="20649" y="6099"/>
                  <a:pt x="20515" y="6096"/>
                </a:cubicBezTo>
                <a:close/>
                <a:moveTo>
                  <a:pt x="21734" y="6096"/>
                </a:moveTo>
                <a:lnTo>
                  <a:pt x="21734" y="6099"/>
                </a:lnTo>
                <a:cubicBezTo>
                  <a:pt x="21732" y="6099"/>
                  <a:pt x="21731" y="6099"/>
                  <a:pt x="21730" y="6099"/>
                </a:cubicBezTo>
                <a:cubicBezTo>
                  <a:pt x="21513" y="6099"/>
                  <a:pt x="21406" y="6363"/>
                  <a:pt x="21558" y="6519"/>
                </a:cubicBezTo>
                <a:cubicBezTo>
                  <a:pt x="21609" y="6570"/>
                  <a:pt x="21671" y="6592"/>
                  <a:pt x="21731" y="6592"/>
                </a:cubicBezTo>
                <a:cubicBezTo>
                  <a:pt x="21859" y="6592"/>
                  <a:pt x="21981" y="6492"/>
                  <a:pt x="21981" y="6344"/>
                </a:cubicBezTo>
                <a:cubicBezTo>
                  <a:pt x="21981" y="6209"/>
                  <a:pt x="21868" y="6096"/>
                  <a:pt x="21734" y="6096"/>
                </a:cubicBezTo>
                <a:close/>
                <a:moveTo>
                  <a:pt x="22949" y="6099"/>
                </a:moveTo>
                <a:cubicBezTo>
                  <a:pt x="22732" y="6099"/>
                  <a:pt x="22625" y="6363"/>
                  <a:pt x="22777" y="6519"/>
                </a:cubicBezTo>
                <a:cubicBezTo>
                  <a:pt x="22828" y="6570"/>
                  <a:pt x="22890" y="6592"/>
                  <a:pt x="22950" y="6592"/>
                </a:cubicBezTo>
                <a:cubicBezTo>
                  <a:pt x="23078" y="6592"/>
                  <a:pt x="23200" y="6492"/>
                  <a:pt x="23200" y="6344"/>
                </a:cubicBezTo>
                <a:cubicBezTo>
                  <a:pt x="23200" y="6209"/>
                  <a:pt x="23088" y="6099"/>
                  <a:pt x="22953" y="6099"/>
                </a:cubicBezTo>
                <a:cubicBezTo>
                  <a:pt x="22951" y="6099"/>
                  <a:pt x="22950" y="6099"/>
                  <a:pt x="22949" y="6099"/>
                </a:cubicBezTo>
                <a:close/>
                <a:moveTo>
                  <a:pt x="24172" y="6096"/>
                </a:moveTo>
                <a:lnTo>
                  <a:pt x="24172" y="6099"/>
                </a:lnTo>
                <a:cubicBezTo>
                  <a:pt x="23952" y="6099"/>
                  <a:pt x="23843" y="6362"/>
                  <a:pt x="23996" y="6519"/>
                </a:cubicBezTo>
                <a:cubicBezTo>
                  <a:pt x="24047" y="6570"/>
                  <a:pt x="24109" y="6592"/>
                  <a:pt x="24169" y="6592"/>
                </a:cubicBezTo>
                <a:cubicBezTo>
                  <a:pt x="24297" y="6592"/>
                  <a:pt x="24419" y="6492"/>
                  <a:pt x="24419" y="6344"/>
                </a:cubicBezTo>
                <a:cubicBezTo>
                  <a:pt x="24419" y="6209"/>
                  <a:pt x="24310" y="6096"/>
                  <a:pt x="24172" y="6096"/>
                </a:cubicBezTo>
                <a:close/>
                <a:moveTo>
                  <a:pt x="25391" y="6096"/>
                </a:moveTo>
                <a:lnTo>
                  <a:pt x="25391" y="6099"/>
                </a:lnTo>
                <a:cubicBezTo>
                  <a:pt x="25172" y="6099"/>
                  <a:pt x="25062" y="6362"/>
                  <a:pt x="25219" y="6519"/>
                </a:cubicBezTo>
                <a:cubicBezTo>
                  <a:pt x="25268" y="6570"/>
                  <a:pt x="25329" y="6592"/>
                  <a:pt x="25389" y="6592"/>
                </a:cubicBezTo>
                <a:cubicBezTo>
                  <a:pt x="25516" y="6592"/>
                  <a:pt x="25638" y="6492"/>
                  <a:pt x="25638" y="6344"/>
                </a:cubicBezTo>
                <a:cubicBezTo>
                  <a:pt x="25638" y="6209"/>
                  <a:pt x="25529" y="6096"/>
                  <a:pt x="25391" y="6096"/>
                </a:cubicBezTo>
                <a:close/>
                <a:moveTo>
                  <a:pt x="25385" y="7318"/>
                </a:moveTo>
                <a:lnTo>
                  <a:pt x="25385" y="7318"/>
                </a:lnTo>
                <a:cubicBezTo>
                  <a:pt x="25253" y="7321"/>
                  <a:pt x="25146" y="7431"/>
                  <a:pt x="25146" y="7563"/>
                </a:cubicBezTo>
                <a:cubicBezTo>
                  <a:pt x="25146" y="7569"/>
                  <a:pt x="25146" y="7572"/>
                  <a:pt x="25146" y="7575"/>
                </a:cubicBezTo>
                <a:cubicBezTo>
                  <a:pt x="25162" y="7563"/>
                  <a:pt x="25178" y="7547"/>
                  <a:pt x="25193" y="7528"/>
                </a:cubicBezTo>
                <a:cubicBezTo>
                  <a:pt x="25259" y="7459"/>
                  <a:pt x="25322" y="7387"/>
                  <a:pt x="25385" y="7318"/>
                </a:cubicBezTo>
                <a:close/>
                <a:moveTo>
                  <a:pt x="1" y="7447"/>
                </a:moveTo>
                <a:lnTo>
                  <a:pt x="1" y="7679"/>
                </a:lnTo>
                <a:cubicBezTo>
                  <a:pt x="38" y="7607"/>
                  <a:pt x="38" y="7519"/>
                  <a:pt x="1" y="7447"/>
                </a:cubicBezTo>
                <a:close/>
                <a:moveTo>
                  <a:pt x="19296" y="7318"/>
                </a:moveTo>
                <a:cubicBezTo>
                  <a:pt x="19120" y="7318"/>
                  <a:pt x="18998" y="7497"/>
                  <a:pt x="19067" y="7657"/>
                </a:cubicBezTo>
                <a:cubicBezTo>
                  <a:pt x="19158" y="7707"/>
                  <a:pt x="19249" y="7757"/>
                  <a:pt x="19343" y="7807"/>
                </a:cubicBezTo>
                <a:cubicBezTo>
                  <a:pt x="19634" y="7751"/>
                  <a:pt x="19593" y="7318"/>
                  <a:pt x="19296" y="7318"/>
                </a:cubicBezTo>
                <a:close/>
                <a:moveTo>
                  <a:pt x="1000" y="7318"/>
                </a:moveTo>
                <a:cubicBezTo>
                  <a:pt x="781" y="7318"/>
                  <a:pt x="671" y="7585"/>
                  <a:pt x="828" y="7738"/>
                </a:cubicBezTo>
                <a:cubicBezTo>
                  <a:pt x="878" y="7789"/>
                  <a:pt x="940" y="7812"/>
                  <a:pt x="1000" y="7812"/>
                </a:cubicBezTo>
                <a:cubicBezTo>
                  <a:pt x="1126" y="7812"/>
                  <a:pt x="1248" y="7713"/>
                  <a:pt x="1248" y="7563"/>
                </a:cubicBezTo>
                <a:cubicBezTo>
                  <a:pt x="1248" y="7428"/>
                  <a:pt x="1138" y="7318"/>
                  <a:pt x="1000" y="7318"/>
                </a:cubicBezTo>
                <a:close/>
                <a:moveTo>
                  <a:pt x="2223" y="7318"/>
                </a:moveTo>
                <a:cubicBezTo>
                  <a:pt x="2000" y="7318"/>
                  <a:pt x="1890" y="7585"/>
                  <a:pt x="2047" y="7738"/>
                </a:cubicBezTo>
                <a:cubicBezTo>
                  <a:pt x="2098" y="7789"/>
                  <a:pt x="2160" y="7812"/>
                  <a:pt x="2221" y="7812"/>
                </a:cubicBezTo>
                <a:cubicBezTo>
                  <a:pt x="2347" y="7812"/>
                  <a:pt x="2467" y="7713"/>
                  <a:pt x="2467" y="7563"/>
                </a:cubicBezTo>
                <a:cubicBezTo>
                  <a:pt x="2467" y="7428"/>
                  <a:pt x="2357" y="7318"/>
                  <a:pt x="2223" y="7318"/>
                </a:cubicBezTo>
                <a:close/>
                <a:moveTo>
                  <a:pt x="3442" y="7318"/>
                </a:moveTo>
                <a:cubicBezTo>
                  <a:pt x="3222" y="7318"/>
                  <a:pt x="3110" y="7585"/>
                  <a:pt x="3266" y="7738"/>
                </a:cubicBezTo>
                <a:cubicBezTo>
                  <a:pt x="3317" y="7789"/>
                  <a:pt x="3379" y="7812"/>
                  <a:pt x="3440" y="7812"/>
                </a:cubicBezTo>
                <a:cubicBezTo>
                  <a:pt x="3566" y="7812"/>
                  <a:pt x="3686" y="7713"/>
                  <a:pt x="3686" y="7563"/>
                </a:cubicBezTo>
                <a:cubicBezTo>
                  <a:pt x="3686" y="7428"/>
                  <a:pt x="3576" y="7318"/>
                  <a:pt x="3442" y="7318"/>
                </a:cubicBezTo>
                <a:close/>
                <a:moveTo>
                  <a:pt x="4661" y="7318"/>
                </a:moveTo>
                <a:cubicBezTo>
                  <a:pt x="4441" y="7318"/>
                  <a:pt x="4332" y="7585"/>
                  <a:pt x="4485" y="7738"/>
                </a:cubicBezTo>
                <a:cubicBezTo>
                  <a:pt x="4536" y="7789"/>
                  <a:pt x="4598" y="7812"/>
                  <a:pt x="4660" y="7812"/>
                </a:cubicBezTo>
                <a:cubicBezTo>
                  <a:pt x="4787" y="7812"/>
                  <a:pt x="4908" y="7713"/>
                  <a:pt x="4908" y="7563"/>
                </a:cubicBezTo>
                <a:cubicBezTo>
                  <a:pt x="4908" y="7428"/>
                  <a:pt x="4795" y="7318"/>
                  <a:pt x="4661" y="7318"/>
                </a:cubicBezTo>
                <a:close/>
                <a:moveTo>
                  <a:pt x="5880" y="7318"/>
                </a:moveTo>
                <a:cubicBezTo>
                  <a:pt x="5660" y="7318"/>
                  <a:pt x="5551" y="7585"/>
                  <a:pt x="5704" y="7738"/>
                </a:cubicBezTo>
                <a:cubicBezTo>
                  <a:pt x="5755" y="7789"/>
                  <a:pt x="5818" y="7812"/>
                  <a:pt x="5879" y="7812"/>
                </a:cubicBezTo>
                <a:cubicBezTo>
                  <a:pt x="6006" y="7812"/>
                  <a:pt x="6127" y="7713"/>
                  <a:pt x="6127" y="7563"/>
                </a:cubicBezTo>
                <a:cubicBezTo>
                  <a:pt x="6127" y="7428"/>
                  <a:pt x="6015" y="7318"/>
                  <a:pt x="5880" y="7318"/>
                </a:cubicBezTo>
                <a:close/>
                <a:moveTo>
                  <a:pt x="7099" y="7318"/>
                </a:moveTo>
                <a:cubicBezTo>
                  <a:pt x="6879" y="7318"/>
                  <a:pt x="6770" y="7585"/>
                  <a:pt x="6923" y="7738"/>
                </a:cubicBezTo>
                <a:cubicBezTo>
                  <a:pt x="6974" y="7789"/>
                  <a:pt x="7037" y="7812"/>
                  <a:pt x="7098" y="7812"/>
                </a:cubicBezTo>
                <a:cubicBezTo>
                  <a:pt x="7225" y="7812"/>
                  <a:pt x="7346" y="7713"/>
                  <a:pt x="7346" y="7563"/>
                </a:cubicBezTo>
                <a:cubicBezTo>
                  <a:pt x="7346" y="7428"/>
                  <a:pt x="7237" y="7318"/>
                  <a:pt x="7099" y="7318"/>
                </a:cubicBezTo>
                <a:close/>
                <a:moveTo>
                  <a:pt x="8318" y="7318"/>
                </a:moveTo>
                <a:cubicBezTo>
                  <a:pt x="8099" y="7318"/>
                  <a:pt x="7989" y="7585"/>
                  <a:pt x="8146" y="7738"/>
                </a:cubicBezTo>
                <a:cubicBezTo>
                  <a:pt x="8195" y="7789"/>
                  <a:pt x="8257" y="7812"/>
                  <a:pt x="8318" y="7812"/>
                </a:cubicBezTo>
                <a:cubicBezTo>
                  <a:pt x="8444" y="7812"/>
                  <a:pt x="8565" y="7713"/>
                  <a:pt x="8565" y="7563"/>
                </a:cubicBezTo>
                <a:cubicBezTo>
                  <a:pt x="8565" y="7428"/>
                  <a:pt x="8456" y="7318"/>
                  <a:pt x="8318" y="7318"/>
                </a:cubicBezTo>
                <a:close/>
                <a:moveTo>
                  <a:pt x="9537" y="7318"/>
                </a:moveTo>
                <a:cubicBezTo>
                  <a:pt x="9318" y="7318"/>
                  <a:pt x="9208" y="7585"/>
                  <a:pt x="9365" y="7738"/>
                </a:cubicBezTo>
                <a:cubicBezTo>
                  <a:pt x="9414" y="7789"/>
                  <a:pt x="9476" y="7812"/>
                  <a:pt x="9537" y="7812"/>
                </a:cubicBezTo>
                <a:cubicBezTo>
                  <a:pt x="9663" y="7812"/>
                  <a:pt x="9785" y="7713"/>
                  <a:pt x="9785" y="7563"/>
                </a:cubicBezTo>
                <a:cubicBezTo>
                  <a:pt x="9785" y="7428"/>
                  <a:pt x="9675" y="7318"/>
                  <a:pt x="9537" y="7318"/>
                </a:cubicBezTo>
                <a:close/>
                <a:moveTo>
                  <a:pt x="20515" y="7318"/>
                </a:moveTo>
                <a:cubicBezTo>
                  <a:pt x="20295" y="7318"/>
                  <a:pt x="20182" y="7581"/>
                  <a:pt x="20339" y="7738"/>
                </a:cubicBezTo>
                <a:cubicBezTo>
                  <a:pt x="20390" y="7789"/>
                  <a:pt x="20452" y="7812"/>
                  <a:pt x="20513" y="7812"/>
                </a:cubicBezTo>
                <a:cubicBezTo>
                  <a:pt x="20639" y="7812"/>
                  <a:pt x="20759" y="7713"/>
                  <a:pt x="20759" y="7563"/>
                </a:cubicBezTo>
                <a:cubicBezTo>
                  <a:pt x="20759" y="7428"/>
                  <a:pt x="20649" y="7318"/>
                  <a:pt x="20515" y="7318"/>
                </a:cubicBezTo>
                <a:close/>
                <a:moveTo>
                  <a:pt x="21734" y="7318"/>
                </a:moveTo>
                <a:cubicBezTo>
                  <a:pt x="21514" y="7318"/>
                  <a:pt x="21405" y="7585"/>
                  <a:pt x="21558" y="7738"/>
                </a:cubicBezTo>
                <a:cubicBezTo>
                  <a:pt x="21609" y="7789"/>
                  <a:pt x="21671" y="7812"/>
                  <a:pt x="21733" y="7812"/>
                </a:cubicBezTo>
                <a:cubicBezTo>
                  <a:pt x="21860" y="7812"/>
                  <a:pt x="21981" y="7713"/>
                  <a:pt x="21981" y="7563"/>
                </a:cubicBezTo>
                <a:cubicBezTo>
                  <a:pt x="21981" y="7428"/>
                  <a:pt x="21868" y="7318"/>
                  <a:pt x="21734" y="7318"/>
                </a:cubicBezTo>
                <a:close/>
                <a:moveTo>
                  <a:pt x="22953" y="7318"/>
                </a:moveTo>
                <a:cubicBezTo>
                  <a:pt x="22733" y="7318"/>
                  <a:pt x="22624" y="7585"/>
                  <a:pt x="22777" y="7738"/>
                </a:cubicBezTo>
                <a:cubicBezTo>
                  <a:pt x="22828" y="7789"/>
                  <a:pt x="22891" y="7812"/>
                  <a:pt x="22952" y="7812"/>
                </a:cubicBezTo>
                <a:cubicBezTo>
                  <a:pt x="23079" y="7812"/>
                  <a:pt x="23200" y="7713"/>
                  <a:pt x="23200" y="7563"/>
                </a:cubicBezTo>
                <a:cubicBezTo>
                  <a:pt x="23200" y="7428"/>
                  <a:pt x="23088" y="7318"/>
                  <a:pt x="22953" y="7318"/>
                </a:cubicBezTo>
                <a:close/>
                <a:moveTo>
                  <a:pt x="24172" y="7318"/>
                </a:moveTo>
                <a:cubicBezTo>
                  <a:pt x="23952" y="7318"/>
                  <a:pt x="23843" y="7585"/>
                  <a:pt x="23996" y="7738"/>
                </a:cubicBezTo>
                <a:cubicBezTo>
                  <a:pt x="24047" y="7789"/>
                  <a:pt x="24110" y="7812"/>
                  <a:pt x="24171" y="7812"/>
                </a:cubicBezTo>
                <a:cubicBezTo>
                  <a:pt x="24298" y="7812"/>
                  <a:pt x="24419" y="7713"/>
                  <a:pt x="24419" y="7563"/>
                </a:cubicBezTo>
                <a:cubicBezTo>
                  <a:pt x="24419" y="7428"/>
                  <a:pt x="24310" y="7318"/>
                  <a:pt x="24172" y="7318"/>
                </a:cubicBezTo>
                <a:close/>
                <a:moveTo>
                  <a:pt x="21734" y="8537"/>
                </a:moveTo>
                <a:cubicBezTo>
                  <a:pt x="21627" y="8537"/>
                  <a:pt x="21533" y="8603"/>
                  <a:pt x="21502" y="8703"/>
                </a:cubicBezTo>
                <a:cubicBezTo>
                  <a:pt x="21659" y="8741"/>
                  <a:pt x="21818" y="8772"/>
                  <a:pt x="21978" y="8794"/>
                </a:cubicBezTo>
                <a:cubicBezTo>
                  <a:pt x="21978" y="8791"/>
                  <a:pt x="21981" y="8788"/>
                  <a:pt x="21981" y="8782"/>
                </a:cubicBezTo>
                <a:cubicBezTo>
                  <a:pt x="21981" y="8647"/>
                  <a:pt x="21868" y="8537"/>
                  <a:pt x="21734" y="8537"/>
                </a:cubicBezTo>
                <a:close/>
                <a:moveTo>
                  <a:pt x="22948" y="8537"/>
                </a:moveTo>
                <a:cubicBezTo>
                  <a:pt x="22800" y="8537"/>
                  <a:pt x="22684" y="8674"/>
                  <a:pt x="22708" y="8822"/>
                </a:cubicBezTo>
                <a:cubicBezTo>
                  <a:pt x="22874" y="8810"/>
                  <a:pt x="23037" y="8788"/>
                  <a:pt x="23197" y="8750"/>
                </a:cubicBezTo>
                <a:cubicBezTo>
                  <a:pt x="23182" y="8628"/>
                  <a:pt x="23078" y="8537"/>
                  <a:pt x="22953" y="8537"/>
                </a:cubicBezTo>
                <a:cubicBezTo>
                  <a:pt x="22951" y="8537"/>
                  <a:pt x="22949" y="8537"/>
                  <a:pt x="22948" y="8537"/>
                </a:cubicBezTo>
                <a:close/>
                <a:moveTo>
                  <a:pt x="1" y="8669"/>
                </a:moveTo>
                <a:lnTo>
                  <a:pt x="1" y="8898"/>
                </a:lnTo>
                <a:cubicBezTo>
                  <a:pt x="38" y="8826"/>
                  <a:pt x="38" y="8741"/>
                  <a:pt x="1" y="8669"/>
                </a:cubicBezTo>
                <a:close/>
                <a:moveTo>
                  <a:pt x="1000" y="8537"/>
                </a:moveTo>
                <a:cubicBezTo>
                  <a:pt x="781" y="8537"/>
                  <a:pt x="671" y="8804"/>
                  <a:pt x="828" y="8957"/>
                </a:cubicBezTo>
                <a:cubicBezTo>
                  <a:pt x="878" y="9008"/>
                  <a:pt x="940" y="9031"/>
                  <a:pt x="1001" y="9031"/>
                </a:cubicBezTo>
                <a:cubicBezTo>
                  <a:pt x="1127" y="9031"/>
                  <a:pt x="1248" y="8933"/>
                  <a:pt x="1248" y="8785"/>
                </a:cubicBezTo>
                <a:cubicBezTo>
                  <a:pt x="1248" y="8647"/>
                  <a:pt x="1138" y="8537"/>
                  <a:pt x="1000" y="8537"/>
                </a:cubicBezTo>
                <a:close/>
                <a:moveTo>
                  <a:pt x="2223" y="8537"/>
                </a:moveTo>
                <a:cubicBezTo>
                  <a:pt x="2000" y="8537"/>
                  <a:pt x="1890" y="8804"/>
                  <a:pt x="2047" y="8957"/>
                </a:cubicBezTo>
                <a:cubicBezTo>
                  <a:pt x="2097" y="9008"/>
                  <a:pt x="2159" y="9031"/>
                  <a:pt x="2220" y="9031"/>
                </a:cubicBezTo>
                <a:cubicBezTo>
                  <a:pt x="2346" y="9031"/>
                  <a:pt x="2467" y="8933"/>
                  <a:pt x="2467" y="8785"/>
                </a:cubicBezTo>
                <a:cubicBezTo>
                  <a:pt x="2467" y="8647"/>
                  <a:pt x="2357" y="8537"/>
                  <a:pt x="2223" y="8537"/>
                </a:cubicBezTo>
                <a:close/>
                <a:moveTo>
                  <a:pt x="3442" y="8537"/>
                </a:moveTo>
                <a:cubicBezTo>
                  <a:pt x="3222" y="8537"/>
                  <a:pt x="3110" y="8804"/>
                  <a:pt x="3266" y="8957"/>
                </a:cubicBezTo>
                <a:cubicBezTo>
                  <a:pt x="3317" y="9008"/>
                  <a:pt x="3379" y="9031"/>
                  <a:pt x="3440" y="9031"/>
                </a:cubicBezTo>
                <a:cubicBezTo>
                  <a:pt x="3566" y="9031"/>
                  <a:pt x="3686" y="8933"/>
                  <a:pt x="3686" y="8785"/>
                </a:cubicBezTo>
                <a:cubicBezTo>
                  <a:pt x="3686" y="8647"/>
                  <a:pt x="3576" y="8537"/>
                  <a:pt x="3442" y="8537"/>
                </a:cubicBezTo>
                <a:close/>
                <a:moveTo>
                  <a:pt x="4661" y="8537"/>
                </a:moveTo>
                <a:cubicBezTo>
                  <a:pt x="4441" y="8537"/>
                  <a:pt x="4332" y="8804"/>
                  <a:pt x="4485" y="8957"/>
                </a:cubicBezTo>
                <a:cubicBezTo>
                  <a:pt x="4536" y="9008"/>
                  <a:pt x="4599" y="9031"/>
                  <a:pt x="4660" y="9031"/>
                </a:cubicBezTo>
                <a:cubicBezTo>
                  <a:pt x="4787" y="9031"/>
                  <a:pt x="4908" y="8933"/>
                  <a:pt x="4908" y="8785"/>
                </a:cubicBezTo>
                <a:cubicBezTo>
                  <a:pt x="4908" y="8647"/>
                  <a:pt x="4795" y="8537"/>
                  <a:pt x="4661" y="8537"/>
                </a:cubicBezTo>
                <a:close/>
                <a:moveTo>
                  <a:pt x="5880" y="8537"/>
                </a:moveTo>
                <a:cubicBezTo>
                  <a:pt x="5660" y="8537"/>
                  <a:pt x="5551" y="8804"/>
                  <a:pt x="5704" y="8957"/>
                </a:cubicBezTo>
                <a:cubicBezTo>
                  <a:pt x="5755" y="9008"/>
                  <a:pt x="5818" y="9031"/>
                  <a:pt x="5879" y="9031"/>
                </a:cubicBezTo>
                <a:cubicBezTo>
                  <a:pt x="6006" y="9031"/>
                  <a:pt x="6127" y="8933"/>
                  <a:pt x="6127" y="8785"/>
                </a:cubicBezTo>
                <a:cubicBezTo>
                  <a:pt x="6127" y="8647"/>
                  <a:pt x="6015" y="8537"/>
                  <a:pt x="5880" y="8537"/>
                </a:cubicBezTo>
                <a:close/>
                <a:moveTo>
                  <a:pt x="7099" y="8537"/>
                </a:moveTo>
                <a:cubicBezTo>
                  <a:pt x="6879" y="8537"/>
                  <a:pt x="6770" y="8804"/>
                  <a:pt x="6923" y="8957"/>
                </a:cubicBezTo>
                <a:cubicBezTo>
                  <a:pt x="6974" y="9008"/>
                  <a:pt x="7037" y="9031"/>
                  <a:pt x="7098" y="9031"/>
                </a:cubicBezTo>
                <a:cubicBezTo>
                  <a:pt x="7225" y="9031"/>
                  <a:pt x="7346" y="8933"/>
                  <a:pt x="7346" y="8785"/>
                </a:cubicBezTo>
                <a:cubicBezTo>
                  <a:pt x="7346" y="8647"/>
                  <a:pt x="7237" y="8537"/>
                  <a:pt x="7099" y="8537"/>
                </a:cubicBezTo>
                <a:close/>
                <a:moveTo>
                  <a:pt x="8318" y="8537"/>
                </a:moveTo>
                <a:cubicBezTo>
                  <a:pt x="8099" y="8537"/>
                  <a:pt x="7989" y="8804"/>
                  <a:pt x="8146" y="8957"/>
                </a:cubicBezTo>
                <a:cubicBezTo>
                  <a:pt x="8195" y="9008"/>
                  <a:pt x="8257" y="9031"/>
                  <a:pt x="8318" y="9031"/>
                </a:cubicBezTo>
                <a:cubicBezTo>
                  <a:pt x="8444" y="9031"/>
                  <a:pt x="8565" y="8933"/>
                  <a:pt x="8565" y="8785"/>
                </a:cubicBezTo>
                <a:cubicBezTo>
                  <a:pt x="8565" y="8647"/>
                  <a:pt x="8456" y="8537"/>
                  <a:pt x="8318" y="8537"/>
                </a:cubicBezTo>
                <a:close/>
                <a:moveTo>
                  <a:pt x="9537" y="8537"/>
                </a:moveTo>
                <a:cubicBezTo>
                  <a:pt x="9318" y="8537"/>
                  <a:pt x="9208" y="8804"/>
                  <a:pt x="9365" y="8957"/>
                </a:cubicBezTo>
                <a:cubicBezTo>
                  <a:pt x="9415" y="9008"/>
                  <a:pt x="9476" y="9031"/>
                  <a:pt x="9537" y="9031"/>
                </a:cubicBezTo>
                <a:cubicBezTo>
                  <a:pt x="9663" y="9031"/>
                  <a:pt x="9785" y="8933"/>
                  <a:pt x="9785" y="8785"/>
                </a:cubicBezTo>
                <a:cubicBezTo>
                  <a:pt x="9785" y="8647"/>
                  <a:pt x="9675" y="8537"/>
                  <a:pt x="9537" y="8537"/>
                </a:cubicBezTo>
                <a:close/>
                <a:moveTo>
                  <a:pt x="1" y="9888"/>
                </a:moveTo>
                <a:lnTo>
                  <a:pt x="1" y="10120"/>
                </a:lnTo>
                <a:cubicBezTo>
                  <a:pt x="38" y="10045"/>
                  <a:pt x="38" y="9960"/>
                  <a:pt x="1" y="9888"/>
                </a:cubicBezTo>
                <a:close/>
                <a:moveTo>
                  <a:pt x="1000" y="9756"/>
                </a:moveTo>
                <a:cubicBezTo>
                  <a:pt x="781" y="9756"/>
                  <a:pt x="671" y="10023"/>
                  <a:pt x="828" y="10176"/>
                </a:cubicBezTo>
                <a:cubicBezTo>
                  <a:pt x="878" y="10227"/>
                  <a:pt x="940" y="10250"/>
                  <a:pt x="1001" y="10250"/>
                </a:cubicBezTo>
                <a:cubicBezTo>
                  <a:pt x="1127" y="10250"/>
                  <a:pt x="1248" y="10152"/>
                  <a:pt x="1248" y="10004"/>
                </a:cubicBezTo>
                <a:cubicBezTo>
                  <a:pt x="1248" y="9866"/>
                  <a:pt x="1138" y="9756"/>
                  <a:pt x="1000" y="9756"/>
                </a:cubicBezTo>
                <a:close/>
                <a:moveTo>
                  <a:pt x="2223" y="9756"/>
                </a:moveTo>
                <a:cubicBezTo>
                  <a:pt x="2000" y="9756"/>
                  <a:pt x="1890" y="10023"/>
                  <a:pt x="2047" y="10176"/>
                </a:cubicBezTo>
                <a:cubicBezTo>
                  <a:pt x="2097" y="10227"/>
                  <a:pt x="2159" y="10250"/>
                  <a:pt x="2220" y="10250"/>
                </a:cubicBezTo>
                <a:cubicBezTo>
                  <a:pt x="2346" y="10250"/>
                  <a:pt x="2467" y="10152"/>
                  <a:pt x="2467" y="10004"/>
                </a:cubicBezTo>
                <a:cubicBezTo>
                  <a:pt x="2467" y="9866"/>
                  <a:pt x="2357" y="9756"/>
                  <a:pt x="2223" y="9756"/>
                </a:cubicBezTo>
                <a:close/>
                <a:moveTo>
                  <a:pt x="3442" y="9756"/>
                </a:moveTo>
                <a:cubicBezTo>
                  <a:pt x="3222" y="9756"/>
                  <a:pt x="3110" y="10023"/>
                  <a:pt x="3266" y="10176"/>
                </a:cubicBezTo>
                <a:cubicBezTo>
                  <a:pt x="3317" y="10227"/>
                  <a:pt x="3379" y="10250"/>
                  <a:pt x="3440" y="10250"/>
                </a:cubicBezTo>
                <a:cubicBezTo>
                  <a:pt x="3566" y="10250"/>
                  <a:pt x="3686" y="10152"/>
                  <a:pt x="3686" y="10004"/>
                </a:cubicBezTo>
                <a:cubicBezTo>
                  <a:pt x="3686" y="9866"/>
                  <a:pt x="3576" y="9756"/>
                  <a:pt x="3442" y="9756"/>
                </a:cubicBezTo>
                <a:close/>
                <a:moveTo>
                  <a:pt x="4661" y="9756"/>
                </a:moveTo>
                <a:cubicBezTo>
                  <a:pt x="4441" y="9756"/>
                  <a:pt x="4332" y="10023"/>
                  <a:pt x="4485" y="10176"/>
                </a:cubicBezTo>
                <a:cubicBezTo>
                  <a:pt x="4536" y="10227"/>
                  <a:pt x="4599" y="10250"/>
                  <a:pt x="4660" y="10250"/>
                </a:cubicBezTo>
                <a:cubicBezTo>
                  <a:pt x="4787" y="10250"/>
                  <a:pt x="4908" y="10152"/>
                  <a:pt x="4908" y="10004"/>
                </a:cubicBezTo>
                <a:cubicBezTo>
                  <a:pt x="4908" y="9866"/>
                  <a:pt x="4795" y="9756"/>
                  <a:pt x="4661" y="9756"/>
                </a:cubicBezTo>
                <a:close/>
                <a:moveTo>
                  <a:pt x="5880" y="9756"/>
                </a:moveTo>
                <a:cubicBezTo>
                  <a:pt x="5660" y="9756"/>
                  <a:pt x="5551" y="10023"/>
                  <a:pt x="5704" y="10176"/>
                </a:cubicBezTo>
                <a:cubicBezTo>
                  <a:pt x="5755" y="10227"/>
                  <a:pt x="5818" y="10250"/>
                  <a:pt x="5879" y="10250"/>
                </a:cubicBezTo>
                <a:cubicBezTo>
                  <a:pt x="6006" y="10250"/>
                  <a:pt x="6127" y="10152"/>
                  <a:pt x="6127" y="10004"/>
                </a:cubicBezTo>
                <a:cubicBezTo>
                  <a:pt x="6127" y="9866"/>
                  <a:pt x="6015" y="9756"/>
                  <a:pt x="5880" y="9756"/>
                </a:cubicBezTo>
                <a:close/>
                <a:moveTo>
                  <a:pt x="7099" y="9756"/>
                </a:moveTo>
                <a:cubicBezTo>
                  <a:pt x="6879" y="9756"/>
                  <a:pt x="6770" y="10023"/>
                  <a:pt x="6923" y="10176"/>
                </a:cubicBezTo>
                <a:cubicBezTo>
                  <a:pt x="6974" y="10227"/>
                  <a:pt x="7037" y="10250"/>
                  <a:pt x="7098" y="10250"/>
                </a:cubicBezTo>
                <a:cubicBezTo>
                  <a:pt x="7225" y="10250"/>
                  <a:pt x="7346" y="10152"/>
                  <a:pt x="7346" y="10004"/>
                </a:cubicBezTo>
                <a:cubicBezTo>
                  <a:pt x="7346" y="9866"/>
                  <a:pt x="7237" y="9756"/>
                  <a:pt x="7099" y="9756"/>
                </a:cubicBezTo>
                <a:close/>
                <a:moveTo>
                  <a:pt x="8318" y="9756"/>
                </a:moveTo>
                <a:cubicBezTo>
                  <a:pt x="8099" y="9756"/>
                  <a:pt x="7989" y="10023"/>
                  <a:pt x="8146" y="10176"/>
                </a:cubicBezTo>
                <a:cubicBezTo>
                  <a:pt x="8195" y="10227"/>
                  <a:pt x="8257" y="10250"/>
                  <a:pt x="8318" y="10250"/>
                </a:cubicBezTo>
                <a:cubicBezTo>
                  <a:pt x="8444" y="10250"/>
                  <a:pt x="8565" y="10152"/>
                  <a:pt x="8565" y="10004"/>
                </a:cubicBezTo>
                <a:cubicBezTo>
                  <a:pt x="8565" y="9866"/>
                  <a:pt x="8456" y="9756"/>
                  <a:pt x="8318" y="9756"/>
                </a:cubicBezTo>
                <a:close/>
                <a:moveTo>
                  <a:pt x="9537" y="9756"/>
                </a:moveTo>
                <a:cubicBezTo>
                  <a:pt x="9318" y="9756"/>
                  <a:pt x="9208" y="10023"/>
                  <a:pt x="9365" y="10176"/>
                </a:cubicBezTo>
                <a:cubicBezTo>
                  <a:pt x="9415" y="10227"/>
                  <a:pt x="9476" y="10250"/>
                  <a:pt x="9537" y="10250"/>
                </a:cubicBezTo>
                <a:cubicBezTo>
                  <a:pt x="9663" y="10250"/>
                  <a:pt x="9785" y="10152"/>
                  <a:pt x="9785" y="10004"/>
                </a:cubicBezTo>
                <a:cubicBezTo>
                  <a:pt x="9785" y="9866"/>
                  <a:pt x="9675" y="9756"/>
                  <a:pt x="9537" y="9756"/>
                </a:cubicBezTo>
                <a:close/>
                <a:moveTo>
                  <a:pt x="1" y="11107"/>
                </a:moveTo>
                <a:lnTo>
                  <a:pt x="1" y="11339"/>
                </a:lnTo>
                <a:cubicBezTo>
                  <a:pt x="38" y="11267"/>
                  <a:pt x="38" y="11179"/>
                  <a:pt x="1" y="11107"/>
                </a:cubicBezTo>
                <a:close/>
                <a:moveTo>
                  <a:pt x="1000" y="10975"/>
                </a:moveTo>
                <a:cubicBezTo>
                  <a:pt x="781" y="10975"/>
                  <a:pt x="671" y="11242"/>
                  <a:pt x="828" y="11395"/>
                </a:cubicBezTo>
                <a:cubicBezTo>
                  <a:pt x="878" y="11446"/>
                  <a:pt x="940" y="11469"/>
                  <a:pt x="1001" y="11469"/>
                </a:cubicBezTo>
                <a:cubicBezTo>
                  <a:pt x="1127" y="11469"/>
                  <a:pt x="1248" y="11371"/>
                  <a:pt x="1248" y="11223"/>
                </a:cubicBezTo>
                <a:cubicBezTo>
                  <a:pt x="1248" y="11085"/>
                  <a:pt x="1138" y="10975"/>
                  <a:pt x="1000" y="10975"/>
                </a:cubicBezTo>
                <a:close/>
                <a:moveTo>
                  <a:pt x="2223" y="10975"/>
                </a:moveTo>
                <a:cubicBezTo>
                  <a:pt x="2000" y="10975"/>
                  <a:pt x="1890" y="11242"/>
                  <a:pt x="2047" y="11395"/>
                </a:cubicBezTo>
                <a:cubicBezTo>
                  <a:pt x="2098" y="11446"/>
                  <a:pt x="2160" y="11469"/>
                  <a:pt x="2221" y="11469"/>
                </a:cubicBezTo>
                <a:cubicBezTo>
                  <a:pt x="2347" y="11469"/>
                  <a:pt x="2467" y="11371"/>
                  <a:pt x="2467" y="11223"/>
                </a:cubicBezTo>
                <a:cubicBezTo>
                  <a:pt x="2467" y="11085"/>
                  <a:pt x="2357" y="10975"/>
                  <a:pt x="2223" y="10975"/>
                </a:cubicBezTo>
                <a:close/>
                <a:moveTo>
                  <a:pt x="3442" y="10975"/>
                </a:moveTo>
                <a:cubicBezTo>
                  <a:pt x="3219" y="10975"/>
                  <a:pt x="3110" y="11242"/>
                  <a:pt x="3266" y="11395"/>
                </a:cubicBezTo>
                <a:cubicBezTo>
                  <a:pt x="3317" y="11446"/>
                  <a:pt x="3379" y="11469"/>
                  <a:pt x="3440" y="11469"/>
                </a:cubicBezTo>
                <a:cubicBezTo>
                  <a:pt x="3566" y="11469"/>
                  <a:pt x="3686" y="11371"/>
                  <a:pt x="3686" y="11223"/>
                </a:cubicBezTo>
                <a:cubicBezTo>
                  <a:pt x="3686" y="11085"/>
                  <a:pt x="3576" y="10975"/>
                  <a:pt x="3442" y="10975"/>
                </a:cubicBezTo>
                <a:close/>
                <a:moveTo>
                  <a:pt x="4661" y="10975"/>
                </a:moveTo>
                <a:cubicBezTo>
                  <a:pt x="4441" y="10975"/>
                  <a:pt x="4332" y="11242"/>
                  <a:pt x="4485" y="11395"/>
                </a:cubicBezTo>
                <a:cubicBezTo>
                  <a:pt x="4536" y="11446"/>
                  <a:pt x="4599" y="11469"/>
                  <a:pt x="4660" y="11469"/>
                </a:cubicBezTo>
                <a:cubicBezTo>
                  <a:pt x="4787" y="11469"/>
                  <a:pt x="4908" y="11371"/>
                  <a:pt x="4908" y="11223"/>
                </a:cubicBezTo>
                <a:cubicBezTo>
                  <a:pt x="4905" y="11085"/>
                  <a:pt x="4795" y="10975"/>
                  <a:pt x="4661" y="10975"/>
                </a:cubicBezTo>
                <a:close/>
                <a:moveTo>
                  <a:pt x="5880" y="10975"/>
                </a:moveTo>
                <a:cubicBezTo>
                  <a:pt x="5660" y="10975"/>
                  <a:pt x="5551" y="11242"/>
                  <a:pt x="5704" y="11395"/>
                </a:cubicBezTo>
                <a:cubicBezTo>
                  <a:pt x="5755" y="11446"/>
                  <a:pt x="5818" y="11469"/>
                  <a:pt x="5879" y="11469"/>
                </a:cubicBezTo>
                <a:cubicBezTo>
                  <a:pt x="6006" y="11469"/>
                  <a:pt x="6127" y="11371"/>
                  <a:pt x="6127" y="11223"/>
                </a:cubicBezTo>
                <a:cubicBezTo>
                  <a:pt x="6127" y="11085"/>
                  <a:pt x="6015" y="10975"/>
                  <a:pt x="5880" y="10975"/>
                </a:cubicBezTo>
                <a:close/>
                <a:moveTo>
                  <a:pt x="7099" y="10975"/>
                </a:moveTo>
                <a:cubicBezTo>
                  <a:pt x="6879" y="10975"/>
                  <a:pt x="6770" y="11242"/>
                  <a:pt x="6923" y="11395"/>
                </a:cubicBezTo>
                <a:cubicBezTo>
                  <a:pt x="6974" y="11446"/>
                  <a:pt x="7037" y="11469"/>
                  <a:pt x="7098" y="11469"/>
                </a:cubicBezTo>
                <a:cubicBezTo>
                  <a:pt x="7225" y="11469"/>
                  <a:pt x="7346" y="11371"/>
                  <a:pt x="7346" y="11223"/>
                </a:cubicBezTo>
                <a:cubicBezTo>
                  <a:pt x="7346" y="11085"/>
                  <a:pt x="7237" y="10975"/>
                  <a:pt x="7099" y="10975"/>
                </a:cubicBezTo>
                <a:close/>
                <a:moveTo>
                  <a:pt x="8318" y="10975"/>
                </a:moveTo>
                <a:cubicBezTo>
                  <a:pt x="8099" y="10975"/>
                  <a:pt x="7989" y="11242"/>
                  <a:pt x="8146" y="11395"/>
                </a:cubicBezTo>
                <a:cubicBezTo>
                  <a:pt x="8195" y="11446"/>
                  <a:pt x="8257" y="11469"/>
                  <a:pt x="8318" y="11469"/>
                </a:cubicBezTo>
                <a:cubicBezTo>
                  <a:pt x="8444" y="11469"/>
                  <a:pt x="8565" y="11371"/>
                  <a:pt x="8565" y="11223"/>
                </a:cubicBezTo>
                <a:cubicBezTo>
                  <a:pt x="8565" y="11085"/>
                  <a:pt x="8456" y="10975"/>
                  <a:pt x="8318" y="10975"/>
                </a:cubicBezTo>
                <a:close/>
                <a:moveTo>
                  <a:pt x="9537" y="10975"/>
                </a:moveTo>
                <a:cubicBezTo>
                  <a:pt x="9318" y="10975"/>
                  <a:pt x="9208" y="11242"/>
                  <a:pt x="9365" y="11395"/>
                </a:cubicBezTo>
                <a:cubicBezTo>
                  <a:pt x="9415" y="11446"/>
                  <a:pt x="9476" y="11469"/>
                  <a:pt x="9537" y="11469"/>
                </a:cubicBezTo>
                <a:cubicBezTo>
                  <a:pt x="9663" y="11469"/>
                  <a:pt x="9785" y="11371"/>
                  <a:pt x="9785" y="11223"/>
                </a:cubicBezTo>
                <a:cubicBezTo>
                  <a:pt x="9785" y="11085"/>
                  <a:pt x="9675" y="10975"/>
                  <a:pt x="9537" y="10975"/>
                </a:cubicBezTo>
                <a:close/>
                <a:moveTo>
                  <a:pt x="1" y="12326"/>
                </a:moveTo>
                <a:lnTo>
                  <a:pt x="1" y="12558"/>
                </a:lnTo>
                <a:cubicBezTo>
                  <a:pt x="38" y="12486"/>
                  <a:pt x="38" y="12398"/>
                  <a:pt x="1" y="12326"/>
                </a:cubicBezTo>
                <a:close/>
                <a:moveTo>
                  <a:pt x="1000" y="12194"/>
                </a:moveTo>
                <a:cubicBezTo>
                  <a:pt x="781" y="12194"/>
                  <a:pt x="671" y="12461"/>
                  <a:pt x="828" y="12618"/>
                </a:cubicBezTo>
                <a:cubicBezTo>
                  <a:pt x="878" y="12667"/>
                  <a:pt x="939" y="12689"/>
                  <a:pt x="999" y="12689"/>
                </a:cubicBezTo>
                <a:cubicBezTo>
                  <a:pt x="1126" y="12689"/>
                  <a:pt x="1248" y="12591"/>
                  <a:pt x="1248" y="12442"/>
                </a:cubicBezTo>
                <a:cubicBezTo>
                  <a:pt x="1248" y="12304"/>
                  <a:pt x="1138" y="12194"/>
                  <a:pt x="1000" y="12194"/>
                </a:cubicBezTo>
                <a:close/>
                <a:moveTo>
                  <a:pt x="2223" y="12194"/>
                </a:moveTo>
                <a:cubicBezTo>
                  <a:pt x="2000" y="12194"/>
                  <a:pt x="1890" y="12461"/>
                  <a:pt x="2047" y="12618"/>
                </a:cubicBezTo>
                <a:cubicBezTo>
                  <a:pt x="2097" y="12667"/>
                  <a:pt x="2158" y="12689"/>
                  <a:pt x="2218" y="12689"/>
                </a:cubicBezTo>
                <a:cubicBezTo>
                  <a:pt x="2345" y="12689"/>
                  <a:pt x="2467" y="12591"/>
                  <a:pt x="2467" y="12442"/>
                </a:cubicBezTo>
                <a:cubicBezTo>
                  <a:pt x="2467" y="12304"/>
                  <a:pt x="2357" y="12194"/>
                  <a:pt x="2223" y="12194"/>
                </a:cubicBezTo>
                <a:close/>
                <a:moveTo>
                  <a:pt x="3442" y="12194"/>
                </a:moveTo>
                <a:cubicBezTo>
                  <a:pt x="3222" y="12194"/>
                  <a:pt x="3110" y="12461"/>
                  <a:pt x="3266" y="12618"/>
                </a:cubicBezTo>
                <a:cubicBezTo>
                  <a:pt x="3317" y="12667"/>
                  <a:pt x="3378" y="12689"/>
                  <a:pt x="3438" y="12689"/>
                </a:cubicBezTo>
                <a:cubicBezTo>
                  <a:pt x="3565" y="12689"/>
                  <a:pt x="3686" y="12591"/>
                  <a:pt x="3686" y="12442"/>
                </a:cubicBezTo>
                <a:cubicBezTo>
                  <a:pt x="3686" y="12304"/>
                  <a:pt x="3576" y="12194"/>
                  <a:pt x="3442" y="12194"/>
                </a:cubicBezTo>
                <a:close/>
                <a:moveTo>
                  <a:pt x="4661" y="12194"/>
                </a:moveTo>
                <a:cubicBezTo>
                  <a:pt x="4441" y="12194"/>
                  <a:pt x="4332" y="12461"/>
                  <a:pt x="4485" y="12618"/>
                </a:cubicBezTo>
                <a:cubicBezTo>
                  <a:pt x="4536" y="12667"/>
                  <a:pt x="4597" y="12689"/>
                  <a:pt x="4658" y="12689"/>
                </a:cubicBezTo>
                <a:cubicBezTo>
                  <a:pt x="4786" y="12689"/>
                  <a:pt x="4908" y="12591"/>
                  <a:pt x="4908" y="12442"/>
                </a:cubicBezTo>
                <a:cubicBezTo>
                  <a:pt x="4908" y="12304"/>
                  <a:pt x="4795" y="12194"/>
                  <a:pt x="4661" y="12194"/>
                </a:cubicBezTo>
                <a:close/>
                <a:moveTo>
                  <a:pt x="5880" y="12194"/>
                </a:moveTo>
                <a:cubicBezTo>
                  <a:pt x="5660" y="12194"/>
                  <a:pt x="5551" y="12461"/>
                  <a:pt x="5704" y="12618"/>
                </a:cubicBezTo>
                <a:cubicBezTo>
                  <a:pt x="5755" y="12667"/>
                  <a:pt x="5817" y="12689"/>
                  <a:pt x="5877" y="12689"/>
                </a:cubicBezTo>
                <a:cubicBezTo>
                  <a:pt x="6005" y="12689"/>
                  <a:pt x="6127" y="12591"/>
                  <a:pt x="6127" y="12442"/>
                </a:cubicBezTo>
                <a:cubicBezTo>
                  <a:pt x="6127" y="12304"/>
                  <a:pt x="6015" y="12194"/>
                  <a:pt x="5880" y="12194"/>
                </a:cubicBezTo>
                <a:close/>
                <a:moveTo>
                  <a:pt x="7099" y="12194"/>
                </a:moveTo>
                <a:cubicBezTo>
                  <a:pt x="6879" y="12194"/>
                  <a:pt x="6770" y="12461"/>
                  <a:pt x="6923" y="12618"/>
                </a:cubicBezTo>
                <a:cubicBezTo>
                  <a:pt x="6974" y="12667"/>
                  <a:pt x="7036" y="12689"/>
                  <a:pt x="7096" y="12689"/>
                </a:cubicBezTo>
                <a:cubicBezTo>
                  <a:pt x="7224" y="12689"/>
                  <a:pt x="7346" y="12591"/>
                  <a:pt x="7346" y="12442"/>
                </a:cubicBezTo>
                <a:cubicBezTo>
                  <a:pt x="7346" y="12304"/>
                  <a:pt x="7237" y="12194"/>
                  <a:pt x="7099" y="12194"/>
                </a:cubicBezTo>
                <a:close/>
                <a:moveTo>
                  <a:pt x="8318" y="12194"/>
                </a:moveTo>
                <a:cubicBezTo>
                  <a:pt x="8099" y="12194"/>
                  <a:pt x="7989" y="12461"/>
                  <a:pt x="8146" y="12618"/>
                </a:cubicBezTo>
                <a:cubicBezTo>
                  <a:pt x="8195" y="12667"/>
                  <a:pt x="8256" y="12689"/>
                  <a:pt x="8316" y="12689"/>
                </a:cubicBezTo>
                <a:cubicBezTo>
                  <a:pt x="8443" y="12689"/>
                  <a:pt x="8565" y="12591"/>
                  <a:pt x="8565" y="12442"/>
                </a:cubicBezTo>
                <a:cubicBezTo>
                  <a:pt x="8565" y="12304"/>
                  <a:pt x="8456" y="12194"/>
                  <a:pt x="8318" y="12194"/>
                </a:cubicBezTo>
                <a:close/>
                <a:moveTo>
                  <a:pt x="9537" y="12194"/>
                </a:moveTo>
                <a:cubicBezTo>
                  <a:pt x="9318" y="12194"/>
                  <a:pt x="9208" y="12461"/>
                  <a:pt x="9365" y="12618"/>
                </a:cubicBezTo>
                <a:cubicBezTo>
                  <a:pt x="9414" y="12667"/>
                  <a:pt x="9475" y="12689"/>
                  <a:pt x="9535" y="12689"/>
                </a:cubicBezTo>
                <a:cubicBezTo>
                  <a:pt x="9662" y="12689"/>
                  <a:pt x="9785" y="12591"/>
                  <a:pt x="9785" y="12442"/>
                </a:cubicBezTo>
                <a:cubicBezTo>
                  <a:pt x="9785" y="12304"/>
                  <a:pt x="9675" y="12194"/>
                  <a:pt x="9537" y="12194"/>
                </a:cubicBezTo>
                <a:close/>
                <a:moveTo>
                  <a:pt x="1" y="13545"/>
                </a:moveTo>
                <a:lnTo>
                  <a:pt x="1" y="13777"/>
                </a:lnTo>
                <a:cubicBezTo>
                  <a:pt x="38" y="13705"/>
                  <a:pt x="38" y="13617"/>
                  <a:pt x="1" y="13545"/>
                </a:cubicBezTo>
                <a:close/>
                <a:moveTo>
                  <a:pt x="10653" y="13439"/>
                </a:moveTo>
                <a:lnTo>
                  <a:pt x="10653" y="13439"/>
                </a:lnTo>
                <a:cubicBezTo>
                  <a:pt x="10427" y="13545"/>
                  <a:pt x="10486" y="13884"/>
                  <a:pt x="10734" y="13906"/>
                </a:cubicBezTo>
                <a:cubicBezTo>
                  <a:pt x="10728" y="13877"/>
                  <a:pt x="10725" y="13846"/>
                  <a:pt x="10718" y="13818"/>
                </a:cubicBezTo>
                <a:cubicBezTo>
                  <a:pt x="10696" y="13689"/>
                  <a:pt x="10675" y="13564"/>
                  <a:pt x="10653" y="13439"/>
                </a:cubicBezTo>
                <a:close/>
                <a:moveTo>
                  <a:pt x="1000" y="13414"/>
                </a:moveTo>
                <a:cubicBezTo>
                  <a:pt x="781" y="13414"/>
                  <a:pt x="671" y="13680"/>
                  <a:pt x="828" y="13837"/>
                </a:cubicBezTo>
                <a:cubicBezTo>
                  <a:pt x="878" y="13886"/>
                  <a:pt x="939" y="13908"/>
                  <a:pt x="999" y="13908"/>
                </a:cubicBezTo>
                <a:cubicBezTo>
                  <a:pt x="1126" y="13908"/>
                  <a:pt x="1248" y="13810"/>
                  <a:pt x="1248" y="13661"/>
                </a:cubicBezTo>
                <a:cubicBezTo>
                  <a:pt x="1248" y="13526"/>
                  <a:pt x="1138" y="13414"/>
                  <a:pt x="1000" y="13414"/>
                </a:cubicBezTo>
                <a:close/>
                <a:moveTo>
                  <a:pt x="2223" y="13414"/>
                </a:moveTo>
                <a:cubicBezTo>
                  <a:pt x="2000" y="13414"/>
                  <a:pt x="1890" y="13680"/>
                  <a:pt x="2047" y="13837"/>
                </a:cubicBezTo>
                <a:cubicBezTo>
                  <a:pt x="2097" y="13886"/>
                  <a:pt x="2158" y="13908"/>
                  <a:pt x="2218" y="13908"/>
                </a:cubicBezTo>
                <a:cubicBezTo>
                  <a:pt x="2345" y="13908"/>
                  <a:pt x="2467" y="13810"/>
                  <a:pt x="2467" y="13661"/>
                </a:cubicBezTo>
                <a:cubicBezTo>
                  <a:pt x="2467" y="13526"/>
                  <a:pt x="2357" y="13414"/>
                  <a:pt x="2223" y="13414"/>
                </a:cubicBezTo>
                <a:close/>
                <a:moveTo>
                  <a:pt x="3442" y="13414"/>
                </a:moveTo>
                <a:cubicBezTo>
                  <a:pt x="3222" y="13414"/>
                  <a:pt x="3110" y="13680"/>
                  <a:pt x="3266" y="13837"/>
                </a:cubicBezTo>
                <a:cubicBezTo>
                  <a:pt x="3317" y="13886"/>
                  <a:pt x="3378" y="13908"/>
                  <a:pt x="3438" y="13908"/>
                </a:cubicBezTo>
                <a:cubicBezTo>
                  <a:pt x="3565" y="13908"/>
                  <a:pt x="3686" y="13810"/>
                  <a:pt x="3686" y="13661"/>
                </a:cubicBezTo>
                <a:cubicBezTo>
                  <a:pt x="3686" y="13526"/>
                  <a:pt x="3576" y="13414"/>
                  <a:pt x="3442" y="13414"/>
                </a:cubicBezTo>
                <a:close/>
                <a:moveTo>
                  <a:pt x="4661" y="13414"/>
                </a:moveTo>
                <a:cubicBezTo>
                  <a:pt x="4441" y="13414"/>
                  <a:pt x="4332" y="13680"/>
                  <a:pt x="4485" y="13837"/>
                </a:cubicBezTo>
                <a:cubicBezTo>
                  <a:pt x="4536" y="13886"/>
                  <a:pt x="4597" y="13908"/>
                  <a:pt x="4658" y="13908"/>
                </a:cubicBezTo>
                <a:cubicBezTo>
                  <a:pt x="4786" y="13908"/>
                  <a:pt x="4908" y="13810"/>
                  <a:pt x="4908" y="13661"/>
                </a:cubicBezTo>
                <a:cubicBezTo>
                  <a:pt x="4908" y="13526"/>
                  <a:pt x="4795" y="13414"/>
                  <a:pt x="4661" y="13414"/>
                </a:cubicBezTo>
                <a:close/>
                <a:moveTo>
                  <a:pt x="5880" y="13414"/>
                </a:moveTo>
                <a:cubicBezTo>
                  <a:pt x="5660" y="13414"/>
                  <a:pt x="5551" y="13680"/>
                  <a:pt x="5704" y="13837"/>
                </a:cubicBezTo>
                <a:cubicBezTo>
                  <a:pt x="5755" y="13886"/>
                  <a:pt x="5817" y="13908"/>
                  <a:pt x="5877" y="13908"/>
                </a:cubicBezTo>
                <a:cubicBezTo>
                  <a:pt x="6005" y="13908"/>
                  <a:pt x="6127" y="13810"/>
                  <a:pt x="6127" y="13661"/>
                </a:cubicBezTo>
                <a:cubicBezTo>
                  <a:pt x="6127" y="13526"/>
                  <a:pt x="6015" y="13414"/>
                  <a:pt x="5880" y="13414"/>
                </a:cubicBezTo>
                <a:close/>
                <a:moveTo>
                  <a:pt x="7099" y="13414"/>
                </a:moveTo>
                <a:cubicBezTo>
                  <a:pt x="6879" y="13414"/>
                  <a:pt x="6770" y="13680"/>
                  <a:pt x="6923" y="13837"/>
                </a:cubicBezTo>
                <a:cubicBezTo>
                  <a:pt x="6974" y="13886"/>
                  <a:pt x="7036" y="13908"/>
                  <a:pt x="7096" y="13908"/>
                </a:cubicBezTo>
                <a:cubicBezTo>
                  <a:pt x="7224" y="13908"/>
                  <a:pt x="7346" y="13810"/>
                  <a:pt x="7346" y="13661"/>
                </a:cubicBezTo>
                <a:cubicBezTo>
                  <a:pt x="7346" y="13526"/>
                  <a:pt x="7237" y="13414"/>
                  <a:pt x="7099" y="13414"/>
                </a:cubicBezTo>
                <a:close/>
                <a:moveTo>
                  <a:pt x="8318" y="13414"/>
                </a:moveTo>
                <a:cubicBezTo>
                  <a:pt x="8099" y="13414"/>
                  <a:pt x="7989" y="13680"/>
                  <a:pt x="8146" y="13837"/>
                </a:cubicBezTo>
                <a:cubicBezTo>
                  <a:pt x="8195" y="13886"/>
                  <a:pt x="8256" y="13908"/>
                  <a:pt x="8316" y="13908"/>
                </a:cubicBezTo>
                <a:cubicBezTo>
                  <a:pt x="8443" y="13908"/>
                  <a:pt x="8565" y="13810"/>
                  <a:pt x="8565" y="13661"/>
                </a:cubicBezTo>
                <a:cubicBezTo>
                  <a:pt x="8565" y="13526"/>
                  <a:pt x="8456" y="13414"/>
                  <a:pt x="8318" y="13414"/>
                </a:cubicBezTo>
                <a:close/>
                <a:moveTo>
                  <a:pt x="9537" y="13414"/>
                </a:moveTo>
                <a:cubicBezTo>
                  <a:pt x="9318" y="13414"/>
                  <a:pt x="9208" y="13680"/>
                  <a:pt x="9365" y="13837"/>
                </a:cubicBezTo>
                <a:cubicBezTo>
                  <a:pt x="9414" y="13886"/>
                  <a:pt x="9475" y="13908"/>
                  <a:pt x="9535" y="13908"/>
                </a:cubicBezTo>
                <a:cubicBezTo>
                  <a:pt x="9662" y="13908"/>
                  <a:pt x="9785" y="13810"/>
                  <a:pt x="9785" y="13661"/>
                </a:cubicBezTo>
                <a:cubicBezTo>
                  <a:pt x="9785" y="13526"/>
                  <a:pt x="9675" y="13414"/>
                  <a:pt x="9537" y="13414"/>
                </a:cubicBezTo>
                <a:close/>
                <a:moveTo>
                  <a:pt x="1" y="14764"/>
                </a:moveTo>
                <a:lnTo>
                  <a:pt x="1" y="14996"/>
                </a:lnTo>
                <a:cubicBezTo>
                  <a:pt x="38" y="14924"/>
                  <a:pt x="38" y="14836"/>
                  <a:pt x="1" y="14764"/>
                </a:cubicBezTo>
                <a:close/>
                <a:moveTo>
                  <a:pt x="10759" y="14633"/>
                </a:moveTo>
                <a:cubicBezTo>
                  <a:pt x="10612" y="14633"/>
                  <a:pt x="10496" y="14761"/>
                  <a:pt x="10512" y="14905"/>
                </a:cubicBezTo>
                <a:cubicBezTo>
                  <a:pt x="10523" y="15034"/>
                  <a:pt x="10632" y="15127"/>
                  <a:pt x="10754" y="15127"/>
                </a:cubicBezTo>
                <a:cubicBezTo>
                  <a:pt x="10771" y="15127"/>
                  <a:pt x="10789" y="15125"/>
                  <a:pt x="10806" y="15121"/>
                </a:cubicBezTo>
                <a:cubicBezTo>
                  <a:pt x="10816" y="14965"/>
                  <a:pt x="10816" y="14805"/>
                  <a:pt x="10809" y="14639"/>
                </a:cubicBezTo>
                <a:cubicBezTo>
                  <a:pt x="10798" y="14637"/>
                  <a:pt x="10786" y="14634"/>
                  <a:pt x="10774" y="14634"/>
                </a:cubicBezTo>
                <a:cubicBezTo>
                  <a:pt x="10769" y="14634"/>
                  <a:pt x="10764" y="14635"/>
                  <a:pt x="10759" y="14636"/>
                </a:cubicBezTo>
                <a:lnTo>
                  <a:pt x="10759" y="14633"/>
                </a:lnTo>
                <a:close/>
                <a:moveTo>
                  <a:pt x="1000" y="14633"/>
                </a:moveTo>
                <a:cubicBezTo>
                  <a:pt x="781" y="14633"/>
                  <a:pt x="671" y="14899"/>
                  <a:pt x="828" y="15056"/>
                </a:cubicBezTo>
                <a:cubicBezTo>
                  <a:pt x="878" y="15105"/>
                  <a:pt x="939" y="15127"/>
                  <a:pt x="999" y="15127"/>
                </a:cubicBezTo>
                <a:cubicBezTo>
                  <a:pt x="1126" y="15127"/>
                  <a:pt x="1248" y="15029"/>
                  <a:pt x="1248" y="14880"/>
                </a:cubicBezTo>
                <a:cubicBezTo>
                  <a:pt x="1248" y="14745"/>
                  <a:pt x="1138" y="14636"/>
                  <a:pt x="1000" y="14636"/>
                </a:cubicBezTo>
                <a:lnTo>
                  <a:pt x="1000" y="14633"/>
                </a:lnTo>
                <a:close/>
                <a:moveTo>
                  <a:pt x="2223" y="14633"/>
                </a:moveTo>
                <a:cubicBezTo>
                  <a:pt x="2000" y="14633"/>
                  <a:pt x="1890" y="14899"/>
                  <a:pt x="2047" y="15056"/>
                </a:cubicBezTo>
                <a:cubicBezTo>
                  <a:pt x="2097" y="15105"/>
                  <a:pt x="2158" y="15127"/>
                  <a:pt x="2218" y="15127"/>
                </a:cubicBezTo>
                <a:cubicBezTo>
                  <a:pt x="2345" y="15127"/>
                  <a:pt x="2467" y="15029"/>
                  <a:pt x="2467" y="14880"/>
                </a:cubicBezTo>
                <a:cubicBezTo>
                  <a:pt x="2467" y="14745"/>
                  <a:pt x="2357" y="14636"/>
                  <a:pt x="2223" y="14636"/>
                </a:cubicBezTo>
                <a:lnTo>
                  <a:pt x="2223" y="14633"/>
                </a:lnTo>
                <a:close/>
                <a:moveTo>
                  <a:pt x="3442" y="14633"/>
                </a:moveTo>
                <a:cubicBezTo>
                  <a:pt x="3222" y="14633"/>
                  <a:pt x="3110" y="14899"/>
                  <a:pt x="3266" y="15056"/>
                </a:cubicBezTo>
                <a:cubicBezTo>
                  <a:pt x="3317" y="15105"/>
                  <a:pt x="3378" y="15127"/>
                  <a:pt x="3438" y="15127"/>
                </a:cubicBezTo>
                <a:cubicBezTo>
                  <a:pt x="3565" y="15127"/>
                  <a:pt x="3686" y="15029"/>
                  <a:pt x="3686" y="14880"/>
                </a:cubicBezTo>
                <a:cubicBezTo>
                  <a:pt x="3686" y="14745"/>
                  <a:pt x="3576" y="14636"/>
                  <a:pt x="3442" y="14636"/>
                </a:cubicBezTo>
                <a:lnTo>
                  <a:pt x="3442" y="14633"/>
                </a:lnTo>
                <a:close/>
                <a:moveTo>
                  <a:pt x="4661" y="14633"/>
                </a:moveTo>
                <a:cubicBezTo>
                  <a:pt x="4441" y="14633"/>
                  <a:pt x="4332" y="14899"/>
                  <a:pt x="4485" y="15056"/>
                </a:cubicBezTo>
                <a:cubicBezTo>
                  <a:pt x="4536" y="15105"/>
                  <a:pt x="4597" y="15127"/>
                  <a:pt x="4658" y="15127"/>
                </a:cubicBezTo>
                <a:cubicBezTo>
                  <a:pt x="4786" y="15127"/>
                  <a:pt x="4908" y="15029"/>
                  <a:pt x="4908" y="14880"/>
                </a:cubicBezTo>
                <a:cubicBezTo>
                  <a:pt x="4908" y="14745"/>
                  <a:pt x="4795" y="14636"/>
                  <a:pt x="4661" y="14636"/>
                </a:cubicBezTo>
                <a:lnTo>
                  <a:pt x="4661" y="14633"/>
                </a:lnTo>
                <a:close/>
                <a:moveTo>
                  <a:pt x="5880" y="14633"/>
                </a:moveTo>
                <a:cubicBezTo>
                  <a:pt x="5660" y="14633"/>
                  <a:pt x="5551" y="14899"/>
                  <a:pt x="5704" y="15056"/>
                </a:cubicBezTo>
                <a:cubicBezTo>
                  <a:pt x="5755" y="15105"/>
                  <a:pt x="5817" y="15127"/>
                  <a:pt x="5877" y="15127"/>
                </a:cubicBezTo>
                <a:cubicBezTo>
                  <a:pt x="6005" y="15127"/>
                  <a:pt x="6127" y="15029"/>
                  <a:pt x="6127" y="14880"/>
                </a:cubicBezTo>
                <a:cubicBezTo>
                  <a:pt x="6127" y="14745"/>
                  <a:pt x="6015" y="14636"/>
                  <a:pt x="5880" y="14636"/>
                </a:cubicBezTo>
                <a:lnTo>
                  <a:pt x="5880" y="14633"/>
                </a:lnTo>
                <a:close/>
                <a:moveTo>
                  <a:pt x="7099" y="14633"/>
                </a:moveTo>
                <a:cubicBezTo>
                  <a:pt x="6879" y="14633"/>
                  <a:pt x="6770" y="14899"/>
                  <a:pt x="6923" y="15056"/>
                </a:cubicBezTo>
                <a:cubicBezTo>
                  <a:pt x="6974" y="15105"/>
                  <a:pt x="7036" y="15127"/>
                  <a:pt x="7096" y="15127"/>
                </a:cubicBezTo>
                <a:cubicBezTo>
                  <a:pt x="7224" y="15127"/>
                  <a:pt x="7346" y="15029"/>
                  <a:pt x="7346" y="14880"/>
                </a:cubicBezTo>
                <a:cubicBezTo>
                  <a:pt x="7346" y="14745"/>
                  <a:pt x="7237" y="14636"/>
                  <a:pt x="7099" y="14636"/>
                </a:cubicBezTo>
                <a:lnTo>
                  <a:pt x="7099" y="14633"/>
                </a:lnTo>
                <a:close/>
                <a:moveTo>
                  <a:pt x="8318" y="14633"/>
                </a:moveTo>
                <a:cubicBezTo>
                  <a:pt x="8099" y="14633"/>
                  <a:pt x="7989" y="14899"/>
                  <a:pt x="8146" y="15056"/>
                </a:cubicBezTo>
                <a:cubicBezTo>
                  <a:pt x="8195" y="15105"/>
                  <a:pt x="8256" y="15127"/>
                  <a:pt x="8316" y="15127"/>
                </a:cubicBezTo>
                <a:cubicBezTo>
                  <a:pt x="8443" y="15127"/>
                  <a:pt x="8565" y="15029"/>
                  <a:pt x="8565" y="14880"/>
                </a:cubicBezTo>
                <a:cubicBezTo>
                  <a:pt x="8565" y="14745"/>
                  <a:pt x="8456" y="14636"/>
                  <a:pt x="8318" y="14636"/>
                </a:cubicBezTo>
                <a:lnTo>
                  <a:pt x="8318" y="14633"/>
                </a:lnTo>
                <a:close/>
                <a:moveTo>
                  <a:pt x="9537" y="14633"/>
                </a:moveTo>
                <a:cubicBezTo>
                  <a:pt x="9318" y="14633"/>
                  <a:pt x="9208" y="14899"/>
                  <a:pt x="9365" y="15056"/>
                </a:cubicBezTo>
                <a:cubicBezTo>
                  <a:pt x="9414" y="15105"/>
                  <a:pt x="9475" y="15127"/>
                  <a:pt x="9535" y="15127"/>
                </a:cubicBezTo>
                <a:cubicBezTo>
                  <a:pt x="9662" y="15127"/>
                  <a:pt x="9785" y="15029"/>
                  <a:pt x="9785" y="14880"/>
                </a:cubicBezTo>
                <a:cubicBezTo>
                  <a:pt x="9785" y="14745"/>
                  <a:pt x="9675" y="14636"/>
                  <a:pt x="9537" y="14636"/>
                </a:cubicBezTo>
                <a:lnTo>
                  <a:pt x="9537" y="14633"/>
                </a:lnTo>
                <a:close/>
                <a:moveTo>
                  <a:pt x="1" y="15983"/>
                </a:moveTo>
                <a:lnTo>
                  <a:pt x="1" y="16215"/>
                </a:lnTo>
                <a:cubicBezTo>
                  <a:pt x="38" y="16143"/>
                  <a:pt x="38" y="16055"/>
                  <a:pt x="1" y="15983"/>
                </a:cubicBezTo>
                <a:close/>
                <a:moveTo>
                  <a:pt x="10703" y="15861"/>
                </a:moveTo>
                <a:lnTo>
                  <a:pt x="10703" y="15861"/>
                </a:lnTo>
                <a:cubicBezTo>
                  <a:pt x="10590" y="15886"/>
                  <a:pt x="10512" y="15986"/>
                  <a:pt x="10512" y="16099"/>
                </a:cubicBezTo>
                <a:cubicBezTo>
                  <a:pt x="10512" y="16165"/>
                  <a:pt x="10537" y="16228"/>
                  <a:pt x="10581" y="16272"/>
                </a:cubicBezTo>
                <a:cubicBezTo>
                  <a:pt x="10631" y="16137"/>
                  <a:pt x="10671" y="15999"/>
                  <a:pt x="10703" y="15861"/>
                </a:cubicBezTo>
                <a:close/>
                <a:moveTo>
                  <a:pt x="1000" y="15855"/>
                </a:moveTo>
                <a:cubicBezTo>
                  <a:pt x="781" y="15855"/>
                  <a:pt x="671" y="16118"/>
                  <a:pt x="828" y="16275"/>
                </a:cubicBezTo>
                <a:cubicBezTo>
                  <a:pt x="878" y="16325"/>
                  <a:pt x="939" y="16348"/>
                  <a:pt x="999" y="16348"/>
                </a:cubicBezTo>
                <a:cubicBezTo>
                  <a:pt x="1126" y="16348"/>
                  <a:pt x="1248" y="16248"/>
                  <a:pt x="1248" y="16099"/>
                </a:cubicBezTo>
                <a:cubicBezTo>
                  <a:pt x="1248" y="15964"/>
                  <a:pt x="1138" y="15855"/>
                  <a:pt x="1000" y="15855"/>
                </a:cubicBezTo>
                <a:close/>
                <a:moveTo>
                  <a:pt x="2223" y="15855"/>
                </a:moveTo>
                <a:cubicBezTo>
                  <a:pt x="2000" y="15855"/>
                  <a:pt x="1890" y="16118"/>
                  <a:pt x="2047" y="16275"/>
                </a:cubicBezTo>
                <a:cubicBezTo>
                  <a:pt x="2097" y="16325"/>
                  <a:pt x="2158" y="16348"/>
                  <a:pt x="2218" y="16348"/>
                </a:cubicBezTo>
                <a:cubicBezTo>
                  <a:pt x="2345" y="16348"/>
                  <a:pt x="2467" y="16248"/>
                  <a:pt x="2467" y="16099"/>
                </a:cubicBezTo>
                <a:cubicBezTo>
                  <a:pt x="2467" y="15964"/>
                  <a:pt x="2357" y="15855"/>
                  <a:pt x="2223" y="15855"/>
                </a:cubicBezTo>
                <a:close/>
                <a:moveTo>
                  <a:pt x="3442" y="15855"/>
                </a:moveTo>
                <a:cubicBezTo>
                  <a:pt x="3222" y="15855"/>
                  <a:pt x="3110" y="16118"/>
                  <a:pt x="3266" y="16275"/>
                </a:cubicBezTo>
                <a:cubicBezTo>
                  <a:pt x="3317" y="16325"/>
                  <a:pt x="3378" y="16348"/>
                  <a:pt x="3438" y="16348"/>
                </a:cubicBezTo>
                <a:cubicBezTo>
                  <a:pt x="3565" y="16348"/>
                  <a:pt x="3686" y="16248"/>
                  <a:pt x="3686" y="16099"/>
                </a:cubicBezTo>
                <a:cubicBezTo>
                  <a:pt x="3686" y="15964"/>
                  <a:pt x="3576" y="15855"/>
                  <a:pt x="3442" y="15855"/>
                </a:cubicBezTo>
                <a:close/>
                <a:moveTo>
                  <a:pt x="4661" y="15855"/>
                </a:moveTo>
                <a:cubicBezTo>
                  <a:pt x="4441" y="15855"/>
                  <a:pt x="4332" y="16118"/>
                  <a:pt x="4485" y="16275"/>
                </a:cubicBezTo>
                <a:cubicBezTo>
                  <a:pt x="4536" y="16325"/>
                  <a:pt x="4598" y="16348"/>
                  <a:pt x="4658" y="16348"/>
                </a:cubicBezTo>
                <a:cubicBezTo>
                  <a:pt x="4786" y="16348"/>
                  <a:pt x="4908" y="16248"/>
                  <a:pt x="4908" y="16099"/>
                </a:cubicBezTo>
                <a:cubicBezTo>
                  <a:pt x="4908" y="15964"/>
                  <a:pt x="4795" y="15855"/>
                  <a:pt x="4661" y="15855"/>
                </a:cubicBezTo>
                <a:close/>
                <a:moveTo>
                  <a:pt x="5880" y="15855"/>
                </a:moveTo>
                <a:cubicBezTo>
                  <a:pt x="5660" y="15855"/>
                  <a:pt x="5551" y="16118"/>
                  <a:pt x="5704" y="16275"/>
                </a:cubicBezTo>
                <a:cubicBezTo>
                  <a:pt x="5755" y="16325"/>
                  <a:pt x="5817" y="16348"/>
                  <a:pt x="5877" y="16348"/>
                </a:cubicBezTo>
                <a:cubicBezTo>
                  <a:pt x="6005" y="16348"/>
                  <a:pt x="6127" y="16248"/>
                  <a:pt x="6127" y="16099"/>
                </a:cubicBezTo>
                <a:cubicBezTo>
                  <a:pt x="6127" y="15964"/>
                  <a:pt x="6015" y="15855"/>
                  <a:pt x="5880" y="15855"/>
                </a:cubicBezTo>
                <a:close/>
                <a:moveTo>
                  <a:pt x="7099" y="15855"/>
                </a:moveTo>
                <a:cubicBezTo>
                  <a:pt x="6879" y="15855"/>
                  <a:pt x="6770" y="16118"/>
                  <a:pt x="6923" y="16275"/>
                </a:cubicBezTo>
                <a:cubicBezTo>
                  <a:pt x="6974" y="16325"/>
                  <a:pt x="7036" y="16348"/>
                  <a:pt x="7096" y="16348"/>
                </a:cubicBezTo>
                <a:cubicBezTo>
                  <a:pt x="7224" y="16348"/>
                  <a:pt x="7346" y="16248"/>
                  <a:pt x="7346" y="16099"/>
                </a:cubicBezTo>
                <a:cubicBezTo>
                  <a:pt x="7346" y="15964"/>
                  <a:pt x="7237" y="15855"/>
                  <a:pt x="7099" y="15855"/>
                </a:cubicBezTo>
                <a:close/>
                <a:moveTo>
                  <a:pt x="8318" y="15855"/>
                </a:moveTo>
                <a:cubicBezTo>
                  <a:pt x="8099" y="15855"/>
                  <a:pt x="7989" y="16118"/>
                  <a:pt x="8146" y="16275"/>
                </a:cubicBezTo>
                <a:cubicBezTo>
                  <a:pt x="8195" y="16325"/>
                  <a:pt x="8256" y="16348"/>
                  <a:pt x="8316" y="16348"/>
                </a:cubicBezTo>
                <a:cubicBezTo>
                  <a:pt x="8443" y="16348"/>
                  <a:pt x="8565" y="16248"/>
                  <a:pt x="8565" y="16099"/>
                </a:cubicBezTo>
                <a:cubicBezTo>
                  <a:pt x="8565" y="15964"/>
                  <a:pt x="8456" y="15855"/>
                  <a:pt x="8318" y="15855"/>
                </a:cubicBezTo>
                <a:close/>
                <a:moveTo>
                  <a:pt x="9537" y="15855"/>
                </a:moveTo>
                <a:cubicBezTo>
                  <a:pt x="9318" y="15855"/>
                  <a:pt x="9208" y="16118"/>
                  <a:pt x="9365" y="16275"/>
                </a:cubicBezTo>
                <a:cubicBezTo>
                  <a:pt x="9414" y="16325"/>
                  <a:pt x="9475" y="16348"/>
                  <a:pt x="9535" y="16348"/>
                </a:cubicBezTo>
                <a:cubicBezTo>
                  <a:pt x="9662" y="16348"/>
                  <a:pt x="9785" y="16248"/>
                  <a:pt x="9785" y="16099"/>
                </a:cubicBezTo>
                <a:cubicBezTo>
                  <a:pt x="9785" y="15964"/>
                  <a:pt x="9675" y="15855"/>
                  <a:pt x="9537" y="15855"/>
                </a:cubicBezTo>
                <a:close/>
                <a:moveTo>
                  <a:pt x="1" y="17205"/>
                </a:moveTo>
                <a:lnTo>
                  <a:pt x="1" y="17434"/>
                </a:lnTo>
                <a:cubicBezTo>
                  <a:pt x="38" y="17362"/>
                  <a:pt x="38" y="17277"/>
                  <a:pt x="1" y="17205"/>
                </a:cubicBezTo>
                <a:close/>
                <a:moveTo>
                  <a:pt x="1000" y="17074"/>
                </a:moveTo>
                <a:cubicBezTo>
                  <a:pt x="781" y="17074"/>
                  <a:pt x="671" y="17340"/>
                  <a:pt x="828" y="17494"/>
                </a:cubicBezTo>
                <a:cubicBezTo>
                  <a:pt x="878" y="17545"/>
                  <a:pt x="940" y="17567"/>
                  <a:pt x="1001" y="17567"/>
                </a:cubicBezTo>
                <a:cubicBezTo>
                  <a:pt x="1127" y="17567"/>
                  <a:pt x="1248" y="17469"/>
                  <a:pt x="1248" y="17321"/>
                </a:cubicBezTo>
                <a:cubicBezTo>
                  <a:pt x="1248" y="17183"/>
                  <a:pt x="1138" y="17074"/>
                  <a:pt x="1000" y="17074"/>
                </a:cubicBezTo>
                <a:close/>
                <a:moveTo>
                  <a:pt x="2223" y="17074"/>
                </a:moveTo>
                <a:cubicBezTo>
                  <a:pt x="2000" y="17074"/>
                  <a:pt x="1890" y="17340"/>
                  <a:pt x="2047" y="17494"/>
                </a:cubicBezTo>
                <a:cubicBezTo>
                  <a:pt x="2097" y="17545"/>
                  <a:pt x="2159" y="17567"/>
                  <a:pt x="2220" y="17567"/>
                </a:cubicBezTo>
                <a:cubicBezTo>
                  <a:pt x="2346" y="17567"/>
                  <a:pt x="2467" y="17469"/>
                  <a:pt x="2467" y="17321"/>
                </a:cubicBezTo>
                <a:cubicBezTo>
                  <a:pt x="2467" y="17183"/>
                  <a:pt x="2357" y="17074"/>
                  <a:pt x="2223" y="17074"/>
                </a:cubicBezTo>
                <a:close/>
                <a:moveTo>
                  <a:pt x="3442" y="17074"/>
                </a:moveTo>
                <a:cubicBezTo>
                  <a:pt x="3222" y="17074"/>
                  <a:pt x="3110" y="17340"/>
                  <a:pt x="3266" y="17494"/>
                </a:cubicBezTo>
                <a:cubicBezTo>
                  <a:pt x="3317" y="17545"/>
                  <a:pt x="3379" y="17567"/>
                  <a:pt x="3440" y="17567"/>
                </a:cubicBezTo>
                <a:cubicBezTo>
                  <a:pt x="3566" y="17567"/>
                  <a:pt x="3686" y="17469"/>
                  <a:pt x="3686" y="17321"/>
                </a:cubicBezTo>
                <a:cubicBezTo>
                  <a:pt x="3686" y="17183"/>
                  <a:pt x="3576" y="17074"/>
                  <a:pt x="3442" y="17074"/>
                </a:cubicBezTo>
                <a:close/>
                <a:moveTo>
                  <a:pt x="4661" y="17074"/>
                </a:moveTo>
                <a:cubicBezTo>
                  <a:pt x="4441" y="17074"/>
                  <a:pt x="4332" y="17340"/>
                  <a:pt x="4485" y="17494"/>
                </a:cubicBezTo>
                <a:cubicBezTo>
                  <a:pt x="4536" y="17545"/>
                  <a:pt x="4599" y="17567"/>
                  <a:pt x="4660" y="17567"/>
                </a:cubicBezTo>
                <a:cubicBezTo>
                  <a:pt x="4787" y="17567"/>
                  <a:pt x="4908" y="17469"/>
                  <a:pt x="4908" y="17321"/>
                </a:cubicBezTo>
                <a:cubicBezTo>
                  <a:pt x="4908" y="17183"/>
                  <a:pt x="4795" y="17074"/>
                  <a:pt x="4661" y="17074"/>
                </a:cubicBezTo>
                <a:close/>
                <a:moveTo>
                  <a:pt x="5880" y="17074"/>
                </a:moveTo>
                <a:cubicBezTo>
                  <a:pt x="5660" y="17074"/>
                  <a:pt x="5551" y="17340"/>
                  <a:pt x="5704" y="17494"/>
                </a:cubicBezTo>
                <a:cubicBezTo>
                  <a:pt x="5755" y="17545"/>
                  <a:pt x="5818" y="17567"/>
                  <a:pt x="5879" y="17567"/>
                </a:cubicBezTo>
                <a:cubicBezTo>
                  <a:pt x="6006" y="17567"/>
                  <a:pt x="6127" y="17469"/>
                  <a:pt x="6127" y="17321"/>
                </a:cubicBezTo>
                <a:cubicBezTo>
                  <a:pt x="6127" y="17183"/>
                  <a:pt x="6015" y="17074"/>
                  <a:pt x="5880" y="17074"/>
                </a:cubicBezTo>
                <a:close/>
                <a:moveTo>
                  <a:pt x="7099" y="17074"/>
                </a:moveTo>
                <a:cubicBezTo>
                  <a:pt x="6879" y="17074"/>
                  <a:pt x="6770" y="17340"/>
                  <a:pt x="6923" y="17494"/>
                </a:cubicBezTo>
                <a:cubicBezTo>
                  <a:pt x="6974" y="17545"/>
                  <a:pt x="7037" y="17567"/>
                  <a:pt x="7098" y="17567"/>
                </a:cubicBezTo>
                <a:cubicBezTo>
                  <a:pt x="7225" y="17567"/>
                  <a:pt x="7346" y="17469"/>
                  <a:pt x="7346" y="17321"/>
                </a:cubicBezTo>
                <a:cubicBezTo>
                  <a:pt x="7346" y="17183"/>
                  <a:pt x="7237" y="17074"/>
                  <a:pt x="7099" y="17074"/>
                </a:cubicBezTo>
                <a:close/>
                <a:moveTo>
                  <a:pt x="8318" y="17074"/>
                </a:moveTo>
                <a:cubicBezTo>
                  <a:pt x="8099" y="17074"/>
                  <a:pt x="7989" y="17340"/>
                  <a:pt x="8146" y="17494"/>
                </a:cubicBezTo>
                <a:cubicBezTo>
                  <a:pt x="8195" y="17545"/>
                  <a:pt x="8257" y="17567"/>
                  <a:pt x="8318" y="17567"/>
                </a:cubicBezTo>
                <a:cubicBezTo>
                  <a:pt x="8444" y="17567"/>
                  <a:pt x="8565" y="17469"/>
                  <a:pt x="8565" y="17321"/>
                </a:cubicBezTo>
                <a:cubicBezTo>
                  <a:pt x="8565" y="17183"/>
                  <a:pt x="8456" y="17074"/>
                  <a:pt x="8318" y="17074"/>
                </a:cubicBezTo>
                <a:close/>
                <a:moveTo>
                  <a:pt x="9537" y="17074"/>
                </a:moveTo>
                <a:cubicBezTo>
                  <a:pt x="9318" y="17074"/>
                  <a:pt x="9208" y="17340"/>
                  <a:pt x="9365" y="17494"/>
                </a:cubicBezTo>
                <a:cubicBezTo>
                  <a:pt x="9415" y="17545"/>
                  <a:pt x="9476" y="17567"/>
                  <a:pt x="9537" y="17567"/>
                </a:cubicBezTo>
                <a:cubicBezTo>
                  <a:pt x="9663" y="17567"/>
                  <a:pt x="9785" y="17469"/>
                  <a:pt x="9785" y="17321"/>
                </a:cubicBezTo>
                <a:cubicBezTo>
                  <a:pt x="9785" y="17183"/>
                  <a:pt x="9675" y="17074"/>
                  <a:pt x="9537" y="17074"/>
                </a:cubicBezTo>
                <a:close/>
                <a:moveTo>
                  <a:pt x="2223" y="18293"/>
                </a:moveTo>
                <a:cubicBezTo>
                  <a:pt x="2151" y="18293"/>
                  <a:pt x="2082" y="18324"/>
                  <a:pt x="2035" y="18377"/>
                </a:cubicBezTo>
                <a:cubicBezTo>
                  <a:pt x="2179" y="18424"/>
                  <a:pt x="2323" y="18468"/>
                  <a:pt x="2467" y="18512"/>
                </a:cubicBezTo>
                <a:cubicBezTo>
                  <a:pt x="2451" y="18387"/>
                  <a:pt x="2345" y="18293"/>
                  <a:pt x="2223" y="18293"/>
                </a:cubicBezTo>
                <a:close/>
                <a:moveTo>
                  <a:pt x="8318" y="18293"/>
                </a:moveTo>
                <a:cubicBezTo>
                  <a:pt x="8164" y="18293"/>
                  <a:pt x="8048" y="18431"/>
                  <a:pt x="8077" y="18584"/>
                </a:cubicBezTo>
                <a:cubicBezTo>
                  <a:pt x="8230" y="18528"/>
                  <a:pt x="8381" y="18468"/>
                  <a:pt x="8525" y="18403"/>
                </a:cubicBezTo>
                <a:cubicBezTo>
                  <a:pt x="8478" y="18334"/>
                  <a:pt x="8403" y="18293"/>
                  <a:pt x="8318" y="18293"/>
                </a:cubicBezTo>
                <a:close/>
                <a:moveTo>
                  <a:pt x="3442" y="18293"/>
                </a:moveTo>
                <a:cubicBezTo>
                  <a:pt x="3219" y="18293"/>
                  <a:pt x="3110" y="18559"/>
                  <a:pt x="3266" y="18713"/>
                </a:cubicBezTo>
                <a:cubicBezTo>
                  <a:pt x="3354" y="18735"/>
                  <a:pt x="3445" y="18750"/>
                  <a:pt x="3533" y="18769"/>
                </a:cubicBezTo>
                <a:cubicBezTo>
                  <a:pt x="3783" y="18669"/>
                  <a:pt x="3711" y="18293"/>
                  <a:pt x="3442" y="18293"/>
                </a:cubicBezTo>
                <a:close/>
                <a:moveTo>
                  <a:pt x="4661" y="18293"/>
                </a:moveTo>
                <a:cubicBezTo>
                  <a:pt x="4441" y="18293"/>
                  <a:pt x="4332" y="18559"/>
                  <a:pt x="4485" y="18713"/>
                </a:cubicBezTo>
                <a:cubicBezTo>
                  <a:pt x="4536" y="18764"/>
                  <a:pt x="4599" y="18787"/>
                  <a:pt x="4660" y="18787"/>
                </a:cubicBezTo>
                <a:cubicBezTo>
                  <a:pt x="4787" y="18787"/>
                  <a:pt x="4908" y="18688"/>
                  <a:pt x="4908" y="18540"/>
                </a:cubicBezTo>
                <a:cubicBezTo>
                  <a:pt x="4908" y="18403"/>
                  <a:pt x="4795" y="18293"/>
                  <a:pt x="4661" y="18293"/>
                </a:cubicBezTo>
                <a:close/>
                <a:moveTo>
                  <a:pt x="5880" y="18293"/>
                </a:moveTo>
                <a:cubicBezTo>
                  <a:pt x="5660" y="18293"/>
                  <a:pt x="5551" y="18559"/>
                  <a:pt x="5704" y="18713"/>
                </a:cubicBezTo>
                <a:cubicBezTo>
                  <a:pt x="5755" y="18764"/>
                  <a:pt x="5818" y="18787"/>
                  <a:pt x="5879" y="18787"/>
                </a:cubicBezTo>
                <a:cubicBezTo>
                  <a:pt x="6006" y="18787"/>
                  <a:pt x="6127" y="18688"/>
                  <a:pt x="6127" y="18540"/>
                </a:cubicBezTo>
                <a:cubicBezTo>
                  <a:pt x="6127" y="18403"/>
                  <a:pt x="6015" y="18293"/>
                  <a:pt x="5880" y="18293"/>
                </a:cubicBezTo>
                <a:close/>
                <a:moveTo>
                  <a:pt x="7099" y="18293"/>
                </a:moveTo>
                <a:cubicBezTo>
                  <a:pt x="6879" y="18293"/>
                  <a:pt x="6770" y="18559"/>
                  <a:pt x="6923" y="18713"/>
                </a:cubicBezTo>
                <a:cubicBezTo>
                  <a:pt x="6974" y="18764"/>
                  <a:pt x="7037" y="18787"/>
                  <a:pt x="7098" y="18787"/>
                </a:cubicBezTo>
                <a:cubicBezTo>
                  <a:pt x="7225" y="18787"/>
                  <a:pt x="7346" y="18688"/>
                  <a:pt x="7346" y="18540"/>
                </a:cubicBezTo>
                <a:cubicBezTo>
                  <a:pt x="7346" y="18403"/>
                  <a:pt x="7237" y="18293"/>
                  <a:pt x="7099" y="182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5" name="Google Shape;4695;p18"/>
          <p:cNvSpPr/>
          <p:nvPr/>
        </p:nvSpPr>
        <p:spPr>
          <a:xfrm flipH="1">
            <a:off x="8073338" y="-8"/>
            <a:ext cx="1070660" cy="721006"/>
          </a:xfrm>
          <a:custGeom>
            <a:avLst/>
            <a:gdLst/>
            <a:ahLst/>
            <a:cxnLst/>
            <a:rect l="l" t="t" r="r" b="b"/>
            <a:pathLst>
              <a:path w="11942" h="8042" extrusionOk="0">
                <a:moveTo>
                  <a:pt x="0" y="1"/>
                </a:moveTo>
                <a:lnTo>
                  <a:pt x="0" y="6028"/>
                </a:lnTo>
                <a:cubicBezTo>
                  <a:pt x="298" y="7169"/>
                  <a:pt x="1415" y="8042"/>
                  <a:pt x="2318" y="8042"/>
                </a:cubicBezTo>
                <a:cubicBezTo>
                  <a:pt x="2603" y="8042"/>
                  <a:pt x="2867" y="7955"/>
                  <a:pt x="3077" y="7761"/>
                </a:cubicBezTo>
                <a:cubicBezTo>
                  <a:pt x="3915" y="6989"/>
                  <a:pt x="2115" y="4792"/>
                  <a:pt x="3213" y="3666"/>
                </a:cubicBezTo>
                <a:cubicBezTo>
                  <a:pt x="3378" y="3497"/>
                  <a:pt x="3557" y="3428"/>
                  <a:pt x="3752" y="3428"/>
                </a:cubicBezTo>
                <a:cubicBezTo>
                  <a:pt x="4645" y="3428"/>
                  <a:pt x="5876" y="4873"/>
                  <a:pt x="7632" y="4873"/>
                </a:cubicBezTo>
                <a:cubicBezTo>
                  <a:pt x="8054" y="4873"/>
                  <a:pt x="8507" y="4789"/>
                  <a:pt x="8993" y="4581"/>
                </a:cubicBezTo>
                <a:cubicBezTo>
                  <a:pt x="11941" y="3321"/>
                  <a:pt x="9637" y="1"/>
                  <a:pt x="96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6" name="Google Shape;4696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97" name="Google Shape;4697;p18"/>
          <p:cNvSpPr/>
          <p:nvPr/>
        </p:nvSpPr>
        <p:spPr>
          <a:xfrm rot="10800000" flipH="1">
            <a:off x="5" y="-9"/>
            <a:ext cx="1199176" cy="811772"/>
          </a:xfrm>
          <a:custGeom>
            <a:avLst/>
            <a:gdLst/>
            <a:ahLst/>
            <a:cxnLst/>
            <a:rect l="l" t="t" r="r" b="b"/>
            <a:pathLst>
              <a:path w="10252" h="6940" extrusionOk="0">
                <a:moveTo>
                  <a:pt x="1996" y="0"/>
                </a:moveTo>
                <a:cubicBezTo>
                  <a:pt x="1348" y="0"/>
                  <a:pt x="627" y="184"/>
                  <a:pt x="0" y="529"/>
                </a:cubicBezTo>
                <a:lnTo>
                  <a:pt x="0" y="6939"/>
                </a:lnTo>
                <a:lnTo>
                  <a:pt x="9364" y="6939"/>
                </a:lnTo>
                <a:cubicBezTo>
                  <a:pt x="9364" y="6939"/>
                  <a:pt x="10252" y="5400"/>
                  <a:pt x="9009" y="4091"/>
                </a:cubicBezTo>
                <a:cubicBezTo>
                  <a:pt x="8689" y="3754"/>
                  <a:pt x="8367" y="3627"/>
                  <a:pt x="8042" y="3627"/>
                </a:cubicBezTo>
                <a:cubicBezTo>
                  <a:pt x="7106" y="3627"/>
                  <a:pt x="6140" y="4675"/>
                  <a:pt x="5076" y="4775"/>
                </a:cubicBezTo>
                <a:cubicBezTo>
                  <a:pt x="4964" y="4786"/>
                  <a:pt x="4859" y="4791"/>
                  <a:pt x="4762" y="4791"/>
                </a:cubicBezTo>
                <a:cubicBezTo>
                  <a:pt x="3371" y="4791"/>
                  <a:pt x="3502" y="3703"/>
                  <a:pt x="3834" y="1843"/>
                </a:cubicBezTo>
                <a:cubicBezTo>
                  <a:pt x="4060" y="573"/>
                  <a:pt x="3141" y="0"/>
                  <a:pt x="1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8" name="Google Shape;4698;p18"/>
          <p:cNvSpPr/>
          <p:nvPr/>
        </p:nvSpPr>
        <p:spPr>
          <a:xfrm rot="10800000">
            <a:off x="8250539" y="36065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67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7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1" r:id="rId5"/>
    <p:sldLayoutId id="2147483662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930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0" name="Google Shape;7080;p29"/>
          <p:cNvSpPr txBox="1">
            <a:spLocks noGrp="1"/>
          </p:cNvSpPr>
          <p:nvPr>
            <p:ph type="ctrTitle"/>
          </p:nvPr>
        </p:nvSpPr>
        <p:spPr>
          <a:xfrm>
            <a:off x="0" y="2981063"/>
            <a:ext cx="9143999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B050"/>
                </a:solidFill>
              </a:rPr>
              <a:t>MỘT SỐ GIẢI PHÁP XÂY DỰNG LỚP HỌC THÂN THIỆN, TÍCH CỰC</a:t>
            </a:r>
            <a:endParaRPr sz="4600" dirty="0">
              <a:solidFill>
                <a:srgbClr val="00B050"/>
              </a:solidFill>
            </a:endParaRPr>
          </a:p>
        </p:txBody>
      </p:sp>
      <p:sp>
        <p:nvSpPr>
          <p:cNvPr id="7081" name="Google Shape;7081;p29"/>
          <p:cNvSpPr txBox="1">
            <a:spLocks noGrp="1"/>
          </p:cNvSpPr>
          <p:nvPr>
            <p:ph type="subTitle" idx="1"/>
          </p:nvPr>
        </p:nvSpPr>
        <p:spPr>
          <a:xfrm>
            <a:off x="2293342" y="4340904"/>
            <a:ext cx="4505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Người trình bày: Nguyễn Thị Huệ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082" name="Google Shape;7082;p29"/>
          <p:cNvGrpSpPr/>
          <p:nvPr/>
        </p:nvGrpSpPr>
        <p:grpSpPr>
          <a:xfrm>
            <a:off x="3544871" y="1505397"/>
            <a:ext cx="1001021" cy="1258046"/>
            <a:chOff x="6315900" y="3686425"/>
            <a:chExt cx="601286" cy="691652"/>
          </a:xfrm>
        </p:grpSpPr>
        <p:grpSp>
          <p:nvGrpSpPr>
            <p:cNvPr id="7083" name="Google Shape;7083;p29"/>
            <p:cNvGrpSpPr/>
            <p:nvPr/>
          </p:nvGrpSpPr>
          <p:grpSpPr>
            <a:xfrm>
              <a:off x="6616538" y="3894164"/>
              <a:ext cx="299938" cy="483371"/>
              <a:chOff x="6616538" y="3894164"/>
              <a:chExt cx="299938" cy="483371"/>
            </a:xfrm>
          </p:grpSpPr>
          <p:sp>
            <p:nvSpPr>
              <p:cNvPr id="7084" name="Google Shape;7084;p29"/>
              <p:cNvSpPr/>
              <p:nvPr/>
            </p:nvSpPr>
            <p:spPr>
              <a:xfrm>
                <a:off x="6625494" y="4274514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07" y="1"/>
                    </a:moveTo>
                    <a:cubicBezTo>
                      <a:pt x="44" y="1"/>
                      <a:pt x="4" y="53"/>
                      <a:pt x="1" y="123"/>
                    </a:cubicBezTo>
                    <a:cubicBezTo>
                      <a:pt x="1" y="197"/>
                      <a:pt x="43" y="253"/>
                      <a:pt x="109" y="253"/>
                    </a:cubicBezTo>
                    <a:cubicBezTo>
                      <a:pt x="116" y="253"/>
                      <a:pt x="122" y="252"/>
                      <a:pt x="129" y="251"/>
                    </a:cubicBezTo>
                    <a:cubicBezTo>
                      <a:pt x="180" y="245"/>
                      <a:pt x="227" y="192"/>
                      <a:pt x="277" y="157"/>
                    </a:cubicBezTo>
                    <a:cubicBezTo>
                      <a:pt x="277" y="138"/>
                      <a:pt x="277" y="120"/>
                      <a:pt x="277" y="98"/>
                    </a:cubicBezTo>
                    <a:cubicBezTo>
                      <a:pt x="230" y="66"/>
                      <a:pt x="186" y="13"/>
                      <a:pt x="133" y="4"/>
                    </a:cubicBezTo>
                    <a:cubicBezTo>
                      <a:pt x="124" y="2"/>
                      <a:pt x="115" y="1"/>
                      <a:pt x="10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29"/>
              <p:cNvSpPr/>
              <p:nvPr/>
            </p:nvSpPr>
            <p:spPr>
              <a:xfrm>
                <a:off x="6621266" y="4223803"/>
                <a:ext cx="88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56" extrusionOk="0">
                    <a:moveTo>
                      <a:pt x="144" y="0"/>
                    </a:moveTo>
                    <a:cubicBezTo>
                      <a:pt x="62" y="0"/>
                      <a:pt x="12" y="35"/>
                      <a:pt x="6" y="119"/>
                    </a:cubicBezTo>
                    <a:cubicBezTo>
                      <a:pt x="1" y="209"/>
                      <a:pt x="68" y="255"/>
                      <a:pt x="135" y="255"/>
                    </a:cubicBezTo>
                    <a:cubicBezTo>
                      <a:pt x="198" y="255"/>
                      <a:pt x="260" y="215"/>
                      <a:pt x="263" y="132"/>
                    </a:cubicBezTo>
                    <a:cubicBezTo>
                      <a:pt x="266" y="57"/>
                      <a:pt x="231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29"/>
              <p:cNvSpPr/>
              <p:nvPr/>
            </p:nvSpPr>
            <p:spPr>
              <a:xfrm>
                <a:off x="6637315" y="4219009"/>
                <a:ext cx="8791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3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0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5"/>
                      <a:pt x="4" y="125"/>
                    </a:cubicBezTo>
                    <a:cubicBezTo>
                      <a:pt x="1" y="202"/>
                      <a:pt x="57" y="263"/>
                      <a:pt x="130" y="263"/>
                    </a:cubicBezTo>
                    <a:cubicBezTo>
                      <a:pt x="132" y="263"/>
                      <a:pt x="134" y="263"/>
                      <a:pt x="135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3"/>
                      <a:pt x="260" y="186"/>
                      <a:pt x="267" y="130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29"/>
              <p:cNvSpPr/>
              <p:nvPr/>
            </p:nvSpPr>
            <p:spPr>
              <a:xfrm>
                <a:off x="6633619" y="4298521"/>
                <a:ext cx="9357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3" extrusionOk="0">
                    <a:moveTo>
                      <a:pt x="123" y="0"/>
                    </a:moveTo>
                    <a:cubicBezTo>
                      <a:pt x="55" y="0"/>
                      <a:pt x="0" y="62"/>
                      <a:pt x="14" y="132"/>
                    </a:cubicBezTo>
                    <a:cubicBezTo>
                      <a:pt x="23" y="182"/>
                      <a:pt x="83" y="226"/>
                      <a:pt x="121" y="273"/>
                    </a:cubicBezTo>
                    <a:lnTo>
                      <a:pt x="177" y="273"/>
                    </a:lnTo>
                    <a:cubicBezTo>
                      <a:pt x="211" y="226"/>
                      <a:pt x="280" y="173"/>
                      <a:pt x="274" y="129"/>
                    </a:cubicBezTo>
                    <a:cubicBezTo>
                      <a:pt x="255" y="69"/>
                      <a:pt x="208" y="22"/>
                      <a:pt x="149" y="3"/>
                    </a:cubicBezTo>
                    <a:cubicBezTo>
                      <a:pt x="140" y="1"/>
                      <a:pt x="131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29"/>
              <p:cNvSpPr/>
              <p:nvPr/>
            </p:nvSpPr>
            <p:spPr>
              <a:xfrm>
                <a:off x="6624262" y="4180984"/>
                <a:ext cx="108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6" extrusionOk="0">
                    <a:moveTo>
                      <a:pt x="149" y="1"/>
                    </a:moveTo>
                    <a:cubicBezTo>
                      <a:pt x="146" y="1"/>
                      <a:pt x="144" y="1"/>
                      <a:pt x="141" y="2"/>
                    </a:cubicBezTo>
                    <a:cubicBezTo>
                      <a:pt x="88" y="8"/>
                      <a:pt x="47" y="83"/>
                      <a:pt x="0" y="130"/>
                    </a:cubicBezTo>
                    <a:cubicBezTo>
                      <a:pt x="44" y="174"/>
                      <a:pt x="88" y="255"/>
                      <a:pt x="132" y="255"/>
                    </a:cubicBezTo>
                    <a:cubicBezTo>
                      <a:pt x="185" y="255"/>
                      <a:pt x="239" y="190"/>
                      <a:pt x="326" y="127"/>
                    </a:cubicBezTo>
                    <a:cubicBezTo>
                      <a:pt x="247" y="71"/>
                      <a:pt x="192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3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10" y="256"/>
                    </a:cubicBezTo>
                    <a:cubicBezTo>
                      <a:pt x="117" y="256"/>
                      <a:pt x="124" y="256"/>
                      <a:pt x="132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4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47"/>
                    </a:cubicBezTo>
                    <a:cubicBezTo>
                      <a:pt x="298" y="153"/>
                      <a:pt x="314" y="65"/>
                      <a:pt x="217" y="18"/>
                    </a:cubicBezTo>
                    <a:cubicBezTo>
                      <a:pt x="197" y="6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1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8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29"/>
              <p:cNvSpPr/>
              <p:nvPr/>
            </p:nvSpPr>
            <p:spPr>
              <a:xfrm>
                <a:off x="6700213" y="4191072"/>
                <a:ext cx="13386" cy="1791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8" extrusionOk="0">
                    <a:moveTo>
                      <a:pt x="189" y="250"/>
                    </a:moveTo>
                    <a:lnTo>
                      <a:pt x="192" y="253"/>
                    </a:lnTo>
                    <a:cubicBezTo>
                      <a:pt x="192" y="253"/>
                      <a:pt x="192" y="253"/>
                      <a:pt x="192" y="250"/>
                    </a:cubicBezTo>
                    <a:close/>
                    <a:moveTo>
                      <a:pt x="257" y="1"/>
                    </a:moveTo>
                    <a:cubicBezTo>
                      <a:pt x="200" y="1"/>
                      <a:pt x="151" y="45"/>
                      <a:pt x="148" y="103"/>
                    </a:cubicBezTo>
                    <a:cubicBezTo>
                      <a:pt x="142" y="150"/>
                      <a:pt x="173" y="200"/>
                      <a:pt x="192" y="250"/>
                    </a:cubicBezTo>
                    <a:cubicBezTo>
                      <a:pt x="215" y="252"/>
                      <a:pt x="240" y="261"/>
                      <a:pt x="261" y="261"/>
                    </a:cubicBezTo>
                    <a:cubicBezTo>
                      <a:pt x="269" y="261"/>
                      <a:pt x="277" y="260"/>
                      <a:pt x="283" y="256"/>
                    </a:cubicBezTo>
                    <a:cubicBezTo>
                      <a:pt x="330" y="225"/>
                      <a:pt x="399" y="181"/>
                      <a:pt x="402" y="140"/>
                    </a:cubicBezTo>
                    <a:cubicBezTo>
                      <a:pt x="402" y="97"/>
                      <a:pt x="346" y="28"/>
                      <a:pt x="298" y="9"/>
                    </a:cubicBezTo>
                    <a:cubicBezTo>
                      <a:pt x="285" y="3"/>
                      <a:pt x="270" y="1"/>
                      <a:pt x="257" y="1"/>
                    </a:cubicBezTo>
                    <a:close/>
                    <a:moveTo>
                      <a:pt x="192" y="253"/>
                    </a:moveTo>
                    <a:cubicBezTo>
                      <a:pt x="161" y="259"/>
                      <a:pt x="129" y="266"/>
                      <a:pt x="101" y="278"/>
                    </a:cubicBezTo>
                    <a:cubicBezTo>
                      <a:pt x="23" y="325"/>
                      <a:pt x="1" y="397"/>
                      <a:pt x="51" y="473"/>
                    </a:cubicBezTo>
                    <a:cubicBezTo>
                      <a:pt x="70" y="515"/>
                      <a:pt x="111" y="537"/>
                      <a:pt x="152" y="537"/>
                    </a:cubicBezTo>
                    <a:cubicBezTo>
                      <a:pt x="178" y="537"/>
                      <a:pt x="205" y="528"/>
                      <a:pt x="226" y="510"/>
                    </a:cubicBezTo>
                    <a:cubicBezTo>
                      <a:pt x="302" y="457"/>
                      <a:pt x="295" y="385"/>
                      <a:pt x="258" y="316"/>
                    </a:cubicBezTo>
                    <a:cubicBezTo>
                      <a:pt x="239" y="294"/>
                      <a:pt x="217" y="272"/>
                      <a:pt x="192" y="253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29"/>
              <p:cNvSpPr/>
              <p:nvPr/>
            </p:nvSpPr>
            <p:spPr>
              <a:xfrm>
                <a:off x="6705906" y="4133868"/>
                <a:ext cx="91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0" extrusionOk="0">
                    <a:moveTo>
                      <a:pt x="106" y="0"/>
                    </a:moveTo>
                    <a:cubicBezTo>
                      <a:pt x="71" y="53"/>
                      <a:pt x="18" y="100"/>
                      <a:pt x="12" y="157"/>
                    </a:cubicBezTo>
                    <a:cubicBezTo>
                      <a:pt x="0" y="229"/>
                      <a:pt x="54" y="290"/>
                      <a:pt x="124" y="290"/>
                    </a:cubicBezTo>
                    <a:cubicBezTo>
                      <a:pt x="130" y="290"/>
                      <a:pt x="137" y="289"/>
                      <a:pt x="143" y="288"/>
                    </a:cubicBezTo>
                    <a:cubicBezTo>
                      <a:pt x="145" y="288"/>
                      <a:pt x="146" y="288"/>
                      <a:pt x="148" y="288"/>
                    </a:cubicBezTo>
                    <a:cubicBezTo>
                      <a:pt x="221" y="288"/>
                      <a:pt x="274" y="221"/>
                      <a:pt x="259" y="150"/>
                    </a:cubicBezTo>
                    <a:cubicBezTo>
                      <a:pt x="247" y="94"/>
                      <a:pt x="193" y="50"/>
                      <a:pt x="15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3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38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3" y="0"/>
                      <a:pt x="9" y="59"/>
                      <a:pt x="3" y="126"/>
                    </a:cubicBezTo>
                    <a:cubicBezTo>
                      <a:pt x="0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8"/>
                      <a:pt x="4" y="102"/>
                    </a:cubicBezTo>
                    <a:cubicBezTo>
                      <a:pt x="0" y="118"/>
                      <a:pt x="0" y="137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38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1"/>
                      <a:pt x="53" y="262"/>
                      <a:pt x="127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82" y="229"/>
                      <a:pt x="116" y="276"/>
                    </a:cubicBezTo>
                    <a:lnTo>
                      <a:pt x="172" y="276"/>
                    </a:lnTo>
                    <a:cubicBezTo>
                      <a:pt x="207" y="226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3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38" y="255"/>
                      <a:pt x="103" y="255"/>
                    </a:cubicBezTo>
                    <a:cubicBezTo>
                      <a:pt x="112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76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9" y="0"/>
                      <a:pt x="49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29"/>
              <p:cNvSpPr/>
              <p:nvPr/>
            </p:nvSpPr>
            <p:spPr>
              <a:xfrm>
                <a:off x="6822712" y="4176988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1" y="257"/>
                      <a:pt x="165" y="257"/>
                      <a:pt x="168" y="257"/>
                    </a:cubicBezTo>
                    <a:cubicBezTo>
                      <a:pt x="238" y="257"/>
                      <a:pt x="292" y="196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29"/>
              <p:cNvSpPr/>
              <p:nvPr/>
            </p:nvSpPr>
            <p:spPr>
              <a:xfrm>
                <a:off x="6806563" y="4120983"/>
                <a:ext cx="98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2" extrusionOk="0">
                    <a:moveTo>
                      <a:pt x="174" y="1"/>
                    </a:moveTo>
                    <a:cubicBezTo>
                      <a:pt x="170" y="1"/>
                      <a:pt x="165" y="1"/>
                      <a:pt x="160" y="2"/>
                    </a:cubicBezTo>
                    <a:cubicBezTo>
                      <a:pt x="104" y="5"/>
                      <a:pt x="57" y="61"/>
                      <a:pt x="3" y="92"/>
                    </a:cubicBezTo>
                    <a:cubicBezTo>
                      <a:pt x="3" y="114"/>
                      <a:pt x="3" y="133"/>
                      <a:pt x="0" y="152"/>
                    </a:cubicBezTo>
                    <a:cubicBezTo>
                      <a:pt x="50" y="183"/>
                      <a:pt x="97" y="237"/>
                      <a:pt x="151" y="249"/>
                    </a:cubicBezTo>
                    <a:cubicBezTo>
                      <a:pt x="160" y="251"/>
                      <a:pt x="169" y="252"/>
                      <a:pt x="177" y="252"/>
                    </a:cubicBezTo>
                    <a:cubicBezTo>
                      <a:pt x="241" y="252"/>
                      <a:pt x="283" y="202"/>
                      <a:pt x="285" y="130"/>
                    </a:cubicBezTo>
                    <a:cubicBezTo>
                      <a:pt x="294" y="60"/>
                      <a:pt x="240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29"/>
              <p:cNvSpPr/>
              <p:nvPr/>
            </p:nvSpPr>
            <p:spPr>
              <a:xfrm>
                <a:off x="6810225" y="4134568"/>
                <a:ext cx="10555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1"/>
                      <a:pt x="45" y="263"/>
                      <a:pt x="115" y="263"/>
                    </a:cubicBezTo>
                    <a:cubicBezTo>
                      <a:pt x="121" y="263"/>
                      <a:pt x="128" y="262"/>
                      <a:pt x="135" y="261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2" y="258"/>
                      <a:pt x="121" y="258"/>
                    </a:cubicBezTo>
                    <a:cubicBezTo>
                      <a:pt x="125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2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4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6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29"/>
              <p:cNvSpPr/>
              <p:nvPr/>
            </p:nvSpPr>
            <p:spPr>
              <a:xfrm>
                <a:off x="6769237" y="4200828"/>
                <a:ext cx="86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9" extrusionOk="0">
                    <a:moveTo>
                      <a:pt x="131" y="1"/>
                    </a:moveTo>
                    <a:cubicBezTo>
                      <a:pt x="66" y="1"/>
                      <a:pt x="1" y="45"/>
                      <a:pt x="2" y="133"/>
                    </a:cubicBezTo>
                    <a:cubicBezTo>
                      <a:pt x="5" y="206"/>
                      <a:pt x="41" y="258"/>
                      <a:pt x="124" y="258"/>
                    </a:cubicBezTo>
                    <a:cubicBezTo>
                      <a:pt x="126" y="258"/>
                      <a:pt x="128" y="258"/>
                      <a:pt x="131" y="258"/>
                    </a:cubicBezTo>
                    <a:cubicBezTo>
                      <a:pt x="135" y="258"/>
                      <a:pt x="140" y="258"/>
                      <a:pt x="144" y="258"/>
                    </a:cubicBezTo>
                    <a:cubicBezTo>
                      <a:pt x="225" y="258"/>
                      <a:pt x="259" y="204"/>
                      <a:pt x="259" y="133"/>
                    </a:cubicBezTo>
                    <a:cubicBezTo>
                      <a:pt x="261" y="45"/>
                      <a:pt x="196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3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4" y="1"/>
                    </a:moveTo>
                    <a:cubicBezTo>
                      <a:pt x="55" y="1"/>
                      <a:pt x="0" y="36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29"/>
              <p:cNvSpPr/>
              <p:nvPr/>
            </p:nvSpPr>
            <p:spPr>
              <a:xfrm>
                <a:off x="6753488" y="4117986"/>
                <a:ext cx="9690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6" extrusionOk="0">
                    <a:moveTo>
                      <a:pt x="131" y="1"/>
                    </a:moveTo>
                    <a:cubicBezTo>
                      <a:pt x="74" y="85"/>
                      <a:pt x="18" y="135"/>
                      <a:pt x="12" y="192"/>
                    </a:cubicBezTo>
                    <a:cubicBezTo>
                      <a:pt x="0" y="264"/>
                      <a:pt x="57" y="325"/>
                      <a:pt x="127" y="325"/>
                    </a:cubicBezTo>
                    <a:cubicBezTo>
                      <a:pt x="133" y="325"/>
                      <a:pt x="140" y="325"/>
                      <a:pt x="146" y="324"/>
                    </a:cubicBezTo>
                    <a:cubicBezTo>
                      <a:pt x="222" y="314"/>
                      <a:pt x="290" y="261"/>
                      <a:pt x="269" y="176"/>
                    </a:cubicBezTo>
                    <a:cubicBezTo>
                      <a:pt x="253" y="123"/>
                      <a:pt x="193" y="79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3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22"/>
                    </a:cubicBezTo>
                    <a:cubicBezTo>
                      <a:pt x="4" y="215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29"/>
              <p:cNvSpPr/>
              <p:nvPr/>
            </p:nvSpPr>
            <p:spPr>
              <a:xfrm>
                <a:off x="6797906" y="4060349"/>
                <a:ext cx="91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2" extrusionOk="0">
                    <a:moveTo>
                      <a:pt x="168" y="0"/>
                    </a:moveTo>
                    <a:cubicBezTo>
                      <a:pt x="161" y="0"/>
                      <a:pt x="154" y="1"/>
                      <a:pt x="147" y="2"/>
                    </a:cubicBezTo>
                    <a:cubicBezTo>
                      <a:pt x="94" y="11"/>
                      <a:pt x="47" y="65"/>
                      <a:pt x="0" y="102"/>
                    </a:cubicBezTo>
                    <a:cubicBezTo>
                      <a:pt x="0" y="121"/>
                      <a:pt x="0" y="140"/>
                      <a:pt x="0" y="159"/>
                    </a:cubicBezTo>
                    <a:cubicBezTo>
                      <a:pt x="50" y="190"/>
                      <a:pt x="97" y="240"/>
                      <a:pt x="150" y="249"/>
                    </a:cubicBezTo>
                    <a:cubicBezTo>
                      <a:pt x="159" y="251"/>
                      <a:pt x="167" y="252"/>
                      <a:pt x="175" y="252"/>
                    </a:cubicBezTo>
                    <a:cubicBezTo>
                      <a:pt x="238" y="252"/>
                      <a:pt x="276" y="197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61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3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4" y="51"/>
                      <a:pt x="4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6"/>
                      <a:pt x="232" y="199"/>
                      <a:pt x="283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70" y="0"/>
                    </a:moveTo>
                    <a:cubicBezTo>
                      <a:pt x="164" y="0"/>
                      <a:pt x="158" y="1"/>
                      <a:pt x="151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29"/>
              <p:cNvSpPr/>
              <p:nvPr/>
            </p:nvSpPr>
            <p:spPr>
              <a:xfrm>
                <a:off x="6887840" y="4134967"/>
                <a:ext cx="9423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9" extrusionOk="0">
                    <a:moveTo>
                      <a:pt x="169" y="1"/>
                    </a:moveTo>
                    <a:cubicBezTo>
                      <a:pt x="164" y="1"/>
                      <a:pt x="159" y="1"/>
                      <a:pt x="154" y="2"/>
                    </a:cubicBezTo>
                    <a:cubicBezTo>
                      <a:pt x="101" y="11"/>
                      <a:pt x="54" y="67"/>
                      <a:pt x="4" y="99"/>
                    </a:cubicBezTo>
                    <a:lnTo>
                      <a:pt x="0" y="155"/>
                    </a:lnTo>
                    <a:cubicBezTo>
                      <a:pt x="51" y="190"/>
                      <a:pt x="94" y="246"/>
                      <a:pt x="151" y="255"/>
                    </a:cubicBezTo>
                    <a:cubicBezTo>
                      <a:pt x="160" y="258"/>
                      <a:pt x="169" y="259"/>
                      <a:pt x="178" y="259"/>
                    </a:cubicBezTo>
                    <a:cubicBezTo>
                      <a:pt x="242" y="259"/>
                      <a:pt x="277" y="200"/>
                      <a:pt x="279" y="133"/>
                    </a:cubicBezTo>
                    <a:cubicBezTo>
                      <a:pt x="282" y="60"/>
                      <a:pt x="239" y="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1" y="253"/>
                      <a:pt x="283" y="201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29"/>
              <p:cNvSpPr/>
              <p:nvPr/>
            </p:nvSpPr>
            <p:spPr>
              <a:xfrm>
                <a:off x="6874688" y="4008239"/>
                <a:ext cx="10356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2" extrusionOk="0">
                    <a:moveTo>
                      <a:pt x="201" y="1"/>
                    </a:moveTo>
                    <a:cubicBezTo>
                      <a:pt x="193" y="1"/>
                      <a:pt x="185" y="1"/>
                      <a:pt x="176" y="3"/>
                    </a:cubicBezTo>
                    <a:cubicBezTo>
                      <a:pt x="123" y="12"/>
                      <a:pt x="79" y="72"/>
                      <a:pt x="1" y="135"/>
                    </a:cubicBezTo>
                    <a:cubicBezTo>
                      <a:pt x="82" y="194"/>
                      <a:pt x="126" y="254"/>
                      <a:pt x="179" y="260"/>
                    </a:cubicBezTo>
                    <a:cubicBezTo>
                      <a:pt x="186" y="261"/>
                      <a:pt x="192" y="262"/>
                      <a:pt x="199" y="262"/>
                    </a:cubicBezTo>
                    <a:cubicBezTo>
                      <a:pt x="271" y="262"/>
                      <a:pt x="311" y="197"/>
                      <a:pt x="308" y="122"/>
                    </a:cubicBezTo>
                    <a:cubicBezTo>
                      <a:pt x="308" y="55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3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0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4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9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29"/>
              <p:cNvSpPr/>
              <p:nvPr/>
            </p:nvSpPr>
            <p:spPr>
              <a:xfrm>
                <a:off x="6904555" y="4156677"/>
                <a:ext cx="96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2" extrusionOk="0">
                    <a:moveTo>
                      <a:pt x="123" y="0"/>
                    </a:moveTo>
                    <a:cubicBezTo>
                      <a:pt x="54" y="0"/>
                      <a:pt x="0" y="59"/>
                      <a:pt x="9" y="127"/>
                    </a:cubicBezTo>
                    <a:cubicBezTo>
                      <a:pt x="12" y="199"/>
                      <a:pt x="47" y="261"/>
                      <a:pt x="116" y="261"/>
                    </a:cubicBezTo>
                    <a:cubicBezTo>
                      <a:pt x="125" y="261"/>
                      <a:pt x="134" y="260"/>
                      <a:pt x="144" y="258"/>
                    </a:cubicBezTo>
                    <a:cubicBezTo>
                      <a:pt x="197" y="249"/>
                      <a:pt x="241" y="193"/>
                      <a:pt x="288" y="155"/>
                    </a:cubicBezTo>
                    <a:cubicBezTo>
                      <a:pt x="266" y="42"/>
                      <a:pt x="210" y="1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29"/>
              <p:cNvSpPr/>
              <p:nvPr/>
            </p:nvSpPr>
            <p:spPr>
              <a:xfrm>
                <a:off x="6902325" y="4175789"/>
                <a:ext cx="11021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30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29"/>
              <p:cNvSpPr/>
              <p:nvPr/>
            </p:nvSpPr>
            <p:spPr>
              <a:xfrm>
                <a:off x="6895565" y="4197399"/>
                <a:ext cx="93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2" extrusionOk="0">
                    <a:moveTo>
                      <a:pt x="109" y="0"/>
                    </a:moveTo>
                    <a:cubicBezTo>
                      <a:pt x="46" y="0"/>
                      <a:pt x="9" y="60"/>
                      <a:pt x="3" y="126"/>
                    </a:cubicBezTo>
                    <a:cubicBezTo>
                      <a:pt x="0" y="199"/>
                      <a:pt x="41" y="262"/>
                      <a:pt x="111" y="262"/>
                    </a:cubicBezTo>
                    <a:cubicBezTo>
                      <a:pt x="116" y="262"/>
                      <a:pt x="121" y="261"/>
                      <a:pt x="126" y="261"/>
                    </a:cubicBezTo>
                    <a:cubicBezTo>
                      <a:pt x="179" y="254"/>
                      <a:pt x="229" y="198"/>
                      <a:pt x="279" y="167"/>
                    </a:cubicBezTo>
                    <a:cubicBezTo>
                      <a:pt x="279" y="148"/>
                      <a:pt x="279" y="129"/>
                      <a:pt x="279" y="110"/>
                    </a:cubicBezTo>
                    <a:cubicBezTo>
                      <a:pt x="232" y="73"/>
                      <a:pt x="188" y="13"/>
                      <a:pt x="135" y="4"/>
                    </a:cubicBezTo>
                    <a:cubicBezTo>
                      <a:pt x="126" y="1"/>
                      <a:pt x="117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9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5" y="277"/>
                    </a:cubicBezTo>
                    <a:cubicBezTo>
                      <a:pt x="232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29"/>
              <p:cNvSpPr/>
              <p:nvPr/>
            </p:nvSpPr>
            <p:spPr>
              <a:xfrm>
                <a:off x="6863833" y="4184346"/>
                <a:ext cx="89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8" y="285"/>
                      <a:pt x="270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7"/>
                      <a:pt x="1" y="148"/>
                    </a:cubicBezTo>
                    <a:cubicBezTo>
                      <a:pt x="48" y="182"/>
                      <a:pt x="92" y="242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7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2" y="201"/>
                      <a:pt x="282" y="127"/>
                    </a:cubicBezTo>
                    <a:cubicBezTo>
                      <a:pt x="285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78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5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29"/>
              <p:cNvSpPr/>
              <p:nvPr/>
            </p:nvSpPr>
            <p:spPr>
              <a:xfrm>
                <a:off x="6790713" y="4216245"/>
                <a:ext cx="9390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5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198"/>
                      <a:pt x="48" y="254"/>
                      <a:pt x="114" y="254"/>
                    </a:cubicBezTo>
                    <a:cubicBezTo>
                      <a:pt x="121" y="254"/>
                      <a:pt x="128" y="254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29"/>
              <p:cNvSpPr/>
              <p:nvPr/>
            </p:nvSpPr>
            <p:spPr>
              <a:xfrm>
                <a:off x="6778194" y="4265258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37" y="0"/>
                    </a:moveTo>
                    <a:cubicBezTo>
                      <a:pt x="71" y="0"/>
                      <a:pt x="6" y="44"/>
                      <a:pt x="6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13" y="253"/>
                      <a:pt x="266" y="216"/>
                      <a:pt x="266" y="128"/>
                    </a:cubicBezTo>
                    <a:cubicBezTo>
                      <a:pt x="265" y="43"/>
                      <a:pt x="201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51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6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6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57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63" y="1"/>
                    </a:moveTo>
                    <a:lnTo>
                      <a:pt x="107" y="4"/>
                    </a:ln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51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29"/>
              <p:cNvSpPr/>
              <p:nvPr/>
            </p:nvSpPr>
            <p:spPr>
              <a:xfrm>
                <a:off x="6698548" y="4271251"/>
                <a:ext cx="9124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2" extrusionOk="0">
                    <a:moveTo>
                      <a:pt x="128" y="1"/>
                    </a:moveTo>
                    <a:cubicBezTo>
                      <a:pt x="58" y="1"/>
                      <a:pt x="1" y="61"/>
                      <a:pt x="7" y="130"/>
                    </a:cubicBezTo>
                    <a:cubicBezTo>
                      <a:pt x="7" y="203"/>
                      <a:pt x="43" y="262"/>
                      <a:pt x="126" y="262"/>
                    </a:cubicBezTo>
                    <a:cubicBezTo>
                      <a:pt x="128" y="262"/>
                      <a:pt x="130" y="261"/>
                      <a:pt x="132" y="261"/>
                    </a:cubicBezTo>
                    <a:cubicBezTo>
                      <a:pt x="135" y="261"/>
                      <a:pt x="137" y="262"/>
                      <a:pt x="140" y="262"/>
                    </a:cubicBezTo>
                    <a:cubicBezTo>
                      <a:pt x="225" y="262"/>
                      <a:pt x="261" y="209"/>
                      <a:pt x="264" y="136"/>
                    </a:cubicBezTo>
                    <a:cubicBezTo>
                      <a:pt x="273" y="63"/>
                      <a:pt x="217" y="1"/>
                      <a:pt x="144" y="1"/>
                    </a:cubicBezTo>
                    <a:cubicBezTo>
                      <a:pt x="142" y="1"/>
                      <a:pt x="140" y="1"/>
                      <a:pt x="139" y="1"/>
                    </a:cubicBezTo>
                    <a:cubicBezTo>
                      <a:pt x="135" y="1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29"/>
              <p:cNvSpPr/>
              <p:nvPr/>
            </p:nvSpPr>
            <p:spPr>
              <a:xfrm>
                <a:off x="6683631" y="4319865"/>
                <a:ext cx="87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2" extrusionOk="0">
                    <a:moveTo>
                      <a:pt x="121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4" y="46"/>
                      <a:pt x="217" y="2"/>
                      <a:pt x="135" y="2"/>
                    </a:cubicBezTo>
                    <a:cubicBezTo>
                      <a:pt x="130" y="1"/>
                      <a:pt x="126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7" y="167"/>
                      <a:pt x="310" y="167"/>
                    </a:cubicBezTo>
                    <a:cubicBezTo>
                      <a:pt x="300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3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29" y="0"/>
                    </a:moveTo>
                    <a:cubicBezTo>
                      <a:pt x="46" y="0"/>
                      <a:pt x="9" y="52"/>
                      <a:pt x="9" y="129"/>
                    </a:cubicBezTo>
                    <a:cubicBezTo>
                      <a:pt x="0" y="199"/>
                      <a:pt x="54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3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29"/>
              <p:cNvSpPr/>
              <p:nvPr/>
            </p:nvSpPr>
            <p:spPr>
              <a:xfrm>
                <a:off x="6617803" y="4240285"/>
                <a:ext cx="90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7" extrusionOk="0">
                    <a:moveTo>
                      <a:pt x="125" y="0"/>
                    </a:moveTo>
                    <a:cubicBezTo>
                      <a:pt x="54" y="0"/>
                      <a:pt x="1" y="63"/>
                      <a:pt x="13" y="132"/>
                    </a:cubicBezTo>
                    <a:cubicBezTo>
                      <a:pt x="7" y="201"/>
                      <a:pt x="61" y="256"/>
                      <a:pt x="125" y="256"/>
                    </a:cubicBezTo>
                    <a:cubicBezTo>
                      <a:pt x="131" y="256"/>
                      <a:pt x="138" y="256"/>
                      <a:pt x="144" y="254"/>
                    </a:cubicBezTo>
                    <a:cubicBezTo>
                      <a:pt x="226" y="251"/>
                      <a:pt x="273" y="207"/>
                      <a:pt x="266" y="123"/>
                    </a:cubicBezTo>
                    <a:cubicBezTo>
                      <a:pt x="269" y="36"/>
                      <a:pt x="215" y="0"/>
                      <a:pt x="144" y="0"/>
                    </a:cubicBezTo>
                    <a:cubicBezTo>
                      <a:pt x="141" y="0"/>
                      <a:pt x="138" y="0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3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6"/>
                    </a:cubicBezTo>
                    <a:cubicBezTo>
                      <a:pt x="2" y="220"/>
                      <a:pt x="65" y="260"/>
                      <a:pt x="128" y="260"/>
                    </a:cubicBezTo>
                    <a:cubicBezTo>
                      <a:pt x="195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cubicBezTo>
                      <a:pt x="1" y="118"/>
                      <a:pt x="1" y="137"/>
                      <a:pt x="1" y="156"/>
                    </a:cubicBez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3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6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29"/>
              <p:cNvSpPr/>
              <p:nvPr/>
            </p:nvSpPr>
            <p:spPr>
              <a:xfrm>
                <a:off x="6637415" y="4030448"/>
                <a:ext cx="8058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201" y="0"/>
                    </a:moveTo>
                    <a:lnTo>
                      <a:pt x="0" y="120"/>
                    </a:lnTo>
                    <a:cubicBezTo>
                      <a:pt x="36" y="149"/>
                      <a:pt x="72" y="176"/>
                      <a:pt x="105" y="176"/>
                    </a:cubicBezTo>
                    <a:cubicBezTo>
                      <a:pt x="106" y="176"/>
                      <a:pt x="108" y="176"/>
                      <a:pt x="110" y="176"/>
                    </a:cubicBezTo>
                    <a:cubicBezTo>
                      <a:pt x="157" y="173"/>
                      <a:pt x="198" y="94"/>
                      <a:pt x="242" y="51"/>
                    </a:cubicBezTo>
                    <a:cubicBezTo>
                      <a:pt x="229" y="35"/>
                      <a:pt x="213" y="19"/>
                      <a:pt x="20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4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6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48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29"/>
              <p:cNvSpPr/>
              <p:nvPr/>
            </p:nvSpPr>
            <p:spPr>
              <a:xfrm>
                <a:off x="6668714" y="4048062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50" y="0"/>
                    </a:moveTo>
                    <a:cubicBezTo>
                      <a:pt x="145" y="0"/>
                      <a:pt x="140" y="0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ubicBezTo>
                      <a:pt x="55" y="1"/>
                      <a:pt x="1" y="64"/>
                      <a:pt x="7" y="133"/>
                    </a:cubicBezTo>
                    <a:cubicBezTo>
                      <a:pt x="4" y="201"/>
                      <a:pt x="58" y="257"/>
                      <a:pt x="122" y="257"/>
                    </a:cubicBezTo>
                    <a:cubicBezTo>
                      <a:pt x="128" y="257"/>
                      <a:pt x="135" y="256"/>
                      <a:pt x="141" y="255"/>
                    </a:cubicBezTo>
                    <a:cubicBezTo>
                      <a:pt x="223" y="252"/>
                      <a:pt x="270" y="211"/>
                      <a:pt x="267" y="133"/>
                    </a:cubicBezTo>
                    <a:cubicBezTo>
                      <a:pt x="276" y="60"/>
                      <a:pt x="219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29"/>
              <p:cNvSpPr/>
              <p:nvPr/>
            </p:nvSpPr>
            <p:spPr>
              <a:xfrm>
                <a:off x="6686927" y="4072502"/>
                <a:ext cx="10189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8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7"/>
                    </a:cubicBezTo>
                    <a:cubicBezTo>
                      <a:pt x="243" y="257"/>
                      <a:pt x="303" y="220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1" y="56"/>
                      <a:pt x="6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4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32" y="256"/>
                    </a:cubicBezTo>
                    <a:cubicBezTo>
                      <a:pt x="135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1" y="1"/>
                    </a:moveTo>
                    <a:cubicBezTo>
                      <a:pt x="54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51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4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9"/>
                    </a:cubicBezTo>
                    <a:cubicBezTo>
                      <a:pt x="1" y="198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0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9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5" y="261"/>
                      <a:pt x="143" y="261"/>
                    </a:cubicBezTo>
                    <a:cubicBezTo>
                      <a:pt x="205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6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29"/>
              <p:cNvSpPr/>
              <p:nvPr/>
            </p:nvSpPr>
            <p:spPr>
              <a:xfrm>
                <a:off x="6860903" y="3896362"/>
                <a:ext cx="8324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2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0" y="191"/>
                      <a:pt x="119" y="192"/>
                      <a:pt x="128" y="192"/>
                    </a:cubicBezTo>
                    <a:cubicBezTo>
                      <a:pt x="195" y="192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101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8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6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29"/>
              <p:cNvSpPr/>
              <p:nvPr/>
            </p:nvSpPr>
            <p:spPr>
              <a:xfrm>
                <a:off x="6911848" y="3923898"/>
                <a:ext cx="4628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80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80"/>
                    </a:cubicBezTo>
                    <a:lnTo>
                      <a:pt x="138" y="280"/>
                    </a:ln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3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50"/>
                    </a:cubicBezTo>
                    <a:cubicBezTo>
                      <a:pt x="298" y="153"/>
                      <a:pt x="314" y="65"/>
                      <a:pt x="213" y="18"/>
                    </a:cubicBezTo>
                    <a:cubicBezTo>
                      <a:pt x="194" y="6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5" y="167"/>
                      <a:pt x="309" y="167"/>
                    </a:cubicBezTo>
                    <a:cubicBezTo>
                      <a:pt x="299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29"/>
              <p:cNvSpPr/>
              <p:nvPr/>
            </p:nvSpPr>
            <p:spPr>
              <a:xfrm>
                <a:off x="6911614" y="4193337"/>
                <a:ext cx="4861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8" extrusionOk="0">
                    <a:moveTo>
                      <a:pt x="129" y="0"/>
                    </a:moveTo>
                    <a:cubicBezTo>
                      <a:pt x="70" y="85"/>
                      <a:pt x="1" y="141"/>
                      <a:pt x="7" y="185"/>
                    </a:cubicBezTo>
                    <a:cubicBezTo>
                      <a:pt x="10" y="195"/>
                      <a:pt x="13" y="201"/>
                      <a:pt x="17" y="207"/>
                    </a:cubicBezTo>
                    <a:lnTo>
                      <a:pt x="145" y="129"/>
                    </a:lnTo>
                    <a:lnTo>
                      <a:pt x="145" y="19"/>
                    </a:lnTo>
                    <a:cubicBezTo>
                      <a:pt x="142" y="13"/>
                      <a:pt x="136" y="7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29"/>
              <p:cNvSpPr/>
              <p:nvPr/>
            </p:nvSpPr>
            <p:spPr>
              <a:xfrm>
                <a:off x="6624162" y="4180984"/>
                <a:ext cx="109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56" extrusionOk="0">
                    <a:moveTo>
                      <a:pt x="152" y="1"/>
                    </a:moveTo>
                    <a:cubicBezTo>
                      <a:pt x="149" y="1"/>
                      <a:pt x="147" y="1"/>
                      <a:pt x="144" y="2"/>
                    </a:cubicBezTo>
                    <a:cubicBezTo>
                      <a:pt x="91" y="8"/>
                      <a:pt x="50" y="83"/>
                      <a:pt x="0" y="130"/>
                    </a:cubicBezTo>
                    <a:cubicBezTo>
                      <a:pt x="47" y="174"/>
                      <a:pt x="91" y="255"/>
                      <a:pt x="135" y="255"/>
                    </a:cubicBezTo>
                    <a:cubicBezTo>
                      <a:pt x="188" y="255"/>
                      <a:pt x="242" y="190"/>
                      <a:pt x="329" y="127"/>
                    </a:cubicBezTo>
                    <a:cubicBezTo>
                      <a:pt x="250" y="71"/>
                      <a:pt x="195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29"/>
              <p:cNvSpPr/>
              <p:nvPr/>
            </p:nvSpPr>
            <p:spPr>
              <a:xfrm>
                <a:off x="6637415" y="4030548"/>
                <a:ext cx="8058" cy="57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4" extrusionOk="0">
                    <a:moveTo>
                      <a:pt x="201" y="1"/>
                    </a:moveTo>
                    <a:lnTo>
                      <a:pt x="0" y="120"/>
                    </a:lnTo>
                    <a:cubicBezTo>
                      <a:pt x="36" y="146"/>
                      <a:pt x="72" y="173"/>
                      <a:pt x="105" y="173"/>
                    </a:cubicBezTo>
                    <a:cubicBezTo>
                      <a:pt x="106" y="173"/>
                      <a:pt x="108" y="173"/>
                      <a:pt x="110" y="173"/>
                    </a:cubicBezTo>
                    <a:cubicBezTo>
                      <a:pt x="157" y="170"/>
                      <a:pt x="201" y="91"/>
                      <a:pt x="242" y="48"/>
                    </a:cubicBezTo>
                    <a:cubicBezTo>
                      <a:pt x="229" y="32"/>
                      <a:pt x="213" y="16"/>
                      <a:pt x="20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8" name="Google Shape;7368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9" name="Google Shape;7369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1" name="Google Shape;7371;p29"/>
              <p:cNvSpPr/>
              <p:nvPr/>
            </p:nvSpPr>
            <p:spPr>
              <a:xfrm>
                <a:off x="6736206" y="4293394"/>
                <a:ext cx="9024" cy="1005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02" extrusionOk="0">
                    <a:moveTo>
                      <a:pt x="129" y="1"/>
                    </a:moveTo>
                    <a:cubicBezTo>
                      <a:pt x="73" y="79"/>
                      <a:pt x="1" y="139"/>
                      <a:pt x="7" y="182"/>
                    </a:cubicBezTo>
                    <a:cubicBezTo>
                      <a:pt x="17" y="226"/>
                      <a:pt x="73" y="264"/>
                      <a:pt x="120" y="301"/>
                    </a:cubicBezTo>
                    <a:lnTo>
                      <a:pt x="236" y="229"/>
                    </a:lnTo>
                    <a:cubicBezTo>
                      <a:pt x="252" y="214"/>
                      <a:pt x="261" y="195"/>
                      <a:pt x="267" y="170"/>
                    </a:cubicBezTo>
                    <a:cubicBezTo>
                      <a:pt x="270" y="126"/>
                      <a:pt x="195" y="76"/>
                      <a:pt x="12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2" name="Google Shape;7372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4"/>
                      <a:pt x="52" y="262"/>
                      <a:pt x="126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0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4" name="Google Shape;7374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5" name="Google Shape;7375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5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7" name="Google Shape;7377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29"/>
              <p:cNvSpPr/>
              <p:nvPr/>
            </p:nvSpPr>
            <p:spPr>
              <a:xfrm>
                <a:off x="6902325" y="4175789"/>
                <a:ext cx="108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27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98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3" name="Google Shape;7383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4" name="Google Shape;7384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7" name="Google Shape;7387;p29"/>
              <p:cNvSpPr/>
              <p:nvPr/>
            </p:nvSpPr>
            <p:spPr>
              <a:xfrm>
                <a:off x="6845687" y="4229863"/>
                <a:ext cx="8691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7" extrusionOk="0">
                    <a:moveTo>
                      <a:pt x="141" y="0"/>
                    </a:moveTo>
                    <a:cubicBezTo>
                      <a:pt x="76" y="79"/>
                      <a:pt x="0" y="135"/>
                      <a:pt x="7" y="179"/>
                    </a:cubicBezTo>
                    <a:cubicBezTo>
                      <a:pt x="19" y="213"/>
                      <a:pt x="41" y="245"/>
                      <a:pt x="69" y="267"/>
                    </a:cubicBezTo>
                    <a:lnTo>
                      <a:pt x="260" y="151"/>
                    </a:lnTo>
                    <a:cubicBezTo>
                      <a:pt x="242" y="113"/>
                      <a:pt x="188" y="6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19"/>
                    </a:cubicBezTo>
                    <a:cubicBezTo>
                      <a:pt x="4" y="214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0" name="Google Shape;7390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0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3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3" name="Google Shape;7393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29"/>
              <p:cNvSpPr/>
              <p:nvPr/>
            </p:nvSpPr>
            <p:spPr>
              <a:xfrm>
                <a:off x="6622498" y="4363384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5" y="0"/>
                    </a:moveTo>
                    <a:cubicBezTo>
                      <a:pt x="48" y="0"/>
                      <a:pt x="0" y="52"/>
                      <a:pt x="0" y="127"/>
                    </a:cubicBezTo>
                    <a:cubicBezTo>
                      <a:pt x="3" y="196"/>
                      <a:pt x="35" y="252"/>
                      <a:pt x="94" y="262"/>
                    </a:cubicBezTo>
                    <a:lnTo>
                      <a:pt x="282" y="149"/>
                    </a:lnTo>
                    <a:lnTo>
                      <a:pt x="282" y="102"/>
                    </a:lnTo>
                    <a:cubicBezTo>
                      <a:pt x="235" y="67"/>
                      <a:pt x="188" y="11"/>
                      <a:pt x="132" y="1"/>
                    </a:cubicBezTo>
                    <a:cubicBezTo>
                      <a:pt x="126" y="1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29"/>
              <p:cNvSpPr/>
              <p:nvPr/>
            </p:nvSpPr>
            <p:spPr>
              <a:xfrm>
                <a:off x="6860903" y="3896362"/>
                <a:ext cx="8324" cy="642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3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1" y="191"/>
                      <a:pt x="121" y="193"/>
                      <a:pt x="131" y="193"/>
                    </a:cubicBezTo>
                    <a:cubicBezTo>
                      <a:pt x="196" y="193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8" y="0"/>
                      <a:pt x="46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29"/>
              <p:cNvSpPr/>
              <p:nvPr/>
            </p:nvSpPr>
            <p:spPr>
              <a:xfrm>
                <a:off x="6753554" y="4117986"/>
                <a:ext cx="962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26" extrusionOk="0">
                    <a:moveTo>
                      <a:pt x="129" y="1"/>
                    </a:moveTo>
                    <a:cubicBezTo>
                      <a:pt x="72" y="85"/>
                      <a:pt x="16" y="135"/>
                      <a:pt x="10" y="192"/>
                    </a:cubicBezTo>
                    <a:cubicBezTo>
                      <a:pt x="1" y="264"/>
                      <a:pt x="56" y="325"/>
                      <a:pt x="125" y="325"/>
                    </a:cubicBezTo>
                    <a:cubicBezTo>
                      <a:pt x="131" y="325"/>
                      <a:pt x="138" y="325"/>
                      <a:pt x="144" y="324"/>
                    </a:cubicBezTo>
                    <a:cubicBezTo>
                      <a:pt x="220" y="314"/>
                      <a:pt x="288" y="261"/>
                      <a:pt x="267" y="176"/>
                    </a:cubicBezTo>
                    <a:cubicBezTo>
                      <a:pt x="251" y="123"/>
                      <a:pt x="191" y="79"/>
                      <a:pt x="12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29"/>
              <p:cNvSpPr/>
              <p:nvPr/>
            </p:nvSpPr>
            <p:spPr>
              <a:xfrm>
                <a:off x="6616538" y="4371542"/>
                <a:ext cx="1698" cy="599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38" y="161"/>
                    </a:lnTo>
                    <a:cubicBezTo>
                      <a:pt x="47" y="136"/>
                      <a:pt x="51" y="111"/>
                      <a:pt x="47" y="85"/>
                    </a:cubicBezTo>
                    <a:cubicBezTo>
                      <a:pt x="38" y="54"/>
                      <a:pt x="22" y="26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29"/>
              <p:cNvSpPr/>
              <p:nvPr/>
            </p:nvSpPr>
            <p:spPr>
              <a:xfrm>
                <a:off x="6904555" y="4156577"/>
                <a:ext cx="9623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5" extrusionOk="0">
                    <a:moveTo>
                      <a:pt x="127" y="1"/>
                    </a:moveTo>
                    <a:cubicBezTo>
                      <a:pt x="57" y="1"/>
                      <a:pt x="0" y="61"/>
                      <a:pt x="9" y="130"/>
                    </a:cubicBezTo>
                    <a:cubicBezTo>
                      <a:pt x="12" y="202"/>
                      <a:pt x="47" y="264"/>
                      <a:pt x="116" y="264"/>
                    </a:cubicBezTo>
                    <a:cubicBezTo>
                      <a:pt x="125" y="264"/>
                      <a:pt x="134" y="263"/>
                      <a:pt x="144" y="261"/>
                    </a:cubicBezTo>
                    <a:cubicBezTo>
                      <a:pt x="197" y="252"/>
                      <a:pt x="241" y="196"/>
                      <a:pt x="288" y="158"/>
                    </a:cubicBezTo>
                    <a:cubicBezTo>
                      <a:pt x="266" y="45"/>
                      <a:pt x="210" y="4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29"/>
              <p:cNvSpPr/>
              <p:nvPr/>
            </p:nvSpPr>
            <p:spPr>
              <a:xfrm>
                <a:off x="6616538" y="4285469"/>
                <a:ext cx="586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1" extrusionOk="0">
                    <a:moveTo>
                      <a:pt x="35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4"/>
                      <a:pt x="10" y="7"/>
                      <a:pt x="0" y="10"/>
                    </a:cubicBezTo>
                    <a:lnTo>
                      <a:pt x="0" y="261"/>
                    </a:lnTo>
                    <a:lnTo>
                      <a:pt x="22" y="261"/>
                    </a:lnTo>
                    <a:cubicBezTo>
                      <a:pt x="76" y="254"/>
                      <a:pt x="123" y="198"/>
                      <a:pt x="173" y="163"/>
                    </a:cubicBezTo>
                    <a:cubicBezTo>
                      <a:pt x="173" y="145"/>
                      <a:pt x="173" y="126"/>
                      <a:pt x="176" y="104"/>
                    </a:cubicBezTo>
                    <a:cubicBezTo>
                      <a:pt x="127" y="67"/>
                      <a:pt x="78" y="0"/>
                      <a:pt x="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6"/>
                      <a:pt x="4" y="128"/>
                    </a:cubicBezTo>
                    <a:cubicBezTo>
                      <a:pt x="1" y="202"/>
                      <a:pt x="57" y="263"/>
                      <a:pt x="133" y="263"/>
                    </a:cubicBezTo>
                    <a:cubicBezTo>
                      <a:pt x="135" y="263"/>
                      <a:pt x="137" y="263"/>
                      <a:pt x="138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102"/>
                    </a:cubicBezTo>
                    <a:cubicBezTo>
                      <a:pt x="0" y="118"/>
                      <a:pt x="0" y="134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29"/>
              <p:cNvSpPr/>
              <p:nvPr/>
            </p:nvSpPr>
            <p:spPr>
              <a:xfrm>
                <a:off x="6698747" y="4271318"/>
                <a:ext cx="87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0" extrusionOk="0">
                    <a:moveTo>
                      <a:pt x="129" y="0"/>
                    </a:moveTo>
                    <a:cubicBezTo>
                      <a:pt x="65" y="0"/>
                      <a:pt x="1" y="43"/>
                      <a:pt x="1" y="128"/>
                    </a:cubicBezTo>
                    <a:cubicBezTo>
                      <a:pt x="4" y="201"/>
                      <a:pt x="37" y="260"/>
                      <a:pt x="123" y="260"/>
                    </a:cubicBezTo>
                    <a:cubicBezTo>
                      <a:pt x="125" y="260"/>
                      <a:pt x="127" y="259"/>
                      <a:pt x="129" y="259"/>
                    </a:cubicBezTo>
                    <a:cubicBezTo>
                      <a:pt x="132" y="259"/>
                      <a:pt x="134" y="260"/>
                      <a:pt x="137" y="260"/>
                    </a:cubicBezTo>
                    <a:cubicBezTo>
                      <a:pt x="219" y="260"/>
                      <a:pt x="255" y="207"/>
                      <a:pt x="258" y="134"/>
                    </a:cubicBezTo>
                    <a:cubicBezTo>
                      <a:pt x="261" y="4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29"/>
              <p:cNvSpPr/>
              <p:nvPr/>
            </p:nvSpPr>
            <p:spPr>
              <a:xfrm>
                <a:off x="6700213" y="4199497"/>
                <a:ext cx="10056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192" y="0"/>
                    </a:moveTo>
                    <a:cubicBezTo>
                      <a:pt x="161" y="6"/>
                      <a:pt x="129" y="13"/>
                      <a:pt x="101" y="25"/>
                    </a:cubicBezTo>
                    <a:cubicBezTo>
                      <a:pt x="23" y="72"/>
                      <a:pt x="1" y="144"/>
                      <a:pt x="51" y="220"/>
                    </a:cubicBezTo>
                    <a:cubicBezTo>
                      <a:pt x="70" y="262"/>
                      <a:pt x="111" y="284"/>
                      <a:pt x="152" y="284"/>
                    </a:cubicBezTo>
                    <a:cubicBezTo>
                      <a:pt x="178" y="284"/>
                      <a:pt x="205" y="275"/>
                      <a:pt x="226" y="257"/>
                    </a:cubicBezTo>
                    <a:cubicBezTo>
                      <a:pt x="302" y="204"/>
                      <a:pt x="295" y="132"/>
                      <a:pt x="258" y="63"/>
                    </a:cubicBezTo>
                    <a:cubicBezTo>
                      <a:pt x="239" y="38"/>
                      <a:pt x="217" y="19"/>
                      <a:pt x="19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29"/>
              <p:cNvSpPr/>
              <p:nvPr/>
            </p:nvSpPr>
            <p:spPr>
              <a:xfrm>
                <a:off x="6769104" y="4200828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29"/>
                    </a:cubicBezTo>
                    <a:cubicBezTo>
                      <a:pt x="9" y="206"/>
                      <a:pt x="45" y="258"/>
                      <a:pt x="128" y="258"/>
                    </a:cubicBezTo>
                    <a:cubicBezTo>
                      <a:pt x="130" y="258"/>
                      <a:pt x="132" y="258"/>
                      <a:pt x="135" y="258"/>
                    </a:cubicBezTo>
                    <a:cubicBezTo>
                      <a:pt x="139" y="258"/>
                      <a:pt x="144" y="258"/>
                      <a:pt x="148" y="258"/>
                    </a:cubicBezTo>
                    <a:cubicBezTo>
                      <a:pt x="229" y="258"/>
                      <a:pt x="263" y="204"/>
                      <a:pt x="263" y="133"/>
                    </a:cubicBezTo>
                    <a:cubicBezTo>
                      <a:pt x="272" y="61"/>
                      <a:pt x="216" y="1"/>
                      <a:pt x="145" y="1"/>
                    </a:cubicBezTo>
                    <a:cubicBezTo>
                      <a:pt x="142" y="1"/>
                      <a:pt x="138" y="1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3"/>
                    </a:cubicBezTo>
                    <a:cubicBezTo>
                      <a:pt x="2" y="218"/>
                      <a:pt x="65" y="260"/>
                      <a:pt x="129" y="260"/>
                    </a:cubicBezTo>
                    <a:cubicBezTo>
                      <a:pt x="196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29"/>
              <p:cNvSpPr/>
              <p:nvPr/>
            </p:nvSpPr>
            <p:spPr>
              <a:xfrm>
                <a:off x="6616538" y="4151815"/>
                <a:ext cx="6826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63" y="0"/>
                    </a:moveTo>
                    <a:cubicBezTo>
                      <a:pt x="41" y="0"/>
                      <a:pt x="19" y="6"/>
                      <a:pt x="0" y="16"/>
                    </a:cubicBezTo>
                    <a:lnTo>
                      <a:pt x="0" y="254"/>
                    </a:lnTo>
                    <a:cubicBezTo>
                      <a:pt x="14" y="260"/>
                      <a:pt x="28" y="262"/>
                      <a:pt x="42" y="262"/>
                    </a:cubicBezTo>
                    <a:cubicBezTo>
                      <a:pt x="50" y="262"/>
                      <a:pt x="58" y="261"/>
                      <a:pt x="66" y="260"/>
                    </a:cubicBezTo>
                    <a:cubicBezTo>
                      <a:pt x="126" y="235"/>
                      <a:pt x="170" y="188"/>
                      <a:pt x="189" y="129"/>
                    </a:cubicBezTo>
                    <a:cubicBezTo>
                      <a:pt x="204" y="53"/>
                      <a:pt x="141" y="0"/>
                      <a:pt x="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29"/>
              <p:cNvSpPr/>
              <p:nvPr/>
            </p:nvSpPr>
            <p:spPr>
              <a:xfrm>
                <a:off x="6633685" y="4298521"/>
                <a:ext cx="9290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3" extrusionOk="0">
                    <a:moveTo>
                      <a:pt x="121" y="0"/>
                    </a:moveTo>
                    <a:cubicBezTo>
                      <a:pt x="54" y="0"/>
                      <a:pt x="1" y="62"/>
                      <a:pt x="12" y="132"/>
                    </a:cubicBezTo>
                    <a:cubicBezTo>
                      <a:pt x="21" y="182"/>
                      <a:pt x="81" y="226"/>
                      <a:pt x="119" y="273"/>
                    </a:cubicBezTo>
                    <a:lnTo>
                      <a:pt x="175" y="273"/>
                    </a:lnTo>
                    <a:cubicBezTo>
                      <a:pt x="209" y="226"/>
                      <a:pt x="278" y="173"/>
                      <a:pt x="272" y="129"/>
                    </a:cubicBezTo>
                    <a:cubicBezTo>
                      <a:pt x="253" y="69"/>
                      <a:pt x="206" y="22"/>
                      <a:pt x="147" y="3"/>
                    </a:cubicBezTo>
                    <a:cubicBezTo>
                      <a:pt x="138" y="1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4" name="Google Shape;7434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5" name="Google Shape;7435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6" name="Google Shape;7436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7" name="Google Shape;7437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8" name="Google Shape;7438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48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9" name="Google Shape;7439;p29"/>
              <p:cNvSpPr/>
              <p:nvPr/>
            </p:nvSpPr>
            <p:spPr>
              <a:xfrm>
                <a:off x="6704907" y="4191072"/>
                <a:ext cx="86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2" extrusionOk="0">
                    <a:moveTo>
                      <a:pt x="116" y="1"/>
                    </a:moveTo>
                    <a:cubicBezTo>
                      <a:pt x="59" y="1"/>
                      <a:pt x="10" y="45"/>
                      <a:pt x="7" y="103"/>
                    </a:cubicBezTo>
                    <a:cubicBezTo>
                      <a:pt x="1" y="150"/>
                      <a:pt x="32" y="200"/>
                      <a:pt x="51" y="250"/>
                    </a:cubicBezTo>
                    <a:cubicBezTo>
                      <a:pt x="74" y="252"/>
                      <a:pt x="99" y="261"/>
                      <a:pt x="120" y="261"/>
                    </a:cubicBezTo>
                    <a:cubicBezTo>
                      <a:pt x="128" y="261"/>
                      <a:pt x="136" y="260"/>
                      <a:pt x="142" y="256"/>
                    </a:cubicBezTo>
                    <a:cubicBezTo>
                      <a:pt x="189" y="225"/>
                      <a:pt x="258" y="181"/>
                      <a:pt x="261" y="140"/>
                    </a:cubicBezTo>
                    <a:cubicBezTo>
                      <a:pt x="261" y="97"/>
                      <a:pt x="205" y="28"/>
                      <a:pt x="157" y="9"/>
                    </a:cubicBezTo>
                    <a:cubicBezTo>
                      <a:pt x="144" y="3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0" name="Google Shape;7440;p29"/>
              <p:cNvSpPr/>
              <p:nvPr/>
            </p:nvSpPr>
            <p:spPr>
              <a:xfrm>
                <a:off x="6706472" y="4199397"/>
                <a:ext cx="13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0"/>
                    </a:moveTo>
                    <a:lnTo>
                      <a:pt x="4" y="3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1" name="Google Shape;7441;p29"/>
              <p:cNvSpPr/>
              <p:nvPr/>
            </p:nvSpPr>
            <p:spPr>
              <a:xfrm>
                <a:off x="6706006" y="4133868"/>
                <a:ext cx="88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90" extrusionOk="0">
                    <a:moveTo>
                      <a:pt x="103" y="0"/>
                    </a:moveTo>
                    <a:cubicBezTo>
                      <a:pt x="68" y="53"/>
                      <a:pt x="15" y="100"/>
                      <a:pt x="5" y="157"/>
                    </a:cubicBezTo>
                    <a:cubicBezTo>
                      <a:pt x="1" y="246"/>
                      <a:pt x="66" y="290"/>
                      <a:pt x="131" y="290"/>
                    </a:cubicBezTo>
                    <a:cubicBezTo>
                      <a:pt x="198" y="290"/>
                      <a:pt x="266" y="243"/>
                      <a:pt x="256" y="150"/>
                    </a:cubicBezTo>
                    <a:cubicBezTo>
                      <a:pt x="244" y="94"/>
                      <a:pt x="190" y="5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2" name="Google Shape;7442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81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3" name="Google Shape;7443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4" name="Google Shape;7444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5" name="Google Shape;7445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5" y="258"/>
                      <a:pt x="121" y="258"/>
                    </a:cubicBezTo>
                    <a:cubicBezTo>
                      <a:pt x="126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6" name="Google Shape;7446;p29"/>
              <p:cNvSpPr/>
              <p:nvPr/>
            </p:nvSpPr>
            <p:spPr>
              <a:xfrm>
                <a:off x="6810225" y="4134568"/>
                <a:ext cx="105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6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2"/>
                      <a:pt x="47" y="265"/>
                      <a:pt x="119" y="265"/>
                    </a:cubicBezTo>
                    <a:cubicBezTo>
                      <a:pt x="124" y="265"/>
                      <a:pt x="129" y="265"/>
                      <a:pt x="135" y="264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8" name="Google Shape;7448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9" name="Google Shape;7449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41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0" name="Google Shape;7450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0" y="1"/>
                    </a:moveTo>
                    <a:cubicBezTo>
                      <a:pt x="52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5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5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4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7" name="Google Shape;7457;p29"/>
              <p:cNvSpPr/>
              <p:nvPr/>
            </p:nvSpPr>
            <p:spPr>
              <a:xfrm>
                <a:off x="6778094" y="4265191"/>
                <a:ext cx="9157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0" extrusionOk="0">
                    <a:moveTo>
                      <a:pt x="155" y="1"/>
                    </a:moveTo>
                    <a:cubicBezTo>
                      <a:pt x="150" y="1"/>
                      <a:pt x="145" y="1"/>
                      <a:pt x="141" y="2"/>
                    </a:cubicBezTo>
                    <a:cubicBezTo>
                      <a:pt x="136" y="1"/>
                      <a:pt x="131" y="1"/>
                      <a:pt x="126" y="1"/>
                    </a:cubicBezTo>
                    <a:cubicBezTo>
                      <a:pt x="55" y="1"/>
                      <a:pt x="0" y="63"/>
                      <a:pt x="9" y="133"/>
                    </a:cubicBezTo>
                    <a:cubicBezTo>
                      <a:pt x="3" y="200"/>
                      <a:pt x="57" y="259"/>
                      <a:pt x="126" y="259"/>
                    </a:cubicBezTo>
                    <a:cubicBezTo>
                      <a:pt x="131" y="259"/>
                      <a:pt x="136" y="259"/>
                      <a:pt x="141" y="258"/>
                    </a:cubicBezTo>
                    <a:cubicBezTo>
                      <a:pt x="216" y="255"/>
                      <a:pt x="269" y="218"/>
                      <a:pt x="269" y="130"/>
                    </a:cubicBezTo>
                    <a:cubicBezTo>
                      <a:pt x="275" y="60"/>
                      <a:pt x="221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29"/>
              <p:cNvSpPr/>
              <p:nvPr/>
            </p:nvSpPr>
            <p:spPr>
              <a:xfrm>
                <a:off x="6660889" y="4348900"/>
                <a:ext cx="3463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4" extrusionOk="0">
                    <a:moveTo>
                      <a:pt x="104" y="1"/>
                    </a:moveTo>
                    <a:cubicBezTo>
                      <a:pt x="60" y="1"/>
                      <a:pt x="22" y="26"/>
                      <a:pt x="0" y="64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29"/>
              <p:cNvSpPr/>
              <p:nvPr/>
            </p:nvSpPr>
            <p:spPr>
              <a:xfrm>
                <a:off x="6616538" y="4107131"/>
                <a:ext cx="2864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233" extrusionOk="0">
                    <a:moveTo>
                      <a:pt x="0" y="1"/>
                    </a:moveTo>
                    <a:lnTo>
                      <a:pt x="0" y="233"/>
                    </a:lnTo>
                    <a:cubicBezTo>
                      <a:pt x="54" y="220"/>
                      <a:pt x="85" y="167"/>
                      <a:pt x="73" y="117"/>
                    </a:cubicBezTo>
                    <a:cubicBezTo>
                      <a:pt x="60" y="73"/>
                      <a:pt x="35" y="32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29"/>
              <p:cNvSpPr/>
              <p:nvPr/>
            </p:nvSpPr>
            <p:spPr>
              <a:xfrm>
                <a:off x="6671511" y="4339244"/>
                <a:ext cx="7758" cy="52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57" extrusionOk="0">
                    <a:moveTo>
                      <a:pt x="171" y="1"/>
                    </a:moveTo>
                    <a:cubicBezTo>
                      <a:pt x="166" y="1"/>
                      <a:pt x="160" y="1"/>
                      <a:pt x="155" y="3"/>
                    </a:cubicBezTo>
                    <a:cubicBezTo>
                      <a:pt x="98" y="9"/>
                      <a:pt x="51" y="62"/>
                      <a:pt x="1" y="97"/>
                    </a:cubicBezTo>
                    <a:cubicBezTo>
                      <a:pt x="1" y="115"/>
                      <a:pt x="1" y="134"/>
                      <a:pt x="1" y="153"/>
                    </a:cubicBezTo>
                    <a:cubicBezTo>
                      <a:pt x="4" y="153"/>
                      <a:pt x="4" y="156"/>
                      <a:pt x="7" y="156"/>
                    </a:cubicBezTo>
                    <a:lnTo>
                      <a:pt x="233" y="21"/>
                    </a:lnTo>
                    <a:cubicBezTo>
                      <a:pt x="216" y="9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3" name="Google Shape;7463;p29"/>
              <p:cNvSpPr/>
              <p:nvPr/>
            </p:nvSpPr>
            <p:spPr>
              <a:xfrm>
                <a:off x="6895465" y="4197399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2" y="0"/>
                    </a:moveTo>
                    <a:cubicBezTo>
                      <a:pt x="49" y="0"/>
                      <a:pt x="12" y="60"/>
                      <a:pt x="6" y="126"/>
                    </a:cubicBezTo>
                    <a:cubicBezTo>
                      <a:pt x="1" y="199"/>
                      <a:pt x="44" y="262"/>
                      <a:pt x="114" y="262"/>
                    </a:cubicBezTo>
                    <a:cubicBezTo>
                      <a:pt x="119" y="262"/>
                      <a:pt x="124" y="261"/>
                      <a:pt x="129" y="261"/>
                    </a:cubicBezTo>
                    <a:cubicBezTo>
                      <a:pt x="182" y="254"/>
                      <a:pt x="232" y="198"/>
                      <a:pt x="282" y="167"/>
                    </a:cubicBezTo>
                    <a:cubicBezTo>
                      <a:pt x="282" y="148"/>
                      <a:pt x="282" y="129"/>
                      <a:pt x="282" y="110"/>
                    </a:cubicBezTo>
                    <a:cubicBezTo>
                      <a:pt x="235" y="73"/>
                      <a:pt x="191" y="16"/>
                      <a:pt x="138" y="4"/>
                    </a:cubicBezTo>
                    <a:cubicBezTo>
                      <a:pt x="129" y="1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29"/>
              <p:cNvSpPr/>
              <p:nvPr/>
            </p:nvSpPr>
            <p:spPr>
              <a:xfrm>
                <a:off x="6887840" y="4135067"/>
                <a:ext cx="94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6" extrusionOk="0">
                    <a:moveTo>
                      <a:pt x="174" y="0"/>
                    </a:moveTo>
                    <a:cubicBezTo>
                      <a:pt x="167" y="0"/>
                      <a:pt x="161" y="1"/>
                      <a:pt x="154" y="2"/>
                    </a:cubicBezTo>
                    <a:cubicBezTo>
                      <a:pt x="101" y="8"/>
                      <a:pt x="54" y="64"/>
                      <a:pt x="4" y="96"/>
                    </a:cubicBezTo>
                    <a:cubicBezTo>
                      <a:pt x="4" y="114"/>
                      <a:pt x="4" y="133"/>
                      <a:pt x="0" y="152"/>
                    </a:cubicBezTo>
                    <a:cubicBezTo>
                      <a:pt x="51" y="187"/>
                      <a:pt x="94" y="243"/>
                      <a:pt x="151" y="252"/>
                    </a:cubicBezTo>
                    <a:cubicBezTo>
                      <a:pt x="160" y="255"/>
                      <a:pt x="169" y="256"/>
                      <a:pt x="178" y="256"/>
                    </a:cubicBezTo>
                    <a:cubicBezTo>
                      <a:pt x="242" y="256"/>
                      <a:pt x="277" y="197"/>
                      <a:pt x="279" y="130"/>
                    </a:cubicBezTo>
                    <a:cubicBezTo>
                      <a:pt x="282" y="59"/>
                      <a:pt x="241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5" name="Google Shape;7465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0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6" name="Google Shape;7466;p29"/>
              <p:cNvSpPr/>
              <p:nvPr/>
            </p:nvSpPr>
            <p:spPr>
              <a:xfrm>
                <a:off x="6616538" y="4346802"/>
                <a:ext cx="90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31" y="1"/>
                    </a:moveTo>
                    <a:cubicBezTo>
                      <a:pt x="74" y="1"/>
                      <a:pt x="22" y="38"/>
                      <a:pt x="0" y="92"/>
                    </a:cubicBezTo>
                    <a:lnTo>
                      <a:pt x="0" y="167"/>
                    </a:lnTo>
                    <a:cubicBezTo>
                      <a:pt x="41" y="202"/>
                      <a:pt x="79" y="242"/>
                      <a:pt x="123" y="255"/>
                    </a:cubicBezTo>
                    <a:cubicBezTo>
                      <a:pt x="135" y="258"/>
                      <a:pt x="147" y="260"/>
                      <a:pt x="157" y="260"/>
                    </a:cubicBezTo>
                    <a:cubicBezTo>
                      <a:pt x="223" y="260"/>
                      <a:pt x="258" y="205"/>
                      <a:pt x="261" y="133"/>
                    </a:cubicBezTo>
                    <a:cubicBezTo>
                      <a:pt x="273" y="62"/>
                      <a:pt x="216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ubicBezTo>
                      <a:pt x="136" y="1"/>
                      <a:pt x="134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7" name="Google Shape;7467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6" y="261"/>
                      <a:pt x="143" y="261"/>
                    </a:cubicBezTo>
                    <a:cubicBezTo>
                      <a:pt x="208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9" name="Google Shape;7469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0" name="Google Shape;7470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1" name="Google Shape;7471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2" name="Google Shape;7472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3" name="Google Shape;7473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3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4" name="Google Shape;7474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5" name="Google Shape;7475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0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6" name="Google Shape;7476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7" name="Google Shape;7477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8" name="Google Shape;7478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0" y="56"/>
                      <a:pt x="3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9" name="Google Shape;7479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0" name="Google Shape;7480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9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3" y="51"/>
                      <a:pt x="1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9"/>
                      <a:pt x="232" y="199"/>
                      <a:pt x="279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2" name="Google Shape;7482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3" name="Google Shape;7483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5" name="Google Shape;7485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6" name="Google Shape;7486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lnTo>
                      <a:pt x="1" y="156"/>
                    </a:ln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8" name="Google Shape;7488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6"/>
                      <a:pt x="260" y="186"/>
                      <a:pt x="267" y="133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9" name="Google Shape;7489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1" name="Google Shape;7491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2" name="Google Shape;7492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3" name="Google Shape;7493;p29"/>
              <p:cNvSpPr/>
              <p:nvPr/>
            </p:nvSpPr>
            <p:spPr>
              <a:xfrm>
                <a:off x="6686927" y="4072502"/>
                <a:ext cx="10189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5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4"/>
                    </a:cubicBezTo>
                    <a:cubicBezTo>
                      <a:pt x="171" y="254"/>
                      <a:pt x="174" y="254"/>
                      <a:pt x="176" y="254"/>
                    </a:cubicBezTo>
                    <a:cubicBezTo>
                      <a:pt x="248" y="254"/>
                      <a:pt x="303" y="216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78" y="229"/>
                      <a:pt x="116" y="276"/>
                    </a:cubicBezTo>
                    <a:lnTo>
                      <a:pt x="172" y="276"/>
                    </a:lnTo>
                    <a:cubicBezTo>
                      <a:pt x="207" y="223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07" y="1"/>
                    </a:move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48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8" name="Google Shape;7498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9" name="Google Shape;7499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0" name="Google Shape;7500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1" name="Google Shape;7501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0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3" name="Google Shape;7503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4" name="Google Shape;7504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6" name="Google Shape;7506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7" name="Google Shape;7507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5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8" name="Google Shape;7508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9" name="Google Shape;7509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2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0" name="Google Shape;7510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1" name="Google Shape;7511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3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2" name="Google Shape;7512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3" y="201"/>
                      <a:pt x="286" y="127"/>
                    </a:cubicBezTo>
                    <a:cubicBezTo>
                      <a:pt x="286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3" name="Google Shape;7513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5" name="Google Shape;7515;p29"/>
              <p:cNvSpPr/>
              <p:nvPr/>
            </p:nvSpPr>
            <p:spPr>
              <a:xfrm>
                <a:off x="6863833" y="4184346"/>
                <a:ext cx="90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9" y="285"/>
                      <a:pt x="273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6" name="Google Shape;7516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0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7" name="Google Shape;7517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6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4" y="277"/>
                    </a:cubicBezTo>
                    <a:cubicBezTo>
                      <a:pt x="230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8" name="Google Shape;7518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9" name="Google Shape;7519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0" name="Google Shape;7520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6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1" name="Google Shape;7521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2" name="Google Shape;7522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3" name="Google Shape;7523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4" name="Google Shape;7524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4" y="0"/>
                      <a:pt x="9" y="59"/>
                      <a:pt x="6" y="126"/>
                    </a:cubicBezTo>
                    <a:cubicBezTo>
                      <a:pt x="1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5" name="Google Shape;7525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6" name="Google Shape;7526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7" name="Google Shape;7527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8" name="Google Shape;7528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0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9" name="Google Shape;7529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0" name="Google Shape;7530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1" name="Google Shape;7531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2" name="Google Shape;7532;p29"/>
              <p:cNvSpPr/>
              <p:nvPr/>
            </p:nvSpPr>
            <p:spPr>
              <a:xfrm>
                <a:off x="6616538" y="4066642"/>
                <a:ext cx="1398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9" extrusionOk="0">
                    <a:moveTo>
                      <a:pt x="0" y="1"/>
                    </a:moveTo>
                    <a:lnTo>
                      <a:pt x="0" y="198"/>
                    </a:lnTo>
                    <a:cubicBezTo>
                      <a:pt x="26" y="173"/>
                      <a:pt x="41" y="139"/>
                      <a:pt x="38" y="101"/>
                    </a:cubicBezTo>
                    <a:cubicBezTo>
                      <a:pt x="41" y="64"/>
                      <a:pt x="29" y="29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4" name="Google Shape;7534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5" name="Google Shape;7535;p29"/>
              <p:cNvSpPr/>
              <p:nvPr/>
            </p:nvSpPr>
            <p:spPr>
              <a:xfrm>
                <a:off x="6683631" y="4319865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23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7" y="46"/>
                      <a:pt x="217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8" name="Google Shape;7538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9" name="Google Shape;7539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0" name="Google Shape;7540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1" name="Google Shape;7541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30" y="0"/>
                    </a:moveTo>
                    <a:cubicBezTo>
                      <a:pt x="46" y="0"/>
                      <a:pt x="9" y="55"/>
                      <a:pt x="9" y="129"/>
                    </a:cubicBezTo>
                    <a:cubicBezTo>
                      <a:pt x="0" y="199"/>
                      <a:pt x="57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2" name="Google Shape;7542;p29"/>
              <p:cNvSpPr/>
              <p:nvPr/>
            </p:nvSpPr>
            <p:spPr>
              <a:xfrm>
                <a:off x="6874588" y="4008173"/>
                <a:ext cx="10455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4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2"/>
                    </a:cubicBezTo>
                    <a:cubicBezTo>
                      <a:pt x="126" y="14"/>
                      <a:pt x="82" y="71"/>
                      <a:pt x="0" y="134"/>
                    </a:cubicBezTo>
                    <a:cubicBezTo>
                      <a:pt x="85" y="196"/>
                      <a:pt x="129" y="256"/>
                      <a:pt x="182" y="262"/>
                    </a:cubicBezTo>
                    <a:cubicBezTo>
                      <a:pt x="189" y="263"/>
                      <a:pt x="195" y="264"/>
                      <a:pt x="202" y="264"/>
                    </a:cubicBezTo>
                    <a:cubicBezTo>
                      <a:pt x="274" y="264"/>
                      <a:pt x="314" y="199"/>
                      <a:pt x="311" y="124"/>
                    </a:cubicBezTo>
                    <a:cubicBezTo>
                      <a:pt x="311" y="56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5" name="Google Shape;7545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6"/>
                    </a:cubicBezTo>
                    <a:cubicBezTo>
                      <a:pt x="1" y="197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6" name="Google Shape;7546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9" y="253"/>
                      <a:pt x="178" y="253"/>
                    </a:cubicBezTo>
                    <a:cubicBezTo>
                      <a:pt x="241" y="253"/>
                      <a:pt x="283" y="203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29"/>
              <p:cNvSpPr/>
              <p:nvPr/>
            </p:nvSpPr>
            <p:spPr>
              <a:xfrm>
                <a:off x="6797772" y="4060349"/>
                <a:ext cx="93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2" extrusionOk="0">
                    <a:moveTo>
                      <a:pt x="172" y="0"/>
                    </a:moveTo>
                    <a:cubicBezTo>
                      <a:pt x="165" y="0"/>
                      <a:pt x="158" y="1"/>
                      <a:pt x="151" y="2"/>
                    </a:cubicBezTo>
                    <a:cubicBezTo>
                      <a:pt x="98" y="11"/>
                      <a:pt x="51" y="65"/>
                      <a:pt x="1" y="99"/>
                    </a:cubicBezTo>
                    <a:cubicBezTo>
                      <a:pt x="4" y="121"/>
                      <a:pt x="4" y="140"/>
                      <a:pt x="4" y="159"/>
                    </a:cubicBezTo>
                    <a:cubicBezTo>
                      <a:pt x="54" y="190"/>
                      <a:pt x="101" y="240"/>
                      <a:pt x="154" y="249"/>
                    </a:cubicBezTo>
                    <a:cubicBezTo>
                      <a:pt x="163" y="251"/>
                      <a:pt x="171" y="252"/>
                      <a:pt x="179" y="252"/>
                    </a:cubicBezTo>
                    <a:cubicBezTo>
                      <a:pt x="242" y="252"/>
                      <a:pt x="280" y="197"/>
                      <a:pt x="280" y="124"/>
                    </a:cubicBezTo>
                    <a:cubicBezTo>
                      <a:pt x="280" y="53"/>
                      <a:pt x="236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9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29"/>
              <p:cNvSpPr/>
              <p:nvPr/>
            </p:nvSpPr>
            <p:spPr>
              <a:xfrm>
                <a:off x="6693853" y="4321263"/>
                <a:ext cx="8691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2" extrusionOk="0">
                    <a:moveTo>
                      <a:pt x="123" y="0"/>
                    </a:moveTo>
                    <a:cubicBezTo>
                      <a:pt x="41" y="0"/>
                      <a:pt x="10" y="57"/>
                      <a:pt x="7" y="132"/>
                    </a:cubicBezTo>
                    <a:cubicBezTo>
                      <a:pt x="1" y="185"/>
                      <a:pt x="29" y="232"/>
                      <a:pt x="76" y="251"/>
                    </a:cubicBezTo>
                    <a:lnTo>
                      <a:pt x="261" y="141"/>
                    </a:lnTo>
                    <a:cubicBezTo>
                      <a:pt x="261" y="138"/>
                      <a:pt x="261" y="135"/>
                      <a:pt x="261" y="129"/>
                    </a:cubicBezTo>
                    <a:cubicBezTo>
                      <a:pt x="258" y="54"/>
                      <a:pt x="217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6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5" name="Google Shape;7555;p29"/>
              <p:cNvSpPr/>
              <p:nvPr/>
            </p:nvSpPr>
            <p:spPr>
              <a:xfrm>
                <a:off x="6911848" y="3923898"/>
                <a:ext cx="4628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9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77"/>
                    </a:cubicBezTo>
                    <a:cubicBezTo>
                      <a:pt x="135" y="278"/>
                      <a:pt x="135" y="278"/>
                      <a:pt x="136" y="278"/>
                    </a:cubicBezTo>
                    <a:cubicBezTo>
                      <a:pt x="137" y="278"/>
                      <a:pt x="138" y="277"/>
                      <a:pt x="138" y="277"/>
                    </a:cubicBez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6" name="Google Shape;7556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7" name="Google Shape;7557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60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8" name="Google Shape;7558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9" name="Google Shape;7559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41" y="255"/>
                      <a:pt x="104" y="255"/>
                    </a:cubicBezTo>
                    <a:cubicBezTo>
                      <a:pt x="113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80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0" name="Google Shape;7560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1" name="Google Shape;7561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2" name="Google Shape;7562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3" name="Google Shape;7563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4" name="Google Shape;7564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5" name="Google Shape;7565;p29"/>
              <p:cNvSpPr/>
              <p:nvPr/>
            </p:nvSpPr>
            <p:spPr>
              <a:xfrm>
                <a:off x="6822712" y="4176988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2" y="257"/>
                      <a:pt x="167" y="257"/>
                      <a:pt x="172" y="257"/>
                    </a:cubicBezTo>
                    <a:cubicBezTo>
                      <a:pt x="240" y="257"/>
                      <a:pt x="292" y="195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6" name="Google Shape;7566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7" name="Google Shape;7567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8" name="Google Shape;7568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9" name="Google Shape;7569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0" name="Google Shape;7570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1" name="Google Shape;7571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2" name="Google Shape;7572;p29"/>
              <p:cNvSpPr/>
              <p:nvPr/>
            </p:nvSpPr>
            <p:spPr>
              <a:xfrm>
                <a:off x="6806663" y="4120983"/>
                <a:ext cx="97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2" extrusionOk="0">
                    <a:moveTo>
                      <a:pt x="171" y="1"/>
                    </a:moveTo>
                    <a:cubicBezTo>
                      <a:pt x="167" y="1"/>
                      <a:pt x="162" y="1"/>
                      <a:pt x="157" y="2"/>
                    </a:cubicBezTo>
                    <a:cubicBezTo>
                      <a:pt x="101" y="5"/>
                      <a:pt x="54" y="61"/>
                      <a:pt x="0" y="92"/>
                    </a:cubicBezTo>
                    <a:cubicBezTo>
                      <a:pt x="0" y="111"/>
                      <a:pt x="0" y="130"/>
                      <a:pt x="0" y="152"/>
                    </a:cubicBezTo>
                    <a:cubicBezTo>
                      <a:pt x="47" y="183"/>
                      <a:pt x="94" y="237"/>
                      <a:pt x="148" y="249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8" y="252"/>
                      <a:pt x="280" y="202"/>
                      <a:pt x="282" y="130"/>
                    </a:cubicBezTo>
                    <a:cubicBezTo>
                      <a:pt x="291" y="60"/>
                      <a:pt x="237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3" name="Google Shape;7573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3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4" name="Google Shape;7574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7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5" name="Google Shape;7575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29"/>
              <p:cNvSpPr/>
              <p:nvPr/>
            </p:nvSpPr>
            <p:spPr>
              <a:xfrm>
                <a:off x="6790713" y="4216245"/>
                <a:ext cx="93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4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200"/>
                      <a:pt x="49" y="253"/>
                      <a:pt x="118" y="253"/>
                    </a:cubicBezTo>
                    <a:cubicBezTo>
                      <a:pt x="123" y="253"/>
                      <a:pt x="129" y="253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29"/>
              <p:cNvSpPr/>
              <p:nvPr/>
            </p:nvSpPr>
            <p:spPr>
              <a:xfrm>
                <a:off x="6668814" y="4048162"/>
                <a:ext cx="88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4" extrusionOk="0">
                    <a:moveTo>
                      <a:pt x="134" y="0"/>
                    </a:moveTo>
                    <a:cubicBezTo>
                      <a:pt x="69" y="0"/>
                      <a:pt x="4" y="44"/>
                      <a:pt x="4" y="130"/>
                    </a:cubicBezTo>
                    <a:cubicBezTo>
                      <a:pt x="1" y="198"/>
                      <a:pt x="55" y="254"/>
                      <a:pt x="119" y="254"/>
                    </a:cubicBezTo>
                    <a:cubicBezTo>
                      <a:pt x="125" y="254"/>
                      <a:pt x="132" y="253"/>
                      <a:pt x="138" y="252"/>
                    </a:cubicBezTo>
                    <a:cubicBezTo>
                      <a:pt x="220" y="249"/>
                      <a:pt x="267" y="208"/>
                      <a:pt x="264" y="130"/>
                    </a:cubicBezTo>
                    <a:cubicBezTo>
                      <a:pt x="264" y="44"/>
                      <a:pt x="199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8" name="Google Shape;7578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9" name="Google Shape;7579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1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29" y="256"/>
                    </a:cubicBezTo>
                    <a:cubicBezTo>
                      <a:pt x="132" y="257"/>
                      <a:pt x="136" y="257"/>
                      <a:pt x="139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29"/>
              <p:cNvSpPr/>
              <p:nvPr/>
            </p:nvSpPr>
            <p:spPr>
              <a:xfrm>
                <a:off x="6616737" y="4240285"/>
                <a:ext cx="101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55" extrusionOk="0">
                    <a:moveTo>
                      <a:pt x="176" y="0"/>
                    </a:moveTo>
                    <a:cubicBezTo>
                      <a:pt x="173" y="0"/>
                      <a:pt x="170" y="0"/>
                      <a:pt x="167" y="1"/>
                    </a:cubicBezTo>
                    <a:cubicBezTo>
                      <a:pt x="1" y="7"/>
                      <a:pt x="7" y="255"/>
                      <a:pt x="167" y="255"/>
                    </a:cubicBezTo>
                    <a:cubicBezTo>
                      <a:pt x="170" y="255"/>
                      <a:pt x="173" y="255"/>
                      <a:pt x="176" y="254"/>
                    </a:cubicBezTo>
                    <a:cubicBezTo>
                      <a:pt x="258" y="251"/>
                      <a:pt x="305" y="207"/>
                      <a:pt x="298" y="123"/>
                    </a:cubicBezTo>
                    <a:cubicBezTo>
                      <a:pt x="301" y="36"/>
                      <a:pt x="247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29"/>
              <p:cNvSpPr/>
              <p:nvPr/>
            </p:nvSpPr>
            <p:spPr>
              <a:xfrm>
                <a:off x="6616538" y="4168064"/>
                <a:ext cx="286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86" h="243" extrusionOk="0">
                    <a:moveTo>
                      <a:pt x="0" y="1"/>
                    </a:moveTo>
                    <a:lnTo>
                      <a:pt x="0" y="242"/>
                    </a:lnTo>
                    <a:cubicBezTo>
                      <a:pt x="54" y="230"/>
                      <a:pt x="85" y="198"/>
                      <a:pt x="85" y="161"/>
                    </a:cubicBezTo>
                    <a:cubicBezTo>
                      <a:pt x="82" y="64"/>
                      <a:pt x="54" y="17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2" y="1"/>
                    </a:moveTo>
                    <a:cubicBezTo>
                      <a:pt x="54" y="1"/>
                      <a:pt x="0" y="34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0" name="Google Shape;7590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0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6"/>
                      <a:pt x="1" y="145"/>
                    </a:cubicBezTo>
                    <a:cubicBezTo>
                      <a:pt x="48" y="182"/>
                      <a:pt x="92" y="239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4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3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42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3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29"/>
              <p:cNvSpPr/>
              <p:nvPr/>
            </p:nvSpPr>
            <p:spPr>
              <a:xfrm>
                <a:off x="6637315" y="4219009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6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8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8" y="1"/>
                    </a:cubicBezTo>
                    <a:cubicBezTo>
                      <a:pt x="134" y="1"/>
                      <a:pt x="131" y="1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29"/>
              <p:cNvSpPr/>
              <p:nvPr/>
            </p:nvSpPr>
            <p:spPr>
              <a:xfrm>
                <a:off x="6616538" y="4276079"/>
                <a:ext cx="1299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92" extrusionOk="0">
                    <a:moveTo>
                      <a:pt x="0" y="0"/>
                    </a:moveTo>
                    <a:lnTo>
                      <a:pt x="0" y="192"/>
                    </a:lnTo>
                    <a:cubicBezTo>
                      <a:pt x="26" y="167"/>
                      <a:pt x="38" y="132"/>
                      <a:pt x="35" y="94"/>
                    </a:cubicBezTo>
                    <a:cubicBezTo>
                      <a:pt x="38" y="60"/>
                      <a:pt x="26" y="26"/>
                      <a:pt x="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08" y="256"/>
                    </a:cubicBezTo>
                    <a:cubicBezTo>
                      <a:pt x="115" y="256"/>
                      <a:pt x="122" y="256"/>
                      <a:pt x="129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29"/>
              <p:cNvSpPr/>
              <p:nvPr/>
            </p:nvSpPr>
            <p:spPr>
              <a:xfrm>
                <a:off x="6625494" y="4274448"/>
                <a:ext cx="92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5" extrusionOk="0">
                    <a:moveTo>
                      <a:pt x="111" y="1"/>
                    </a:moveTo>
                    <a:cubicBezTo>
                      <a:pt x="45" y="1"/>
                      <a:pt x="4" y="54"/>
                      <a:pt x="1" y="125"/>
                    </a:cubicBezTo>
                    <a:cubicBezTo>
                      <a:pt x="1" y="199"/>
                      <a:pt x="43" y="255"/>
                      <a:pt x="109" y="255"/>
                    </a:cubicBezTo>
                    <a:cubicBezTo>
                      <a:pt x="116" y="255"/>
                      <a:pt x="122" y="254"/>
                      <a:pt x="129" y="253"/>
                    </a:cubicBezTo>
                    <a:cubicBezTo>
                      <a:pt x="180" y="247"/>
                      <a:pt x="227" y="194"/>
                      <a:pt x="277" y="159"/>
                    </a:cubicBezTo>
                    <a:cubicBezTo>
                      <a:pt x="277" y="140"/>
                      <a:pt x="277" y="122"/>
                      <a:pt x="277" y="100"/>
                    </a:cubicBezTo>
                    <a:cubicBezTo>
                      <a:pt x="230" y="65"/>
                      <a:pt x="186" y="15"/>
                      <a:pt x="133" y="2"/>
                    </a:cubicBezTo>
                    <a:cubicBezTo>
                      <a:pt x="125" y="1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29"/>
              <p:cNvSpPr/>
              <p:nvPr/>
            </p:nvSpPr>
            <p:spPr>
              <a:xfrm>
                <a:off x="6621033" y="4223803"/>
                <a:ext cx="91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6" extrusionOk="0">
                    <a:moveTo>
                      <a:pt x="151" y="0"/>
                    </a:moveTo>
                    <a:cubicBezTo>
                      <a:pt x="69" y="0"/>
                      <a:pt x="19" y="35"/>
                      <a:pt x="13" y="119"/>
                    </a:cubicBezTo>
                    <a:cubicBezTo>
                      <a:pt x="1" y="191"/>
                      <a:pt x="55" y="255"/>
                      <a:pt x="125" y="255"/>
                    </a:cubicBezTo>
                    <a:cubicBezTo>
                      <a:pt x="128" y="255"/>
                      <a:pt x="132" y="255"/>
                      <a:pt x="135" y="254"/>
                    </a:cubicBezTo>
                    <a:cubicBezTo>
                      <a:pt x="141" y="255"/>
                      <a:pt x="148" y="256"/>
                      <a:pt x="154" y="256"/>
                    </a:cubicBezTo>
                    <a:cubicBezTo>
                      <a:pt x="219" y="256"/>
                      <a:pt x="275" y="200"/>
                      <a:pt x="270" y="132"/>
                    </a:cubicBezTo>
                    <a:cubicBezTo>
                      <a:pt x="273" y="57"/>
                      <a:pt x="238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58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8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48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4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7623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6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6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29"/>
              <p:cNvSpPr/>
              <p:nvPr/>
            </p:nvSpPr>
            <p:spPr>
              <a:xfrm>
                <a:off x="6616538" y="4331485"/>
                <a:ext cx="6826" cy="795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9" extrusionOk="0">
                    <a:moveTo>
                      <a:pt x="109" y="1"/>
                    </a:moveTo>
                    <a:cubicBezTo>
                      <a:pt x="93" y="1"/>
                      <a:pt x="76" y="4"/>
                      <a:pt x="66" y="10"/>
                    </a:cubicBezTo>
                    <a:cubicBezTo>
                      <a:pt x="41" y="22"/>
                      <a:pt x="19" y="41"/>
                      <a:pt x="0" y="63"/>
                    </a:cubicBezTo>
                    <a:lnTo>
                      <a:pt x="0" y="207"/>
                    </a:lnTo>
                    <a:cubicBezTo>
                      <a:pt x="22" y="223"/>
                      <a:pt x="44" y="232"/>
                      <a:pt x="69" y="239"/>
                    </a:cubicBezTo>
                    <a:cubicBezTo>
                      <a:pt x="120" y="236"/>
                      <a:pt x="163" y="210"/>
                      <a:pt x="189" y="167"/>
                    </a:cubicBezTo>
                    <a:cubicBezTo>
                      <a:pt x="204" y="123"/>
                      <a:pt x="182" y="60"/>
                      <a:pt x="160" y="16"/>
                    </a:cubicBezTo>
                    <a:cubicBezTo>
                      <a:pt x="157" y="7"/>
                      <a:pt x="133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6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29"/>
              <p:cNvSpPr/>
              <p:nvPr/>
            </p:nvSpPr>
            <p:spPr>
              <a:xfrm>
                <a:off x="6616538" y="4049328"/>
                <a:ext cx="7325" cy="67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4" extrusionOk="0">
                    <a:moveTo>
                      <a:pt x="0" y="1"/>
                    </a:moveTo>
                    <a:lnTo>
                      <a:pt x="0" y="135"/>
                    </a:lnTo>
                    <a:cubicBezTo>
                      <a:pt x="4" y="148"/>
                      <a:pt x="10" y="161"/>
                      <a:pt x="16" y="170"/>
                    </a:cubicBezTo>
                    <a:cubicBezTo>
                      <a:pt x="31" y="193"/>
                      <a:pt x="83" y="203"/>
                      <a:pt x="125" y="203"/>
                    </a:cubicBezTo>
                    <a:cubicBezTo>
                      <a:pt x="136" y="203"/>
                      <a:pt x="145" y="202"/>
                      <a:pt x="154" y="201"/>
                    </a:cubicBezTo>
                    <a:cubicBezTo>
                      <a:pt x="182" y="198"/>
                      <a:pt x="217" y="148"/>
                      <a:pt x="220" y="120"/>
                    </a:cubicBezTo>
                    <a:cubicBezTo>
                      <a:pt x="220" y="98"/>
                      <a:pt x="173" y="70"/>
                      <a:pt x="145" y="54"/>
                    </a:cubicBezTo>
                    <a:cubicBezTo>
                      <a:pt x="98" y="32"/>
                      <a:pt x="51" y="13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7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45" name="Google Shape;7645;p29"/>
            <p:cNvSpPr/>
            <p:nvPr/>
          </p:nvSpPr>
          <p:spPr>
            <a:xfrm>
              <a:off x="6315900" y="3866927"/>
              <a:ext cx="300676" cy="511150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6315900" y="3686425"/>
              <a:ext cx="601286" cy="360845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7" name="Google Shape;7647;p29"/>
          <p:cNvGrpSpPr/>
          <p:nvPr/>
        </p:nvGrpSpPr>
        <p:grpSpPr>
          <a:xfrm>
            <a:off x="4598108" y="1505397"/>
            <a:ext cx="1001021" cy="1258046"/>
            <a:chOff x="6315900" y="3686425"/>
            <a:chExt cx="601286" cy="691652"/>
          </a:xfrm>
        </p:grpSpPr>
        <p:grpSp>
          <p:nvGrpSpPr>
            <p:cNvPr id="7648" name="Google Shape;7648;p29"/>
            <p:cNvGrpSpPr/>
            <p:nvPr/>
          </p:nvGrpSpPr>
          <p:grpSpPr>
            <a:xfrm>
              <a:off x="6616538" y="3894164"/>
              <a:ext cx="299938" cy="483371"/>
              <a:chOff x="6616538" y="3894164"/>
              <a:chExt cx="299938" cy="483371"/>
            </a:xfrm>
          </p:grpSpPr>
          <p:sp>
            <p:nvSpPr>
              <p:cNvPr id="7649" name="Google Shape;7649;p29"/>
              <p:cNvSpPr/>
              <p:nvPr/>
            </p:nvSpPr>
            <p:spPr>
              <a:xfrm>
                <a:off x="6625494" y="4274514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07" y="1"/>
                    </a:moveTo>
                    <a:cubicBezTo>
                      <a:pt x="44" y="1"/>
                      <a:pt x="4" y="53"/>
                      <a:pt x="1" y="123"/>
                    </a:cubicBezTo>
                    <a:cubicBezTo>
                      <a:pt x="1" y="197"/>
                      <a:pt x="43" y="253"/>
                      <a:pt x="109" y="253"/>
                    </a:cubicBezTo>
                    <a:cubicBezTo>
                      <a:pt x="116" y="253"/>
                      <a:pt x="122" y="252"/>
                      <a:pt x="129" y="251"/>
                    </a:cubicBezTo>
                    <a:cubicBezTo>
                      <a:pt x="180" y="245"/>
                      <a:pt x="227" y="192"/>
                      <a:pt x="277" y="157"/>
                    </a:cubicBezTo>
                    <a:cubicBezTo>
                      <a:pt x="277" y="138"/>
                      <a:pt x="277" y="120"/>
                      <a:pt x="277" y="98"/>
                    </a:cubicBezTo>
                    <a:cubicBezTo>
                      <a:pt x="230" y="66"/>
                      <a:pt x="186" y="13"/>
                      <a:pt x="133" y="4"/>
                    </a:cubicBezTo>
                    <a:cubicBezTo>
                      <a:pt x="124" y="2"/>
                      <a:pt x="115" y="1"/>
                      <a:pt x="1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29"/>
              <p:cNvSpPr/>
              <p:nvPr/>
            </p:nvSpPr>
            <p:spPr>
              <a:xfrm>
                <a:off x="6621266" y="4223803"/>
                <a:ext cx="88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56" extrusionOk="0">
                    <a:moveTo>
                      <a:pt x="144" y="0"/>
                    </a:moveTo>
                    <a:cubicBezTo>
                      <a:pt x="62" y="0"/>
                      <a:pt x="12" y="35"/>
                      <a:pt x="6" y="119"/>
                    </a:cubicBezTo>
                    <a:cubicBezTo>
                      <a:pt x="1" y="209"/>
                      <a:pt x="68" y="255"/>
                      <a:pt x="135" y="255"/>
                    </a:cubicBezTo>
                    <a:cubicBezTo>
                      <a:pt x="198" y="255"/>
                      <a:pt x="260" y="215"/>
                      <a:pt x="263" y="132"/>
                    </a:cubicBezTo>
                    <a:cubicBezTo>
                      <a:pt x="266" y="57"/>
                      <a:pt x="231" y="0"/>
                      <a:pt x="1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29"/>
              <p:cNvSpPr/>
              <p:nvPr/>
            </p:nvSpPr>
            <p:spPr>
              <a:xfrm>
                <a:off x="6637315" y="4219009"/>
                <a:ext cx="8791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3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0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5" name="Google Shape;7655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6" name="Google Shape;7656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5"/>
                      <a:pt x="4" y="125"/>
                    </a:cubicBezTo>
                    <a:cubicBezTo>
                      <a:pt x="1" y="202"/>
                      <a:pt x="57" y="263"/>
                      <a:pt x="130" y="263"/>
                    </a:cubicBezTo>
                    <a:cubicBezTo>
                      <a:pt x="132" y="263"/>
                      <a:pt x="134" y="263"/>
                      <a:pt x="135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3"/>
                      <a:pt x="260" y="186"/>
                      <a:pt x="267" y="130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29"/>
              <p:cNvSpPr/>
              <p:nvPr/>
            </p:nvSpPr>
            <p:spPr>
              <a:xfrm>
                <a:off x="6633619" y="4298521"/>
                <a:ext cx="9357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3" extrusionOk="0">
                    <a:moveTo>
                      <a:pt x="123" y="0"/>
                    </a:moveTo>
                    <a:cubicBezTo>
                      <a:pt x="55" y="0"/>
                      <a:pt x="0" y="62"/>
                      <a:pt x="14" y="132"/>
                    </a:cubicBezTo>
                    <a:cubicBezTo>
                      <a:pt x="23" y="182"/>
                      <a:pt x="83" y="226"/>
                      <a:pt x="121" y="273"/>
                    </a:cubicBezTo>
                    <a:lnTo>
                      <a:pt x="177" y="273"/>
                    </a:lnTo>
                    <a:cubicBezTo>
                      <a:pt x="211" y="226"/>
                      <a:pt x="280" y="173"/>
                      <a:pt x="274" y="129"/>
                    </a:cubicBezTo>
                    <a:cubicBezTo>
                      <a:pt x="255" y="69"/>
                      <a:pt x="208" y="22"/>
                      <a:pt x="149" y="3"/>
                    </a:cubicBezTo>
                    <a:cubicBezTo>
                      <a:pt x="140" y="1"/>
                      <a:pt x="131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29"/>
              <p:cNvSpPr/>
              <p:nvPr/>
            </p:nvSpPr>
            <p:spPr>
              <a:xfrm>
                <a:off x="6624262" y="4180984"/>
                <a:ext cx="108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6" extrusionOk="0">
                    <a:moveTo>
                      <a:pt x="149" y="1"/>
                    </a:moveTo>
                    <a:cubicBezTo>
                      <a:pt x="146" y="1"/>
                      <a:pt x="144" y="1"/>
                      <a:pt x="141" y="2"/>
                    </a:cubicBezTo>
                    <a:cubicBezTo>
                      <a:pt x="88" y="8"/>
                      <a:pt x="47" y="83"/>
                      <a:pt x="0" y="130"/>
                    </a:cubicBezTo>
                    <a:cubicBezTo>
                      <a:pt x="44" y="174"/>
                      <a:pt x="88" y="255"/>
                      <a:pt x="132" y="255"/>
                    </a:cubicBezTo>
                    <a:cubicBezTo>
                      <a:pt x="185" y="255"/>
                      <a:pt x="239" y="190"/>
                      <a:pt x="326" y="127"/>
                    </a:cubicBezTo>
                    <a:cubicBezTo>
                      <a:pt x="247" y="71"/>
                      <a:pt x="192" y="1"/>
                      <a:pt x="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3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10" y="256"/>
                    </a:cubicBezTo>
                    <a:cubicBezTo>
                      <a:pt x="117" y="256"/>
                      <a:pt x="124" y="256"/>
                      <a:pt x="132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4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47"/>
                    </a:cubicBezTo>
                    <a:cubicBezTo>
                      <a:pt x="298" y="153"/>
                      <a:pt x="314" y="65"/>
                      <a:pt x="217" y="18"/>
                    </a:cubicBezTo>
                    <a:cubicBezTo>
                      <a:pt x="197" y="6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1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8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29"/>
              <p:cNvSpPr/>
              <p:nvPr/>
            </p:nvSpPr>
            <p:spPr>
              <a:xfrm>
                <a:off x="6700213" y="4191072"/>
                <a:ext cx="13386" cy="1791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8" extrusionOk="0">
                    <a:moveTo>
                      <a:pt x="189" y="250"/>
                    </a:moveTo>
                    <a:lnTo>
                      <a:pt x="192" y="253"/>
                    </a:lnTo>
                    <a:cubicBezTo>
                      <a:pt x="192" y="253"/>
                      <a:pt x="192" y="253"/>
                      <a:pt x="192" y="250"/>
                    </a:cubicBezTo>
                    <a:close/>
                    <a:moveTo>
                      <a:pt x="257" y="1"/>
                    </a:moveTo>
                    <a:cubicBezTo>
                      <a:pt x="200" y="1"/>
                      <a:pt x="151" y="45"/>
                      <a:pt x="148" y="103"/>
                    </a:cubicBezTo>
                    <a:cubicBezTo>
                      <a:pt x="142" y="150"/>
                      <a:pt x="173" y="200"/>
                      <a:pt x="192" y="250"/>
                    </a:cubicBezTo>
                    <a:cubicBezTo>
                      <a:pt x="215" y="252"/>
                      <a:pt x="240" y="261"/>
                      <a:pt x="261" y="261"/>
                    </a:cubicBezTo>
                    <a:cubicBezTo>
                      <a:pt x="269" y="261"/>
                      <a:pt x="277" y="260"/>
                      <a:pt x="283" y="256"/>
                    </a:cubicBezTo>
                    <a:cubicBezTo>
                      <a:pt x="330" y="225"/>
                      <a:pt x="399" y="181"/>
                      <a:pt x="402" y="140"/>
                    </a:cubicBezTo>
                    <a:cubicBezTo>
                      <a:pt x="402" y="97"/>
                      <a:pt x="346" y="28"/>
                      <a:pt x="298" y="9"/>
                    </a:cubicBezTo>
                    <a:cubicBezTo>
                      <a:pt x="285" y="3"/>
                      <a:pt x="270" y="1"/>
                      <a:pt x="257" y="1"/>
                    </a:cubicBezTo>
                    <a:close/>
                    <a:moveTo>
                      <a:pt x="192" y="253"/>
                    </a:moveTo>
                    <a:cubicBezTo>
                      <a:pt x="161" y="259"/>
                      <a:pt x="129" y="266"/>
                      <a:pt x="101" y="278"/>
                    </a:cubicBezTo>
                    <a:cubicBezTo>
                      <a:pt x="23" y="325"/>
                      <a:pt x="1" y="397"/>
                      <a:pt x="51" y="473"/>
                    </a:cubicBezTo>
                    <a:cubicBezTo>
                      <a:pt x="70" y="515"/>
                      <a:pt x="111" y="537"/>
                      <a:pt x="152" y="537"/>
                    </a:cubicBezTo>
                    <a:cubicBezTo>
                      <a:pt x="178" y="537"/>
                      <a:pt x="205" y="528"/>
                      <a:pt x="226" y="510"/>
                    </a:cubicBezTo>
                    <a:cubicBezTo>
                      <a:pt x="302" y="457"/>
                      <a:pt x="295" y="385"/>
                      <a:pt x="258" y="316"/>
                    </a:cubicBezTo>
                    <a:cubicBezTo>
                      <a:pt x="239" y="294"/>
                      <a:pt x="217" y="272"/>
                      <a:pt x="192" y="2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3" name="Google Shape;7683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4" name="Google Shape;7684;p29"/>
              <p:cNvSpPr/>
              <p:nvPr/>
            </p:nvSpPr>
            <p:spPr>
              <a:xfrm>
                <a:off x="6705906" y="4133868"/>
                <a:ext cx="91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0" extrusionOk="0">
                    <a:moveTo>
                      <a:pt x="106" y="0"/>
                    </a:moveTo>
                    <a:cubicBezTo>
                      <a:pt x="71" y="53"/>
                      <a:pt x="18" y="100"/>
                      <a:pt x="12" y="157"/>
                    </a:cubicBezTo>
                    <a:cubicBezTo>
                      <a:pt x="0" y="229"/>
                      <a:pt x="54" y="290"/>
                      <a:pt x="124" y="290"/>
                    </a:cubicBezTo>
                    <a:cubicBezTo>
                      <a:pt x="130" y="290"/>
                      <a:pt x="137" y="289"/>
                      <a:pt x="143" y="288"/>
                    </a:cubicBezTo>
                    <a:cubicBezTo>
                      <a:pt x="145" y="288"/>
                      <a:pt x="146" y="288"/>
                      <a:pt x="148" y="288"/>
                    </a:cubicBezTo>
                    <a:cubicBezTo>
                      <a:pt x="221" y="288"/>
                      <a:pt x="274" y="221"/>
                      <a:pt x="259" y="150"/>
                    </a:cubicBezTo>
                    <a:cubicBezTo>
                      <a:pt x="247" y="94"/>
                      <a:pt x="193" y="50"/>
                      <a:pt x="1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5" name="Google Shape;7685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3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38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3" y="0"/>
                      <a:pt x="9" y="59"/>
                      <a:pt x="3" y="126"/>
                    </a:cubicBezTo>
                    <a:cubicBezTo>
                      <a:pt x="0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8"/>
                      <a:pt x="4" y="102"/>
                    </a:cubicBezTo>
                    <a:cubicBezTo>
                      <a:pt x="0" y="118"/>
                      <a:pt x="0" y="137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38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1"/>
                      <a:pt x="53" y="262"/>
                      <a:pt x="127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82" y="229"/>
                      <a:pt x="116" y="276"/>
                    </a:cubicBezTo>
                    <a:lnTo>
                      <a:pt x="172" y="276"/>
                    </a:lnTo>
                    <a:cubicBezTo>
                      <a:pt x="207" y="226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3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38" y="255"/>
                      <a:pt x="103" y="255"/>
                    </a:cubicBezTo>
                    <a:cubicBezTo>
                      <a:pt x="112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76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9" y="0"/>
                      <a:pt x="49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8" name="Google Shape;7718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9" name="Google Shape;7719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0" name="Google Shape;7720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1" name="Google Shape;7721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2" name="Google Shape;7722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3" name="Google Shape;7723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5" name="Google Shape;7725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6" name="Google Shape;7726;p29"/>
              <p:cNvSpPr/>
              <p:nvPr/>
            </p:nvSpPr>
            <p:spPr>
              <a:xfrm>
                <a:off x="6822712" y="4176988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1" y="257"/>
                      <a:pt x="165" y="257"/>
                      <a:pt x="168" y="257"/>
                    </a:cubicBezTo>
                    <a:cubicBezTo>
                      <a:pt x="238" y="257"/>
                      <a:pt x="292" y="196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7" name="Google Shape;7727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8" name="Google Shape;7728;p29"/>
              <p:cNvSpPr/>
              <p:nvPr/>
            </p:nvSpPr>
            <p:spPr>
              <a:xfrm>
                <a:off x="6806563" y="4120983"/>
                <a:ext cx="98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2" extrusionOk="0">
                    <a:moveTo>
                      <a:pt x="174" y="1"/>
                    </a:moveTo>
                    <a:cubicBezTo>
                      <a:pt x="170" y="1"/>
                      <a:pt x="165" y="1"/>
                      <a:pt x="160" y="2"/>
                    </a:cubicBezTo>
                    <a:cubicBezTo>
                      <a:pt x="104" y="5"/>
                      <a:pt x="57" y="61"/>
                      <a:pt x="3" y="92"/>
                    </a:cubicBezTo>
                    <a:cubicBezTo>
                      <a:pt x="3" y="114"/>
                      <a:pt x="3" y="133"/>
                      <a:pt x="0" y="152"/>
                    </a:cubicBezTo>
                    <a:cubicBezTo>
                      <a:pt x="50" y="183"/>
                      <a:pt x="97" y="237"/>
                      <a:pt x="151" y="249"/>
                    </a:cubicBezTo>
                    <a:cubicBezTo>
                      <a:pt x="160" y="251"/>
                      <a:pt x="169" y="252"/>
                      <a:pt x="177" y="252"/>
                    </a:cubicBezTo>
                    <a:cubicBezTo>
                      <a:pt x="241" y="252"/>
                      <a:pt x="283" y="202"/>
                      <a:pt x="285" y="130"/>
                    </a:cubicBezTo>
                    <a:cubicBezTo>
                      <a:pt x="294" y="60"/>
                      <a:pt x="240" y="1"/>
                      <a:pt x="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9" name="Google Shape;7729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0" name="Google Shape;7730;p29"/>
              <p:cNvSpPr/>
              <p:nvPr/>
            </p:nvSpPr>
            <p:spPr>
              <a:xfrm>
                <a:off x="6810225" y="4134568"/>
                <a:ext cx="10555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1"/>
                      <a:pt x="45" y="263"/>
                      <a:pt x="115" y="263"/>
                    </a:cubicBezTo>
                    <a:cubicBezTo>
                      <a:pt x="121" y="263"/>
                      <a:pt x="128" y="262"/>
                      <a:pt x="135" y="261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1" name="Google Shape;7731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2" name="Google Shape;7732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2" y="258"/>
                      <a:pt x="121" y="258"/>
                    </a:cubicBezTo>
                    <a:cubicBezTo>
                      <a:pt x="125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3" name="Google Shape;7733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2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4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6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29"/>
              <p:cNvSpPr/>
              <p:nvPr/>
            </p:nvSpPr>
            <p:spPr>
              <a:xfrm>
                <a:off x="6769237" y="4200828"/>
                <a:ext cx="86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9" extrusionOk="0">
                    <a:moveTo>
                      <a:pt x="131" y="1"/>
                    </a:moveTo>
                    <a:cubicBezTo>
                      <a:pt x="66" y="1"/>
                      <a:pt x="1" y="45"/>
                      <a:pt x="2" y="133"/>
                    </a:cubicBezTo>
                    <a:cubicBezTo>
                      <a:pt x="5" y="206"/>
                      <a:pt x="41" y="258"/>
                      <a:pt x="124" y="258"/>
                    </a:cubicBezTo>
                    <a:cubicBezTo>
                      <a:pt x="126" y="258"/>
                      <a:pt x="128" y="258"/>
                      <a:pt x="131" y="258"/>
                    </a:cubicBezTo>
                    <a:cubicBezTo>
                      <a:pt x="135" y="258"/>
                      <a:pt x="140" y="258"/>
                      <a:pt x="144" y="258"/>
                    </a:cubicBezTo>
                    <a:cubicBezTo>
                      <a:pt x="225" y="258"/>
                      <a:pt x="259" y="204"/>
                      <a:pt x="259" y="133"/>
                    </a:cubicBezTo>
                    <a:cubicBezTo>
                      <a:pt x="261" y="45"/>
                      <a:pt x="196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3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4" y="1"/>
                    </a:moveTo>
                    <a:cubicBezTo>
                      <a:pt x="55" y="1"/>
                      <a:pt x="0" y="36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29"/>
              <p:cNvSpPr/>
              <p:nvPr/>
            </p:nvSpPr>
            <p:spPr>
              <a:xfrm>
                <a:off x="6753488" y="4117986"/>
                <a:ext cx="9690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6" extrusionOk="0">
                    <a:moveTo>
                      <a:pt x="131" y="1"/>
                    </a:moveTo>
                    <a:cubicBezTo>
                      <a:pt x="74" y="85"/>
                      <a:pt x="18" y="135"/>
                      <a:pt x="12" y="192"/>
                    </a:cubicBezTo>
                    <a:cubicBezTo>
                      <a:pt x="0" y="264"/>
                      <a:pt x="57" y="325"/>
                      <a:pt x="127" y="325"/>
                    </a:cubicBezTo>
                    <a:cubicBezTo>
                      <a:pt x="133" y="325"/>
                      <a:pt x="140" y="325"/>
                      <a:pt x="146" y="324"/>
                    </a:cubicBezTo>
                    <a:cubicBezTo>
                      <a:pt x="222" y="314"/>
                      <a:pt x="290" y="261"/>
                      <a:pt x="269" y="176"/>
                    </a:cubicBezTo>
                    <a:cubicBezTo>
                      <a:pt x="253" y="123"/>
                      <a:pt x="193" y="79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3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22"/>
                    </a:cubicBezTo>
                    <a:cubicBezTo>
                      <a:pt x="4" y="215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29"/>
              <p:cNvSpPr/>
              <p:nvPr/>
            </p:nvSpPr>
            <p:spPr>
              <a:xfrm>
                <a:off x="6797906" y="4060349"/>
                <a:ext cx="91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2" extrusionOk="0">
                    <a:moveTo>
                      <a:pt x="168" y="0"/>
                    </a:moveTo>
                    <a:cubicBezTo>
                      <a:pt x="161" y="0"/>
                      <a:pt x="154" y="1"/>
                      <a:pt x="147" y="2"/>
                    </a:cubicBezTo>
                    <a:cubicBezTo>
                      <a:pt x="94" y="11"/>
                      <a:pt x="47" y="65"/>
                      <a:pt x="0" y="102"/>
                    </a:cubicBezTo>
                    <a:cubicBezTo>
                      <a:pt x="0" y="121"/>
                      <a:pt x="0" y="140"/>
                      <a:pt x="0" y="159"/>
                    </a:cubicBezTo>
                    <a:cubicBezTo>
                      <a:pt x="50" y="190"/>
                      <a:pt x="97" y="240"/>
                      <a:pt x="150" y="249"/>
                    </a:cubicBezTo>
                    <a:cubicBezTo>
                      <a:pt x="159" y="251"/>
                      <a:pt x="167" y="252"/>
                      <a:pt x="175" y="252"/>
                    </a:cubicBezTo>
                    <a:cubicBezTo>
                      <a:pt x="238" y="252"/>
                      <a:pt x="276" y="197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61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3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4" y="51"/>
                      <a:pt x="4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6"/>
                      <a:pt x="232" y="199"/>
                      <a:pt x="283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70" y="0"/>
                    </a:moveTo>
                    <a:cubicBezTo>
                      <a:pt x="164" y="0"/>
                      <a:pt x="158" y="1"/>
                      <a:pt x="151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29"/>
              <p:cNvSpPr/>
              <p:nvPr/>
            </p:nvSpPr>
            <p:spPr>
              <a:xfrm>
                <a:off x="6887840" y="4134967"/>
                <a:ext cx="9423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9" extrusionOk="0">
                    <a:moveTo>
                      <a:pt x="169" y="1"/>
                    </a:moveTo>
                    <a:cubicBezTo>
                      <a:pt x="164" y="1"/>
                      <a:pt x="159" y="1"/>
                      <a:pt x="154" y="2"/>
                    </a:cubicBezTo>
                    <a:cubicBezTo>
                      <a:pt x="101" y="11"/>
                      <a:pt x="54" y="67"/>
                      <a:pt x="4" y="99"/>
                    </a:cubicBezTo>
                    <a:lnTo>
                      <a:pt x="0" y="155"/>
                    </a:lnTo>
                    <a:cubicBezTo>
                      <a:pt x="51" y="190"/>
                      <a:pt x="94" y="246"/>
                      <a:pt x="151" y="255"/>
                    </a:cubicBezTo>
                    <a:cubicBezTo>
                      <a:pt x="160" y="258"/>
                      <a:pt x="169" y="259"/>
                      <a:pt x="178" y="259"/>
                    </a:cubicBezTo>
                    <a:cubicBezTo>
                      <a:pt x="242" y="259"/>
                      <a:pt x="277" y="200"/>
                      <a:pt x="279" y="133"/>
                    </a:cubicBezTo>
                    <a:cubicBezTo>
                      <a:pt x="282" y="60"/>
                      <a:pt x="239" y="1"/>
                      <a:pt x="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1" y="253"/>
                      <a:pt x="283" y="201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29"/>
              <p:cNvSpPr/>
              <p:nvPr/>
            </p:nvSpPr>
            <p:spPr>
              <a:xfrm>
                <a:off x="6874688" y="4008239"/>
                <a:ext cx="10356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2" extrusionOk="0">
                    <a:moveTo>
                      <a:pt x="201" y="1"/>
                    </a:moveTo>
                    <a:cubicBezTo>
                      <a:pt x="193" y="1"/>
                      <a:pt x="185" y="1"/>
                      <a:pt x="176" y="3"/>
                    </a:cubicBezTo>
                    <a:cubicBezTo>
                      <a:pt x="123" y="12"/>
                      <a:pt x="79" y="72"/>
                      <a:pt x="1" y="135"/>
                    </a:cubicBezTo>
                    <a:cubicBezTo>
                      <a:pt x="82" y="194"/>
                      <a:pt x="126" y="254"/>
                      <a:pt x="179" y="260"/>
                    </a:cubicBezTo>
                    <a:cubicBezTo>
                      <a:pt x="186" y="261"/>
                      <a:pt x="192" y="262"/>
                      <a:pt x="199" y="262"/>
                    </a:cubicBezTo>
                    <a:cubicBezTo>
                      <a:pt x="271" y="262"/>
                      <a:pt x="311" y="197"/>
                      <a:pt x="308" y="122"/>
                    </a:cubicBezTo>
                    <a:cubicBezTo>
                      <a:pt x="308" y="55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3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0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5" name="Google Shape;7795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6" name="Google Shape;7796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4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7" name="Google Shape;7797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9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8" name="Google Shape;7798;p29"/>
              <p:cNvSpPr/>
              <p:nvPr/>
            </p:nvSpPr>
            <p:spPr>
              <a:xfrm>
                <a:off x="6904555" y="4156677"/>
                <a:ext cx="96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2" extrusionOk="0">
                    <a:moveTo>
                      <a:pt x="123" y="0"/>
                    </a:moveTo>
                    <a:cubicBezTo>
                      <a:pt x="54" y="0"/>
                      <a:pt x="0" y="59"/>
                      <a:pt x="9" y="127"/>
                    </a:cubicBezTo>
                    <a:cubicBezTo>
                      <a:pt x="12" y="199"/>
                      <a:pt x="47" y="261"/>
                      <a:pt x="116" y="261"/>
                    </a:cubicBezTo>
                    <a:cubicBezTo>
                      <a:pt x="125" y="261"/>
                      <a:pt x="134" y="260"/>
                      <a:pt x="144" y="258"/>
                    </a:cubicBezTo>
                    <a:cubicBezTo>
                      <a:pt x="197" y="249"/>
                      <a:pt x="241" y="193"/>
                      <a:pt x="288" y="155"/>
                    </a:cubicBezTo>
                    <a:cubicBezTo>
                      <a:pt x="266" y="42"/>
                      <a:pt x="210" y="1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29"/>
              <p:cNvSpPr/>
              <p:nvPr/>
            </p:nvSpPr>
            <p:spPr>
              <a:xfrm>
                <a:off x="6902325" y="4175789"/>
                <a:ext cx="11021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30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29"/>
              <p:cNvSpPr/>
              <p:nvPr/>
            </p:nvSpPr>
            <p:spPr>
              <a:xfrm>
                <a:off x="6895565" y="4197399"/>
                <a:ext cx="93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2" extrusionOk="0">
                    <a:moveTo>
                      <a:pt x="109" y="0"/>
                    </a:moveTo>
                    <a:cubicBezTo>
                      <a:pt x="46" y="0"/>
                      <a:pt x="9" y="60"/>
                      <a:pt x="3" y="126"/>
                    </a:cubicBezTo>
                    <a:cubicBezTo>
                      <a:pt x="0" y="199"/>
                      <a:pt x="41" y="262"/>
                      <a:pt x="111" y="262"/>
                    </a:cubicBezTo>
                    <a:cubicBezTo>
                      <a:pt x="116" y="262"/>
                      <a:pt x="121" y="261"/>
                      <a:pt x="126" y="261"/>
                    </a:cubicBezTo>
                    <a:cubicBezTo>
                      <a:pt x="179" y="254"/>
                      <a:pt x="229" y="198"/>
                      <a:pt x="279" y="167"/>
                    </a:cubicBezTo>
                    <a:cubicBezTo>
                      <a:pt x="279" y="148"/>
                      <a:pt x="279" y="129"/>
                      <a:pt x="279" y="110"/>
                    </a:cubicBezTo>
                    <a:cubicBezTo>
                      <a:pt x="232" y="73"/>
                      <a:pt x="188" y="13"/>
                      <a:pt x="135" y="4"/>
                    </a:cubicBezTo>
                    <a:cubicBezTo>
                      <a:pt x="126" y="1"/>
                      <a:pt x="117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9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5" y="277"/>
                    </a:cubicBezTo>
                    <a:cubicBezTo>
                      <a:pt x="232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29"/>
              <p:cNvSpPr/>
              <p:nvPr/>
            </p:nvSpPr>
            <p:spPr>
              <a:xfrm>
                <a:off x="6863833" y="4184346"/>
                <a:ext cx="89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8" y="285"/>
                      <a:pt x="270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7"/>
                      <a:pt x="1" y="148"/>
                    </a:cubicBezTo>
                    <a:cubicBezTo>
                      <a:pt x="48" y="182"/>
                      <a:pt x="92" y="242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7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2" y="201"/>
                      <a:pt x="282" y="127"/>
                    </a:cubicBezTo>
                    <a:cubicBezTo>
                      <a:pt x="285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78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5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5" name="Google Shape;7815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6" name="Google Shape;7816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8" name="Google Shape;7818;p29"/>
              <p:cNvSpPr/>
              <p:nvPr/>
            </p:nvSpPr>
            <p:spPr>
              <a:xfrm>
                <a:off x="6790713" y="4216245"/>
                <a:ext cx="9390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5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198"/>
                      <a:pt x="48" y="254"/>
                      <a:pt x="114" y="254"/>
                    </a:cubicBezTo>
                    <a:cubicBezTo>
                      <a:pt x="121" y="254"/>
                      <a:pt x="128" y="254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29"/>
              <p:cNvSpPr/>
              <p:nvPr/>
            </p:nvSpPr>
            <p:spPr>
              <a:xfrm>
                <a:off x="6778194" y="4265258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37" y="0"/>
                    </a:moveTo>
                    <a:cubicBezTo>
                      <a:pt x="71" y="0"/>
                      <a:pt x="6" y="44"/>
                      <a:pt x="6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13" y="253"/>
                      <a:pt x="266" y="216"/>
                      <a:pt x="266" y="128"/>
                    </a:cubicBezTo>
                    <a:cubicBezTo>
                      <a:pt x="265" y="43"/>
                      <a:pt x="201" y="0"/>
                      <a:pt x="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51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6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8" name="Google Shape;7828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9" name="Google Shape;7829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6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57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63" y="1"/>
                    </a:moveTo>
                    <a:lnTo>
                      <a:pt x="107" y="4"/>
                    </a:ln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51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29"/>
              <p:cNvSpPr/>
              <p:nvPr/>
            </p:nvSpPr>
            <p:spPr>
              <a:xfrm>
                <a:off x="6698548" y="4271251"/>
                <a:ext cx="9124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2" extrusionOk="0">
                    <a:moveTo>
                      <a:pt x="128" y="1"/>
                    </a:moveTo>
                    <a:cubicBezTo>
                      <a:pt x="58" y="1"/>
                      <a:pt x="1" y="61"/>
                      <a:pt x="7" y="130"/>
                    </a:cubicBezTo>
                    <a:cubicBezTo>
                      <a:pt x="7" y="203"/>
                      <a:pt x="43" y="262"/>
                      <a:pt x="126" y="262"/>
                    </a:cubicBezTo>
                    <a:cubicBezTo>
                      <a:pt x="128" y="262"/>
                      <a:pt x="130" y="261"/>
                      <a:pt x="132" y="261"/>
                    </a:cubicBezTo>
                    <a:cubicBezTo>
                      <a:pt x="135" y="261"/>
                      <a:pt x="137" y="262"/>
                      <a:pt x="140" y="262"/>
                    </a:cubicBezTo>
                    <a:cubicBezTo>
                      <a:pt x="225" y="262"/>
                      <a:pt x="261" y="209"/>
                      <a:pt x="264" y="136"/>
                    </a:cubicBezTo>
                    <a:cubicBezTo>
                      <a:pt x="273" y="63"/>
                      <a:pt x="217" y="1"/>
                      <a:pt x="144" y="1"/>
                    </a:cubicBezTo>
                    <a:cubicBezTo>
                      <a:pt x="142" y="1"/>
                      <a:pt x="140" y="1"/>
                      <a:pt x="139" y="1"/>
                    </a:cubicBezTo>
                    <a:cubicBezTo>
                      <a:pt x="135" y="1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9" name="Google Shape;7839;p29"/>
              <p:cNvSpPr/>
              <p:nvPr/>
            </p:nvSpPr>
            <p:spPr>
              <a:xfrm>
                <a:off x="6683631" y="4319865"/>
                <a:ext cx="87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2" extrusionOk="0">
                    <a:moveTo>
                      <a:pt x="121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4" y="46"/>
                      <a:pt x="217" y="2"/>
                      <a:pt x="135" y="2"/>
                    </a:cubicBezTo>
                    <a:cubicBezTo>
                      <a:pt x="130" y="1"/>
                      <a:pt x="126" y="1"/>
                      <a:pt x="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0" name="Google Shape;7840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1" name="Google Shape;7841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7" y="167"/>
                      <a:pt x="310" y="167"/>
                    </a:cubicBezTo>
                    <a:cubicBezTo>
                      <a:pt x="300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3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6" name="Google Shape;7846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7" name="Google Shape;7847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8" name="Google Shape;7848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29" y="0"/>
                    </a:moveTo>
                    <a:cubicBezTo>
                      <a:pt x="46" y="0"/>
                      <a:pt x="9" y="52"/>
                      <a:pt x="9" y="129"/>
                    </a:cubicBezTo>
                    <a:cubicBezTo>
                      <a:pt x="0" y="199"/>
                      <a:pt x="54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9" name="Google Shape;7849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0" name="Google Shape;7850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3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1" name="Google Shape;7851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2" name="Google Shape;7852;p29"/>
              <p:cNvSpPr/>
              <p:nvPr/>
            </p:nvSpPr>
            <p:spPr>
              <a:xfrm>
                <a:off x="6617803" y="4240285"/>
                <a:ext cx="90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7" extrusionOk="0">
                    <a:moveTo>
                      <a:pt x="125" y="0"/>
                    </a:moveTo>
                    <a:cubicBezTo>
                      <a:pt x="54" y="0"/>
                      <a:pt x="1" y="63"/>
                      <a:pt x="13" y="132"/>
                    </a:cubicBezTo>
                    <a:cubicBezTo>
                      <a:pt x="7" y="201"/>
                      <a:pt x="61" y="256"/>
                      <a:pt x="125" y="256"/>
                    </a:cubicBezTo>
                    <a:cubicBezTo>
                      <a:pt x="131" y="256"/>
                      <a:pt x="138" y="256"/>
                      <a:pt x="144" y="254"/>
                    </a:cubicBezTo>
                    <a:cubicBezTo>
                      <a:pt x="226" y="251"/>
                      <a:pt x="273" y="207"/>
                      <a:pt x="266" y="123"/>
                    </a:cubicBezTo>
                    <a:cubicBezTo>
                      <a:pt x="269" y="36"/>
                      <a:pt x="215" y="0"/>
                      <a:pt x="144" y="0"/>
                    </a:cubicBezTo>
                    <a:cubicBezTo>
                      <a:pt x="141" y="0"/>
                      <a:pt x="138" y="0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3" name="Google Shape;7853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4" name="Google Shape;7854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3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5" name="Google Shape;7855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6"/>
                    </a:cubicBezTo>
                    <a:cubicBezTo>
                      <a:pt x="2" y="220"/>
                      <a:pt x="65" y="260"/>
                      <a:pt x="128" y="260"/>
                    </a:cubicBezTo>
                    <a:cubicBezTo>
                      <a:pt x="195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6" name="Google Shape;7856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cubicBezTo>
                      <a:pt x="1" y="118"/>
                      <a:pt x="1" y="137"/>
                      <a:pt x="1" y="156"/>
                    </a:cubicBez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7" name="Google Shape;7857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8" name="Google Shape;7858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3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6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9" name="Google Shape;7859;p29"/>
              <p:cNvSpPr/>
              <p:nvPr/>
            </p:nvSpPr>
            <p:spPr>
              <a:xfrm>
                <a:off x="6637415" y="4030448"/>
                <a:ext cx="8058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201" y="0"/>
                    </a:moveTo>
                    <a:lnTo>
                      <a:pt x="0" y="120"/>
                    </a:lnTo>
                    <a:cubicBezTo>
                      <a:pt x="36" y="149"/>
                      <a:pt x="72" y="176"/>
                      <a:pt x="105" y="176"/>
                    </a:cubicBezTo>
                    <a:cubicBezTo>
                      <a:pt x="106" y="176"/>
                      <a:pt x="108" y="176"/>
                      <a:pt x="110" y="176"/>
                    </a:cubicBezTo>
                    <a:cubicBezTo>
                      <a:pt x="157" y="173"/>
                      <a:pt x="198" y="94"/>
                      <a:pt x="242" y="51"/>
                    </a:cubicBezTo>
                    <a:cubicBezTo>
                      <a:pt x="229" y="35"/>
                      <a:pt x="213" y="19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0" name="Google Shape;7860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4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1" name="Google Shape;7861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6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2" name="Google Shape;7862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3" name="Google Shape;7863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48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4" name="Google Shape;7864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5" name="Google Shape;7865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6" name="Google Shape;7866;p29"/>
              <p:cNvSpPr/>
              <p:nvPr/>
            </p:nvSpPr>
            <p:spPr>
              <a:xfrm>
                <a:off x="6668714" y="4048062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50" y="0"/>
                    </a:moveTo>
                    <a:cubicBezTo>
                      <a:pt x="145" y="0"/>
                      <a:pt x="140" y="0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ubicBezTo>
                      <a:pt x="55" y="1"/>
                      <a:pt x="1" y="64"/>
                      <a:pt x="7" y="133"/>
                    </a:cubicBezTo>
                    <a:cubicBezTo>
                      <a:pt x="4" y="201"/>
                      <a:pt x="58" y="257"/>
                      <a:pt x="122" y="257"/>
                    </a:cubicBezTo>
                    <a:cubicBezTo>
                      <a:pt x="128" y="257"/>
                      <a:pt x="135" y="256"/>
                      <a:pt x="141" y="255"/>
                    </a:cubicBezTo>
                    <a:cubicBezTo>
                      <a:pt x="223" y="252"/>
                      <a:pt x="270" y="211"/>
                      <a:pt x="267" y="133"/>
                    </a:cubicBezTo>
                    <a:cubicBezTo>
                      <a:pt x="276" y="60"/>
                      <a:pt x="219" y="0"/>
                      <a:pt x="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7" name="Google Shape;7867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8" name="Google Shape;7868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9" name="Google Shape;7869;p29"/>
              <p:cNvSpPr/>
              <p:nvPr/>
            </p:nvSpPr>
            <p:spPr>
              <a:xfrm>
                <a:off x="6686927" y="4072502"/>
                <a:ext cx="10189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8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7"/>
                    </a:cubicBezTo>
                    <a:cubicBezTo>
                      <a:pt x="243" y="257"/>
                      <a:pt x="303" y="220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0" name="Google Shape;7870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1" name="Google Shape;7871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2" name="Google Shape;7872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3" name="Google Shape;7873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1" y="56"/>
                      <a:pt x="6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4" name="Google Shape;7874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5" name="Google Shape;7875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6" name="Google Shape;7876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7" name="Google Shape;7877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4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8" name="Google Shape;7878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9" name="Google Shape;7879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32" y="256"/>
                    </a:cubicBezTo>
                    <a:cubicBezTo>
                      <a:pt x="135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0" name="Google Shape;7880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1" name="Google Shape;7881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2" name="Google Shape;7882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3" name="Google Shape;7883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4" name="Google Shape;7884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5" name="Google Shape;7885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6" name="Google Shape;7886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7" name="Google Shape;7887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8" name="Google Shape;7888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1" y="1"/>
                    </a:moveTo>
                    <a:cubicBezTo>
                      <a:pt x="54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9" name="Google Shape;7889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51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0" name="Google Shape;7890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1" name="Google Shape;7891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4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2" name="Google Shape;7892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3" name="Google Shape;7893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4" name="Google Shape;7894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5" name="Google Shape;7895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6" name="Google Shape;7896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7" name="Google Shape;7897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9"/>
                    </a:cubicBezTo>
                    <a:cubicBezTo>
                      <a:pt x="1" y="198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8" name="Google Shape;7898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0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9" name="Google Shape;7899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0" name="Google Shape;7900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1" name="Google Shape;7901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9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2" name="Google Shape;7902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5" y="261"/>
                      <a:pt x="143" y="261"/>
                    </a:cubicBezTo>
                    <a:cubicBezTo>
                      <a:pt x="205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3" name="Google Shape;7903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4" name="Google Shape;7904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6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5" name="Google Shape;7905;p29"/>
              <p:cNvSpPr/>
              <p:nvPr/>
            </p:nvSpPr>
            <p:spPr>
              <a:xfrm>
                <a:off x="6860903" y="3896362"/>
                <a:ext cx="8324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2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0" y="191"/>
                      <a:pt x="119" y="192"/>
                      <a:pt x="128" y="192"/>
                    </a:cubicBezTo>
                    <a:cubicBezTo>
                      <a:pt x="195" y="192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6" name="Google Shape;7906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7" name="Google Shape;7907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8" name="Google Shape;7908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9" name="Google Shape;7909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101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0" name="Google Shape;7910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2" name="Google Shape;7912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8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6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3" name="Google Shape;7913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4" name="Google Shape;7914;p29"/>
              <p:cNvSpPr/>
              <p:nvPr/>
            </p:nvSpPr>
            <p:spPr>
              <a:xfrm>
                <a:off x="6911848" y="3923898"/>
                <a:ext cx="4628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80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80"/>
                    </a:cubicBezTo>
                    <a:lnTo>
                      <a:pt x="138" y="280"/>
                    </a:ln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5" name="Google Shape;7915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6" name="Google Shape;7916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7" name="Google Shape;7917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8" name="Google Shape;7918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9" name="Google Shape;7919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0" name="Google Shape;7920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1" name="Google Shape;7921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3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50"/>
                    </a:cubicBezTo>
                    <a:cubicBezTo>
                      <a:pt x="298" y="153"/>
                      <a:pt x="314" y="65"/>
                      <a:pt x="213" y="18"/>
                    </a:cubicBezTo>
                    <a:cubicBezTo>
                      <a:pt x="194" y="6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2" name="Google Shape;7922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3" name="Google Shape;7923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4" name="Google Shape;7924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5" name="Google Shape;7925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6" name="Google Shape;7926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5" y="167"/>
                      <a:pt x="309" y="167"/>
                    </a:cubicBezTo>
                    <a:cubicBezTo>
                      <a:pt x="299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7" name="Google Shape;7927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8" name="Google Shape;7928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9" name="Google Shape;7929;p29"/>
              <p:cNvSpPr/>
              <p:nvPr/>
            </p:nvSpPr>
            <p:spPr>
              <a:xfrm>
                <a:off x="6911614" y="4193337"/>
                <a:ext cx="4861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8" extrusionOk="0">
                    <a:moveTo>
                      <a:pt x="129" y="0"/>
                    </a:moveTo>
                    <a:cubicBezTo>
                      <a:pt x="70" y="85"/>
                      <a:pt x="1" y="141"/>
                      <a:pt x="7" y="185"/>
                    </a:cubicBezTo>
                    <a:cubicBezTo>
                      <a:pt x="10" y="195"/>
                      <a:pt x="13" y="201"/>
                      <a:pt x="17" y="207"/>
                    </a:cubicBezTo>
                    <a:lnTo>
                      <a:pt x="145" y="129"/>
                    </a:lnTo>
                    <a:lnTo>
                      <a:pt x="145" y="19"/>
                    </a:lnTo>
                    <a:cubicBezTo>
                      <a:pt x="142" y="13"/>
                      <a:pt x="136" y="7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0" name="Google Shape;7930;p29"/>
              <p:cNvSpPr/>
              <p:nvPr/>
            </p:nvSpPr>
            <p:spPr>
              <a:xfrm>
                <a:off x="6624162" y="4180984"/>
                <a:ext cx="109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56" extrusionOk="0">
                    <a:moveTo>
                      <a:pt x="152" y="1"/>
                    </a:moveTo>
                    <a:cubicBezTo>
                      <a:pt x="149" y="1"/>
                      <a:pt x="147" y="1"/>
                      <a:pt x="144" y="2"/>
                    </a:cubicBezTo>
                    <a:cubicBezTo>
                      <a:pt x="91" y="8"/>
                      <a:pt x="50" y="83"/>
                      <a:pt x="0" y="130"/>
                    </a:cubicBezTo>
                    <a:cubicBezTo>
                      <a:pt x="47" y="174"/>
                      <a:pt x="91" y="255"/>
                      <a:pt x="135" y="255"/>
                    </a:cubicBezTo>
                    <a:cubicBezTo>
                      <a:pt x="188" y="255"/>
                      <a:pt x="242" y="190"/>
                      <a:pt x="329" y="127"/>
                    </a:cubicBezTo>
                    <a:cubicBezTo>
                      <a:pt x="250" y="71"/>
                      <a:pt x="195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29"/>
              <p:cNvSpPr/>
              <p:nvPr/>
            </p:nvSpPr>
            <p:spPr>
              <a:xfrm>
                <a:off x="6637415" y="4030548"/>
                <a:ext cx="8058" cy="57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4" extrusionOk="0">
                    <a:moveTo>
                      <a:pt x="201" y="1"/>
                    </a:moveTo>
                    <a:lnTo>
                      <a:pt x="0" y="120"/>
                    </a:lnTo>
                    <a:cubicBezTo>
                      <a:pt x="36" y="146"/>
                      <a:pt x="72" y="173"/>
                      <a:pt x="105" y="173"/>
                    </a:cubicBezTo>
                    <a:cubicBezTo>
                      <a:pt x="106" y="173"/>
                      <a:pt x="108" y="173"/>
                      <a:pt x="110" y="173"/>
                    </a:cubicBezTo>
                    <a:cubicBezTo>
                      <a:pt x="157" y="170"/>
                      <a:pt x="201" y="91"/>
                      <a:pt x="242" y="48"/>
                    </a:cubicBezTo>
                    <a:cubicBezTo>
                      <a:pt x="229" y="32"/>
                      <a:pt x="213" y="16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3" name="Google Shape;7933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4" name="Google Shape;7934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29"/>
              <p:cNvSpPr/>
              <p:nvPr/>
            </p:nvSpPr>
            <p:spPr>
              <a:xfrm>
                <a:off x="6736206" y="4293394"/>
                <a:ext cx="9024" cy="1005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02" extrusionOk="0">
                    <a:moveTo>
                      <a:pt x="129" y="1"/>
                    </a:moveTo>
                    <a:cubicBezTo>
                      <a:pt x="73" y="79"/>
                      <a:pt x="1" y="139"/>
                      <a:pt x="7" y="182"/>
                    </a:cubicBezTo>
                    <a:cubicBezTo>
                      <a:pt x="17" y="226"/>
                      <a:pt x="73" y="264"/>
                      <a:pt x="120" y="301"/>
                    </a:cubicBezTo>
                    <a:lnTo>
                      <a:pt x="236" y="229"/>
                    </a:lnTo>
                    <a:cubicBezTo>
                      <a:pt x="252" y="214"/>
                      <a:pt x="261" y="195"/>
                      <a:pt x="267" y="170"/>
                    </a:cubicBezTo>
                    <a:cubicBezTo>
                      <a:pt x="270" y="126"/>
                      <a:pt x="195" y="76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4"/>
                      <a:pt x="52" y="262"/>
                      <a:pt x="126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8" name="Google Shape;7938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0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9" name="Google Shape;7939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0" name="Google Shape;7940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1" name="Google Shape;7941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5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2" name="Google Shape;7942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3" name="Google Shape;7943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4" name="Google Shape;7944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5" name="Google Shape;7945;p29"/>
              <p:cNvSpPr/>
              <p:nvPr/>
            </p:nvSpPr>
            <p:spPr>
              <a:xfrm>
                <a:off x="6902325" y="4175789"/>
                <a:ext cx="108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27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6" name="Google Shape;7946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98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1" name="Google Shape;7951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2" name="Google Shape;7952;p29"/>
              <p:cNvSpPr/>
              <p:nvPr/>
            </p:nvSpPr>
            <p:spPr>
              <a:xfrm>
                <a:off x="6845687" y="4229863"/>
                <a:ext cx="8691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7" extrusionOk="0">
                    <a:moveTo>
                      <a:pt x="141" y="0"/>
                    </a:moveTo>
                    <a:cubicBezTo>
                      <a:pt x="76" y="79"/>
                      <a:pt x="0" y="135"/>
                      <a:pt x="7" y="179"/>
                    </a:cubicBezTo>
                    <a:cubicBezTo>
                      <a:pt x="19" y="213"/>
                      <a:pt x="41" y="245"/>
                      <a:pt x="69" y="267"/>
                    </a:cubicBezTo>
                    <a:lnTo>
                      <a:pt x="260" y="151"/>
                    </a:lnTo>
                    <a:cubicBezTo>
                      <a:pt x="242" y="113"/>
                      <a:pt x="188" y="63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19"/>
                    </a:cubicBezTo>
                    <a:cubicBezTo>
                      <a:pt x="4" y="214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0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3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7" name="Google Shape;7957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29"/>
              <p:cNvSpPr/>
              <p:nvPr/>
            </p:nvSpPr>
            <p:spPr>
              <a:xfrm>
                <a:off x="6622498" y="4363384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5" y="0"/>
                    </a:moveTo>
                    <a:cubicBezTo>
                      <a:pt x="48" y="0"/>
                      <a:pt x="0" y="52"/>
                      <a:pt x="0" y="127"/>
                    </a:cubicBezTo>
                    <a:cubicBezTo>
                      <a:pt x="3" y="196"/>
                      <a:pt x="35" y="252"/>
                      <a:pt x="94" y="262"/>
                    </a:cubicBezTo>
                    <a:lnTo>
                      <a:pt x="282" y="149"/>
                    </a:lnTo>
                    <a:lnTo>
                      <a:pt x="282" y="102"/>
                    </a:lnTo>
                    <a:cubicBezTo>
                      <a:pt x="235" y="67"/>
                      <a:pt x="188" y="11"/>
                      <a:pt x="132" y="1"/>
                    </a:cubicBezTo>
                    <a:cubicBezTo>
                      <a:pt x="126" y="1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1" name="Google Shape;7961;p29"/>
              <p:cNvSpPr/>
              <p:nvPr/>
            </p:nvSpPr>
            <p:spPr>
              <a:xfrm>
                <a:off x="6860903" y="3896362"/>
                <a:ext cx="8324" cy="642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3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1" y="191"/>
                      <a:pt x="121" y="193"/>
                      <a:pt x="131" y="193"/>
                    </a:cubicBezTo>
                    <a:cubicBezTo>
                      <a:pt x="196" y="193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2" name="Google Shape;7962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8" y="0"/>
                      <a:pt x="46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29"/>
              <p:cNvSpPr/>
              <p:nvPr/>
            </p:nvSpPr>
            <p:spPr>
              <a:xfrm>
                <a:off x="6753554" y="4117986"/>
                <a:ext cx="962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26" extrusionOk="0">
                    <a:moveTo>
                      <a:pt x="129" y="1"/>
                    </a:moveTo>
                    <a:cubicBezTo>
                      <a:pt x="72" y="85"/>
                      <a:pt x="16" y="135"/>
                      <a:pt x="10" y="192"/>
                    </a:cubicBezTo>
                    <a:cubicBezTo>
                      <a:pt x="1" y="264"/>
                      <a:pt x="56" y="325"/>
                      <a:pt x="125" y="325"/>
                    </a:cubicBezTo>
                    <a:cubicBezTo>
                      <a:pt x="131" y="325"/>
                      <a:pt x="138" y="325"/>
                      <a:pt x="144" y="324"/>
                    </a:cubicBezTo>
                    <a:cubicBezTo>
                      <a:pt x="220" y="314"/>
                      <a:pt x="288" y="261"/>
                      <a:pt x="267" y="176"/>
                    </a:cubicBezTo>
                    <a:cubicBezTo>
                      <a:pt x="251" y="123"/>
                      <a:pt x="191" y="79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29"/>
              <p:cNvSpPr/>
              <p:nvPr/>
            </p:nvSpPr>
            <p:spPr>
              <a:xfrm>
                <a:off x="6616538" y="4371542"/>
                <a:ext cx="1698" cy="599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38" y="161"/>
                    </a:lnTo>
                    <a:cubicBezTo>
                      <a:pt x="47" y="136"/>
                      <a:pt x="51" y="111"/>
                      <a:pt x="47" y="85"/>
                    </a:cubicBezTo>
                    <a:cubicBezTo>
                      <a:pt x="38" y="54"/>
                      <a:pt x="22" y="2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29"/>
              <p:cNvSpPr/>
              <p:nvPr/>
            </p:nvSpPr>
            <p:spPr>
              <a:xfrm>
                <a:off x="6904555" y="4156577"/>
                <a:ext cx="9623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5" extrusionOk="0">
                    <a:moveTo>
                      <a:pt x="127" y="1"/>
                    </a:moveTo>
                    <a:cubicBezTo>
                      <a:pt x="57" y="1"/>
                      <a:pt x="0" y="61"/>
                      <a:pt x="9" y="130"/>
                    </a:cubicBezTo>
                    <a:cubicBezTo>
                      <a:pt x="12" y="202"/>
                      <a:pt x="47" y="264"/>
                      <a:pt x="116" y="264"/>
                    </a:cubicBezTo>
                    <a:cubicBezTo>
                      <a:pt x="125" y="264"/>
                      <a:pt x="134" y="263"/>
                      <a:pt x="144" y="261"/>
                    </a:cubicBezTo>
                    <a:cubicBezTo>
                      <a:pt x="197" y="252"/>
                      <a:pt x="241" y="196"/>
                      <a:pt x="288" y="158"/>
                    </a:cubicBezTo>
                    <a:cubicBezTo>
                      <a:pt x="266" y="45"/>
                      <a:pt x="210" y="4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29"/>
              <p:cNvSpPr/>
              <p:nvPr/>
            </p:nvSpPr>
            <p:spPr>
              <a:xfrm>
                <a:off x="6616538" y="4285469"/>
                <a:ext cx="586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1" extrusionOk="0">
                    <a:moveTo>
                      <a:pt x="35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4"/>
                      <a:pt x="10" y="7"/>
                      <a:pt x="0" y="10"/>
                    </a:cubicBezTo>
                    <a:lnTo>
                      <a:pt x="0" y="261"/>
                    </a:lnTo>
                    <a:lnTo>
                      <a:pt x="22" y="261"/>
                    </a:lnTo>
                    <a:cubicBezTo>
                      <a:pt x="76" y="254"/>
                      <a:pt x="123" y="198"/>
                      <a:pt x="173" y="163"/>
                    </a:cubicBezTo>
                    <a:cubicBezTo>
                      <a:pt x="173" y="145"/>
                      <a:pt x="173" y="126"/>
                      <a:pt x="176" y="104"/>
                    </a:cubicBezTo>
                    <a:cubicBezTo>
                      <a:pt x="127" y="67"/>
                      <a:pt x="78" y="0"/>
                      <a:pt x="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6"/>
                      <a:pt x="4" y="128"/>
                    </a:cubicBezTo>
                    <a:cubicBezTo>
                      <a:pt x="1" y="202"/>
                      <a:pt x="57" y="263"/>
                      <a:pt x="133" y="263"/>
                    </a:cubicBezTo>
                    <a:cubicBezTo>
                      <a:pt x="135" y="263"/>
                      <a:pt x="137" y="263"/>
                      <a:pt x="138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102"/>
                    </a:cubicBezTo>
                    <a:cubicBezTo>
                      <a:pt x="0" y="118"/>
                      <a:pt x="0" y="134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29"/>
              <p:cNvSpPr/>
              <p:nvPr/>
            </p:nvSpPr>
            <p:spPr>
              <a:xfrm>
                <a:off x="6698747" y="4271318"/>
                <a:ext cx="87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0" extrusionOk="0">
                    <a:moveTo>
                      <a:pt x="129" y="0"/>
                    </a:moveTo>
                    <a:cubicBezTo>
                      <a:pt x="65" y="0"/>
                      <a:pt x="1" y="43"/>
                      <a:pt x="1" y="128"/>
                    </a:cubicBezTo>
                    <a:cubicBezTo>
                      <a:pt x="4" y="201"/>
                      <a:pt x="37" y="260"/>
                      <a:pt x="123" y="260"/>
                    </a:cubicBezTo>
                    <a:cubicBezTo>
                      <a:pt x="125" y="260"/>
                      <a:pt x="127" y="259"/>
                      <a:pt x="129" y="259"/>
                    </a:cubicBezTo>
                    <a:cubicBezTo>
                      <a:pt x="132" y="259"/>
                      <a:pt x="134" y="260"/>
                      <a:pt x="137" y="260"/>
                    </a:cubicBezTo>
                    <a:cubicBezTo>
                      <a:pt x="219" y="260"/>
                      <a:pt x="255" y="207"/>
                      <a:pt x="258" y="134"/>
                    </a:cubicBezTo>
                    <a:cubicBezTo>
                      <a:pt x="261" y="4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29"/>
              <p:cNvSpPr/>
              <p:nvPr/>
            </p:nvSpPr>
            <p:spPr>
              <a:xfrm>
                <a:off x="6700213" y="4199497"/>
                <a:ext cx="10056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192" y="0"/>
                    </a:moveTo>
                    <a:cubicBezTo>
                      <a:pt x="161" y="6"/>
                      <a:pt x="129" y="13"/>
                      <a:pt x="101" y="25"/>
                    </a:cubicBezTo>
                    <a:cubicBezTo>
                      <a:pt x="23" y="72"/>
                      <a:pt x="1" y="144"/>
                      <a:pt x="51" y="220"/>
                    </a:cubicBezTo>
                    <a:cubicBezTo>
                      <a:pt x="70" y="262"/>
                      <a:pt x="111" y="284"/>
                      <a:pt x="152" y="284"/>
                    </a:cubicBezTo>
                    <a:cubicBezTo>
                      <a:pt x="178" y="284"/>
                      <a:pt x="205" y="275"/>
                      <a:pt x="226" y="257"/>
                    </a:cubicBezTo>
                    <a:cubicBezTo>
                      <a:pt x="302" y="204"/>
                      <a:pt x="295" y="132"/>
                      <a:pt x="258" y="63"/>
                    </a:cubicBezTo>
                    <a:cubicBezTo>
                      <a:pt x="239" y="38"/>
                      <a:pt x="217" y="19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29"/>
              <p:cNvSpPr/>
              <p:nvPr/>
            </p:nvSpPr>
            <p:spPr>
              <a:xfrm>
                <a:off x="6769104" y="4200828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29"/>
                    </a:cubicBezTo>
                    <a:cubicBezTo>
                      <a:pt x="9" y="206"/>
                      <a:pt x="45" y="258"/>
                      <a:pt x="128" y="258"/>
                    </a:cubicBezTo>
                    <a:cubicBezTo>
                      <a:pt x="130" y="258"/>
                      <a:pt x="132" y="258"/>
                      <a:pt x="135" y="258"/>
                    </a:cubicBezTo>
                    <a:cubicBezTo>
                      <a:pt x="139" y="258"/>
                      <a:pt x="144" y="258"/>
                      <a:pt x="148" y="258"/>
                    </a:cubicBezTo>
                    <a:cubicBezTo>
                      <a:pt x="229" y="258"/>
                      <a:pt x="263" y="204"/>
                      <a:pt x="263" y="133"/>
                    </a:cubicBezTo>
                    <a:cubicBezTo>
                      <a:pt x="272" y="61"/>
                      <a:pt x="216" y="1"/>
                      <a:pt x="145" y="1"/>
                    </a:cubicBezTo>
                    <a:cubicBezTo>
                      <a:pt x="142" y="1"/>
                      <a:pt x="138" y="1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3"/>
                    </a:cubicBezTo>
                    <a:cubicBezTo>
                      <a:pt x="2" y="218"/>
                      <a:pt x="65" y="260"/>
                      <a:pt x="129" y="260"/>
                    </a:cubicBezTo>
                    <a:cubicBezTo>
                      <a:pt x="196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29"/>
              <p:cNvSpPr/>
              <p:nvPr/>
            </p:nvSpPr>
            <p:spPr>
              <a:xfrm>
                <a:off x="6616538" y="4151815"/>
                <a:ext cx="6826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63" y="0"/>
                    </a:moveTo>
                    <a:cubicBezTo>
                      <a:pt x="41" y="0"/>
                      <a:pt x="19" y="6"/>
                      <a:pt x="0" y="16"/>
                    </a:cubicBezTo>
                    <a:lnTo>
                      <a:pt x="0" y="254"/>
                    </a:lnTo>
                    <a:cubicBezTo>
                      <a:pt x="14" y="260"/>
                      <a:pt x="28" y="262"/>
                      <a:pt x="42" y="262"/>
                    </a:cubicBezTo>
                    <a:cubicBezTo>
                      <a:pt x="50" y="262"/>
                      <a:pt x="58" y="261"/>
                      <a:pt x="66" y="260"/>
                    </a:cubicBezTo>
                    <a:cubicBezTo>
                      <a:pt x="126" y="235"/>
                      <a:pt x="170" y="188"/>
                      <a:pt x="189" y="129"/>
                    </a:cubicBezTo>
                    <a:cubicBezTo>
                      <a:pt x="204" y="53"/>
                      <a:pt x="141" y="0"/>
                      <a:pt x="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29"/>
              <p:cNvSpPr/>
              <p:nvPr/>
            </p:nvSpPr>
            <p:spPr>
              <a:xfrm>
                <a:off x="6633685" y="4298521"/>
                <a:ext cx="9290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3" extrusionOk="0">
                    <a:moveTo>
                      <a:pt x="121" y="0"/>
                    </a:moveTo>
                    <a:cubicBezTo>
                      <a:pt x="54" y="0"/>
                      <a:pt x="1" y="62"/>
                      <a:pt x="12" y="132"/>
                    </a:cubicBezTo>
                    <a:cubicBezTo>
                      <a:pt x="21" y="182"/>
                      <a:pt x="81" y="226"/>
                      <a:pt x="119" y="273"/>
                    </a:cubicBezTo>
                    <a:lnTo>
                      <a:pt x="175" y="273"/>
                    </a:lnTo>
                    <a:cubicBezTo>
                      <a:pt x="209" y="226"/>
                      <a:pt x="278" y="173"/>
                      <a:pt x="272" y="129"/>
                    </a:cubicBezTo>
                    <a:cubicBezTo>
                      <a:pt x="253" y="69"/>
                      <a:pt x="206" y="22"/>
                      <a:pt x="147" y="3"/>
                    </a:cubicBezTo>
                    <a:cubicBezTo>
                      <a:pt x="138" y="1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48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29"/>
              <p:cNvSpPr/>
              <p:nvPr/>
            </p:nvSpPr>
            <p:spPr>
              <a:xfrm>
                <a:off x="6704907" y="4191072"/>
                <a:ext cx="86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2" extrusionOk="0">
                    <a:moveTo>
                      <a:pt x="116" y="1"/>
                    </a:moveTo>
                    <a:cubicBezTo>
                      <a:pt x="59" y="1"/>
                      <a:pt x="10" y="45"/>
                      <a:pt x="7" y="103"/>
                    </a:cubicBezTo>
                    <a:cubicBezTo>
                      <a:pt x="1" y="150"/>
                      <a:pt x="32" y="200"/>
                      <a:pt x="51" y="250"/>
                    </a:cubicBezTo>
                    <a:cubicBezTo>
                      <a:pt x="74" y="252"/>
                      <a:pt x="99" y="261"/>
                      <a:pt x="120" y="261"/>
                    </a:cubicBezTo>
                    <a:cubicBezTo>
                      <a:pt x="128" y="261"/>
                      <a:pt x="136" y="260"/>
                      <a:pt x="142" y="256"/>
                    </a:cubicBezTo>
                    <a:cubicBezTo>
                      <a:pt x="189" y="225"/>
                      <a:pt x="258" y="181"/>
                      <a:pt x="261" y="140"/>
                    </a:cubicBezTo>
                    <a:cubicBezTo>
                      <a:pt x="261" y="97"/>
                      <a:pt x="205" y="28"/>
                      <a:pt x="157" y="9"/>
                    </a:cubicBezTo>
                    <a:cubicBezTo>
                      <a:pt x="144" y="3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29"/>
              <p:cNvSpPr/>
              <p:nvPr/>
            </p:nvSpPr>
            <p:spPr>
              <a:xfrm>
                <a:off x="6706472" y="4199397"/>
                <a:ext cx="13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0"/>
                    </a:moveTo>
                    <a:lnTo>
                      <a:pt x="4" y="3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29"/>
              <p:cNvSpPr/>
              <p:nvPr/>
            </p:nvSpPr>
            <p:spPr>
              <a:xfrm>
                <a:off x="6706006" y="4133868"/>
                <a:ext cx="88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90" extrusionOk="0">
                    <a:moveTo>
                      <a:pt x="103" y="0"/>
                    </a:moveTo>
                    <a:cubicBezTo>
                      <a:pt x="68" y="53"/>
                      <a:pt x="15" y="100"/>
                      <a:pt x="5" y="157"/>
                    </a:cubicBezTo>
                    <a:cubicBezTo>
                      <a:pt x="1" y="246"/>
                      <a:pt x="66" y="290"/>
                      <a:pt x="131" y="290"/>
                    </a:cubicBezTo>
                    <a:cubicBezTo>
                      <a:pt x="198" y="290"/>
                      <a:pt x="266" y="243"/>
                      <a:pt x="256" y="150"/>
                    </a:cubicBezTo>
                    <a:cubicBezTo>
                      <a:pt x="244" y="94"/>
                      <a:pt x="190" y="5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81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5" y="258"/>
                      <a:pt x="121" y="258"/>
                    </a:cubicBezTo>
                    <a:cubicBezTo>
                      <a:pt x="126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29"/>
              <p:cNvSpPr/>
              <p:nvPr/>
            </p:nvSpPr>
            <p:spPr>
              <a:xfrm>
                <a:off x="6810225" y="4134568"/>
                <a:ext cx="105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6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2"/>
                      <a:pt x="47" y="265"/>
                      <a:pt x="119" y="265"/>
                    </a:cubicBezTo>
                    <a:cubicBezTo>
                      <a:pt x="124" y="265"/>
                      <a:pt x="129" y="265"/>
                      <a:pt x="135" y="264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41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0" y="1"/>
                    </a:moveTo>
                    <a:cubicBezTo>
                      <a:pt x="52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5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5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4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29"/>
              <p:cNvSpPr/>
              <p:nvPr/>
            </p:nvSpPr>
            <p:spPr>
              <a:xfrm>
                <a:off x="6778094" y="4265191"/>
                <a:ext cx="9157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0" extrusionOk="0">
                    <a:moveTo>
                      <a:pt x="155" y="1"/>
                    </a:moveTo>
                    <a:cubicBezTo>
                      <a:pt x="150" y="1"/>
                      <a:pt x="145" y="1"/>
                      <a:pt x="141" y="2"/>
                    </a:cubicBezTo>
                    <a:cubicBezTo>
                      <a:pt x="136" y="1"/>
                      <a:pt x="131" y="1"/>
                      <a:pt x="126" y="1"/>
                    </a:cubicBezTo>
                    <a:cubicBezTo>
                      <a:pt x="55" y="1"/>
                      <a:pt x="0" y="63"/>
                      <a:pt x="9" y="133"/>
                    </a:cubicBezTo>
                    <a:cubicBezTo>
                      <a:pt x="3" y="200"/>
                      <a:pt x="57" y="259"/>
                      <a:pt x="126" y="259"/>
                    </a:cubicBezTo>
                    <a:cubicBezTo>
                      <a:pt x="131" y="259"/>
                      <a:pt x="136" y="259"/>
                      <a:pt x="141" y="258"/>
                    </a:cubicBezTo>
                    <a:cubicBezTo>
                      <a:pt x="216" y="255"/>
                      <a:pt x="269" y="218"/>
                      <a:pt x="269" y="130"/>
                    </a:cubicBezTo>
                    <a:cubicBezTo>
                      <a:pt x="275" y="60"/>
                      <a:pt x="221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29"/>
              <p:cNvSpPr/>
              <p:nvPr/>
            </p:nvSpPr>
            <p:spPr>
              <a:xfrm>
                <a:off x="6660889" y="4348900"/>
                <a:ext cx="3463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4" extrusionOk="0">
                    <a:moveTo>
                      <a:pt x="104" y="1"/>
                    </a:moveTo>
                    <a:cubicBezTo>
                      <a:pt x="60" y="1"/>
                      <a:pt x="22" y="26"/>
                      <a:pt x="0" y="64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29"/>
              <p:cNvSpPr/>
              <p:nvPr/>
            </p:nvSpPr>
            <p:spPr>
              <a:xfrm>
                <a:off x="6616538" y="4107131"/>
                <a:ext cx="2864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233" extrusionOk="0">
                    <a:moveTo>
                      <a:pt x="0" y="1"/>
                    </a:moveTo>
                    <a:lnTo>
                      <a:pt x="0" y="233"/>
                    </a:lnTo>
                    <a:cubicBezTo>
                      <a:pt x="54" y="220"/>
                      <a:pt x="85" y="167"/>
                      <a:pt x="73" y="117"/>
                    </a:cubicBezTo>
                    <a:cubicBezTo>
                      <a:pt x="60" y="73"/>
                      <a:pt x="35" y="32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29"/>
              <p:cNvSpPr/>
              <p:nvPr/>
            </p:nvSpPr>
            <p:spPr>
              <a:xfrm>
                <a:off x="6671511" y="4339244"/>
                <a:ext cx="7758" cy="52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57" extrusionOk="0">
                    <a:moveTo>
                      <a:pt x="171" y="1"/>
                    </a:moveTo>
                    <a:cubicBezTo>
                      <a:pt x="166" y="1"/>
                      <a:pt x="160" y="1"/>
                      <a:pt x="155" y="3"/>
                    </a:cubicBezTo>
                    <a:cubicBezTo>
                      <a:pt x="98" y="9"/>
                      <a:pt x="51" y="62"/>
                      <a:pt x="1" y="97"/>
                    </a:cubicBezTo>
                    <a:cubicBezTo>
                      <a:pt x="1" y="115"/>
                      <a:pt x="1" y="134"/>
                      <a:pt x="1" y="153"/>
                    </a:cubicBezTo>
                    <a:cubicBezTo>
                      <a:pt x="4" y="153"/>
                      <a:pt x="4" y="156"/>
                      <a:pt x="7" y="156"/>
                    </a:cubicBezTo>
                    <a:lnTo>
                      <a:pt x="233" y="21"/>
                    </a:lnTo>
                    <a:cubicBezTo>
                      <a:pt x="216" y="9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29"/>
              <p:cNvSpPr/>
              <p:nvPr/>
            </p:nvSpPr>
            <p:spPr>
              <a:xfrm>
                <a:off x="6895465" y="4197399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2" y="0"/>
                    </a:moveTo>
                    <a:cubicBezTo>
                      <a:pt x="49" y="0"/>
                      <a:pt x="12" y="60"/>
                      <a:pt x="6" y="126"/>
                    </a:cubicBezTo>
                    <a:cubicBezTo>
                      <a:pt x="1" y="199"/>
                      <a:pt x="44" y="262"/>
                      <a:pt x="114" y="262"/>
                    </a:cubicBezTo>
                    <a:cubicBezTo>
                      <a:pt x="119" y="262"/>
                      <a:pt x="124" y="261"/>
                      <a:pt x="129" y="261"/>
                    </a:cubicBezTo>
                    <a:cubicBezTo>
                      <a:pt x="182" y="254"/>
                      <a:pt x="232" y="198"/>
                      <a:pt x="282" y="167"/>
                    </a:cubicBezTo>
                    <a:cubicBezTo>
                      <a:pt x="282" y="148"/>
                      <a:pt x="282" y="129"/>
                      <a:pt x="282" y="110"/>
                    </a:cubicBezTo>
                    <a:cubicBezTo>
                      <a:pt x="235" y="73"/>
                      <a:pt x="191" y="16"/>
                      <a:pt x="138" y="4"/>
                    </a:cubicBezTo>
                    <a:cubicBezTo>
                      <a:pt x="129" y="1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29"/>
              <p:cNvSpPr/>
              <p:nvPr/>
            </p:nvSpPr>
            <p:spPr>
              <a:xfrm>
                <a:off x="6887840" y="4135067"/>
                <a:ext cx="94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6" extrusionOk="0">
                    <a:moveTo>
                      <a:pt x="174" y="0"/>
                    </a:moveTo>
                    <a:cubicBezTo>
                      <a:pt x="167" y="0"/>
                      <a:pt x="161" y="1"/>
                      <a:pt x="154" y="2"/>
                    </a:cubicBezTo>
                    <a:cubicBezTo>
                      <a:pt x="101" y="8"/>
                      <a:pt x="54" y="64"/>
                      <a:pt x="4" y="96"/>
                    </a:cubicBezTo>
                    <a:cubicBezTo>
                      <a:pt x="4" y="114"/>
                      <a:pt x="4" y="133"/>
                      <a:pt x="0" y="152"/>
                    </a:cubicBezTo>
                    <a:cubicBezTo>
                      <a:pt x="51" y="187"/>
                      <a:pt x="94" y="243"/>
                      <a:pt x="151" y="252"/>
                    </a:cubicBezTo>
                    <a:cubicBezTo>
                      <a:pt x="160" y="255"/>
                      <a:pt x="169" y="256"/>
                      <a:pt x="178" y="256"/>
                    </a:cubicBezTo>
                    <a:cubicBezTo>
                      <a:pt x="242" y="256"/>
                      <a:pt x="277" y="197"/>
                      <a:pt x="279" y="130"/>
                    </a:cubicBezTo>
                    <a:cubicBezTo>
                      <a:pt x="282" y="59"/>
                      <a:pt x="241" y="0"/>
                      <a:pt x="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0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29"/>
              <p:cNvSpPr/>
              <p:nvPr/>
            </p:nvSpPr>
            <p:spPr>
              <a:xfrm>
                <a:off x="6616538" y="4346802"/>
                <a:ext cx="90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31" y="1"/>
                    </a:moveTo>
                    <a:cubicBezTo>
                      <a:pt x="74" y="1"/>
                      <a:pt x="22" y="38"/>
                      <a:pt x="0" y="92"/>
                    </a:cubicBezTo>
                    <a:lnTo>
                      <a:pt x="0" y="167"/>
                    </a:lnTo>
                    <a:cubicBezTo>
                      <a:pt x="41" y="202"/>
                      <a:pt x="79" y="242"/>
                      <a:pt x="123" y="255"/>
                    </a:cubicBezTo>
                    <a:cubicBezTo>
                      <a:pt x="135" y="258"/>
                      <a:pt x="147" y="260"/>
                      <a:pt x="157" y="260"/>
                    </a:cubicBezTo>
                    <a:cubicBezTo>
                      <a:pt x="223" y="260"/>
                      <a:pt x="258" y="205"/>
                      <a:pt x="261" y="133"/>
                    </a:cubicBezTo>
                    <a:cubicBezTo>
                      <a:pt x="273" y="62"/>
                      <a:pt x="216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ubicBezTo>
                      <a:pt x="136" y="1"/>
                      <a:pt x="134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6" y="261"/>
                      <a:pt x="143" y="261"/>
                    </a:cubicBezTo>
                    <a:cubicBezTo>
                      <a:pt x="208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3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0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0" y="56"/>
                      <a:pt x="3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9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3" y="51"/>
                      <a:pt x="1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9"/>
                      <a:pt x="232" y="199"/>
                      <a:pt x="279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9" name="Google Shape;8049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0" name="Google Shape;8050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lnTo>
                      <a:pt x="1" y="156"/>
                    </a:ln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6"/>
                      <a:pt x="260" y="186"/>
                      <a:pt x="267" y="133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29"/>
              <p:cNvSpPr/>
              <p:nvPr/>
            </p:nvSpPr>
            <p:spPr>
              <a:xfrm>
                <a:off x="6686927" y="4072502"/>
                <a:ext cx="10189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5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4"/>
                    </a:cubicBezTo>
                    <a:cubicBezTo>
                      <a:pt x="171" y="254"/>
                      <a:pt x="174" y="254"/>
                      <a:pt x="176" y="254"/>
                    </a:cubicBezTo>
                    <a:cubicBezTo>
                      <a:pt x="248" y="254"/>
                      <a:pt x="303" y="216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78" y="229"/>
                      <a:pt x="116" y="276"/>
                    </a:cubicBezTo>
                    <a:lnTo>
                      <a:pt x="172" y="276"/>
                    </a:lnTo>
                    <a:cubicBezTo>
                      <a:pt x="207" y="223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07" y="1"/>
                    </a:move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48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4" name="Google Shape;8064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5" name="Google Shape;8065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6" name="Google Shape;8066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7" name="Google Shape;8067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0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8" name="Google Shape;8068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9" name="Google Shape;8069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0" name="Google Shape;8070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1" name="Google Shape;8071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2" name="Google Shape;8072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5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3" name="Google Shape;8073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4" name="Google Shape;8074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2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5" name="Google Shape;8075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6" name="Google Shape;8076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3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7" name="Google Shape;8077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3" y="201"/>
                      <a:pt x="286" y="127"/>
                    </a:cubicBezTo>
                    <a:cubicBezTo>
                      <a:pt x="286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8" name="Google Shape;8078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9" name="Google Shape;8079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0" name="Google Shape;8080;p29"/>
              <p:cNvSpPr/>
              <p:nvPr/>
            </p:nvSpPr>
            <p:spPr>
              <a:xfrm>
                <a:off x="6863833" y="4184346"/>
                <a:ext cx="90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9" y="285"/>
                      <a:pt x="273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1" name="Google Shape;8081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0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2" name="Google Shape;8082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6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4" y="277"/>
                    </a:cubicBezTo>
                    <a:cubicBezTo>
                      <a:pt x="230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3" name="Google Shape;8083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4" name="Google Shape;8084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5" name="Google Shape;8085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6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6" name="Google Shape;8086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7" name="Google Shape;8087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8" name="Google Shape;8088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9" name="Google Shape;8089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4" y="0"/>
                      <a:pt x="9" y="59"/>
                      <a:pt x="6" y="126"/>
                    </a:cubicBezTo>
                    <a:cubicBezTo>
                      <a:pt x="1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0" name="Google Shape;8090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2" name="Google Shape;8092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3" name="Google Shape;8093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0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4" name="Google Shape;8094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5" name="Google Shape;8095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6" name="Google Shape;8096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7" name="Google Shape;8097;p29"/>
              <p:cNvSpPr/>
              <p:nvPr/>
            </p:nvSpPr>
            <p:spPr>
              <a:xfrm>
                <a:off x="6616538" y="4066642"/>
                <a:ext cx="1398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9" extrusionOk="0">
                    <a:moveTo>
                      <a:pt x="0" y="1"/>
                    </a:moveTo>
                    <a:lnTo>
                      <a:pt x="0" y="198"/>
                    </a:lnTo>
                    <a:cubicBezTo>
                      <a:pt x="26" y="173"/>
                      <a:pt x="41" y="139"/>
                      <a:pt x="38" y="101"/>
                    </a:cubicBezTo>
                    <a:cubicBezTo>
                      <a:pt x="41" y="64"/>
                      <a:pt x="29" y="2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8" name="Google Shape;8098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9" name="Google Shape;8099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0" name="Google Shape;8100;p29"/>
              <p:cNvSpPr/>
              <p:nvPr/>
            </p:nvSpPr>
            <p:spPr>
              <a:xfrm>
                <a:off x="6683631" y="4319865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23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7" y="46"/>
                      <a:pt x="217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1" name="Google Shape;8101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5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2" name="Google Shape;8102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3" name="Google Shape;8103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4" name="Google Shape;8104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5" name="Google Shape;8105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6" name="Google Shape;8106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30" y="0"/>
                    </a:moveTo>
                    <a:cubicBezTo>
                      <a:pt x="46" y="0"/>
                      <a:pt x="9" y="55"/>
                      <a:pt x="9" y="129"/>
                    </a:cubicBezTo>
                    <a:cubicBezTo>
                      <a:pt x="0" y="199"/>
                      <a:pt x="57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7" name="Google Shape;8107;p29"/>
              <p:cNvSpPr/>
              <p:nvPr/>
            </p:nvSpPr>
            <p:spPr>
              <a:xfrm>
                <a:off x="6874588" y="4008173"/>
                <a:ext cx="10455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4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2"/>
                    </a:cubicBezTo>
                    <a:cubicBezTo>
                      <a:pt x="126" y="14"/>
                      <a:pt x="82" y="71"/>
                      <a:pt x="0" y="134"/>
                    </a:cubicBezTo>
                    <a:cubicBezTo>
                      <a:pt x="85" y="196"/>
                      <a:pt x="129" y="256"/>
                      <a:pt x="182" y="262"/>
                    </a:cubicBezTo>
                    <a:cubicBezTo>
                      <a:pt x="189" y="263"/>
                      <a:pt x="195" y="264"/>
                      <a:pt x="202" y="264"/>
                    </a:cubicBezTo>
                    <a:cubicBezTo>
                      <a:pt x="274" y="264"/>
                      <a:pt x="314" y="199"/>
                      <a:pt x="311" y="124"/>
                    </a:cubicBezTo>
                    <a:cubicBezTo>
                      <a:pt x="311" y="56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8" name="Google Shape;8108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9" name="Google Shape;8109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0" name="Google Shape;8110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6"/>
                    </a:cubicBezTo>
                    <a:cubicBezTo>
                      <a:pt x="1" y="197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1" name="Google Shape;8111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9" y="253"/>
                      <a:pt x="178" y="253"/>
                    </a:cubicBezTo>
                    <a:cubicBezTo>
                      <a:pt x="241" y="253"/>
                      <a:pt x="283" y="203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2" name="Google Shape;8112;p29"/>
              <p:cNvSpPr/>
              <p:nvPr/>
            </p:nvSpPr>
            <p:spPr>
              <a:xfrm>
                <a:off x="6797772" y="4060349"/>
                <a:ext cx="93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2" extrusionOk="0">
                    <a:moveTo>
                      <a:pt x="172" y="0"/>
                    </a:moveTo>
                    <a:cubicBezTo>
                      <a:pt x="165" y="0"/>
                      <a:pt x="158" y="1"/>
                      <a:pt x="151" y="2"/>
                    </a:cubicBezTo>
                    <a:cubicBezTo>
                      <a:pt x="98" y="11"/>
                      <a:pt x="51" y="65"/>
                      <a:pt x="1" y="99"/>
                    </a:cubicBezTo>
                    <a:cubicBezTo>
                      <a:pt x="4" y="121"/>
                      <a:pt x="4" y="140"/>
                      <a:pt x="4" y="159"/>
                    </a:cubicBezTo>
                    <a:cubicBezTo>
                      <a:pt x="54" y="190"/>
                      <a:pt x="101" y="240"/>
                      <a:pt x="154" y="249"/>
                    </a:cubicBezTo>
                    <a:cubicBezTo>
                      <a:pt x="163" y="251"/>
                      <a:pt x="171" y="252"/>
                      <a:pt x="179" y="252"/>
                    </a:cubicBezTo>
                    <a:cubicBezTo>
                      <a:pt x="242" y="252"/>
                      <a:pt x="280" y="197"/>
                      <a:pt x="280" y="124"/>
                    </a:cubicBezTo>
                    <a:cubicBezTo>
                      <a:pt x="280" y="53"/>
                      <a:pt x="236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3" name="Google Shape;8113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9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4" name="Google Shape;8114;p29"/>
              <p:cNvSpPr/>
              <p:nvPr/>
            </p:nvSpPr>
            <p:spPr>
              <a:xfrm>
                <a:off x="6693853" y="4321263"/>
                <a:ext cx="8691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2" extrusionOk="0">
                    <a:moveTo>
                      <a:pt x="123" y="0"/>
                    </a:moveTo>
                    <a:cubicBezTo>
                      <a:pt x="41" y="0"/>
                      <a:pt x="10" y="57"/>
                      <a:pt x="7" y="132"/>
                    </a:cubicBezTo>
                    <a:cubicBezTo>
                      <a:pt x="1" y="185"/>
                      <a:pt x="29" y="232"/>
                      <a:pt x="76" y="251"/>
                    </a:cubicBezTo>
                    <a:lnTo>
                      <a:pt x="261" y="141"/>
                    </a:lnTo>
                    <a:cubicBezTo>
                      <a:pt x="261" y="138"/>
                      <a:pt x="261" y="135"/>
                      <a:pt x="261" y="129"/>
                    </a:cubicBezTo>
                    <a:cubicBezTo>
                      <a:pt x="258" y="54"/>
                      <a:pt x="217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5" name="Google Shape;8115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6" name="Google Shape;8116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7" name="Google Shape;8117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8" name="Google Shape;8118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6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0" name="Google Shape;8120;p29"/>
              <p:cNvSpPr/>
              <p:nvPr/>
            </p:nvSpPr>
            <p:spPr>
              <a:xfrm>
                <a:off x="6911848" y="3923898"/>
                <a:ext cx="4628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9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77"/>
                    </a:cubicBezTo>
                    <a:cubicBezTo>
                      <a:pt x="135" y="278"/>
                      <a:pt x="135" y="278"/>
                      <a:pt x="136" y="278"/>
                    </a:cubicBezTo>
                    <a:cubicBezTo>
                      <a:pt x="137" y="278"/>
                      <a:pt x="138" y="277"/>
                      <a:pt x="138" y="277"/>
                    </a:cubicBez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1" name="Google Shape;8121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2" name="Google Shape;8122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60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3" name="Google Shape;8123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4" name="Google Shape;8124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41" y="255"/>
                      <a:pt x="104" y="255"/>
                    </a:cubicBezTo>
                    <a:cubicBezTo>
                      <a:pt x="113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80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5" name="Google Shape;8125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6" name="Google Shape;8126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29"/>
              <p:cNvSpPr/>
              <p:nvPr/>
            </p:nvSpPr>
            <p:spPr>
              <a:xfrm>
                <a:off x="6822712" y="4176988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2" y="257"/>
                      <a:pt x="167" y="257"/>
                      <a:pt x="172" y="257"/>
                    </a:cubicBezTo>
                    <a:cubicBezTo>
                      <a:pt x="240" y="257"/>
                      <a:pt x="292" y="195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29"/>
              <p:cNvSpPr/>
              <p:nvPr/>
            </p:nvSpPr>
            <p:spPr>
              <a:xfrm>
                <a:off x="6806663" y="4120983"/>
                <a:ext cx="97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2" extrusionOk="0">
                    <a:moveTo>
                      <a:pt x="171" y="1"/>
                    </a:moveTo>
                    <a:cubicBezTo>
                      <a:pt x="167" y="1"/>
                      <a:pt x="162" y="1"/>
                      <a:pt x="157" y="2"/>
                    </a:cubicBezTo>
                    <a:cubicBezTo>
                      <a:pt x="101" y="5"/>
                      <a:pt x="54" y="61"/>
                      <a:pt x="0" y="92"/>
                    </a:cubicBezTo>
                    <a:cubicBezTo>
                      <a:pt x="0" y="111"/>
                      <a:pt x="0" y="130"/>
                      <a:pt x="0" y="152"/>
                    </a:cubicBezTo>
                    <a:cubicBezTo>
                      <a:pt x="47" y="183"/>
                      <a:pt x="94" y="237"/>
                      <a:pt x="148" y="249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8" y="252"/>
                      <a:pt x="280" y="202"/>
                      <a:pt x="282" y="130"/>
                    </a:cubicBezTo>
                    <a:cubicBezTo>
                      <a:pt x="291" y="60"/>
                      <a:pt x="237" y="1"/>
                      <a:pt x="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3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7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29"/>
              <p:cNvSpPr/>
              <p:nvPr/>
            </p:nvSpPr>
            <p:spPr>
              <a:xfrm>
                <a:off x="6790713" y="4216245"/>
                <a:ext cx="93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4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200"/>
                      <a:pt x="49" y="253"/>
                      <a:pt x="118" y="253"/>
                    </a:cubicBezTo>
                    <a:cubicBezTo>
                      <a:pt x="123" y="253"/>
                      <a:pt x="129" y="253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29"/>
              <p:cNvSpPr/>
              <p:nvPr/>
            </p:nvSpPr>
            <p:spPr>
              <a:xfrm>
                <a:off x="6668814" y="4048162"/>
                <a:ext cx="88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4" extrusionOk="0">
                    <a:moveTo>
                      <a:pt x="134" y="0"/>
                    </a:moveTo>
                    <a:cubicBezTo>
                      <a:pt x="69" y="0"/>
                      <a:pt x="4" y="44"/>
                      <a:pt x="4" y="130"/>
                    </a:cubicBezTo>
                    <a:cubicBezTo>
                      <a:pt x="1" y="198"/>
                      <a:pt x="55" y="254"/>
                      <a:pt x="119" y="254"/>
                    </a:cubicBezTo>
                    <a:cubicBezTo>
                      <a:pt x="125" y="254"/>
                      <a:pt x="132" y="253"/>
                      <a:pt x="138" y="252"/>
                    </a:cubicBezTo>
                    <a:cubicBezTo>
                      <a:pt x="220" y="249"/>
                      <a:pt x="267" y="208"/>
                      <a:pt x="264" y="130"/>
                    </a:cubicBezTo>
                    <a:cubicBezTo>
                      <a:pt x="264" y="44"/>
                      <a:pt x="199" y="0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1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29" y="256"/>
                    </a:cubicBezTo>
                    <a:cubicBezTo>
                      <a:pt x="132" y="257"/>
                      <a:pt x="136" y="257"/>
                      <a:pt x="139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29"/>
              <p:cNvSpPr/>
              <p:nvPr/>
            </p:nvSpPr>
            <p:spPr>
              <a:xfrm>
                <a:off x="6616737" y="4240285"/>
                <a:ext cx="101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55" extrusionOk="0">
                    <a:moveTo>
                      <a:pt x="176" y="0"/>
                    </a:moveTo>
                    <a:cubicBezTo>
                      <a:pt x="173" y="0"/>
                      <a:pt x="170" y="0"/>
                      <a:pt x="167" y="1"/>
                    </a:cubicBezTo>
                    <a:cubicBezTo>
                      <a:pt x="1" y="7"/>
                      <a:pt x="7" y="255"/>
                      <a:pt x="167" y="255"/>
                    </a:cubicBezTo>
                    <a:cubicBezTo>
                      <a:pt x="170" y="255"/>
                      <a:pt x="173" y="255"/>
                      <a:pt x="176" y="254"/>
                    </a:cubicBezTo>
                    <a:cubicBezTo>
                      <a:pt x="258" y="251"/>
                      <a:pt x="305" y="207"/>
                      <a:pt x="298" y="123"/>
                    </a:cubicBezTo>
                    <a:cubicBezTo>
                      <a:pt x="301" y="36"/>
                      <a:pt x="247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29"/>
              <p:cNvSpPr/>
              <p:nvPr/>
            </p:nvSpPr>
            <p:spPr>
              <a:xfrm>
                <a:off x="6616538" y="4168064"/>
                <a:ext cx="286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86" h="243" extrusionOk="0">
                    <a:moveTo>
                      <a:pt x="0" y="1"/>
                    </a:moveTo>
                    <a:lnTo>
                      <a:pt x="0" y="242"/>
                    </a:lnTo>
                    <a:cubicBezTo>
                      <a:pt x="54" y="230"/>
                      <a:pt x="85" y="198"/>
                      <a:pt x="85" y="161"/>
                    </a:cubicBezTo>
                    <a:cubicBezTo>
                      <a:pt x="82" y="64"/>
                      <a:pt x="54" y="17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2" y="1"/>
                    </a:moveTo>
                    <a:cubicBezTo>
                      <a:pt x="54" y="1"/>
                      <a:pt x="0" y="34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0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6"/>
                      <a:pt x="1" y="145"/>
                    </a:cubicBezTo>
                    <a:cubicBezTo>
                      <a:pt x="48" y="182"/>
                      <a:pt x="92" y="239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4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3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42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3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29"/>
              <p:cNvSpPr/>
              <p:nvPr/>
            </p:nvSpPr>
            <p:spPr>
              <a:xfrm>
                <a:off x="6637315" y="4219009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6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8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8" y="1"/>
                    </a:cubicBezTo>
                    <a:cubicBezTo>
                      <a:pt x="134" y="1"/>
                      <a:pt x="13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29"/>
              <p:cNvSpPr/>
              <p:nvPr/>
            </p:nvSpPr>
            <p:spPr>
              <a:xfrm>
                <a:off x="6616538" y="4276079"/>
                <a:ext cx="1299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92" extrusionOk="0">
                    <a:moveTo>
                      <a:pt x="0" y="0"/>
                    </a:moveTo>
                    <a:lnTo>
                      <a:pt x="0" y="192"/>
                    </a:lnTo>
                    <a:cubicBezTo>
                      <a:pt x="26" y="167"/>
                      <a:pt x="38" y="132"/>
                      <a:pt x="35" y="94"/>
                    </a:cubicBezTo>
                    <a:cubicBezTo>
                      <a:pt x="38" y="60"/>
                      <a:pt x="26" y="2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08" y="256"/>
                    </a:cubicBezTo>
                    <a:cubicBezTo>
                      <a:pt x="115" y="256"/>
                      <a:pt x="122" y="256"/>
                      <a:pt x="129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29"/>
              <p:cNvSpPr/>
              <p:nvPr/>
            </p:nvSpPr>
            <p:spPr>
              <a:xfrm>
                <a:off x="6625494" y="4274448"/>
                <a:ext cx="92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5" extrusionOk="0">
                    <a:moveTo>
                      <a:pt x="111" y="1"/>
                    </a:moveTo>
                    <a:cubicBezTo>
                      <a:pt x="45" y="1"/>
                      <a:pt x="4" y="54"/>
                      <a:pt x="1" y="125"/>
                    </a:cubicBezTo>
                    <a:cubicBezTo>
                      <a:pt x="1" y="199"/>
                      <a:pt x="43" y="255"/>
                      <a:pt x="109" y="255"/>
                    </a:cubicBezTo>
                    <a:cubicBezTo>
                      <a:pt x="116" y="255"/>
                      <a:pt x="122" y="254"/>
                      <a:pt x="129" y="253"/>
                    </a:cubicBezTo>
                    <a:cubicBezTo>
                      <a:pt x="180" y="247"/>
                      <a:pt x="227" y="194"/>
                      <a:pt x="277" y="159"/>
                    </a:cubicBezTo>
                    <a:cubicBezTo>
                      <a:pt x="277" y="140"/>
                      <a:pt x="277" y="122"/>
                      <a:pt x="277" y="100"/>
                    </a:cubicBezTo>
                    <a:cubicBezTo>
                      <a:pt x="230" y="65"/>
                      <a:pt x="186" y="15"/>
                      <a:pt x="133" y="2"/>
                    </a:cubicBezTo>
                    <a:cubicBezTo>
                      <a:pt x="125" y="1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29"/>
              <p:cNvSpPr/>
              <p:nvPr/>
            </p:nvSpPr>
            <p:spPr>
              <a:xfrm>
                <a:off x="6621033" y="4223803"/>
                <a:ext cx="91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6" extrusionOk="0">
                    <a:moveTo>
                      <a:pt x="151" y="0"/>
                    </a:moveTo>
                    <a:cubicBezTo>
                      <a:pt x="69" y="0"/>
                      <a:pt x="19" y="35"/>
                      <a:pt x="13" y="119"/>
                    </a:cubicBezTo>
                    <a:cubicBezTo>
                      <a:pt x="1" y="191"/>
                      <a:pt x="55" y="255"/>
                      <a:pt x="125" y="255"/>
                    </a:cubicBezTo>
                    <a:cubicBezTo>
                      <a:pt x="128" y="255"/>
                      <a:pt x="132" y="255"/>
                      <a:pt x="135" y="254"/>
                    </a:cubicBezTo>
                    <a:cubicBezTo>
                      <a:pt x="141" y="255"/>
                      <a:pt x="148" y="256"/>
                      <a:pt x="154" y="256"/>
                    </a:cubicBezTo>
                    <a:cubicBezTo>
                      <a:pt x="219" y="256"/>
                      <a:pt x="275" y="200"/>
                      <a:pt x="270" y="132"/>
                    </a:cubicBezTo>
                    <a:cubicBezTo>
                      <a:pt x="273" y="57"/>
                      <a:pt x="238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9" name="Google Shape;8179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58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0" name="Google Shape;8180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1" name="Google Shape;8181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8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2" name="Google Shape;8182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3" name="Google Shape;8183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4" name="Google Shape;8184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5" name="Google Shape;8185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6" name="Google Shape;8186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7" name="Google Shape;8187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48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4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8" name="Google Shape;8188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6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9" name="Google Shape;8189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0" name="Google Shape;8190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1" name="Google Shape;8191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2" name="Google Shape;8192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6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3" name="Google Shape;8193;p29"/>
              <p:cNvSpPr/>
              <p:nvPr/>
            </p:nvSpPr>
            <p:spPr>
              <a:xfrm>
                <a:off x="6616538" y="4331485"/>
                <a:ext cx="6826" cy="795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9" extrusionOk="0">
                    <a:moveTo>
                      <a:pt x="109" y="1"/>
                    </a:moveTo>
                    <a:cubicBezTo>
                      <a:pt x="93" y="1"/>
                      <a:pt x="76" y="4"/>
                      <a:pt x="66" y="10"/>
                    </a:cubicBezTo>
                    <a:cubicBezTo>
                      <a:pt x="41" y="22"/>
                      <a:pt x="19" y="41"/>
                      <a:pt x="0" y="63"/>
                    </a:cubicBezTo>
                    <a:lnTo>
                      <a:pt x="0" y="207"/>
                    </a:lnTo>
                    <a:cubicBezTo>
                      <a:pt x="22" y="223"/>
                      <a:pt x="44" y="232"/>
                      <a:pt x="69" y="239"/>
                    </a:cubicBezTo>
                    <a:cubicBezTo>
                      <a:pt x="120" y="236"/>
                      <a:pt x="163" y="210"/>
                      <a:pt x="189" y="167"/>
                    </a:cubicBezTo>
                    <a:cubicBezTo>
                      <a:pt x="204" y="123"/>
                      <a:pt x="182" y="60"/>
                      <a:pt x="160" y="16"/>
                    </a:cubicBezTo>
                    <a:cubicBezTo>
                      <a:pt x="157" y="7"/>
                      <a:pt x="133" y="1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4" name="Google Shape;8194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5" name="Google Shape;8195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6" name="Google Shape;8196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7" name="Google Shape;8197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8" name="Google Shape;8198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6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9" name="Google Shape;8199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0" name="Google Shape;8200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1" name="Google Shape;8201;p29"/>
              <p:cNvSpPr/>
              <p:nvPr/>
            </p:nvSpPr>
            <p:spPr>
              <a:xfrm>
                <a:off x="6616538" y="4049328"/>
                <a:ext cx="7325" cy="67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4" extrusionOk="0">
                    <a:moveTo>
                      <a:pt x="0" y="1"/>
                    </a:moveTo>
                    <a:lnTo>
                      <a:pt x="0" y="135"/>
                    </a:lnTo>
                    <a:cubicBezTo>
                      <a:pt x="4" y="148"/>
                      <a:pt x="10" y="161"/>
                      <a:pt x="16" y="170"/>
                    </a:cubicBezTo>
                    <a:cubicBezTo>
                      <a:pt x="31" y="193"/>
                      <a:pt x="83" y="203"/>
                      <a:pt x="125" y="203"/>
                    </a:cubicBezTo>
                    <a:cubicBezTo>
                      <a:pt x="136" y="203"/>
                      <a:pt x="145" y="202"/>
                      <a:pt x="154" y="201"/>
                    </a:cubicBezTo>
                    <a:cubicBezTo>
                      <a:pt x="182" y="198"/>
                      <a:pt x="217" y="148"/>
                      <a:pt x="220" y="120"/>
                    </a:cubicBezTo>
                    <a:cubicBezTo>
                      <a:pt x="220" y="98"/>
                      <a:pt x="173" y="70"/>
                      <a:pt x="145" y="54"/>
                    </a:cubicBezTo>
                    <a:cubicBezTo>
                      <a:pt x="98" y="32"/>
                      <a:pt x="51" y="1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2" name="Google Shape;8202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3" name="Google Shape;8203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4" name="Google Shape;8204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5" name="Google Shape;8205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6" name="Google Shape;8206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7" name="Google Shape;8207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7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8" name="Google Shape;8208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9" name="Google Shape;8209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0" name="Google Shape;8210;p29"/>
            <p:cNvSpPr/>
            <p:nvPr/>
          </p:nvSpPr>
          <p:spPr>
            <a:xfrm>
              <a:off x="6315900" y="3866927"/>
              <a:ext cx="300676" cy="511150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9"/>
            <p:cNvSpPr/>
            <p:nvPr/>
          </p:nvSpPr>
          <p:spPr>
            <a:xfrm>
              <a:off x="6315900" y="3686425"/>
              <a:ext cx="601286" cy="360845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2" name="Google Shape;8212;p29"/>
          <p:cNvGrpSpPr/>
          <p:nvPr/>
        </p:nvGrpSpPr>
        <p:grpSpPr>
          <a:xfrm>
            <a:off x="4072220" y="539511"/>
            <a:ext cx="1001021" cy="1258046"/>
            <a:chOff x="6315900" y="3686425"/>
            <a:chExt cx="601286" cy="691652"/>
          </a:xfrm>
        </p:grpSpPr>
        <p:grpSp>
          <p:nvGrpSpPr>
            <p:cNvPr id="8213" name="Google Shape;8213;p29"/>
            <p:cNvGrpSpPr/>
            <p:nvPr/>
          </p:nvGrpSpPr>
          <p:grpSpPr>
            <a:xfrm>
              <a:off x="6616538" y="3894164"/>
              <a:ext cx="299938" cy="483371"/>
              <a:chOff x="6616538" y="3894164"/>
              <a:chExt cx="299938" cy="483371"/>
            </a:xfrm>
          </p:grpSpPr>
          <p:sp>
            <p:nvSpPr>
              <p:cNvPr id="8214" name="Google Shape;8214;p29"/>
              <p:cNvSpPr/>
              <p:nvPr/>
            </p:nvSpPr>
            <p:spPr>
              <a:xfrm>
                <a:off x="6625494" y="4274514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07" y="1"/>
                    </a:moveTo>
                    <a:cubicBezTo>
                      <a:pt x="44" y="1"/>
                      <a:pt x="4" y="53"/>
                      <a:pt x="1" y="123"/>
                    </a:cubicBezTo>
                    <a:cubicBezTo>
                      <a:pt x="1" y="197"/>
                      <a:pt x="43" y="253"/>
                      <a:pt x="109" y="253"/>
                    </a:cubicBezTo>
                    <a:cubicBezTo>
                      <a:pt x="116" y="253"/>
                      <a:pt x="122" y="252"/>
                      <a:pt x="129" y="251"/>
                    </a:cubicBezTo>
                    <a:cubicBezTo>
                      <a:pt x="180" y="245"/>
                      <a:pt x="227" y="192"/>
                      <a:pt x="277" y="157"/>
                    </a:cubicBezTo>
                    <a:cubicBezTo>
                      <a:pt x="277" y="138"/>
                      <a:pt x="277" y="120"/>
                      <a:pt x="277" y="98"/>
                    </a:cubicBezTo>
                    <a:cubicBezTo>
                      <a:pt x="230" y="66"/>
                      <a:pt x="186" y="13"/>
                      <a:pt x="133" y="4"/>
                    </a:cubicBezTo>
                    <a:cubicBezTo>
                      <a:pt x="124" y="2"/>
                      <a:pt x="11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5" name="Google Shape;8215;p29"/>
              <p:cNvSpPr/>
              <p:nvPr/>
            </p:nvSpPr>
            <p:spPr>
              <a:xfrm>
                <a:off x="6621266" y="4223803"/>
                <a:ext cx="88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56" extrusionOk="0">
                    <a:moveTo>
                      <a:pt x="144" y="0"/>
                    </a:moveTo>
                    <a:cubicBezTo>
                      <a:pt x="62" y="0"/>
                      <a:pt x="12" y="35"/>
                      <a:pt x="6" y="119"/>
                    </a:cubicBezTo>
                    <a:cubicBezTo>
                      <a:pt x="1" y="209"/>
                      <a:pt x="68" y="255"/>
                      <a:pt x="135" y="255"/>
                    </a:cubicBezTo>
                    <a:cubicBezTo>
                      <a:pt x="198" y="255"/>
                      <a:pt x="260" y="215"/>
                      <a:pt x="263" y="132"/>
                    </a:cubicBezTo>
                    <a:cubicBezTo>
                      <a:pt x="266" y="57"/>
                      <a:pt x="231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6" name="Google Shape;8216;p29"/>
              <p:cNvSpPr/>
              <p:nvPr/>
            </p:nvSpPr>
            <p:spPr>
              <a:xfrm>
                <a:off x="6637315" y="4219009"/>
                <a:ext cx="8791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3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7" name="Google Shape;8217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8" name="Google Shape;8218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9" name="Google Shape;8219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0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0" name="Google Shape;8220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1" name="Google Shape;8221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2" name="Google Shape;8222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5"/>
                      <a:pt x="4" y="125"/>
                    </a:cubicBezTo>
                    <a:cubicBezTo>
                      <a:pt x="1" y="202"/>
                      <a:pt x="57" y="263"/>
                      <a:pt x="130" y="263"/>
                    </a:cubicBezTo>
                    <a:cubicBezTo>
                      <a:pt x="132" y="263"/>
                      <a:pt x="134" y="263"/>
                      <a:pt x="135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3" name="Google Shape;8223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3"/>
                      <a:pt x="260" y="186"/>
                      <a:pt x="267" y="130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4" name="Google Shape;8224;p29"/>
              <p:cNvSpPr/>
              <p:nvPr/>
            </p:nvSpPr>
            <p:spPr>
              <a:xfrm>
                <a:off x="6633619" y="4298521"/>
                <a:ext cx="9357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3" extrusionOk="0">
                    <a:moveTo>
                      <a:pt x="123" y="0"/>
                    </a:moveTo>
                    <a:cubicBezTo>
                      <a:pt x="55" y="0"/>
                      <a:pt x="0" y="62"/>
                      <a:pt x="14" y="132"/>
                    </a:cubicBezTo>
                    <a:cubicBezTo>
                      <a:pt x="23" y="182"/>
                      <a:pt x="83" y="226"/>
                      <a:pt x="121" y="273"/>
                    </a:cubicBezTo>
                    <a:lnTo>
                      <a:pt x="177" y="273"/>
                    </a:lnTo>
                    <a:cubicBezTo>
                      <a:pt x="211" y="226"/>
                      <a:pt x="280" y="173"/>
                      <a:pt x="274" y="129"/>
                    </a:cubicBezTo>
                    <a:cubicBezTo>
                      <a:pt x="255" y="69"/>
                      <a:pt x="208" y="22"/>
                      <a:pt x="149" y="3"/>
                    </a:cubicBezTo>
                    <a:cubicBezTo>
                      <a:pt x="140" y="1"/>
                      <a:pt x="131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5" name="Google Shape;8225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6" name="Google Shape;8226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7" name="Google Shape;8227;p29"/>
              <p:cNvSpPr/>
              <p:nvPr/>
            </p:nvSpPr>
            <p:spPr>
              <a:xfrm>
                <a:off x="6624262" y="4180984"/>
                <a:ext cx="108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6" extrusionOk="0">
                    <a:moveTo>
                      <a:pt x="149" y="1"/>
                    </a:moveTo>
                    <a:cubicBezTo>
                      <a:pt x="146" y="1"/>
                      <a:pt x="144" y="1"/>
                      <a:pt x="141" y="2"/>
                    </a:cubicBezTo>
                    <a:cubicBezTo>
                      <a:pt x="88" y="8"/>
                      <a:pt x="47" y="83"/>
                      <a:pt x="0" y="130"/>
                    </a:cubicBezTo>
                    <a:cubicBezTo>
                      <a:pt x="44" y="174"/>
                      <a:pt x="88" y="255"/>
                      <a:pt x="132" y="255"/>
                    </a:cubicBezTo>
                    <a:cubicBezTo>
                      <a:pt x="185" y="255"/>
                      <a:pt x="239" y="190"/>
                      <a:pt x="326" y="127"/>
                    </a:cubicBezTo>
                    <a:cubicBezTo>
                      <a:pt x="247" y="71"/>
                      <a:pt x="192" y="1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8" name="Google Shape;8228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3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9" name="Google Shape;8229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0" name="Google Shape;8230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1" name="Google Shape;8231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2" name="Google Shape;8232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10" y="256"/>
                    </a:cubicBezTo>
                    <a:cubicBezTo>
                      <a:pt x="117" y="256"/>
                      <a:pt x="124" y="256"/>
                      <a:pt x="132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3" name="Google Shape;8233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4" name="Google Shape;8234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4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47"/>
                    </a:cubicBezTo>
                    <a:cubicBezTo>
                      <a:pt x="298" y="153"/>
                      <a:pt x="314" y="65"/>
                      <a:pt x="217" y="18"/>
                    </a:cubicBezTo>
                    <a:cubicBezTo>
                      <a:pt x="197" y="6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5" name="Google Shape;8235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6" name="Google Shape;8236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1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7" name="Google Shape;8237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8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8" name="Google Shape;8238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9" name="Google Shape;8239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0" name="Google Shape;8240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1" name="Google Shape;8241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2" name="Google Shape;8242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3" name="Google Shape;8243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4" name="Google Shape;8244;p29"/>
              <p:cNvSpPr/>
              <p:nvPr/>
            </p:nvSpPr>
            <p:spPr>
              <a:xfrm>
                <a:off x="6700213" y="4191072"/>
                <a:ext cx="13386" cy="1791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8" extrusionOk="0">
                    <a:moveTo>
                      <a:pt x="189" y="250"/>
                    </a:moveTo>
                    <a:lnTo>
                      <a:pt x="192" y="253"/>
                    </a:lnTo>
                    <a:cubicBezTo>
                      <a:pt x="192" y="253"/>
                      <a:pt x="192" y="253"/>
                      <a:pt x="192" y="250"/>
                    </a:cubicBezTo>
                    <a:close/>
                    <a:moveTo>
                      <a:pt x="257" y="1"/>
                    </a:moveTo>
                    <a:cubicBezTo>
                      <a:pt x="200" y="1"/>
                      <a:pt x="151" y="45"/>
                      <a:pt x="148" y="103"/>
                    </a:cubicBezTo>
                    <a:cubicBezTo>
                      <a:pt x="142" y="150"/>
                      <a:pt x="173" y="200"/>
                      <a:pt x="192" y="250"/>
                    </a:cubicBezTo>
                    <a:cubicBezTo>
                      <a:pt x="215" y="252"/>
                      <a:pt x="240" y="261"/>
                      <a:pt x="261" y="261"/>
                    </a:cubicBezTo>
                    <a:cubicBezTo>
                      <a:pt x="269" y="261"/>
                      <a:pt x="277" y="260"/>
                      <a:pt x="283" y="256"/>
                    </a:cubicBezTo>
                    <a:cubicBezTo>
                      <a:pt x="330" y="225"/>
                      <a:pt x="399" y="181"/>
                      <a:pt x="402" y="140"/>
                    </a:cubicBezTo>
                    <a:cubicBezTo>
                      <a:pt x="402" y="97"/>
                      <a:pt x="346" y="28"/>
                      <a:pt x="298" y="9"/>
                    </a:cubicBezTo>
                    <a:cubicBezTo>
                      <a:pt x="285" y="3"/>
                      <a:pt x="270" y="1"/>
                      <a:pt x="257" y="1"/>
                    </a:cubicBezTo>
                    <a:close/>
                    <a:moveTo>
                      <a:pt x="192" y="253"/>
                    </a:moveTo>
                    <a:cubicBezTo>
                      <a:pt x="161" y="259"/>
                      <a:pt x="129" y="266"/>
                      <a:pt x="101" y="278"/>
                    </a:cubicBezTo>
                    <a:cubicBezTo>
                      <a:pt x="23" y="325"/>
                      <a:pt x="1" y="397"/>
                      <a:pt x="51" y="473"/>
                    </a:cubicBezTo>
                    <a:cubicBezTo>
                      <a:pt x="70" y="515"/>
                      <a:pt x="111" y="537"/>
                      <a:pt x="152" y="537"/>
                    </a:cubicBezTo>
                    <a:cubicBezTo>
                      <a:pt x="178" y="537"/>
                      <a:pt x="205" y="528"/>
                      <a:pt x="226" y="510"/>
                    </a:cubicBezTo>
                    <a:cubicBezTo>
                      <a:pt x="302" y="457"/>
                      <a:pt x="295" y="385"/>
                      <a:pt x="258" y="316"/>
                    </a:cubicBezTo>
                    <a:cubicBezTo>
                      <a:pt x="239" y="294"/>
                      <a:pt x="217" y="272"/>
                      <a:pt x="192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5" name="Google Shape;8245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6" name="Google Shape;8246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7" name="Google Shape;8247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8" name="Google Shape;8248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9" name="Google Shape;8249;p29"/>
              <p:cNvSpPr/>
              <p:nvPr/>
            </p:nvSpPr>
            <p:spPr>
              <a:xfrm>
                <a:off x="6705906" y="4133868"/>
                <a:ext cx="91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0" extrusionOk="0">
                    <a:moveTo>
                      <a:pt x="106" y="0"/>
                    </a:moveTo>
                    <a:cubicBezTo>
                      <a:pt x="71" y="53"/>
                      <a:pt x="18" y="100"/>
                      <a:pt x="12" y="157"/>
                    </a:cubicBezTo>
                    <a:cubicBezTo>
                      <a:pt x="0" y="229"/>
                      <a:pt x="54" y="290"/>
                      <a:pt x="124" y="290"/>
                    </a:cubicBezTo>
                    <a:cubicBezTo>
                      <a:pt x="130" y="290"/>
                      <a:pt x="137" y="289"/>
                      <a:pt x="143" y="288"/>
                    </a:cubicBezTo>
                    <a:cubicBezTo>
                      <a:pt x="145" y="288"/>
                      <a:pt x="146" y="288"/>
                      <a:pt x="148" y="288"/>
                    </a:cubicBezTo>
                    <a:cubicBezTo>
                      <a:pt x="221" y="288"/>
                      <a:pt x="274" y="221"/>
                      <a:pt x="259" y="150"/>
                    </a:cubicBezTo>
                    <a:cubicBezTo>
                      <a:pt x="247" y="94"/>
                      <a:pt x="193" y="50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0" name="Google Shape;8250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1" name="Google Shape;8251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2" name="Google Shape;8252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3" name="Google Shape;8253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4" name="Google Shape;8254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3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5" name="Google Shape;8255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6" name="Google Shape;8256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7" name="Google Shape;8257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8" name="Google Shape;8258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38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9" name="Google Shape;8259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3" y="0"/>
                      <a:pt x="9" y="59"/>
                      <a:pt x="3" y="126"/>
                    </a:cubicBezTo>
                    <a:cubicBezTo>
                      <a:pt x="0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0" name="Google Shape;8260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1" name="Google Shape;8261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2" name="Google Shape;8262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3" name="Google Shape;8263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8"/>
                      <a:pt x="4" y="102"/>
                    </a:cubicBezTo>
                    <a:cubicBezTo>
                      <a:pt x="0" y="118"/>
                      <a:pt x="0" y="137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4" name="Google Shape;8264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5" name="Google Shape;8265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6" name="Google Shape;8266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7" name="Google Shape;8267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8" name="Google Shape;8268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9" name="Google Shape;8269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38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0" name="Google Shape;8270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1"/>
                      <a:pt x="53" y="262"/>
                      <a:pt x="127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1" name="Google Shape;8271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82" y="229"/>
                      <a:pt x="116" y="276"/>
                    </a:cubicBezTo>
                    <a:lnTo>
                      <a:pt x="172" y="276"/>
                    </a:lnTo>
                    <a:cubicBezTo>
                      <a:pt x="207" y="226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2" name="Google Shape;8272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3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3" name="Google Shape;8273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38" y="255"/>
                      <a:pt x="103" y="255"/>
                    </a:cubicBezTo>
                    <a:cubicBezTo>
                      <a:pt x="112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76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4" name="Google Shape;8274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5" name="Google Shape;8275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6" name="Google Shape;8276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7" name="Google Shape;8277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8" name="Google Shape;8278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9" name="Google Shape;8279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1" name="Google Shape;8281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9" y="0"/>
                      <a:pt x="49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2" name="Google Shape;8282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3" name="Google Shape;8283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4" name="Google Shape;8284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5" name="Google Shape;8285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6" name="Google Shape;8286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7" name="Google Shape;8287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8" name="Google Shape;8288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9" name="Google Shape;8289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0" name="Google Shape;8290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1" name="Google Shape;8291;p29"/>
              <p:cNvSpPr/>
              <p:nvPr/>
            </p:nvSpPr>
            <p:spPr>
              <a:xfrm>
                <a:off x="6822712" y="4176988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1" y="257"/>
                      <a:pt x="165" y="257"/>
                      <a:pt x="168" y="257"/>
                    </a:cubicBezTo>
                    <a:cubicBezTo>
                      <a:pt x="238" y="257"/>
                      <a:pt x="292" y="196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2" name="Google Shape;8292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3" name="Google Shape;8293;p29"/>
              <p:cNvSpPr/>
              <p:nvPr/>
            </p:nvSpPr>
            <p:spPr>
              <a:xfrm>
                <a:off x="6806563" y="4120983"/>
                <a:ext cx="98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2" extrusionOk="0">
                    <a:moveTo>
                      <a:pt x="174" y="1"/>
                    </a:moveTo>
                    <a:cubicBezTo>
                      <a:pt x="170" y="1"/>
                      <a:pt x="165" y="1"/>
                      <a:pt x="160" y="2"/>
                    </a:cubicBezTo>
                    <a:cubicBezTo>
                      <a:pt x="104" y="5"/>
                      <a:pt x="57" y="61"/>
                      <a:pt x="3" y="92"/>
                    </a:cubicBezTo>
                    <a:cubicBezTo>
                      <a:pt x="3" y="114"/>
                      <a:pt x="3" y="133"/>
                      <a:pt x="0" y="152"/>
                    </a:cubicBezTo>
                    <a:cubicBezTo>
                      <a:pt x="50" y="183"/>
                      <a:pt x="97" y="237"/>
                      <a:pt x="151" y="249"/>
                    </a:cubicBezTo>
                    <a:cubicBezTo>
                      <a:pt x="160" y="251"/>
                      <a:pt x="169" y="252"/>
                      <a:pt x="177" y="252"/>
                    </a:cubicBezTo>
                    <a:cubicBezTo>
                      <a:pt x="241" y="252"/>
                      <a:pt x="283" y="202"/>
                      <a:pt x="285" y="130"/>
                    </a:cubicBezTo>
                    <a:cubicBezTo>
                      <a:pt x="294" y="60"/>
                      <a:pt x="240" y="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4" name="Google Shape;8294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5" name="Google Shape;8295;p29"/>
              <p:cNvSpPr/>
              <p:nvPr/>
            </p:nvSpPr>
            <p:spPr>
              <a:xfrm>
                <a:off x="6810225" y="4134568"/>
                <a:ext cx="10555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1"/>
                      <a:pt x="45" y="263"/>
                      <a:pt x="115" y="263"/>
                    </a:cubicBezTo>
                    <a:cubicBezTo>
                      <a:pt x="121" y="263"/>
                      <a:pt x="128" y="262"/>
                      <a:pt x="135" y="261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6" name="Google Shape;8296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7" name="Google Shape;8297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2" y="258"/>
                      <a:pt x="121" y="258"/>
                    </a:cubicBezTo>
                    <a:cubicBezTo>
                      <a:pt x="125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8" name="Google Shape;8298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9" name="Google Shape;8299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2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0" name="Google Shape;8300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1" name="Google Shape;8301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2" name="Google Shape;8302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3" name="Google Shape;8303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4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4" name="Google Shape;8304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6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5" name="Google Shape;8305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6" name="Google Shape;8306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7" name="Google Shape;8307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8" name="Google Shape;8308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9" name="Google Shape;8309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0" name="Google Shape;8310;p29"/>
              <p:cNvSpPr/>
              <p:nvPr/>
            </p:nvSpPr>
            <p:spPr>
              <a:xfrm>
                <a:off x="6769237" y="4200828"/>
                <a:ext cx="86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9" extrusionOk="0">
                    <a:moveTo>
                      <a:pt x="131" y="1"/>
                    </a:moveTo>
                    <a:cubicBezTo>
                      <a:pt x="66" y="1"/>
                      <a:pt x="1" y="45"/>
                      <a:pt x="2" y="133"/>
                    </a:cubicBezTo>
                    <a:cubicBezTo>
                      <a:pt x="5" y="206"/>
                      <a:pt x="41" y="258"/>
                      <a:pt x="124" y="258"/>
                    </a:cubicBezTo>
                    <a:cubicBezTo>
                      <a:pt x="126" y="258"/>
                      <a:pt x="128" y="258"/>
                      <a:pt x="131" y="258"/>
                    </a:cubicBezTo>
                    <a:cubicBezTo>
                      <a:pt x="135" y="258"/>
                      <a:pt x="140" y="258"/>
                      <a:pt x="144" y="258"/>
                    </a:cubicBezTo>
                    <a:cubicBezTo>
                      <a:pt x="225" y="258"/>
                      <a:pt x="259" y="204"/>
                      <a:pt x="259" y="133"/>
                    </a:cubicBezTo>
                    <a:cubicBezTo>
                      <a:pt x="261" y="45"/>
                      <a:pt x="196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1" name="Google Shape;8311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2" name="Google Shape;8312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3" name="Google Shape;8313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3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4" name="Google Shape;8314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5" name="Google Shape;8315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4" y="1"/>
                    </a:moveTo>
                    <a:cubicBezTo>
                      <a:pt x="55" y="1"/>
                      <a:pt x="0" y="36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6" name="Google Shape;8316;p29"/>
              <p:cNvSpPr/>
              <p:nvPr/>
            </p:nvSpPr>
            <p:spPr>
              <a:xfrm>
                <a:off x="6753488" y="4117986"/>
                <a:ext cx="9690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6" extrusionOk="0">
                    <a:moveTo>
                      <a:pt x="131" y="1"/>
                    </a:moveTo>
                    <a:cubicBezTo>
                      <a:pt x="74" y="85"/>
                      <a:pt x="18" y="135"/>
                      <a:pt x="12" y="192"/>
                    </a:cubicBezTo>
                    <a:cubicBezTo>
                      <a:pt x="0" y="264"/>
                      <a:pt x="57" y="325"/>
                      <a:pt x="127" y="325"/>
                    </a:cubicBezTo>
                    <a:cubicBezTo>
                      <a:pt x="133" y="325"/>
                      <a:pt x="140" y="325"/>
                      <a:pt x="146" y="324"/>
                    </a:cubicBezTo>
                    <a:cubicBezTo>
                      <a:pt x="222" y="314"/>
                      <a:pt x="290" y="261"/>
                      <a:pt x="269" y="176"/>
                    </a:cubicBezTo>
                    <a:cubicBezTo>
                      <a:pt x="253" y="123"/>
                      <a:pt x="193" y="79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7" name="Google Shape;8317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3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8" name="Google Shape;8318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9" name="Google Shape;8319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0" name="Google Shape;8320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22"/>
                    </a:cubicBezTo>
                    <a:cubicBezTo>
                      <a:pt x="4" y="215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1" name="Google Shape;8321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2" name="Google Shape;8322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3" name="Google Shape;8323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4" name="Google Shape;8324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5" name="Google Shape;8325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6" name="Google Shape;8326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7" name="Google Shape;8327;p29"/>
              <p:cNvSpPr/>
              <p:nvPr/>
            </p:nvSpPr>
            <p:spPr>
              <a:xfrm>
                <a:off x="6797906" y="4060349"/>
                <a:ext cx="91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2" extrusionOk="0">
                    <a:moveTo>
                      <a:pt x="168" y="0"/>
                    </a:moveTo>
                    <a:cubicBezTo>
                      <a:pt x="161" y="0"/>
                      <a:pt x="154" y="1"/>
                      <a:pt x="147" y="2"/>
                    </a:cubicBezTo>
                    <a:cubicBezTo>
                      <a:pt x="94" y="11"/>
                      <a:pt x="47" y="65"/>
                      <a:pt x="0" y="102"/>
                    </a:cubicBezTo>
                    <a:cubicBezTo>
                      <a:pt x="0" y="121"/>
                      <a:pt x="0" y="140"/>
                      <a:pt x="0" y="159"/>
                    </a:cubicBezTo>
                    <a:cubicBezTo>
                      <a:pt x="50" y="190"/>
                      <a:pt x="97" y="240"/>
                      <a:pt x="150" y="249"/>
                    </a:cubicBezTo>
                    <a:cubicBezTo>
                      <a:pt x="159" y="251"/>
                      <a:pt x="167" y="252"/>
                      <a:pt x="175" y="252"/>
                    </a:cubicBezTo>
                    <a:cubicBezTo>
                      <a:pt x="238" y="252"/>
                      <a:pt x="276" y="197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8" name="Google Shape;8328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9" name="Google Shape;8329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0" name="Google Shape;8330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1" name="Google Shape;8331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61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2" name="Google Shape;8332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3" name="Google Shape;8333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4" name="Google Shape;8334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5" name="Google Shape;8335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6" name="Google Shape;8336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7" name="Google Shape;8337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3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8" name="Google Shape;8338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9" name="Google Shape;8339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4" y="51"/>
                      <a:pt x="4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6"/>
                      <a:pt x="232" y="199"/>
                      <a:pt x="283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1" name="Google Shape;8341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2" name="Google Shape;8342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3" name="Google Shape;8343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70" y="0"/>
                    </a:moveTo>
                    <a:cubicBezTo>
                      <a:pt x="164" y="0"/>
                      <a:pt x="158" y="1"/>
                      <a:pt x="151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4" name="Google Shape;8344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5" name="Google Shape;8345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6" name="Google Shape;8346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7" name="Google Shape;8347;p29"/>
              <p:cNvSpPr/>
              <p:nvPr/>
            </p:nvSpPr>
            <p:spPr>
              <a:xfrm>
                <a:off x="6887840" y="4134967"/>
                <a:ext cx="9423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9" extrusionOk="0">
                    <a:moveTo>
                      <a:pt x="169" y="1"/>
                    </a:moveTo>
                    <a:cubicBezTo>
                      <a:pt x="164" y="1"/>
                      <a:pt x="159" y="1"/>
                      <a:pt x="154" y="2"/>
                    </a:cubicBezTo>
                    <a:cubicBezTo>
                      <a:pt x="101" y="11"/>
                      <a:pt x="54" y="67"/>
                      <a:pt x="4" y="99"/>
                    </a:cubicBezTo>
                    <a:lnTo>
                      <a:pt x="0" y="155"/>
                    </a:lnTo>
                    <a:cubicBezTo>
                      <a:pt x="51" y="190"/>
                      <a:pt x="94" y="246"/>
                      <a:pt x="151" y="255"/>
                    </a:cubicBezTo>
                    <a:cubicBezTo>
                      <a:pt x="160" y="258"/>
                      <a:pt x="169" y="259"/>
                      <a:pt x="178" y="259"/>
                    </a:cubicBezTo>
                    <a:cubicBezTo>
                      <a:pt x="242" y="259"/>
                      <a:pt x="277" y="200"/>
                      <a:pt x="279" y="133"/>
                    </a:cubicBezTo>
                    <a:cubicBezTo>
                      <a:pt x="282" y="60"/>
                      <a:pt x="239" y="1"/>
                      <a:pt x="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8" name="Google Shape;8348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1" y="253"/>
                      <a:pt x="283" y="201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9" name="Google Shape;8349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0" name="Google Shape;8350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1" name="Google Shape;8351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2" name="Google Shape;8352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3" name="Google Shape;8353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4" name="Google Shape;8354;p29"/>
              <p:cNvSpPr/>
              <p:nvPr/>
            </p:nvSpPr>
            <p:spPr>
              <a:xfrm>
                <a:off x="6874688" y="4008239"/>
                <a:ext cx="10356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2" extrusionOk="0">
                    <a:moveTo>
                      <a:pt x="201" y="1"/>
                    </a:moveTo>
                    <a:cubicBezTo>
                      <a:pt x="193" y="1"/>
                      <a:pt x="185" y="1"/>
                      <a:pt x="176" y="3"/>
                    </a:cubicBezTo>
                    <a:cubicBezTo>
                      <a:pt x="123" y="12"/>
                      <a:pt x="79" y="72"/>
                      <a:pt x="1" y="135"/>
                    </a:cubicBezTo>
                    <a:cubicBezTo>
                      <a:pt x="82" y="194"/>
                      <a:pt x="126" y="254"/>
                      <a:pt x="179" y="260"/>
                    </a:cubicBezTo>
                    <a:cubicBezTo>
                      <a:pt x="186" y="261"/>
                      <a:pt x="192" y="262"/>
                      <a:pt x="199" y="262"/>
                    </a:cubicBezTo>
                    <a:cubicBezTo>
                      <a:pt x="271" y="262"/>
                      <a:pt x="311" y="197"/>
                      <a:pt x="308" y="122"/>
                    </a:cubicBezTo>
                    <a:cubicBezTo>
                      <a:pt x="308" y="55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5" name="Google Shape;8355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6" name="Google Shape;8356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3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0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4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9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29"/>
              <p:cNvSpPr/>
              <p:nvPr/>
            </p:nvSpPr>
            <p:spPr>
              <a:xfrm>
                <a:off x="6904555" y="4156677"/>
                <a:ext cx="96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2" extrusionOk="0">
                    <a:moveTo>
                      <a:pt x="123" y="0"/>
                    </a:moveTo>
                    <a:cubicBezTo>
                      <a:pt x="54" y="0"/>
                      <a:pt x="0" y="59"/>
                      <a:pt x="9" y="127"/>
                    </a:cubicBezTo>
                    <a:cubicBezTo>
                      <a:pt x="12" y="199"/>
                      <a:pt x="47" y="261"/>
                      <a:pt x="116" y="261"/>
                    </a:cubicBezTo>
                    <a:cubicBezTo>
                      <a:pt x="125" y="261"/>
                      <a:pt x="134" y="260"/>
                      <a:pt x="144" y="258"/>
                    </a:cubicBezTo>
                    <a:cubicBezTo>
                      <a:pt x="197" y="249"/>
                      <a:pt x="241" y="193"/>
                      <a:pt x="288" y="155"/>
                    </a:cubicBezTo>
                    <a:cubicBezTo>
                      <a:pt x="266" y="42"/>
                      <a:pt x="210" y="1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29"/>
              <p:cNvSpPr/>
              <p:nvPr/>
            </p:nvSpPr>
            <p:spPr>
              <a:xfrm>
                <a:off x="6902325" y="4175789"/>
                <a:ext cx="11021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30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29"/>
              <p:cNvSpPr/>
              <p:nvPr/>
            </p:nvSpPr>
            <p:spPr>
              <a:xfrm>
                <a:off x="6895565" y="4197399"/>
                <a:ext cx="93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2" extrusionOk="0">
                    <a:moveTo>
                      <a:pt x="109" y="0"/>
                    </a:moveTo>
                    <a:cubicBezTo>
                      <a:pt x="46" y="0"/>
                      <a:pt x="9" y="60"/>
                      <a:pt x="3" y="126"/>
                    </a:cubicBezTo>
                    <a:cubicBezTo>
                      <a:pt x="0" y="199"/>
                      <a:pt x="41" y="262"/>
                      <a:pt x="111" y="262"/>
                    </a:cubicBezTo>
                    <a:cubicBezTo>
                      <a:pt x="116" y="262"/>
                      <a:pt x="121" y="261"/>
                      <a:pt x="126" y="261"/>
                    </a:cubicBezTo>
                    <a:cubicBezTo>
                      <a:pt x="179" y="254"/>
                      <a:pt x="229" y="198"/>
                      <a:pt x="279" y="167"/>
                    </a:cubicBezTo>
                    <a:cubicBezTo>
                      <a:pt x="279" y="148"/>
                      <a:pt x="279" y="129"/>
                      <a:pt x="279" y="110"/>
                    </a:cubicBezTo>
                    <a:cubicBezTo>
                      <a:pt x="232" y="73"/>
                      <a:pt x="188" y="13"/>
                      <a:pt x="135" y="4"/>
                    </a:cubicBezTo>
                    <a:cubicBezTo>
                      <a:pt x="126" y="1"/>
                      <a:pt x="117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9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5" y="277"/>
                    </a:cubicBezTo>
                    <a:cubicBezTo>
                      <a:pt x="232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29"/>
              <p:cNvSpPr/>
              <p:nvPr/>
            </p:nvSpPr>
            <p:spPr>
              <a:xfrm>
                <a:off x="6863833" y="4184346"/>
                <a:ext cx="89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8" y="285"/>
                      <a:pt x="270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7"/>
                      <a:pt x="1" y="148"/>
                    </a:cubicBezTo>
                    <a:cubicBezTo>
                      <a:pt x="48" y="182"/>
                      <a:pt x="92" y="242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7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2" y="201"/>
                      <a:pt x="282" y="127"/>
                    </a:cubicBezTo>
                    <a:cubicBezTo>
                      <a:pt x="285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78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5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1" name="Google Shape;8381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3" name="Google Shape;8383;p29"/>
              <p:cNvSpPr/>
              <p:nvPr/>
            </p:nvSpPr>
            <p:spPr>
              <a:xfrm>
                <a:off x="6790713" y="4216245"/>
                <a:ext cx="9390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5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198"/>
                      <a:pt x="48" y="254"/>
                      <a:pt x="114" y="254"/>
                    </a:cubicBezTo>
                    <a:cubicBezTo>
                      <a:pt x="121" y="254"/>
                      <a:pt x="128" y="254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4" name="Google Shape;8384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29"/>
              <p:cNvSpPr/>
              <p:nvPr/>
            </p:nvSpPr>
            <p:spPr>
              <a:xfrm>
                <a:off x="6778194" y="4265258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37" y="0"/>
                    </a:moveTo>
                    <a:cubicBezTo>
                      <a:pt x="71" y="0"/>
                      <a:pt x="6" y="44"/>
                      <a:pt x="6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13" y="253"/>
                      <a:pt x="266" y="216"/>
                      <a:pt x="266" y="128"/>
                    </a:cubicBezTo>
                    <a:cubicBezTo>
                      <a:pt x="265" y="43"/>
                      <a:pt x="201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7" name="Google Shape;8387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51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6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8" name="Google Shape;8388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9" name="Google Shape;8389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0" name="Google Shape;8390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1" name="Google Shape;8391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3" name="Google Shape;8393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4" name="Google Shape;8394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6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6" name="Google Shape;8396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57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7" name="Google Shape;8397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63" y="1"/>
                    </a:moveTo>
                    <a:lnTo>
                      <a:pt x="107" y="4"/>
                    </a:ln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51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8" name="Google Shape;8398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9" name="Google Shape;8399;p29"/>
              <p:cNvSpPr/>
              <p:nvPr/>
            </p:nvSpPr>
            <p:spPr>
              <a:xfrm>
                <a:off x="6698548" y="4271251"/>
                <a:ext cx="9124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2" extrusionOk="0">
                    <a:moveTo>
                      <a:pt x="128" y="1"/>
                    </a:moveTo>
                    <a:cubicBezTo>
                      <a:pt x="58" y="1"/>
                      <a:pt x="1" y="61"/>
                      <a:pt x="7" y="130"/>
                    </a:cubicBezTo>
                    <a:cubicBezTo>
                      <a:pt x="7" y="203"/>
                      <a:pt x="43" y="262"/>
                      <a:pt x="126" y="262"/>
                    </a:cubicBezTo>
                    <a:cubicBezTo>
                      <a:pt x="128" y="262"/>
                      <a:pt x="130" y="261"/>
                      <a:pt x="132" y="261"/>
                    </a:cubicBezTo>
                    <a:cubicBezTo>
                      <a:pt x="135" y="261"/>
                      <a:pt x="137" y="262"/>
                      <a:pt x="140" y="262"/>
                    </a:cubicBezTo>
                    <a:cubicBezTo>
                      <a:pt x="225" y="262"/>
                      <a:pt x="261" y="209"/>
                      <a:pt x="264" y="136"/>
                    </a:cubicBezTo>
                    <a:cubicBezTo>
                      <a:pt x="273" y="63"/>
                      <a:pt x="217" y="1"/>
                      <a:pt x="144" y="1"/>
                    </a:cubicBezTo>
                    <a:cubicBezTo>
                      <a:pt x="142" y="1"/>
                      <a:pt x="140" y="1"/>
                      <a:pt x="139" y="1"/>
                    </a:cubicBezTo>
                    <a:cubicBezTo>
                      <a:pt x="135" y="1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0" name="Google Shape;8400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1" name="Google Shape;8401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2" name="Google Shape;8402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3" name="Google Shape;8403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4" name="Google Shape;8404;p29"/>
              <p:cNvSpPr/>
              <p:nvPr/>
            </p:nvSpPr>
            <p:spPr>
              <a:xfrm>
                <a:off x="6683631" y="4319865"/>
                <a:ext cx="87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2" extrusionOk="0">
                    <a:moveTo>
                      <a:pt x="121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4" y="46"/>
                      <a:pt x="217" y="2"/>
                      <a:pt x="135" y="2"/>
                    </a:cubicBezTo>
                    <a:cubicBezTo>
                      <a:pt x="130" y="1"/>
                      <a:pt x="126" y="1"/>
                      <a:pt x="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5" name="Google Shape;8405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6" name="Google Shape;8406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8" name="Google Shape;8408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7" y="167"/>
                      <a:pt x="310" y="167"/>
                    </a:cubicBezTo>
                    <a:cubicBezTo>
                      <a:pt x="300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9" name="Google Shape;8409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3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1" name="Google Shape;8411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2" name="Google Shape;8412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3" name="Google Shape;8413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29" y="0"/>
                    </a:moveTo>
                    <a:cubicBezTo>
                      <a:pt x="46" y="0"/>
                      <a:pt x="9" y="52"/>
                      <a:pt x="9" y="129"/>
                    </a:cubicBezTo>
                    <a:cubicBezTo>
                      <a:pt x="0" y="199"/>
                      <a:pt x="54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4" name="Google Shape;8414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5" name="Google Shape;8415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3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7" name="Google Shape;8417;p29"/>
              <p:cNvSpPr/>
              <p:nvPr/>
            </p:nvSpPr>
            <p:spPr>
              <a:xfrm>
                <a:off x="6617803" y="4240285"/>
                <a:ext cx="90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7" extrusionOk="0">
                    <a:moveTo>
                      <a:pt x="125" y="0"/>
                    </a:moveTo>
                    <a:cubicBezTo>
                      <a:pt x="54" y="0"/>
                      <a:pt x="1" y="63"/>
                      <a:pt x="13" y="132"/>
                    </a:cubicBezTo>
                    <a:cubicBezTo>
                      <a:pt x="7" y="201"/>
                      <a:pt x="61" y="256"/>
                      <a:pt x="125" y="256"/>
                    </a:cubicBezTo>
                    <a:cubicBezTo>
                      <a:pt x="131" y="256"/>
                      <a:pt x="138" y="256"/>
                      <a:pt x="144" y="254"/>
                    </a:cubicBezTo>
                    <a:cubicBezTo>
                      <a:pt x="226" y="251"/>
                      <a:pt x="273" y="207"/>
                      <a:pt x="266" y="123"/>
                    </a:cubicBezTo>
                    <a:cubicBezTo>
                      <a:pt x="269" y="36"/>
                      <a:pt x="215" y="0"/>
                      <a:pt x="144" y="0"/>
                    </a:cubicBezTo>
                    <a:cubicBezTo>
                      <a:pt x="141" y="0"/>
                      <a:pt x="138" y="0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3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0" name="Google Shape;8420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6"/>
                    </a:cubicBezTo>
                    <a:cubicBezTo>
                      <a:pt x="2" y="220"/>
                      <a:pt x="65" y="260"/>
                      <a:pt x="128" y="260"/>
                    </a:cubicBezTo>
                    <a:cubicBezTo>
                      <a:pt x="195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cubicBezTo>
                      <a:pt x="1" y="118"/>
                      <a:pt x="1" y="137"/>
                      <a:pt x="1" y="156"/>
                    </a:cubicBez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3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6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29"/>
              <p:cNvSpPr/>
              <p:nvPr/>
            </p:nvSpPr>
            <p:spPr>
              <a:xfrm>
                <a:off x="6637415" y="4030448"/>
                <a:ext cx="8058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201" y="0"/>
                    </a:moveTo>
                    <a:lnTo>
                      <a:pt x="0" y="120"/>
                    </a:lnTo>
                    <a:cubicBezTo>
                      <a:pt x="36" y="149"/>
                      <a:pt x="72" y="176"/>
                      <a:pt x="105" y="176"/>
                    </a:cubicBezTo>
                    <a:cubicBezTo>
                      <a:pt x="106" y="176"/>
                      <a:pt x="108" y="176"/>
                      <a:pt x="110" y="176"/>
                    </a:cubicBezTo>
                    <a:cubicBezTo>
                      <a:pt x="157" y="173"/>
                      <a:pt x="198" y="94"/>
                      <a:pt x="242" y="51"/>
                    </a:cubicBezTo>
                    <a:cubicBezTo>
                      <a:pt x="229" y="35"/>
                      <a:pt x="213" y="19"/>
                      <a:pt x="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4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6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48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0" name="Google Shape;8430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29"/>
              <p:cNvSpPr/>
              <p:nvPr/>
            </p:nvSpPr>
            <p:spPr>
              <a:xfrm>
                <a:off x="6668714" y="4048062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50" y="0"/>
                    </a:moveTo>
                    <a:cubicBezTo>
                      <a:pt x="145" y="0"/>
                      <a:pt x="140" y="0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ubicBezTo>
                      <a:pt x="55" y="1"/>
                      <a:pt x="1" y="64"/>
                      <a:pt x="7" y="133"/>
                    </a:cubicBezTo>
                    <a:cubicBezTo>
                      <a:pt x="4" y="201"/>
                      <a:pt x="58" y="257"/>
                      <a:pt x="122" y="257"/>
                    </a:cubicBezTo>
                    <a:cubicBezTo>
                      <a:pt x="128" y="257"/>
                      <a:pt x="135" y="256"/>
                      <a:pt x="141" y="255"/>
                    </a:cubicBezTo>
                    <a:cubicBezTo>
                      <a:pt x="223" y="252"/>
                      <a:pt x="270" y="211"/>
                      <a:pt x="267" y="133"/>
                    </a:cubicBezTo>
                    <a:cubicBezTo>
                      <a:pt x="276" y="60"/>
                      <a:pt x="219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3" name="Google Shape;8433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29"/>
              <p:cNvSpPr/>
              <p:nvPr/>
            </p:nvSpPr>
            <p:spPr>
              <a:xfrm>
                <a:off x="6686927" y="4072502"/>
                <a:ext cx="10189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8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7"/>
                    </a:cubicBezTo>
                    <a:cubicBezTo>
                      <a:pt x="243" y="257"/>
                      <a:pt x="303" y="220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5" name="Google Shape;8435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6" name="Google Shape;8436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8" name="Google Shape;8438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1" y="56"/>
                      <a:pt x="6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9" name="Google Shape;8439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1" name="Google Shape;8441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2" name="Google Shape;8442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4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32" y="256"/>
                    </a:cubicBezTo>
                    <a:cubicBezTo>
                      <a:pt x="135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1" y="1"/>
                    </a:moveTo>
                    <a:cubicBezTo>
                      <a:pt x="54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51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4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9"/>
                    </a:cubicBezTo>
                    <a:cubicBezTo>
                      <a:pt x="1" y="198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0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9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5" y="261"/>
                      <a:pt x="143" y="261"/>
                    </a:cubicBezTo>
                    <a:cubicBezTo>
                      <a:pt x="205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6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29"/>
              <p:cNvSpPr/>
              <p:nvPr/>
            </p:nvSpPr>
            <p:spPr>
              <a:xfrm>
                <a:off x="6860903" y="3896362"/>
                <a:ext cx="8324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2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0" y="191"/>
                      <a:pt x="119" y="192"/>
                      <a:pt x="128" y="192"/>
                    </a:cubicBezTo>
                    <a:cubicBezTo>
                      <a:pt x="195" y="192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101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8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6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29"/>
              <p:cNvSpPr/>
              <p:nvPr/>
            </p:nvSpPr>
            <p:spPr>
              <a:xfrm>
                <a:off x="6911848" y="3923898"/>
                <a:ext cx="4628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80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80"/>
                    </a:cubicBezTo>
                    <a:lnTo>
                      <a:pt x="138" y="280"/>
                    </a:ln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3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50"/>
                    </a:cubicBezTo>
                    <a:cubicBezTo>
                      <a:pt x="298" y="153"/>
                      <a:pt x="314" y="65"/>
                      <a:pt x="213" y="18"/>
                    </a:cubicBezTo>
                    <a:cubicBezTo>
                      <a:pt x="194" y="6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5" y="167"/>
                      <a:pt x="309" y="167"/>
                    </a:cubicBezTo>
                    <a:cubicBezTo>
                      <a:pt x="299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29"/>
              <p:cNvSpPr/>
              <p:nvPr/>
            </p:nvSpPr>
            <p:spPr>
              <a:xfrm>
                <a:off x="6911614" y="4193337"/>
                <a:ext cx="4861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8" extrusionOk="0">
                    <a:moveTo>
                      <a:pt x="129" y="0"/>
                    </a:moveTo>
                    <a:cubicBezTo>
                      <a:pt x="70" y="85"/>
                      <a:pt x="1" y="141"/>
                      <a:pt x="7" y="185"/>
                    </a:cubicBezTo>
                    <a:cubicBezTo>
                      <a:pt x="10" y="195"/>
                      <a:pt x="13" y="201"/>
                      <a:pt x="17" y="207"/>
                    </a:cubicBezTo>
                    <a:lnTo>
                      <a:pt x="145" y="129"/>
                    </a:lnTo>
                    <a:lnTo>
                      <a:pt x="145" y="19"/>
                    </a:lnTo>
                    <a:cubicBezTo>
                      <a:pt x="142" y="13"/>
                      <a:pt x="136" y="7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29"/>
              <p:cNvSpPr/>
              <p:nvPr/>
            </p:nvSpPr>
            <p:spPr>
              <a:xfrm>
                <a:off x="6624162" y="4180984"/>
                <a:ext cx="109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56" extrusionOk="0">
                    <a:moveTo>
                      <a:pt x="152" y="1"/>
                    </a:moveTo>
                    <a:cubicBezTo>
                      <a:pt x="149" y="1"/>
                      <a:pt x="147" y="1"/>
                      <a:pt x="144" y="2"/>
                    </a:cubicBezTo>
                    <a:cubicBezTo>
                      <a:pt x="91" y="8"/>
                      <a:pt x="50" y="83"/>
                      <a:pt x="0" y="130"/>
                    </a:cubicBezTo>
                    <a:cubicBezTo>
                      <a:pt x="47" y="174"/>
                      <a:pt x="91" y="255"/>
                      <a:pt x="135" y="255"/>
                    </a:cubicBezTo>
                    <a:cubicBezTo>
                      <a:pt x="188" y="255"/>
                      <a:pt x="242" y="190"/>
                      <a:pt x="329" y="127"/>
                    </a:cubicBezTo>
                    <a:cubicBezTo>
                      <a:pt x="250" y="71"/>
                      <a:pt x="195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29"/>
              <p:cNvSpPr/>
              <p:nvPr/>
            </p:nvSpPr>
            <p:spPr>
              <a:xfrm>
                <a:off x="6637415" y="4030548"/>
                <a:ext cx="8058" cy="57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4" extrusionOk="0">
                    <a:moveTo>
                      <a:pt x="201" y="1"/>
                    </a:moveTo>
                    <a:lnTo>
                      <a:pt x="0" y="120"/>
                    </a:lnTo>
                    <a:cubicBezTo>
                      <a:pt x="36" y="146"/>
                      <a:pt x="72" y="173"/>
                      <a:pt x="105" y="173"/>
                    </a:cubicBezTo>
                    <a:cubicBezTo>
                      <a:pt x="106" y="173"/>
                      <a:pt x="108" y="173"/>
                      <a:pt x="110" y="173"/>
                    </a:cubicBezTo>
                    <a:cubicBezTo>
                      <a:pt x="157" y="170"/>
                      <a:pt x="201" y="91"/>
                      <a:pt x="242" y="48"/>
                    </a:cubicBezTo>
                    <a:cubicBezTo>
                      <a:pt x="229" y="32"/>
                      <a:pt x="213" y="16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29"/>
              <p:cNvSpPr/>
              <p:nvPr/>
            </p:nvSpPr>
            <p:spPr>
              <a:xfrm>
                <a:off x="6736206" y="4293394"/>
                <a:ext cx="9024" cy="1005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02" extrusionOk="0">
                    <a:moveTo>
                      <a:pt x="129" y="1"/>
                    </a:moveTo>
                    <a:cubicBezTo>
                      <a:pt x="73" y="79"/>
                      <a:pt x="1" y="139"/>
                      <a:pt x="7" y="182"/>
                    </a:cubicBezTo>
                    <a:cubicBezTo>
                      <a:pt x="17" y="226"/>
                      <a:pt x="73" y="264"/>
                      <a:pt x="120" y="301"/>
                    </a:cubicBezTo>
                    <a:lnTo>
                      <a:pt x="236" y="229"/>
                    </a:lnTo>
                    <a:cubicBezTo>
                      <a:pt x="252" y="214"/>
                      <a:pt x="261" y="195"/>
                      <a:pt x="267" y="170"/>
                    </a:cubicBezTo>
                    <a:cubicBezTo>
                      <a:pt x="270" y="126"/>
                      <a:pt x="195" y="76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4"/>
                      <a:pt x="52" y="262"/>
                      <a:pt x="126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0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5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29"/>
              <p:cNvSpPr/>
              <p:nvPr/>
            </p:nvSpPr>
            <p:spPr>
              <a:xfrm>
                <a:off x="6902325" y="4175789"/>
                <a:ext cx="108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27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98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29"/>
              <p:cNvSpPr/>
              <p:nvPr/>
            </p:nvSpPr>
            <p:spPr>
              <a:xfrm>
                <a:off x="6845687" y="4229863"/>
                <a:ext cx="8691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7" extrusionOk="0">
                    <a:moveTo>
                      <a:pt x="141" y="0"/>
                    </a:moveTo>
                    <a:cubicBezTo>
                      <a:pt x="76" y="79"/>
                      <a:pt x="0" y="135"/>
                      <a:pt x="7" y="179"/>
                    </a:cubicBezTo>
                    <a:cubicBezTo>
                      <a:pt x="19" y="213"/>
                      <a:pt x="41" y="245"/>
                      <a:pt x="69" y="267"/>
                    </a:cubicBezTo>
                    <a:lnTo>
                      <a:pt x="260" y="151"/>
                    </a:lnTo>
                    <a:cubicBezTo>
                      <a:pt x="242" y="113"/>
                      <a:pt x="188" y="63"/>
                      <a:pt x="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19"/>
                    </a:cubicBezTo>
                    <a:cubicBezTo>
                      <a:pt x="4" y="214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0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3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29"/>
              <p:cNvSpPr/>
              <p:nvPr/>
            </p:nvSpPr>
            <p:spPr>
              <a:xfrm>
                <a:off x="6622498" y="4363384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5" y="0"/>
                    </a:moveTo>
                    <a:cubicBezTo>
                      <a:pt x="48" y="0"/>
                      <a:pt x="0" y="52"/>
                      <a:pt x="0" y="127"/>
                    </a:cubicBezTo>
                    <a:cubicBezTo>
                      <a:pt x="3" y="196"/>
                      <a:pt x="35" y="252"/>
                      <a:pt x="94" y="262"/>
                    </a:cubicBezTo>
                    <a:lnTo>
                      <a:pt x="282" y="149"/>
                    </a:lnTo>
                    <a:lnTo>
                      <a:pt x="282" y="102"/>
                    </a:lnTo>
                    <a:cubicBezTo>
                      <a:pt x="235" y="67"/>
                      <a:pt x="188" y="11"/>
                      <a:pt x="132" y="1"/>
                    </a:cubicBezTo>
                    <a:cubicBezTo>
                      <a:pt x="126" y="1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29"/>
              <p:cNvSpPr/>
              <p:nvPr/>
            </p:nvSpPr>
            <p:spPr>
              <a:xfrm>
                <a:off x="6860903" y="3896362"/>
                <a:ext cx="8324" cy="642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3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1" y="191"/>
                      <a:pt x="121" y="193"/>
                      <a:pt x="131" y="193"/>
                    </a:cubicBezTo>
                    <a:cubicBezTo>
                      <a:pt x="196" y="193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8" y="0"/>
                      <a:pt x="46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29"/>
              <p:cNvSpPr/>
              <p:nvPr/>
            </p:nvSpPr>
            <p:spPr>
              <a:xfrm>
                <a:off x="6753554" y="4117986"/>
                <a:ext cx="962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26" extrusionOk="0">
                    <a:moveTo>
                      <a:pt x="129" y="1"/>
                    </a:moveTo>
                    <a:cubicBezTo>
                      <a:pt x="72" y="85"/>
                      <a:pt x="16" y="135"/>
                      <a:pt x="10" y="192"/>
                    </a:cubicBezTo>
                    <a:cubicBezTo>
                      <a:pt x="1" y="264"/>
                      <a:pt x="56" y="325"/>
                      <a:pt x="125" y="325"/>
                    </a:cubicBezTo>
                    <a:cubicBezTo>
                      <a:pt x="131" y="325"/>
                      <a:pt x="138" y="325"/>
                      <a:pt x="144" y="324"/>
                    </a:cubicBezTo>
                    <a:cubicBezTo>
                      <a:pt x="220" y="314"/>
                      <a:pt x="288" y="261"/>
                      <a:pt x="267" y="176"/>
                    </a:cubicBezTo>
                    <a:cubicBezTo>
                      <a:pt x="251" y="123"/>
                      <a:pt x="191" y="79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29"/>
              <p:cNvSpPr/>
              <p:nvPr/>
            </p:nvSpPr>
            <p:spPr>
              <a:xfrm>
                <a:off x="6616538" y="4371542"/>
                <a:ext cx="1698" cy="599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38" y="161"/>
                    </a:lnTo>
                    <a:cubicBezTo>
                      <a:pt x="47" y="136"/>
                      <a:pt x="51" y="111"/>
                      <a:pt x="47" y="85"/>
                    </a:cubicBezTo>
                    <a:cubicBezTo>
                      <a:pt x="38" y="54"/>
                      <a:pt x="22" y="2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29"/>
              <p:cNvSpPr/>
              <p:nvPr/>
            </p:nvSpPr>
            <p:spPr>
              <a:xfrm>
                <a:off x="6904555" y="4156577"/>
                <a:ext cx="9623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5" extrusionOk="0">
                    <a:moveTo>
                      <a:pt x="127" y="1"/>
                    </a:moveTo>
                    <a:cubicBezTo>
                      <a:pt x="57" y="1"/>
                      <a:pt x="0" y="61"/>
                      <a:pt x="9" y="130"/>
                    </a:cubicBezTo>
                    <a:cubicBezTo>
                      <a:pt x="12" y="202"/>
                      <a:pt x="47" y="264"/>
                      <a:pt x="116" y="264"/>
                    </a:cubicBezTo>
                    <a:cubicBezTo>
                      <a:pt x="125" y="264"/>
                      <a:pt x="134" y="263"/>
                      <a:pt x="144" y="261"/>
                    </a:cubicBezTo>
                    <a:cubicBezTo>
                      <a:pt x="197" y="252"/>
                      <a:pt x="241" y="196"/>
                      <a:pt x="288" y="158"/>
                    </a:cubicBezTo>
                    <a:cubicBezTo>
                      <a:pt x="266" y="45"/>
                      <a:pt x="210" y="4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29"/>
              <p:cNvSpPr/>
              <p:nvPr/>
            </p:nvSpPr>
            <p:spPr>
              <a:xfrm>
                <a:off x="6616538" y="4285469"/>
                <a:ext cx="586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1" extrusionOk="0">
                    <a:moveTo>
                      <a:pt x="35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4"/>
                      <a:pt x="10" y="7"/>
                      <a:pt x="0" y="10"/>
                    </a:cubicBezTo>
                    <a:lnTo>
                      <a:pt x="0" y="261"/>
                    </a:lnTo>
                    <a:lnTo>
                      <a:pt x="22" y="261"/>
                    </a:lnTo>
                    <a:cubicBezTo>
                      <a:pt x="76" y="254"/>
                      <a:pt x="123" y="198"/>
                      <a:pt x="173" y="163"/>
                    </a:cubicBezTo>
                    <a:cubicBezTo>
                      <a:pt x="173" y="145"/>
                      <a:pt x="173" y="126"/>
                      <a:pt x="176" y="104"/>
                    </a:cubicBezTo>
                    <a:cubicBezTo>
                      <a:pt x="127" y="67"/>
                      <a:pt x="78" y="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6"/>
                      <a:pt x="4" y="128"/>
                    </a:cubicBezTo>
                    <a:cubicBezTo>
                      <a:pt x="1" y="202"/>
                      <a:pt x="57" y="263"/>
                      <a:pt x="133" y="263"/>
                    </a:cubicBezTo>
                    <a:cubicBezTo>
                      <a:pt x="135" y="263"/>
                      <a:pt x="137" y="263"/>
                      <a:pt x="138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102"/>
                    </a:cubicBezTo>
                    <a:cubicBezTo>
                      <a:pt x="0" y="118"/>
                      <a:pt x="0" y="134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29"/>
              <p:cNvSpPr/>
              <p:nvPr/>
            </p:nvSpPr>
            <p:spPr>
              <a:xfrm>
                <a:off x="6698747" y="4271318"/>
                <a:ext cx="87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0" extrusionOk="0">
                    <a:moveTo>
                      <a:pt x="129" y="0"/>
                    </a:moveTo>
                    <a:cubicBezTo>
                      <a:pt x="65" y="0"/>
                      <a:pt x="1" y="43"/>
                      <a:pt x="1" y="128"/>
                    </a:cubicBezTo>
                    <a:cubicBezTo>
                      <a:pt x="4" y="201"/>
                      <a:pt x="37" y="260"/>
                      <a:pt x="123" y="260"/>
                    </a:cubicBezTo>
                    <a:cubicBezTo>
                      <a:pt x="125" y="260"/>
                      <a:pt x="127" y="259"/>
                      <a:pt x="129" y="259"/>
                    </a:cubicBezTo>
                    <a:cubicBezTo>
                      <a:pt x="132" y="259"/>
                      <a:pt x="134" y="260"/>
                      <a:pt x="137" y="260"/>
                    </a:cubicBezTo>
                    <a:cubicBezTo>
                      <a:pt x="219" y="260"/>
                      <a:pt x="255" y="207"/>
                      <a:pt x="258" y="134"/>
                    </a:cubicBezTo>
                    <a:cubicBezTo>
                      <a:pt x="261" y="4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29"/>
              <p:cNvSpPr/>
              <p:nvPr/>
            </p:nvSpPr>
            <p:spPr>
              <a:xfrm>
                <a:off x="6700213" y="4199497"/>
                <a:ext cx="10056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192" y="0"/>
                    </a:moveTo>
                    <a:cubicBezTo>
                      <a:pt x="161" y="6"/>
                      <a:pt x="129" y="13"/>
                      <a:pt x="101" y="25"/>
                    </a:cubicBezTo>
                    <a:cubicBezTo>
                      <a:pt x="23" y="72"/>
                      <a:pt x="1" y="144"/>
                      <a:pt x="51" y="220"/>
                    </a:cubicBezTo>
                    <a:cubicBezTo>
                      <a:pt x="70" y="262"/>
                      <a:pt x="111" y="284"/>
                      <a:pt x="152" y="284"/>
                    </a:cubicBezTo>
                    <a:cubicBezTo>
                      <a:pt x="178" y="284"/>
                      <a:pt x="205" y="275"/>
                      <a:pt x="226" y="257"/>
                    </a:cubicBezTo>
                    <a:cubicBezTo>
                      <a:pt x="302" y="204"/>
                      <a:pt x="295" y="132"/>
                      <a:pt x="258" y="63"/>
                    </a:cubicBezTo>
                    <a:cubicBezTo>
                      <a:pt x="239" y="38"/>
                      <a:pt x="217" y="19"/>
                      <a:pt x="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29"/>
              <p:cNvSpPr/>
              <p:nvPr/>
            </p:nvSpPr>
            <p:spPr>
              <a:xfrm>
                <a:off x="6769104" y="4200828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29"/>
                    </a:cubicBezTo>
                    <a:cubicBezTo>
                      <a:pt x="9" y="206"/>
                      <a:pt x="45" y="258"/>
                      <a:pt x="128" y="258"/>
                    </a:cubicBezTo>
                    <a:cubicBezTo>
                      <a:pt x="130" y="258"/>
                      <a:pt x="132" y="258"/>
                      <a:pt x="135" y="258"/>
                    </a:cubicBezTo>
                    <a:cubicBezTo>
                      <a:pt x="139" y="258"/>
                      <a:pt x="144" y="258"/>
                      <a:pt x="148" y="258"/>
                    </a:cubicBezTo>
                    <a:cubicBezTo>
                      <a:pt x="229" y="258"/>
                      <a:pt x="263" y="204"/>
                      <a:pt x="263" y="133"/>
                    </a:cubicBezTo>
                    <a:cubicBezTo>
                      <a:pt x="272" y="61"/>
                      <a:pt x="216" y="1"/>
                      <a:pt x="145" y="1"/>
                    </a:cubicBezTo>
                    <a:cubicBezTo>
                      <a:pt x="142" y="1"/>
                      <a:pt x="138" y="1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3"/>
                    </a:cubicBezTo>
                    <a:cubicBezTo>
                      <a:pt x="2" y="218"/>
                      <a:pt x="65" y="260"/>
                      <a:pt x="129" y="260"/>
                    </a:cubicBezTo>
                    <a:cubicBezTo>
                      <a:pt x="196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29"/>
              <p:cNvSpPr/>
              <p:nvPr/>
            </p:nvSpPr>
            <p:spPr>
              <a:xfrm>
                <a:off x="6616538" y="4151815"/>
                <a:ext cx="6826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63" y="0"/>
                    </a:moveTo>
                    <a:cubicBezTo>
                      <a:pt x="41" y="0"/>
                      <a:pt x="19" y="6"/>
                      <a:pt x="0" y="16"/>
                    </a:cubicBezTo>
                    <a:lnTo>
                      <a:pt x="0" y="254"/>
                    </a:lnTo>
                    <a:cubicBezTo>
                      <a:pt x="14" y="260"/>
                      <a:pt x="28" y="262"/>
                      <a:pt x="42" y="262"/>
                    </a:cubicBezTo>
                    <a:cubicBezTo>
                      <a:pt x="50" y="262"/>
                      <a:pt x="58" y="261"/>
                      <a:pt x="66" y="260"/>
                    </a:cubicBezTo>
                    <a:cubicBezTo>
                      <a:pt x="126" y="235"/>
                      <a:pt x="170" y="188"/>
                      <a:pt x="189" y="129"/>
                    </a:cubicBezTo>
                    <a:cubicBezTo>
                      <a:pt x="204" y="53"/>
                      <a:pt x="14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29"/>
              <p:cNvSpPr/>
              <p:nvPr/>
            </p:nvSpPr>
            <p:spPr>
              <a:xfrm>
                <a:off x="6633685" y="4298521"/>
                <a:ext cx="9290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3" extrusionOk="0">
                    <a:moveTo>
                      <a:pt x="121" y="0"/>
                    </a:moveTo>
                    <a:cubicBezTo>
                      <a:pt x="54" y="0"/>
                      <a:pt x="1" y="62"/>
                      <a:pt x="12" y="132"/>
                    </a:cubicBezTo>
                    <a:cubicBezTo>
                      <a:pt x="21" y="182"/>
                      <a:pt x="81" y="226"/>
                      <a:pt x="119" y="273"/>
                    </a:cubicBezTo>
                    <a:lnTo>
                      <a:pt x="175" y="273"/>
                    </a:lnTo>
                    <a:cubicBezTo>
                      <a:pt x="209" y="226"/>
                      <a:pt x="278" y="173"/>
                      <a:pt x="272" y="129"/>
                    </a:cubicBezTo>
                    <a:cubicBezTo>
                      <a:pt x="253" y="69"/>
                      <a:pt x="206" y="22"/>
                      <a:pt x="147" y="3"/>
                    </a:cubicBezTo>
                    <a:cubicBezTo>
                      <a:pt x="138" y="1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48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29"/>
              <p:cNvSpPr/>
              <p:nvPr/>
            </p:nvSpPr>
            <p:spPr>
              <a:xfrm>
                <a:off x="6704907" y="4191072"/>
                <a:ext cx="86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2" extrusionOk="0">
                    <a:moveTo>
                      <a:pt x="116" y="1"/>
                    </a:moveTo>
                    <a:cubicBezTo>
                      <a:pt x="59" y="1"/>
                      <a:pt x="10" y="45"/>
                      <a:pt x="7" y="103"/>
                    </a:cubicBezTo>
                    <a:cubicBezTo>
                      <a:pt x="1" y="150"/>
                      <a:pt x="32" y="200"/>
                      <a:pt x="51" y="250"/>
                    </a:cubicBezTo>
                    <a:cubicBezTo>
                      <a:pt x="74" y="252"/>
                      <a:pt x="99" y="261"/>
                      <a:pt x="120" y="261"/>
                    </a:cubicBezTo>
                    <a:cubicBezTo>
                      <a:pt x="128" y="261"/>
                      <a:pt x="136" y="260"/>
                      <a:pt x="142" y="256"/>
                    </a:cubicBezTo>
                    <a:cubicBezTo>
                      <a:pt x="189" y="225"/>
                      <a:pt x="258" y="181"/>
                      <a:pt x="261" y="140"/>
                    </a:cubicBezTo>
                    <a:cubicBezTo>
                      <a:pt x="261" y="97"/>
                      <a:pt x="205" y="28"/>
                      <a:pt x="157" y="9"/>
                    </a:cubicBezTo>
                    <a:cubicBezTo>
                      <a:pt x="144" y="3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29"/>
              <p:cNvSpPr/>
              <p:nvPr/>
            </p:nvSpPr>
            <p:spPr>
              <a:xfrm>
                <a:off x="6706472" y="4199397"/>
                <a:ext cx="13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0"/>
                    </a:moveTo>
                    <a:lnTo>
                      <a:pt x="4" y="3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29"/>
              <p:cNvSpPr/>
              <p:nvPr/>
            </p:nvSpPr>
            <p:spPr>
              <a:xfrm>
                <a:off x="6706006" y="4133868"/>
                <a:ext cx="88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90" extrusionOk="0">
                    <a:moveTo>
                      <a:pt x="103" y="0"/>
                    </a:moveTo>
                    <a:cubicBezTo>
                      <a:pt x="68" y="53"/>
                      <a:pt x="15" y="100"/>
                      <a:pt x="5" y="157"/>
                    </a:cubicBezTo>
                    <a:cubicBezTo>
                      <a:pt x="1" y="246"/>
                      <a:pt x="66" y="290"/>
                      <a:pt x="131" y="290"/>
                    </a:cubicBezTo>
                    <a:cubicBezTo>
                      <a:pt x="198" y="290"/>
                      <a:pt x="266" y="243"/>
                      <a:pt x="256" y="150"/>
                    </a:cubicBezTo>
                    <a:cubicBezTo>
                      <a:pt x="244" y="94"/>
                      <a:pt x="190" y="5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81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5" y="258"/>
                      <a:pt x="121" y="258"/>
                    </a:cubicBezTo>
                    <a:cubicBezTo>
                      <a:pt x="126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6" name="Google Shape;8576;p29"/>
              <p:cNvSpPr/>
              <p:nvPr/>
            </p:nvSpPr>
            <p:spPr>
              <a:xfrm>
                <a:off x="6810225" y="4134568"/>
                <a:ext cx="105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6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2"/>
                      <a:pt x="47" y="265"/>
                      <a:pt x="119" y="265"/>
                    </a:cubicBezTo>
                    <a:cubicBezTo>
                      <a:pt x="124" y="265"/>
                      <a:pt x="129" y="265"/>
                      <a:pt x="135" y="264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7" name="Google Shape;8577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8" name="Google Shape;8578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9" name="Google Shape;8579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41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0" y="1"/>
                    </a:moveTo>
                    <a:cubicBezTo>
                      <a:pt x="52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5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5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4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29"/>
              <p:cNvSpPr/>
              <p:nvPr/>
            </p:nvSpPr>
            <p:spPr>
              <a:xfrm>
                <a:off x="6778094" y="4265191"/>
                <a:ext cx="9157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0" extrusionOk="0">
                    <a:moveTo>
                      <a:pt x="155" y="1"/>
                    </a:moveTo>
                    <a:cubicBezTo>
                      <a:pt x="150" y="1"/>
                      <a:pt x="145" y="1"/>
                      <a:pt x="141" y="2"/>
                    </a:cubicBezTo>
                    <a:cubicBezTo>
                      <a:pt x="136" y="1"/>
                      <a:pt x="131" y="1"/>
                      <a:pt x="126" y="1"/>
                    </a:cubicBezTo>
                    <a:cubicBezTo>
                      <a:pt x="55" y="1"/>
                      <a:pt x="0" y="63"/>
                      <a:pt x="9" y="133"/>
                    </a:cubicBezTo>
                    <a:cubicBezTo>
                      <a:pt x="3" y="200"/>
                      <a:pt x="57" y="259"/>
                      <a:pt x="126" y="259"/>
                    </a:cubicBezTo>
                    <a:cubicBezTo>
                      <a:pt x="131" y="259"/>
                      <a:pt x="136" y="259"/>
                      <a:pt x="141" y="258"/>
                    </a:cubicBezTo>
                    <a:cubicBezTo>
                      <a:pt x="216" y="255"/>
                      <a:pt x="269" y="218"/>
                      <a:pt x="269" y="130"/>
                    </a:cubicBezTo>
                    <a:cubicBezTo>
                      <a:pt x="275" y="60"/>
                      <a:pt x="221" y="1"/>
                      <a:pt x="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8" name="Google Shape;8588;p29"/>
              <p:cNvSpPr/>
              <p:nvPr/>
            </p:nvSpPr>
            <p:spPr>
              <a:xfrm>
                <a:off x="6660889" y="4348900"/>
                <a:ext cx="3463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4" extrusionOk="0">
                    <a:moveTo>
                      <a:pt x="104" y="1"/>
                    </a:moveTo>
                    <a:cubicBezTo>
                      <a:pt x="60" y="1"/>
                      <a:pt x="22" y="26"/>
                      <a:pt x="0" y="64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9" name="Google Shape;8589;p29"/>
              <p:cNvSpPr/>
              <p:nvPr/>
            </p:nvSpPr>
            <p:spPr>
              <a:xfrm>
                <a:off x="6616538" y="4107131"/>
                <a:ext cx="2864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233" extrusionOk="0">
                    <a:moveTo>
                      <a:pt x="0" y="1"/>
                    </a:moveTo>
                    <a:lnTo>
                      <a:pt x="0" y="233"/>
                    </a:lnTo>
                    <a:cubicBezTo>
                      <a:pt x="54" y="220"/>
                      <a:pt x="85" y="167"/>
                      <a:pt x="73" y="117"/>
                    </a:cubicBezTo>
                    <a:cubicBezTo>
                      <a:pt x="60" y="73"/>
                      <a:pt x="35" y="3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29"/>
              <p:cNvSpPr/>
              <p:nvPr/>
            </p:nvSpPr>
            <p:spPr>
              <a:xfrm>
                <a:off x="6671511" y="4339244"/>
                <a:ext cx="7758" cy="52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57" extrusionOk="0">
                    <a:moveTo>
                      <a:pt x="171" y="1"/>
                    </a:moveTo>
                    <a:cubicBezTo>
                      <a:pt x="166" y="1"/>
                      <a:pt x="160" y="1"/>
                      <a:pt x="155" y="3"/>
                    </a:cubicBezTo>
                    <a:cubicBezTo>
                      <a:pt x="98" y="9"/>
                      <a:pt x="51" y="62"/>
                      <a:pt x="1" y="97"/>
                    </a:cubicBezTo>
                    <a:cubicBezTo>
                      <a:pt x="1" y="115"/>
                      <a:pt x="1" y="134"/>
                      <a:pt x="1" y="153"/>
                    </a:cubicBezTo>
                    <a:cubicBezTo>
                      <a:pt x="4" y="153"/>
                      <a:pt x="4" y="156"/>
                      <a:pt x="7" y="156"/>
                    </a:cubicBezTo>
                    <a:lnTo>
                      <a:pt x="233" y="21"/>
                    </a:lnTo>
                    <a:cubicBezTo>
                      <a:pt x="216" y="9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29"/>
              <p:cNvSpPr/>
              <p:nvPr/>
            </p:nvSpPr>
            <p:spPr>
              <a:xfrm>
                <a:off x="6895465" y="4197399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2" y="0"/>
                    </a:moveTo>
                    <a:cubicBezTo>
                      <a:pt x="49" y="0"/>
                      <a:pt x="12" y="60"/>
                      <a:pt x="6" y="126"/>
                    </a:cubicBezTo>
                    <a:cubicBezTo>
                      <a:pt x="1" y="199"/>
                      <a:pt x="44" y="262"/>
                      <a:pt x="114" y="262"/>
                    </a:cubicBezTo>
                    <a:cubicBezTo>
                      <a:pt x="119" y="262"/>
                      <a:pt x="124" y="261"/>
                      <a:pt x="129" y="261"/>
                    </a:cubicBezTo>
                    <a:cubicBezTo>
                      <a:pt x="182" y="254"/>
                      <a:pt x="232" y="198"/>
                      <a:pt x="282" y="167"/>
                    </a:cubicBezTo>
                    <a:cubicBezTo>
                      <a:pt x="282" y="148"/>
                      <a:pt x="282" y="129"/>
                      <a:pt x="282" y="110"/>
                    </a:cubicBezTo>
                    <a:cubicBezTo>
                      <a:pt x="235" y="73"/>
                      <a:pt x="191" y="16"/>
                      <a:pt x="138" y="4"/>
                    </a:cubicBezTo>
                    <a:cubicBezTo>
                      <a:pt x="129" y="1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29"/>
              <p:cNvSpPr/>
              <p:nvPr/>
            </p:nvSpPr>
            <p:spPr>
              <a:xfrm>
                <a:off x="6887840" y="4135067"/>
                <a:ext cx="94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6" extrusionOk="0">
                    <a:moveTo>
                      <a:pt x="174" y="0"/>
                    </a:moveTo>
                    <a:cubicBezTo>
                      <a:pt x="167" y="0"/>
                      <a:pt x="161" y="1"/>
                      <a:pt x="154" y="2"/>
                    </a:cubicBezTo>
                    <a:cubicBezTo>
                      <a:pt x="101" y="8"/>
                      <a:pt x="54" y="64"/>
                      <a:pt x="4" y="96"/>
                    </a:cubicBezTo>
                    <a:cubicBezTo>
                      <a:pt x="4" y="114"/>
                      <a:pt x="4" y="133"/>
                      <a:pt x="0" y="152"/>
                    </a:cubicBezTo>
                    <a:cubicBezTo>
                      <a:pt x="51" y="187"/>
                      <a:pt x="94" y="243"/>
                      <a:pt x="151" y="252"/>
                    </a:cubicBezTo>
                    <a:cubicBezTo>
                      <a:pt x="160" y="255"/>
                      <a:pt x="169" y="256"/>
                      <a:pt x="178" y="256"/>
                    </a:cubicBezTo>
                    <a:cubicBezTo>
                      <a:pt x="242" y="256"/>
                      <a:pt x="277" y="197"/>
                      <a:pt x="279" y="130"/>
                    </a:cubicBezTo>
                    <a:cubicBezTo>
                      <a:pt x="282" y="59"/>
                      <a:pt x="241" y="0"/>
                      <a:pt x="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0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29"/>
              <p:cNvSpPr/>
              <p:nvPr/>
            </p:nvSpPr>
            <p:spPr>
              <a:xfrm>
                <a:off x="6616538" y="4346802"/>
                <a:ext cx="90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31" y="1"/>
                    </a:moveTo>
                    <a:cubicBezTo>
                      <a:pt x="74" y="1"/>
                      <a:pt x="22" y="38"/>
                      <a:pt x="0" y="92"/>
                    </a:cubicBezTo>
                    <a:lnTo>
                      <a:pt x="0" y="167"/>
                    </a:lnTo>
                    <a:cubicBezTo>
                      <a:pt x="41" y="202"/>
                      <a:pt x="79" y="242"/>
                      <a:pt x="123" y="255"/>
                    </a:cubicBezTo>
                    <a:cubicBezTo>
                      <a:pt x="135" y="258"/>
                      <a:pt x="147" y="260"/>
                      <a:pt x="157" y="260"/>
                    </a:cubicBezTo>
                    <a:cubicBezTo>
                      <a:pt x="223" y="260"/>
                      <a:pt x="258" y="205"/>
                      <a:pt x="261" y="133"/>
                    </a:cubicBezTo>
                    <a:cubicBezTo>
                      <a:pt x="273" y="62"/>
                      <a:pt x="216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ubicBezTo>
                      <a:pt x="136" y="1"/>
                      <a:pt x="13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6" y="261"/>
                      <a:pt x="143" y="261"/>
                    </a:cubicBezTo>
                    <a:cubicBezTo>
                      <a:pt x="208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3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0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0" y="56"/>
                      <a:pt x="3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9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3" y="51"/>
                      <a:pt x="1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9"/>
                      <a:pt x="232" y="199"/>
                      <a:pt x="279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lnTo>
                      <a:pt x="1" y="156"/>
                    </a:ln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6"/>
                      <a:pt x="260" y="186"/>
                      <a:pt x="267" y="133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29"/>
              <p:cNvSpPr/>
              <p:nvPr/>
            </p:nvSpPr>
            <p:spPr>
              <a:xfrm>
                <a:off x="6686927" y="4072502"/>
                <a:ext cx="10189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5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4"/>
                    </a:cubicBezTo>
                    <a:cubicBezTo>
                      <a:pt x="171" y="254"/>
                      <a:pt x="174" y="254"/>
                      <a:pt x="176" y="254"/>
                    </a:cubicBezTo>
                    <a:cubicBezTo>
                      <a:pt x="248" y="254"/>
                      <a:pt x="303" y="216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78" y="229"/>
                      <a:pt x="116" y="276"/>
                    </a:cubicBezTo>
                    <a:lnTo>
                      <a:pt x="172" y="276"/>
                    </a:lnTo>
                    <a:cubicBezTo>
                      <a:pt x="207" y="223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07" y="1"/>
                    </a:move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48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0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5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2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3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3" y="201"/>
                      <a:pt x="286" y="127"/>
                    </a:cubicBezTo>
                    <a:cubicBezTo>
                      <a:pt x="286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29"/>
              <p:cNvSpPr/>
              <p:nvPr/>
            </p:nvSpPr>
            <p:spPr>
              <a:xfrm>
                <a:off x="6863833" y="4184346"/>
                <a:ext cx="90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9" y="285"/>
                      <a:pt x="273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0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6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4" y="277"/>
                    </a:cubicBezTo>
                    <a:cubicBezTo>
                      <a:pt x="230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6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4" y="0"/>
                      <a:pt x="9" y="59"/>
                      <a:pt x="6" y="126"/>
                    </a:cubicBezTo>
                    <a:cubicBezTo>
                      <a:pt x="1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0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29"/>
              <p:cNvSpPr/>
              <p:nvPr/>
            </p:nvSpPr>
            <p:spPr>
              <a:xfrm>
                <a:off x="6616538" y="4066642"/>
                <a:ext cx="1398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9" extrusionOk="0">
                    <a:moveTo>
                      <a:pt x="0" y="1"/>
                    </a:moveTo>
                    <a:lnTo>
                      <a:pt x="0" y="198"/>
                    </a:lnTo>
                    <a:cubicBezTo>
                      <a:pt x="26" y="173"/>
                      <a:pt x="41" y="139"/>
                      <a:pt x="38" y="101"/>
                    </a:cubicBezTo>
                    <a:cubicBezTo>
                      <a:pt x="41" y="64"/>
                      <a:pt x="29" y="2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29"/>
              <p:cNvSpPr/>
              <p:nvPr/>
            </p:nvSpPr>
            <p:spPr>
              <a:xfrm>
                <a:off x="6683631" y="4319865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23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7" y="46"/>
                      <a:pt x="217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51"/>
                      <a:pt x="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30" y="0"/>
                    </a:moveTo>
                    <a:cubicBezTo>
                      <a:pt x="46" y="0"/>
                      <a:pt x="9" y="55"/>
                      <a:pt x="9" y="129"/>
                    </a:cubicBezTo>
                    <a:cubicBezTo>
                      <a:pt x="0" y="199"/>
                      <a:pt x="57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29"/>
              <p:cNvSpPr/>
              <p:nvPr/>
            </p:nvSpPr>
            <p:spPr>
              <a:xfrm>
                <a:off x="6874588" y="4008173"/>
                <a:ext cx="10455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4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2"/>
                    </a:cubicBezTo>
                    <a:cubicBezTo>
                      <a:pt x="126" y="14"/>
                      <a:pt x="82" y="71"/>
                      <a:pt x="0" y="134"/>
                    </a:cubicBezTo>
                    <a:cubicBezTo>
                      <a:pt x="85" y="196"/>
                      <a:pt x="129" y="256"/>
                      <a:pt x="182" y="262"/>
                    </a:cubicBezTo>
                    <a:cubicBezTo>
                      <a:pt x="189" y="263"/>
                      <a:pt x="195" y="264"/>
                      <a:pt x="202" y="264"/>
                    </a:cubicBezTo>
                    <a:cubicBezTo>
                      <a:pt x="274" y="264"/>
                      <a:pt x="314" y="199"/>
                      <a:pt x="311" y="124"/>
                    </a:cubicBezTo>
                    <a:cubicBezTo>
                      <a:pt x="311" y="56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6"/>
                    </a:cubicBezTo>
                    <a:cubicBezTo>
                      <a:pt x="1" y="197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9" y="253"/>
                      <a:pt x="178" y="253"/>
                    </a:cubicBezTo>
                    <a:cubicBezTo>
                      <a:pt x="241" y="253"/>
                      <a:pt x="283" y="203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29"/>
              <p:cNvSpPr/>
              <p:nvPr/>
            </p:nvSpPr>
            <p:spPr>
              <a:xfrm>
                <a:off x="6797772" y="4060349"/>
                <a:ext cx="93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2" extrusionOk="0">
                    <a:moveTo>
                      <a:pt x="172" y="0"/>
                    </a:moveTo>
                    <a:cubicBezTo>
                      <a:pt x="165" y="0"/>
                      <a:pt x="158" y="1"/>
                      <a:pt x="151" y="2"/>
                    </a:cubicBezTo>
                    <a:cubicBezTo>
                      <a:pt x="98" y="11"/>
                      <a:pt x="51" y="65"/>
                      <a:pt x="1" y="99"/>
                    </a:cubicBezTo>
                    <a:cubicBezTo>
                      <a:pt x="4" y="121"/>
                      <a:pt x="4" y="140"/>
                      <a:pt x="4" y="159"/>
                    </a:cubicBezTo>
                    <a:cubicBezTo>
                      <a:pt x="54" y="190"/>
                      <a:pt x="101" y="240"/>
                      <a:pt x="154" y="249"/>
                    </a:cubicBezTo>
                    <a:cubicBezTo>
                      <a:pt x="163" y="251"/>
                      <a:pt x="171" y="252"/>
                      <a:pt x="179" y="252"/>
                    </a:cubicBezTo>
                    <a:cubicBezTo>
                      <a:pt x="242" y="252"/>
                      <a:pt x="280" y="197"/>
                      <a:pt x="280" y="124"/>
                    </a:cubicBezTo>
                    <a:cubicBezTo>
                      <a:pt x="280" y="53"/>
                      <a:pt x="236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9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29"/>
              <p:cNvSpPr/>
              <p:nvPr/>
            </p:nvSpPr>
            <p:spPr>
              <a:xfrm>
                <a:off x="6693853" y="4321263"/>
                <a:ext cx="8691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2" extrusionOk="0">
                    <a:moveTo>
                      <a:pt x="123" y="0"/>
                    </a:moveTo>
                    <a:cubicBezTo>
                      <a:pt x="41" y="0"/>
                      <a:pt x="10" y="57"/>
                      <a:pt x="7" y="132"/>
                    </a:cubicBezTo>
                    <a:cubicBezTo>
                      <a:pt x="1" y="185"/>
                      <a:pt x="29" y="232"/>
                      <a:pt x="76" y="251"/>
                    </a:cubicBezTo>
                    <a:lnTo>
                      <a:pt x="261" y="141"/>
                    </a:lnTo>
                    <a:cubicBezTo>
                      <a:pt x="261" y="138"/>
                      <a:pt x="261" y="135"/>
                      <a:pt x="261" y="129"/>
                    </a:cubicBezTo>
                    <a:cubicBezTo>
                      <a:pt x="258" y="54"/>
                      <a:pt x="217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6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29"/>
              <p:cNvSpPr/>
              <p:nvPr/>
            </p:nvSpPr>
            <p:spPr>
              <a:xfrm>
                <a:off x="6911848" y="3923898"/>
                <a:ext cx="4628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9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77"/>
                    </a:cubicBezTo>
                    <a:cubicBezTo>
                      <a:pt x="135" y="278"/>
                      <a:pt x="135" y="278"/>
                      <a:pt x="136" y="278"/>
                    </a:cubicBezTo>
                    <a:cubicBezTo>
                      <a:pt x="137" y="278"/>
                      <a:pt x="138" y="277"/>
                      <a:pt x="138" y="277"/>
                    </a:cubicBez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60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41" y="255"/>
                      <a:pt x="104" y="255"/>
                    </a:cubicBezTo>
                    <a:cubicBezTo>
                      <a:pt x="113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80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29"/>
              <p:cNvSpPr/>
              <p:nvPr/>
            </p:nvSpPr>
            <p:spPr>
              <a:xfrm>
                <a:off x="6822712" y="4176988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2" y="257"/>
                      <a:pt x="167" y="257"/>
                      <a:pt x="172" y="257"/>
                    </a:cubicBezTo>
                    <a:cubicBezTo>
                      <a:pt x="240" y="257"/>
                      <a:pt x="292" y="195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29"/>
              <p:cNvSpPr/>
              <p:nvPr/>
            </p:nvSpPr>
            <p:spPr>
              <a:xfrm>
                <a:off x="6806663" y="4120983"/>
                <a:ext cx="97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2" extrusionOk="0">
                    <a:moveTo>
                      <a:pt x="171" y="1"/>
                    </a:moveTo>
                    <a:cubicBezTo>
                      <a:pt x="167" y="1"/>
                      <a:pt x="162" y="1"/>
                      <a:pt x="157" y="2"/>
                    </a:cubicBezTo>
                    <a:cubicBezTo>
                      <a:pt x="101" y="5"/>
                      <a:pt x="54" y="61"/>
                      <a:pt x="0" y="92"/>
                    </a:cubicBezTo>
                    <a:cubicBezTo>
                      <a:pt x="0" y="111"/>
                      <a:pt x="0" y="130"/>
                      <a:pt x="0" y="152"/>
                    </a:cubicBezTo>
                    <a:cubicBezTo>
                      <a:pt x="47" y="183"/>
                      <a:pt x="94" y="237"/>
                      <a:pt x="148" y="249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8" y="252"/>
                      <a:pt x="280" y="202"/>
                      <a:pt x="282" y="130"/>
                    </a:cubicBezTo>
                    <a:cubicBezTo>
                      <a:pt x="291" y="60"/>
                      <a:pt x="237" y="1"/>
                      <a:pt x="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3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7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29"/>
              <p:cNvSpPr/>
              <p:nvPr/>
            </p:nvSpPr>
            <p:spPr>
              <a:xfrm>
                <a:off x="6790713" y="4216245"/>
                <a:ext cx="93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4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200"/>
                      <a:pt x="49" y="253"/>
                      <a:pt x="118" y="253"/>
                    </a:cubicBezTo>
                    <a:cubicBezTo>
                      <a:pt x="123" y="253"/>
                      <a:pt x="129" y="253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29"/>
              <p:cNvSpPr/>
              <p:nvPr/>
            </p:nvSpPr>
            <p:spPr>
              <a:xfrm>
                <a:off x="6668814" y="4048162"/>
                <a:ext cx="88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4" extrusionOk="0">
                    <a:moveTo>
                      <a:pt x="134" y="0"/>
                    </a:moveTo>
                    <a:cubicBezTo>
                      <a:pt x="69" y="0"/>
                      <a:pt x="4" y="44"/>
                      <a:pt x="4" y="130"/>
                    </a:cubicBezTo>
                    <a:cubicBezTo>
                      <a:pt x="1" y="198"/>
                      <a:pt x="55" y="254"/>
                      <a:pt x="119" y="254"/>
                    </a:cubicBezTo>
                    <a:cubicBezTo>
                      <a:pt x="125" y="254"/>
                      <a:pt x="132" y="253"/>
                      <a:pt x="138" y="252"/>
                    </a:cubicBezTo>
                    <a:cubicBezTo>
                      <a:pt x="220" y="249"/>
                      <a:pt x="267" y="208"/>
                      <a:pt x="264" y="130"/>
                    </a:cubicBezTo>
                    <a:cubicBezTo>
                      <a:pt x="264" y="44"/>
                      <a:pt x="199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1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29" y="256"/>
                    </a:cubicBezTo>
                    <a:cubicBezTo>
                      <a:pt x="132" y="257"/>
                      <a:pt x="136" y="257"/>
                      <a:pt x="139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29"/>
              <p:cNvSpPr/>
              <p:nvPr/>
            </p:nvSpPr>
            <p:spPr>
              <a:xfrm>
                <a:off x="6616737" y="4240285"/>
                <a:ext cx="101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55" extrusionOk="0">
                    <a:moveTo>
                      <a:pt x="176" y="0"/>
                    </a:moveTo>
                    <a:cubicBezTo>
                      <a:pt x="173" y="0"/>
                      <a:pt x="170" y="0"/>
                      <a:pt x="167" y="1"/>
                    </a:cubicBezTo>
                    <a:cubicBezTo>
                      <a:pt x="1" y="7"/>
                      <a:pt x="7" y="255"/>
                      <a:pt x="167" y="255"/>
                    </a:cubicBezTo>
                    <a:cubicBezTo>
                      <a:pt x="170" y="255"/>
                      <a:pt x="173" y="255"/>
                      <a:pt x="176" y="254"/>
                    </a:cubicBezTo>
                    <a:cubicBezTo>
                      <a:pt x="258" y="251"/>
                      <a:pt x="305" y="207"/>
                      <a:pt x="298" y="123"/>
                    </a:cubicBezTo>
                    <a:cubicBezTo>
                      <a:pt x="301" y="36"/>
                      <a:pt x="247" y="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29"/>
              <p:cNvSpPr/>
              <p:nvPr/>
            </p:nvSpPr>
            <p:spPr>
              <a:xfrm>
                <a:off x="6616538" y="4168064"/>
                <a:ext cx="286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86" h="243" extrusionOk="0">
                    <a:moveTo>
                      <a:pt x="0" y="1"/>
                    </a:moveTo>
                    <a:lnTo>
                      <a:pt x="0" y="242"/>
                    </a:lnTo>
                    <a:cubicBezTo>
                      <a:pt x="54" y="230"/>
                      <a:pt x="85" y="198"/>
                      <a:pt x="85" y="161"/>
                    </a:cubicBezTo>
                    <a:cubicBezTo>
                      <a:pt x="82" y="64"/>
                      <a:pt x="54" y="17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2" y="1"/>
                    </a:moveTo>
                    <a:cubicBezTo>
                      <a:pt x="54" y="1"/>
                      <a:pt x="0" y="34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0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6"/>
                      <a:pt x="1" y="145"/>
                    </a:cubicBezTo>
                    <a:cubicBezTo>
                      <a:pt x="48" y="182"/>
                      <a:pt x="92" y="239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4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3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42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3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29"/>
              <p:cNvSpPr/>
              <p:nvPr/>
            </p:nvSpPr>
            <p:spPr>
              <a:xfrm>
                <a:off x="6637315" y="4219009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6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8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8" y="1"/>
                    </a:cubicBezTo>
                    <a:cubicBezTo>
                      <a:pt x="134" y="1"/>
                      <a:pt x="13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29"/>
              <p:cNvSpPr/>
              <p:nvPr/>
            </p:nvSpPr>
            <p:spPr>
              <a:xfrm>
                <a:off x="6616538" y="4276079"/>
                <a:ext cx="1299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92" extrusionOk="0">
                    <a:moveTo>
                      <a:pt x="0" y="0"/>
                    </a:moveTo>
                    <a:lnTo>
                      <a:pt x="0" y="192"/>
                    </a:lnTo>
                    <a:cubicBezTo>
                      <a:pt x="26" y="167"/>
                      <a:pt x="38" y="132"/>
                      <a:pt x="35" y="94"/>
                    </a:cubicBezTo>
                    <a:cubicBezTo>
                      <a:pt x="38" y="60"/>
                      <a:pt x="26" y="2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08" y="256"/>
                    </a:cubicBezTo>
                    <a:cubicBezTo>
                      <a:pt x="115" y="256"/>
                      <a:pt x="122" y="256"/>
                      <a:pt x="129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29"/>
              <p:cNvSpPr/>
              <p:nvPr/>
            </p:nvSpPr>
            <p:spPr>
              <a:xfrm>
                <a:off x="6625494" y="4274448"/>
                <a:ext cx="92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5" extrusionOk="0">
                    <a:moveTo>
                      <a:pt x="111" y="1"/>
                    </a:moveTo>
                    <a:cubicBezTo>
                      <a:pt x="45" y="1"/>
                      <a:pt x="4" y="54"/>
                      <a:pt x="1" y="125"/>
                    </a:cubicBezTo>
                    <a:cubicBezTo>
                      <a:pt x="1" y="199"/>
                      <a:pt x="43" y="255"/>
                      <a:pt x="109" y="255"/>
                    </a:cubicBezTo>
                    <a:cubicBezTo>
                      <a:pt x="116" y="255"/>
                      <a:pt x="122" y="254"/>
                      <a:pt x="129" y="253"/>
                    </a:cubicBezTo>
                    <a:cubicBezTo>
                      <a:pt x="180" y="247"/>
                      <a:pt x="227" y="194"/>
                      <a:pt x="277" y="159"/>
                    </a:cubicBezTo>
                    <a:cubicBezTo>
                      <a:pt x="277" y="140"/>
                      <a:pt x="277" y="122"/>
                      <a:pt x="277" y="100"/>
                    </a:cubicBezTo>
                    <a:cubicBezTo>
                      <a:pt x="230" y="65"/>
                      <a:pt x="186" y="15"/>
                      <a:pt x="133" y="2"/>
                    </a:cubicBezTo>
                    <a:cubicBezTo>
                      <a:pt x="125" y="1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29"/>
              <p:cNvSpPr/>
              <p:nvPr/>
            </p:nvSpPr>
            <p:spPr>
              <a:xfrm>
                <a:off x="6621033" y="4223803"/>
                <a:ext cx="91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6" extrusionOk="0">
                    <a:moveTo>
                      <a:pt x="151" y="0"/>
                    </a:moveTo>
                    <a:cubicBezTo>
                      <a:pt x="69" y="0"/>
                      <a:pt x="19" y="35"/>
                      <a:pt x="13" y="119"/>
                    </a:cubicBezTo>
                    <a:cubicBezTo>
                      <a:pt x="1" y="191"/>
                      <a:pt x="55" y="255"/>
                      <a:pt x="125" y="255"/>
                    </a:cubicBezTo>
                    <a:cubicBezTo>
                      <a:pt x="128" y="255"/>
                      <a:pt x="132" y="255"/>
                      <a:pt x="135" y="254"/>
                    </a:cubicBezTo>
                    <a:cubicBezTo>
                      <a:pt x="141" y="255"/>
                      <a:pt x="148" y="256"/>
                      <a:pt x="154" y="256"/>
                    </a:cubicBezTo>
                    <a:cubicBezTo>
                      <a:pt x="219" y="256"/>
                      <a:pt x="275" y="200"/>
                      <a:pt x="270" y="132"/>
                    </a:cubicBezTo>
                    <a:cubicBezTo>
                      <a:pt x="273" y="57"/>
                      <a:pt x="238" y="0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58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8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48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4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6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6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29"/>
              <p:cNvSpPr/>
              <p:nvPr/>
            </p:nvSpPr>
            <p:spPr>
              <a:xfrm>
                <a:off x="6616538" y="4331485"/>
                <a:ext cx="6826" cy="795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9" extrusionOk="0">
                    <a:moveTo>
                      <a:pt x="109" y="1"/>
                    </a:moveTo>
                    <a:cubicBezTo>
                      <a:pt x="93" y="1"/>
                      <a:pt x="76" y="4"/>
                      <a:pt x="66" y="10"/>
                    </a:cubicBezTo>
                    <a:cubicBezTo>
                      <a:pt x="41" y="22"/>
                      <a:pt x="19" y="41"/>
                      <a:pt x="0" y="63"/>
                    </a:cubicBezTo>
                    <a:lnTo>
                      <a:pt x="0" y="207"/>
                    </a:lnTo>
                    <a:cubicBezTo>
                      <a:pt x="22" y="223"/>
                      <a:pt x="44" y="232"/>
                      <a:pt x="69" y="239"/>
                    </a:cubicBezTo>
                    <a:cubicBezTo>
                      <a:pt x="120" y="236"/>
                      <a:pt x="163" y="210"/>
                      <a:pt x="189" y="167"/>
                    </a:cubicBezTo>
                    <a:cubicBezTo>
                      <a:pt x="204" y="123"/>
                      <a:pt x="182" y="60"/>
                      <a:pt x="160" y="16"/>
                    </a:cubicBezTo>
                    <a:cubicBezTo>
                      <a:pt x="157" y="7"/>
                      <a:pt x="133" y="1"/>
                      <a:pt x="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6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29"/>
              <p:cNvSpPr/>
              <p:nvPr/>
            </p:nvSpPr>
            <p:spPr>
              <a:xfrm>
                <a:off x="6616538" y="4049328"/>
                <a:ext cx="7325" cy="67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4" extrusionOk="0">
                    <a:moveTo>
                      <a:pt x="0" y="1"/>
                    </a:moveTo>
                    <a:lnTo>
                      <a:pt x="0" y="135"/>
                    </a:lnTo>
                    <a:cubicBezTo>
                      <a:pt x="4" y="148"/>
                      <a:pt x="10" y="161"/>
                      <a:pt x="16" y="170"/>
                    </a:cubicBezTo>
                    <a:cubicBezTo>
                      <a:pt x="31" y="193"/>
                      <a:pt x="83" y="203"/>
                      <a:pt x="125" y="203"/>
                    </a:cubicBezTo>
                    <a:cubicBezTo>
                      <a:pt x="136" y="203"/>
                      <a:pt x="145" y="202"/>
                      <a:pt x="154" y="201"/>
                    </a:cubicBezTo>
                    <a:cubicBezTo>
                      <a:pt x="182" y="198"/>
                      <a:pt x="217" y="148"/>
                      <a:pt x="220" y="120"/>
                    </a:cubicBezTo>
                    <a:cubicBezTo>
                      <a:pt x="220" y="98"/>
                      <a:pt x="173" y="70"/>
                      <a:pt x="145" y="54"/>
                    </a:cubicBezTo>
                    <a:cubicBezTo>
                      <a:pt x="98" y="32"/>
                      <a:pt x="51" y="1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7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75" name="Google Shape;8775;p29"/>
            <p:cNvSpPr/>
            <p:nvPr/>
          </p:nvSpPr>
          <p:spPr>
            <a:xfrm>
              <a:off x="6315900" y="3866927"/>
              <a:ext cx="300676" cy="511150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9"/>
            <p:cNvSpPr/>
            <p:nvPr/>
          </p:nvSpPr>
          <p:spPr>
            <a:xfrm>
              <a:off x="6315900" y="3686425"/>
              <a:ext cx="601286" cy="360845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EC9C58B-6511-4DEE-A371-53DB4448A247}"/>
              </a:ext>
            </a:extLst>
          </p:cNvPr>
          <p:cNvSpPr txBox="1"/>
          <p:nvPr/>
        </p:nvSpPr>
        <p:spPr>
          <a:xfrm>
            <a:off x="414068" y="1833712"/>
            <a:ext cx="276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Giải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pháp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Xây dựng hình ảnh một lớp học thân thiện, tích cực từ ý tưởng của học sinh</a:t>
            </a:r>
            <a:br>
              <a:rPr lang="vi-VN" sz="1600" dirty="0">
                <a:latin typeface="Roboto"/>
                <a:ea typeface="Roboto"/>
                <a:cs typeface="Roboto"/>
                <a:sym typeface="Roboto"/>
              </a:rPr>
            </a:b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A9A74-7222-48F7-89AE-F339B2A8ACC0}"/>
              </a:ext>
            </a:extLst>
          </p:cNvPr>
          <p:cNvSpPr txBox="1"/>
          <p:nvPr/>
        </p:nvSpPr>
        <p:spPr>
          <a:xfrm>
            <a:off x="250166" y="1302587"/>
            <a:ext cx="8686800" cy="140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quả: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student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84FFF456-11B0-4E3C-82D3-73FCF155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38" y="2724647"/>
            <a:ext cx="2990057" cy="224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group of people sitting at desks in a classroom&#10;&#10;Description automatically generated with low confidence">
            <a:extLst>
              <a:ext uri="{FF2B5EF4-FFF2-40B4-BE49-F238E27FC236}">
                <a16:creationId xmlns:a16="http://schemas.microsoft.com/office/drawing/2014/main" id="{07B5DCE2-B8C1-47B2-9B38-237C09FF6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396" y="2746312"/>
            <a:ext cx="2937293" cy="220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60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424DF-3114-4B42-9EB6-06C517CF77F5}"/>
              </a:ext>
            </a:extLst>
          </p:cNvPr>
          <p:cNvSpPr txBox="1"/>
          <p:nvPr/>
        </p:nvSpPr>
        <p:spPr>
          <a:xfrm>
            <a:off x="0" y="886606"/>
            <a:ext cx="162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Google Shape;1055;p32">
            <a:extLst>
              <a:ext uri="{FF2B5EF4-FFF2-40B4-BE49-F238E27FC236}">
                <a16:creationId xmlns:a16="http://schemas.microsoft.com/office/drawing/2014/main" id="{6724096B-B0D3-41DE-A908-BDB9F2DEE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257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Giải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pháp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Xây dựng hình ảnh một lớp học thân thiện, tích cực từ ý tưởng của học sinh</a:t>
            </a:r>
            <a:br>
              <a:rPr lang="vi-VN" sz="1600" dirty="0">
                <a:latin typeface="Roboto"/>
                <a:ea typeface="Roboto"/>
                <a:cs typeface="Roboto"/>
                <a:sym typeface="Roboto"/>
              </a:rPr>
            </a:b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BF7D1-F6FF-4B25-9210-7C32327673CE}"/>
              </a:ext>
            </a:extLst>
          </p:cNvPr>
          <p:cNvSpPr txBox="1"/>
          <p:nvPr/>
        </p:nvSpPr>
        <p:spPr>
          <a:xfrm>
            <a:off x="0" y="4215691"/>
            <a:ext cx="4658263" cy="9230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cởi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E6EAF-3426-44AE-8B9D-BBE883B54BCF}"/>
              </a:ext>
            </a:extLst>
          </p:cNvPr>
          <p:cNvSpPr txBox="1"/>
          <p:nvPr/>
        </p:nvSpPr>
        <p:spPr>
          <a:xfrm>
            <a:off x="4727277" y="4307986"/>
            <a:ext cx="4399472" cy="66798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bó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9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5;p32">
            <a:extLst>
              <a:ext uri="{FF2B5EF4-FFF2-40B4-BE49-F238E27FC236}">
                <a16:creationId xmlns:a16="http://schemas.microsoft.com/office/drawing/2014/main" id="{4B451743-D4D7-476C-AFE4-ACF530A01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5257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Giải pháp 1: Xây dựng hình ảnh một lớp học thân thiện, tích cực từ ý tưởng của học sinh</a:t>
            </a:r>
            <a:br>
              <a:rPr lang="vi-VN" sz="1600" dirty="0">
                <a:latin typeface="Roboto"/>
                <a:ea typeface="Roboto"/>
                <a:cs typeface="Roboto"/>
                <a:sym typeface="Roboto"/>
              </a:rPr>
            </a:b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06602-FC80-46B6-9FBC-D5F3B8968125}"/>
              </a:ext>
            </a:extLst>
          </p:cNvPr>
          <p:cNvSpPr txBox="1"/>
          <p:nvPr/>
        </p:nvSpPr>
        <p:spPr>
          <a:xfrm>
            <a:off x="69011" y="966158"/>
            <a:ext cx="11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CF0C-76B6-4C31-A6D7-477836F26AC9}"/>
              </a:ext>
            </a:extLst>
          </p:cNvPr>
          <p:cNvSpPr txBox="1"/>
          <p:nvPr/>
        </p:nvSpPr>
        <p:spPr>
          <a:xfrm>
            <a:off x="155276" y="4230830"/>
            <a:ext cx="4132053" cy="667984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E6470-4927-45F5-B857-7F2FB7855C8A}"/>
              </a:ext>
            </a:extLst>
          </p:cNvPr>
          <p:cNvSpPr txBox="1"/>
          <p:nvPr/>
        </p:nvSpPr>
        <p:spPr>
          <a:xfrm>
            <a:off x="4390845" y="4086358"/>
            <a:ext cx="4753155" cy="956929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9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399F6BD-6A75-4DF5-9830-C44CADB42D9D}"/>
              </a:ext>
            </a:extLst>
          </p:cNvPr>
          <p:cNvSpPr/>
          <p:nvPr/>
        </p:nvSpPr>
        <p:spPr>
          <a:xfrm>
            <a:off x="6591786" y="2571750"/>
            <a:ext cx="1765659" cy="1580242"/>
          </a:xfrm>
          <a:prstGeom prst="ellipse">
            <a:avLst/>
          </a:prstGeom>
          <a:solidFill>
            <a:schemeClr val="accent2">
              <a:alpha val="61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46B25F-4D17-483F-A58D-41988332AA53}"/>
              </a:ext>
            </a:extLst>
          </p:cNvPr>
          <p:cNvSpPr/>
          <p:nvPr/>
        </p:nvSpPr>
        <p:spPr>
          <a:xfrm>
            <a:off x="3660048" y="1165321"/>
            <a:ext cx="1835284" cy="1749397"/>
          </a:xfrm>
          <a:prstGeom prst="ellipse">
            <a:avLst/>
          </a:prstGeom>
          <a:solidFill>
            <a:schemeClr val="accent2">
              <a:alpha val="61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59D5B0-5158-434B-9832-6A1065E164A3}"/>
              </a:ext>
            </a:extLst>
          </p:cNvPr>
          <p:cNvSpPr/>
          <p:nvPr/>
        </p:nvSpPr>
        <p:spPr>
          <a:xfrm>
            <a:off x="982796" y="2571750"/>
            <a:ext cx="1765659" cy="1580242"/>
          </a:xfrm>
          <a:prstGeom prst="ellipse">
            <a:avLst/>
          </a:prstGeom>
          <a:solidFill>
            <a:schemeClr val="accent2">
              <a:alpha val="61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5" name="Google Shape;9345;p37"/>
          <p:cNvSpPr txBox="1">
            <a:spLocks noGrp="1"/>
          </p:cNvSpPr>
          <p:nvPr>
            <p:ph type="title"/>
          </p:nvPr>
        </p:nvSpPr>
        <p:spPr>
          <a:xfrm>
            <a:off x="0" y="71004"/>
            <a:ext cx="9144000" cy="9358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4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4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gắn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93" name="Google Shape;9693;p37"/>
          <p:cNvSpPr txBox="1">
            <a:spLocks noGrp="1"/>
          </p:cNvSpPr>
          <p:nvPr>
            <p:ph type="subTitle" idx="2"/>
          </p:nvPr>
        </p:nvSpPr>
        <p:spPr>
          <a:xfrm>
            <a:off x="988249" y="3391037"/>
            <a:ext cx="19281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Hộp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endParaRPr sz="2400" dirty="0"/>
          </a:p>
        </p:txBody>
      </p:sp>
      <p:sp>
        <p:nvSpPr>
          <p:cNvPr id="9694" name="Google Shape;9694;p37"/>
          <p:cNvSpPr txBox="1">
            <a:spLocks noGrp="1"/>
          </p:cNvSpPr>
          <p:nvPr>
            <p:ph type="subTitle" idx="4"/>
          </p:nvPr>
        </p:nvSpPr>
        <p:spPr>
          <a:xfrm>
            <a:off x="6617166" y="3486150"/>
            <a:ext cx="17427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Nhật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́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lớp</a:t>
            </a:r>
            <a:endParaRPr sz="2400" dirty="0"/>
          </a:p>
        </p:txBody>
      </p:sp>
      <p:sp>
        <p:nvSpPr>
          <p:cNvPr id="9695" name="Google Shape;9695;p37"/>
          <p:cNvSpPr txBox="1">
            <a:spLocks noGrp="1"/>
          </p:cNvSpPr>
          <p:nvPr>
            <p:ph type="subTitle" idx="6"/>
          </p:nvPr>
        </p:nvSpPr>
        <p:spPr>
          <a:xfrm>
            <a:off x="3724959" y="1989836"/>
            <a:ext cx="17427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Lời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trái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</a:t>
            </a:r>
            <a:endParaRPr sz="2400" dirty="0"/>
          </a:p>
        </p:txBody>
      </p:sp>
      <p:pic>
        <p:nvPicPr>
          <p:cNvPr id="7" name="Graphic 6" descr="Mailbox with solid fill">
            <a:extLst>
              <a:ext uri="{FF2B5EF4-FFF2-40B4-BE49-F238E27FC236}">
                <a16:creationId xmlns:a16="http://schemas.microsoft.com/office/drawing/2014/main" id="{BA6707B4-0369-498E-96EA-DB8F038E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9582" y="2608482"/>
            <a:ext cx="914400" cy="9144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79F79D6-195D-4354-B22F-B0AE2BFB6587}"/>
              </a:ext>
            </a:extLst>
          </p:cNvPr>
          <p:cNvSpPr/>
          <p:nvPr/>
        </p:nvSpPr>
        <p:spPr>
          <a:xfrm>
            <a:off x="4252174" y="1357875"/>
            <a:ext cx="647652" cy="613630"/>
          </a:xfrm>
          <a:custGeom>
            <a:avLst/>
            <a:gdLst>
              <a:gd name="connsiteX0" fmla="*/ 323850 w 647652"/>
              <a:gd name="connsiteY0" fmla="*/ 127922 h 613630"/>
              <a:gd name="connsiteX1" fmla="*/ 0 w 647652"/>
              <a:gd name="connsiteY1" fmla="*/ 166022 h 613630"/>
              <a:gd name="connsiteX2" fmla="*/ 55988 w 647652"/>
              <a:gd name="connsiteY2" fmla="*/ 329071 h 613630"/>
              <a:gd name="connsiteX3" fmla="*/ 103775 w 647652"/>
              <a:gd name="connsiteY3" fmla="*/ 232630 h 613630"/>
              <a:gd name="connsiteX4" fmla="*/ 264662 w 647652"/>
              <a:gd name="connsiteY4" fmla="*/ 423130 h 613630"/>
              <a:gd name="connsiteX5" fmla="*/ 179565 w 647652"/>
              <a:gd name="connsiteY5" fmla="*/ 483338 h 613630"/>
              <a:gd name="connsiteX6" fmla="*/ 323850 w 647652"/>
              <a:gd name="connsiteY6" fmla="*/ 613630 h 613630"/>
              <a:gd name="connsiteX7" fmla="*/ 647652 w 647652"/>
              <a:gd name="connsiteY7" fmla="*/ 166022 h 613630"/>
              <a:gd name="connsiteX8" fmla="*/ 323850 w 647652"/>
              <a:gd name="connsiteY8" fmla="*/ 127922 h 613630"/>
              <a:gd name="connsiteX9" fmla="*/ 472935 w 647652"/>
              <a:gd name="connsiteY9" fmla="*/ 289780 h 613630"/>
              <a:gd name="connsiteX10" fmla="*/ 409623 w 647652"/>
              <a:gd name="connsiteY10" fmla="*/ 214809 h 613630"/>
              <a:gd name="connsiteX11" fmla="*/ 472935 w 647652"/>
              <a:gd name="connsiteY11" fmla="*/ 139847 h 613630"/>
              <a:gd name="connsiteX12" fmla="*/ 536210 w 647652"/>
              <a:gd name="connsiteY12" fmla="*/ 214809 h 613630"/>
              <a:gd name="connsiteX13" fmla="*/ 472935 w 647652"/>
              <a:gd name="connsiteY13" fmla="*/ 289780 h 6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7652" h="613630">
                <a:moveTo>
                  <a:pt x="323850" y="127922"/>
                </a:moveTo>
                <a:cubicBezTo>
                  <a:pt x="203835" y="-110203"/>
                  <a:pt x="0" y="32672"/>
                  <a:pt x="0" y="166022"/>
                </a:cubicBezTo>
                <a:cubicBezTo>
                  <a:pt x="0" y="218867"/>
                  <a:pt x="22717" y="275016"/>
                  <a:pt x="55988" y="329071"/>
                </a:cubicBezTo>
                <a:cubicBezTo>
                  <a:pt x="76928" y="299660"/>
                  <a:pt x="93058" y="267107"/>
                  <a:pt x="103775" y="232630"/>
                </a:cubicBezTo>
                <a:cubicBezTo>
                  <a:pt x="131397" y="320841"/>
                  <a:pt x="190157" y="390402"/>
                  <a:pt x="264662" y="423130"/>
                </a:cubicBezTo>
                <a:cubicBezTo>
                  <a:pt x="232628" y="437436"/>
                  <a:pt x="203716" y="457892"/>
                  <a:pt x="179565" y="483338"/>
                </a:cubicBezTo>
                <a:cubicBezTo>
                  <a:pt x="224733" y="529905"/>
                  <a:pt x="272933" y="573431"/>
                  <a:pt x="323850" y="613630"/>
                </a:cubicBezTo>
                <a:cubicBezTo>
                  <a:pt x="323850" y="613630"/>
                  <a:pt x="647652" y="366018"/>
                  <a:pt x="647652" y="166022"/>
                </a:cubicBezTo>
                <a:cubicBezTo>
                  <a:pt x="647652" y="32691"/>
                  <a:pt x="443817" y="-110165"/>
                  <a:pt x="323850" y="127922"/>
                </a:cubicBezTo>
                <a:close/>
                <a:moveTo>
                  <a:pt x="472935" y="289780"/>
                </a:moveTo>
                <a:cubicBezTo>
                  <a:pt x="463589" y="256850"/>
                  <a:pt x="440523" y="229536"/>
                  <a:pt x="409623" y="214809"/>
                </a:cubicBezTo>
                <a:cubicBezTo>
                  <a:pt x="440521" y="200083"/>
                  <a:pt x="463587" y="172773"/>
                  <a:pt x="472935" y="139847"/>
                </a:cubicBezTo>
                <a:cubicBezTo>
                  <a:pt x="482276" y="172766"/>
                  <a:pt x="505326" y="200075"/>
                  <a:pt x="536210" y="214809"/>
                </a:cubicBezTo>
                <a:cubicBezTo>
                  <a:pt x="505324" y="229545"/>
                  <a:pt x="482273" y="256858"/>
                  <a:pt x="472935" y="289780"/>
                </a:cubicBezTo>
                <a:close/>
              </a:path>
            </a:pathLst>
          </a:custGeom>
          <a:solidFill>
            <a:srgbClr val="FF0000"/>
          </a:solidFill>
          <a:ln w="12700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1486A40-D726-4791-99A9-63F51CA7950B}"/>
              </a:ext>
            </a:extLst>
          </p:cNvPr>
          <p:cNvSpPr/>
          <p:nvPr/>
        </p:nvSpPr>
        <p:spPr>
          <a:xfrm>
            <a:off x="4252174" y="1672602"/>
            <a:ext cx="205054" cy="233429"/>
          </a:xfrm>
          <a:custGeom>
            <a:avLst/>
            <a:gdLst>
              <a:gd name="connsiteX0" fmla="*/ 102518 w 205054"/>
              <a:gd name="connsiteY0" fmla="*/ 233429 h 233429"/>
              <a:gd name="connsiteX1" fmla="*/ 0 w 205054"/>
              <a:gd name="connsiteY1" fmla="*/ 116719 h 233429"/>
              <a:gd name="connsiteX2" fmla="*/ 102518 w 205054"/>
              <a:gd name="connsiteY2" fmla="*/ 0 h 233429"/>
              <a:gd name="connsiteX3" fmla="*/ 205054 w 205054"/>
              <a:gd name="connsiteY3" fmla="*/ 116719 h 233429"/>
              <a:gd name="connsiteX4" fmla="*/ 102518 w 205054"/>
              <a:gd name="connsiteY4" fmla="*/ 233429 h 2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54" h="233429">
                <a:moveTo>
                  <a:pt x="102518" y="233429"/>
                </a:moveTo>
                <a:cubicBezTo>
                  <a:pt x="78167" y="186889"/>
                  <a:pt x="43012" y="146867"/>
                  <a:pt x="0" y="116719"/>
                </a:cubicBezTo>
                <a:cubicBezTo>
                  <a:pt x="43010" y="86566"/>
                  <a:pt x="78165" y="46541"/>
                  <a:pt x="102518" y="0"/>
                </a:cubicBezTo>
                <a:cubicBezTo>
                  <a:pt x="126870" y="46547"/>
                  <a:pt x="162033" y="86573"/>
                  <a:pt x="205054" y="116719"/>
                </a:cubicBezTo>
                <a:cubicBezTo>
                  <a:pt x="162035" y="146865"/>
                  <a:pt x="126873" y="186887"/>
                  <a:pt x="102518" y="233429"/>
                </a:cubicBezTo>
                <a:close/>
              </a:path>
            </a:pathLst>
          </a:custGeom>
          <a:solidFill>
            <a:srgbClr val="FF0000"/>
          </a:solidFill>
          <a:ln w="12700" cap="flat">
            <a:solidFill>
              <a:schemeClr val="dk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Graphic 10" descr="Storytelling with solid fill">
            <a:extLst>
              <a:ext uri="{FF2B5EF4-FFF2-40B4-BE49-F238E27FC236}">
                <a16:creationId xmlns:a16="http://schemas.microsoft.com/office/drawing/2014/main" id="{65A842FE-7BF2-481A-8EFA-298716BE9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6113" y="2706035"/>
            <a:ext cx="814483" cy="814483"/>
          </a:xfrm>
          <a:prstGeom prst="rect">
            <a:avLst/>
          </a:prstGeom>
        </p:spPr>
      </p:pic>
      <p:pic>
        <p:nvPicPr>
          <p:cNvPr id="15" name="Picture 1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A92A0F4-CACC-4026-AF1E-B2A289B50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25" y="3308544"/>
            <a:ext cx="2425434" cy="176395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F56DDB-9A60-4261-9D30-5A739F633D5F}"/>
              </a:ext>
            </a:extLst>
          </p:cNvPr>
          <p:cNvCxnSpPr>
            <a:cxnSpLocks/>
          </p:cNvCxnSpPr>
          <p:nvPr/>
        </p:nvCxnSpPr>
        <p:spPr>
          <a:xfrm flipV="1">
            <a:off x="2624102" y="2261989"/>
            <a:ext cx="900123" cy="381709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ABB643-2228-48B9-BE00-D45A102340EB}"/>
              </a:ext>
            </a:extLst>
          </p:cNvPr>
          <p:cNvCxnSpPr>
            <a:cxnSpLocks/>
          </p:cNvCxnSpPr>
          <p:nvPr/>
        </p:nvCxnSpPr>
        <p:spPr>
          <a:xfrm>
            <a:off x="5696066" y="2363335"/>
            <a:ext cx="890268" cy="490295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30"/>
          <p:cNvGrpSpPr/>
          <p:nvPr/>
        </p:nvGrpSpPr>
        <p:grpSpPr>
          <a:xfrm>
            <a:off x="4574810" y="3089610"/>
            <a:ext cx="3178375" cy="1274900"/>
            <a:chOff x="3124800" y="3331150"/>
            <a:chExt cx="3178375" cy="1274900"/>
          </a:xfrm>
        </p:grpSpPr>
        <p:sp>
          <p:nvSpPr>
            <p:cNvPr id="799" name="Google Shape;799;p30"/>
            <p:cNvSpPr/>
            <p:nvPr/>
          </p:nvSpPr>
          <p:spPr>
            <a:xfrm>
              <a:off x="3157225" y="3331150"/>
              <a:ext cx="493550" cy="457200"/>
            </a:xfrm>
            <a:custGeom>
              <a:avLst/>
              <a:gdLst/>
              <a:ahLst/>
              <a:cxnLst/>
              <a:rect l="l" t="t" r="r" b="b"/>
              <a:pathLst>
                <a:path w="19742" h="18288" extrusionOk="0">
                  <a:moveTo>
                    <a:pt x="1" y="0"/>
                  </a:moveTo>
                  <a:lnTo>
                    <a:pt x="1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3157225" y="3788325"/>
              <a:ext cx="725725" cy="80100"/>
            </a:xfrm>
            <a:custGeom>
              <a:avLst/>
              <a:gdLst/>
              <a:ahLst/>
              <a:cxnLst/>
              <a:rect l="l" t="t" r="r" b="b"/>
              <a:pathLst>
                <a:path w="29029" h="3204" extrusionOk="0">
                  <a:moveTo>
                    <a:pt x="1" y="1"/>
                  </a:moveTo>
                  <a:lnTo>
                    <a:pt x="6978" y="3204"/>
                  </a:lnTo>
                  <a:lnTo>
                    <a:pt x="29028" y="3204"/>
                  </a:lnTo>
                  <a:lnTo>
                    <a:pt x="19741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3124800" y="3918425"/>
              <a:ext cx="3122725" cy="687625"/>
            </a:xfrm>
            <a:custGeom>
              <a:avLst/>
              <a:gdLst/>
              <a:ahLst/>
              <a:cxnLst/>
              <a:rect l="l" t="t" r="r" b="b"/>
              <a:pathLst>
                <a:path w="124909" h="27505" extrusionOk="0">
                  <a:moveTo>
                    <a:pt x="5763" y="1"/>
                  </a:moveTo>
                  <a:cubicBezTo>
                    <a:pt x="2596" y="1"/>
                    <a:pt x="0" y="2584"/>
                    <a:pt x="0" y="5752"/>
                  </a:cubicBezTo>
                  <a:lnTo>
                    <a:pt x="0" y="21753"/>
                  </a:lnTo>
                  <a:cubicBezTo>
                    <a:pt x="0" y="24909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9"/>
                    <a:pt x="124909" y="21753"/>
                  </a:cubicBezTo>
                  <a:lnTo>
                    <a:pt x="124909" y="5752"/>
                  </a:lnTo>
                  <a:cubicBezTo>
                    <a:pt x="124909" y="2584"/>
                    <a:pt x="122325" y="1"/>
                    <a:pt x="11915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3180450" y="3867825"/>
              <a:ext cx="3122725" cy="687925"/>
            </a:xfrm>
            <a:custGeom>
              <a:avLst/>
              <a:gdLst/>
              <a:ahLst/>
              <a:cxnLst/>
              <a:rect l="l" t="t" r="r" b="b"/>
              <a:pathLst>
                <a:path w="124909" h="27517" extrusionOk="0">
                  <a:moveTo>
                    <a:pt x="5763" y="1"/>
                  </a:moveTo>
                  <a:cubicBezTo>
                    <a:pt x="2596" y="1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6"/>
                    <a:pt x="5763" y="27516"/>
                  </a:cubicBezTo>
                  <a:lnTo>
                    <a:pt x="119158" y="27516"/>
                  </a:lnTo>
                  <a:cubicBezTo>
                    <a:pt x="122313" y="27516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1"/>
                    <a:pt x="11915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Rút ra bài học và hành động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04" name="Google Shape;804;p30"/>
          <p:cNvGrpSpPr/>
          <p:nvPr/>
        </p:nvGrpSpPr>
        <p:grpSpPr>
          <a:xfrm>
            <a:off x="5603647" y="2158431"/>
            <a:ext cx="3178400" cy="1274900"/>
            <a:chOff x="4887800" y="2399842"/>
            <a:chExt cx="3178400" cy="1274900"/>
          </a:xfrm>
        </p:grpSpPr>
        <p:sp>
          <p:nvSpPr>
            <p:cNvPr id="805" name="Google Shape;805;p30"/>
            <p:cNvSpPr/>
            <p:nvPr/>
          </p:nvSpPr>
          <p:spPr>
            <a:xfrm>
              <a:off x="7540225" y="2399842"/>
              <a:ext cx="493525" cy="457225"/>
            </a:xfrm>
            <a:custGeom>
              <a:avLst/>
              <a:gdLst/>
              <a:ahLst/>
              <a:cxnLst/>
              <a:rect l="l" t="t" r="r" b="b"/>
              <a:pathLst>
                <a:path w="19741" h="18289" extrusionOk="0">
                  <a:moveTo>
                    <a:pt x="0" y="0"/>
                  </a:moveTo>
                  <a:lnTo>
                    <a:pt x="0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7308050" y="2857042"/>
              <a:ext cx="725700" cy="80075"/>
            </a:xfrm>
            <a:custGeom>
              <a:avLst/>
              <a:gdLst/>
              <a:ahLst/>
              <a:cxnLst/>
              <a:rect l="l" t="t" r="r" b="b"/>
              <a:pathLst>
                <a:path w="29028" h="3203" extrusionOk="0">
                  <a:moveTo>
                    <a:pt x="9287" y="0"/>
                  </a:moveTo>
                  <a:lnTo>
                    <a:pt x="0" y="3203"/>
                  </a:lnTo>
                  <a:lnTo>
                    <a:pt x="22051" y="3203"/>
                  </a:lnTo>
                  <a:lnTo>
                    <a:pt x="29028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4943475" y="2987117"/>
              <a:ext cx="3122725" cy="687625"/>
            </a:xfrm>
            <a:custGeom>
              <a:avLst/>
              <a:gdLst/>
              <a:ahLst/>
              <a:cxnLst/>
              <a:rect l="l" t="t" r="r" b="b"/>
              <a:pathLst>
                <a:path w="124909" h="27505" extrusionOk="0">
                  <a:moveTo>
                    <a:pt x="5763" y="1"/>
                  </a:moveTo>
                  <a:cubicBezTo>
                    <a:pt x="2596" y="1"/>
                    <a:pt x="0" y="2585"/>
                    <a:pt x="0" y="5752"/>
                  </a:cubicBezTo>
                  <a:lnTo>
                    <a:pt x="0" y="21754"/>
                  </a:lnTo>
                  <a:cubicBezTo>
                    <a:pt x="0" y="24921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13" y="27504"/>
                    <a:pt x="124909" y="24921"/>
                    <a:pt x="124909" y="21754"/>
                  </a:cubicBezTo>
                  <a:lnTo>
                    <a:pt x="124909" y="5752"/>
                  </a:lnTo>
                  <a:cubicBezTo>
                    <a:pt x="124909" y="2585"/>
                    <a:pt x="122313" y="1"/>
                    <a:pt x="11915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4887800" y="2936517"/>
              <a:ext cx="3122750" cy="687925"/>
            </a:xfrm>
            <a:custGeom>
              <a:avLst/>
              <a:gdLst/>
              <a:ahLst/>
              <a:cxnLst/>
              <a:rect l="l" t="t" r="r" b="b"/>
              <a:pathLst>
                <a:path w="124910" h="27517" extrusionOk="0">
                  <a:moveTo>
                    <a:pt x="5763" y="1"/>
                  </a:moveTo>
                  <a:cubicBezTo>
                    <a:pt x="2596" y="1"/>
                    <a:pt x="1" y="2596"/>
                    <a:pt x="1" y="5763"/>
                  </a:cubicBezTo>
                  <a:lnTo>
                    <a:pt x="1" y="21753"/>
                  </a:lnTo>
                  <a:cubicBezTo>
                    <a:pt x="1" y="24921"/>
                    <a:pt x="2596" y="27516"/>
                    <a:pt x="5763" y="27516"/>
                  </a:cubicBezTo>
                  <a:lnTo>
                    <a:pt x="119158" y="27516"/>
                  </a:lnTo>
                  <a:cubicBezTo>
                    <a:pt x="122326" y="27516"/>
                    <a:pt x="124909" y="24921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26" y="1"/>
                    <a:pt x="11915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182875" bIns="91425" anchor="b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Hàn gắn vết thương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817" name="Google Shape;817;p30"/>
          <p:cNvGrpSpPr/>
          <p:nvPr/>
        </p:nvGrpSpPr>
        <p:grpSpPr>
          <a:xfrm>
            <a:off x="7386025" y="1839889"/>
            <a:ext cx="214764" cy="199890"/>
            <a:chOff x="-21322300" y="4077125"/>
            <a:chExt cx="307200" cy="285925"/>
          </a:xfrm>
        </p:grpSpPr>
        <p:sp>
          <p:nvSpPr>
            <p:cNvPr id="818" name="Google Shape;818;p30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30"/>
          <p:cNvGrpSpPr/>
          <p:nvPr/>
        </p:nvGrpSpPr>
        <p:grpSpPr>
          <a:xfrm>
            <a:off x="5728200" y="2771496"/>
            <a:ext cx="213662" cy="211740"/>
            <a:chOff x="-20572500" y="3319025"/>
            <a:chExt cx="305625" cy="302875"/>
          </a:xfrm>
        </p:grpSpPr>
        <p:sp>
          <p:nvSpPr>
            <p:cNvPr id="831" name="Google Shape;831;p30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30"/>
          <p:cNvGrpSpPr/>
          <p:nvPr/>
        </p:nvGrpSpPr>
        <p:grpSpPr>
          <a:xfrm>
            <a:off x="7384383" y="3702511"/>
            <a:ext cx="216406" cy="212561"/>
            <a:chOff x="-20199150" y="3317850"/>
            <a:chExt cx="309550" cy="304050"/>
          </a:xfrm>
        </p:grpSpPr>
        <p:sp>
          <p:nvSpPr>
            <p:cNvPr id="834" name="Google Shape;834;p30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5728219" y="908299"/>
            <a:ext cx="230179" cy="196185"/>
            <a:chOff x="-19835275" y="3330250"/>
            <a:chExt cx="329250" cy="280625"/>
          </a:xfrm>
        </p:grpSpPr>
        <p:sp>
          <p:nvSpPr>
            <p:cNvPr id="842" name="Google Shape;842;p30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FB29C5A-147F-4EB3-B09E-63FEFED44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13" b="27079"/>
          <a:stretch/>
        </p:blipFill>
        <p:spPr>
          <a:xfrm>
            <a:off x="-47863" y="328271"/>
            <a:ext cx="2101164" cy="1796728"/>
          </a:xfrm>
          <a:prstGeom prst="rect">
            <a:avLst/>
          </a:prstGeom>
        </p:spPr>
      </p:pic>
      <p:grpSp>
        <p:nvGrpSpPr>
          <p:cNvPr id="65" name="Google Shape;792;p30">
            <a:extLst>
              <a:ext uri="{FF2B5EF4-FFF2-40B4-BE49-F238E27FC236}">
                <a16:creationId xmlns:a16="http://schemas.microsoft.com/office/drawing/2014/main" id="{53B0C898-6404-4D4C-9B99-62DE86AF13EE}"/>
              </a:ext>
            </a:extLst>
          </p:cNvPr>
          <p:cNvGrpSpPr/>
          <p:nvPr/>
        </p:nvGrpSpPr>
        <p:grpSpPr>
          <a:xfrm>
            <a:off x="4519160" y="1261762"/>
            <a:ext cx="3178375" cy="1274925"/>
            <a:chOff x="3124800" y="1468508"/>
            <a:chExt cx="3178375" cy="1274925"/>
          </a:xfrm>
        </p:grpSpPr>
        <p:sp>
          <p:nvSpPr>
            <p:cNvPr id="66" name="Google Shape;793;p30">
              <a:extLst>
                <a:ext uri="{FF2B5EF4-FFF2-40B4-BE49-F238E27FC236}">
                  <a16:creationId xmlns:a16="http://schemas.microsoft.com/office/drawing/2014/main" id="{6645557B-B7B0-4A34-93E4-AFF43D97E3DB}"/>
                </a:ext>
              </a:extLst>
            </p:cNvPr>
            <p:cNvSpPr/>
            <p:nvPr/>
          </p:nvSpPr>
          <p:spPr>
            <a:xfrm>
              <a:off x="3157225" y="1468508"/>
              <a:ext cx="493550" cy="457225"/>
            </a:xfrm>
            <a:custGeom>
              <a:avLst/>
              <a:gdLst/>
              <a:ahLst/>
              <a:cxnLst/>
              <a:rect l="l" t="t" r="r" b="b"/>
              <a:pathLst>
                <a:path w="19742" h="18289" extrusionOk="0">
                  <a:moveTo>
                    <a:pt x="1" y="0"/>
                  </a:moveTo>
                  <a:lnTo>
                    <a:pt x="1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794;p30">
              <a:extLst>
                <a:ext uri="{FF2B5EF4-FFF2-40B4-BE49-F238E27FC236}">
                  <a16:creationId xmlns:a16="http://schemas.microsoft.com/office/drawing/2014/main" id="{8BC19F3D-7685-4E4E-9D21-86B9EF9B26C8}"/>
                </a:ext>
              </a:extLst>
            </p:cNvPr>
            <p:cNvSpPr/>
            <p:nvPr/>
          </p:nvSpPr>
          <p:spPr>
            <a:xfrm>
              <a:off x="3157225" y="1925708"/>
              <a:ext cx="725725" cy="80100"/>
            </a:xfrm>
            <a:custGeom>
              <a:avLst/>
              <a:gdLst/>
              <a:ahLst/>
              <a:cxnLst/>
              <a:rect l="l" t="t" r="r" b="b"/>
              <a:pathLst>
                <a:path w="29029" h="3204" extrusionOk="0">
                  <a:moveTo>
                    <a:pt x="1" y="0"/>
                  </a:moveTo>
                  <a:lnTo>
                    <a:pt x="6978" y="3203"/>
                  </a:lnTo>
                  <a:lnTo>
                    <a:pt x="29028" y="3203"/>
                  </a:lnTo>
                  <a:lnTo>
                    <a:pt x="19741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95;p30">
              <a:extLst>
                <a:ext uri="{FF2B5EF4-FFF2-40B4-BE49-F238E27FC236}">
                  <a16:creationId xmlns:a16="http://schemas.microsoft.com/office/drawing/2014/main" id="{D309AB2C-A58B-49B1-B595-86D03A60862E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796;p30">
              <a:extLst>
                <a:ext uri="{FF2B5EF4-FFF2-40B4-BE49-F238E27FC236}">
                  <a16:creationId xmlns:a16="http://schemas.microsoft.com/office/drawing/2014/main" id="{739FD739-56C8-4967-960F-B13A79028C1B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91425" bIns="91425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n" sz="2000" dirty="0">
                  <a:solidFill>
                    <a:srgbClr val="43434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Đưa HS vào tình huống và thảo luận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70" name="Google Shape;810;p30">
            <a:extLst>
              <a:ext uri="{FF2B5EF4-FFF2-40B4-BE49-F238E27FC236}">
                <a16:creationId xmlns:a16="http://schemas.microsoft.com/office/drawing/2014/main" id="{CD7F292F-2B78-4E05-9667-60BFCB311275}"/>
              </a:ext>
            </a:extLst>
          </p:cNvPr>
          <p:cNvGrpSpPr/>
          <p:nvPr/>
        </p:nvGrpSpPr>
        <p:grpSpPr>
          <a:xfrm>
            <a:off x="5477147" y="304665"/>
            <a:ext cx="3155200" cy="1275475"/>
            <a:chOff x="4911000" y="536650"/>
            <a:chExt cx="3155200" cy="1275475"/>
          </a:xfrm>
        </p:grpSpPr>
        <p:sp>
          <p:nvSpPr>
            <p:cNvPr id="71" name="Google Shape;811;p30">
              <a:extLst>
                <a:ext uri="{FF2B5EF4-FFF2-40B4-BE49-F238E27FC236}">
                  <a16:creationId xmlns:a16="http://schemas.microsoft.com/office/drawing/2014/main" id="{AA9E5FB0-75F0-405F-83CD-DC2E1F9CB187}"/>
                </a:ext>
              </a:extLst>
            </p:cNvPr>
            <p:cNvSpPr/>
            <p:nvPr/>
          </p:nvSpPr>
          <p:spPr>
            <a:xfrm>
              <a:off x="7540225" y="536650"/>
              <a:ext cx="493525" cy="457225"/>
            </a:xfrm>
            <a:custGeom>
              <a:avLst/>
              <a:gdLst/>
              <a:ahLst/>
              <a:cxnLst/>
              <a:rect l="l" t="t" r="r" b="b"/>
              <a:pathLst>
                <a:path w="19741" h="18289" extrusionOk="0">
                  <a:moveTo>
                    <a:pt x="0" y="0"/>
                  </a:moveTo>
                  <a:lnTo>
                    <a:pt x="0" y="18288"/>
                  </a:lnTo>
                  <a:lnTo>
                    <a:pt x="19741" y="18288"/>
                  </a:lnTo>
                  <a:lnTo>
                    <a:pt x="19741" y="0"/>
                  </a:lnTo>
                  <a:lnTo>
                    <a:pt x="9871" y="2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812;p30">
              <a:extLst>
                <a:ext uri="{FF2B5EF4-FFF2-40B4-BE49-F238E27FC236}">
                  <a16:creationId xmlns:a16="http://schemas.microsoft.com/office/drawing/2014/main" id="{B8E4F08F-1BF0-4352-9FCE-6A6C699494D2}"/>
                </a:ext>
              </a:extLst>
            </p:cNvPr>
            <p:cNvSpPr/>
            <p:nvPr/>
          </p:nvSpPr>
          <p:spPr>
            <a:xfrm>
              <a:off x="7308050" y="993850"/>
              <a:ext cx="725700" cy="79800"/>
            </a:xfrm>
            <a:custGeom>
              <a:avLst/>
              <a:gdLst/>
              <a:ahLst/>
              <a:cxnLst/>
              <a:rect l="l" t="t" r="r" b="b"/>
              <a:pathLst>
                <a:path w="29028" h="3192" extrusionOk="0">
                  <a:moveTo>
                    <a:pt x="9287" y="0"/>
                  </a:moveTo>
                  <a:lnTo>
                    <a:pt x="0" y="3191"/>
                  </a:lnTo>
                  <a:lnTo>
                    <a:pt x="22051" y="3191"/>
                  </a:lnTo>
                  <a:lnTo>
                    <a:pt x="29028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813;p30">
              <a:extLst>
                <a:ext uri="{FF2B5EF4-FFF2-40B4-BE49-F238E27FC236}">
                  <a16:creationId xmlns:a16="http://schemas.microsoft.com/office/drawing/2014/main" id="{CDF83823-3E03-45B2-8D07-02B05B72377E}"/>
                </a:ext>
              </a:extLst>
            </p:cNvPr>
            <p:cNvSpPr/>
            <p:nvPr/>
          </p:nvSpPr>
          <p:spPr>
            <a:xfrm>
              <a:off x="4943475" y="1124225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6"/>
                    <a:pt x="5763" y="27516"/>
                  </a:cubicBezTo>
                  <a:lnTo>
                    <a:pt x="119158" y="27516"/>
                  </a:lnTo>
                  <a:cubicBezTo>
                    <a:pt x="122313" y="27516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814;p30">
              <a:extLst>
                <a:ext uri="{FF2B5EF4-FFF2-40B4-BE49-F238E27FC236}">
                  <a16:creationId xmlns:a16="http://schemas.microsoft.com/office/drawing/2014/main" id="{C127AF85-BD26-4F1C-AFF8-4939551EFFD9}"/>
                </a:ext>
              </a:extLst>
            </p:cNvPr>
            <p:cNvSpPr/>
            <p:nvPr/>
          </p:nvSpPr>
          <p:spPr>
            <a:xfrm>
              <a:off x="4911000" y="1073892"/>
              <a:ext cx="3122750" cy="687600"/>
            </a:xfrm>
            <a:custGeom>
              <a:avLst/>
              <a:gdLst/>
              <a:ahLst/>
              <a:cxnLst/>
              <a:rect l="l" t="t" r="r" b="b"/>
              <a:pathLst>
                <a:path w="124910" h="27504" extrusionOk="0">
                  <a:moveTo>
                    <a:pt x="5763" y="0"/>
                  </a:moveTo>
                  <a:cubicBezTo>
                    <a:pt x="2596" y="0"/>
                    <a:pt x="1" y="2584"/>
                    <a:pt x="1" y="5751"/>
                  </a:cubicBezTo>
                  <a:lnTo>
                    <a:pt x="1" y="21753"/>
                  </a:lnTo>
                  <a:cubicBezTo>
                    <a:pt x="1" y="24920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6" y="27504"/>
                    <a:pt x="124909" y="24920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6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182875" bIns="91425" anchor="b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Phát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cho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HS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mảnh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giấy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hình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trái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tim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4863E8F-DA8F-4EF5-9CAB-41A7B6C80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39"/>
          <a:stretch/>
        </p:blipFill>
        <p:spPr>
          <a:xfrm>
            <a:off x="-9491" y="1739151"/>
            <a:ext cx="3105404" cy="345578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D5A5DFE4-B3DC-43D0-8B90-2616FD7C1EE6}"/>
              </a:ext>
            </a:extLst>
          </p:cNvPr>
          <p:cNvSpPr txBox="1"/>
          <p:nvPr/>
        </p:nvSpPr>
        <p:spPr>
          <a:xfrm>
            <a:off x="83546" y="69176"/>
            <a:ext cx="3132037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796E532-5E73-4A9A-96DA-9F46B6C609D0}"/>
              </a:ext>
            </a:extLst>
          </p:cNvPr>
          <p:cNvGrpSpPr/>
          <p:nvPr/>
        </p:nvGrpSpPr>
        <p:grpSpPr>
          <a:xfrm>
            <a:off x="581556" y="1940258"/>
            <a:ext cx="1389501" cy="1437083"/>
            <a:chOff x="4252174" y="1357875"/>
            <a:chExt cx="647652" cy="61363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B308E0-1E5F-430E-9EFE-8A6E95FDA3F9}"/>
                </a:ext>
              </a:extLst>
            </p:cNvPr>
            <p:cNvSpPr/>
            <p:nvPr/>
          </p:nvSpPr>
          <p:spPr>
            <a:xfrm>
              <a:off x="4252174" y="1357875"/>
              <a:ext cx="647652" cy="613630"/>
            </a:xfrm>
            <a:custGeom>
              <a:avLst/>
              <a:gdLst>
                <a:gd name="connsiteX0" fmla="*/ 323850 w 647652"/>
                <a:gd name="connsiteY0" fmla="*/ 127922 h 613630"/>
                <a:gd name="connsiteX1" fmla="*/ 0 w 647652"/>
                <a:gd name="connsiteY1" fmla="*/ 166022 h 613630"/>
                <a:gd name="connsiteX2" fmla="*/ 55988 w 647652"/>
                <a:gd name="connsiteY2" fmla="*/ 329071 h 613630"/>
                <a:gd name="connsiteX3" fmla="*/ 103775 w 647652"/>
                <a:gd name="connsiteY3" fmla="*/ 232630 h 613630"/>
                <a:gd name="connsiteX4" fmla="*/ 264662 w 647652"/>
                <a:gd name="connsiteY4" fmla="*/ 423130 h 613630"/>
                <a:gd name="connsiteX5" fmla="*/ 179565 w 647652"/>
                <a:gd name="connsiteY5" fmla="*/ 483338 h 613630"/>
                <a:gd name="connsiteX6" fmla="*/ 323850 w 647652"/>
                <a:gd name="connsiteY6" fmla="*/ 613630 h 613630"/>
                <a:gd name="connsiteX7" fmla="*/ 647652 w 647652"/>
                <a:gd name="connsiteY7" fmla="*/ 166022 h 613630"/>
                <a:gd name="connsiteX8" fmla="*/ 323850 w 647652"/>
                <a:gd name="connsiteY8" fmla="*/ 127922 h 613630"/>
                <a:gd name="connsiteX9" fmla="*/ 472935 w 647652"/>
                <a:gd name="connsiteY9" fmla="*/ 289780 h 613630"/>
                <a:gd name="connsiteX10" fmla="*/ 409623 w 647652"/>
                <a:gd name="connsiteY10" fmla="*/ 214809 h 613630"/>
                <a:gd name="connsiteX11" fmla="*/ 472935 w 647652"/>
                <a:gd name="connsiteY11" fmla="*/ 139847 h 613630"/>
                <a:gd name="connsiteX12" fmla="*/ 536210 w 647652"/>
                <a:gd name="connsiteY12" fmla="*/ 214809 h 613630"/>
                <a:gd name="connsiteX13" fmla="*/ 472935 w 647652"/>
                <a:gd name="connsiteY13" fmla="*/ 289780 h 61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652" h="613630">
                  <a:moveTo>
                    <a:pt x="323850" y="127922"/>
                  </a:moveTo>
                  <a:cubicBezTo>
                    <a:pt x="203835" y="-110203"/>
                    <a:pt x="0" y="32672"/>
                    <a:pt x="0" y="166022"/>
                  </a:cubicBezTo>
                  <a:cubicBezTo>
                    <a:pt x="0" y="218867"/>
                    <a:pt x="22717" y="275016"/>
                    <a:pt x="55988" y="329071"/>
                  </a:cubicBezTo>
                  <a:cubicBezTo>
                    <a:pt x="76928" y="299660"/>
                    <a:pt x="93058" y="267107"/>
                    <a:pt x="103775" y="232630"/>
                  </a:cubicBezTo>
                  <a:cubicBezTo>
                    <a:pt x="131397" y="320841"/>
                    <a:pt x="190157" y="390402"/>
                    <a:pt x="264662" y="423130"/>
                  </a:cubicBezTo>
                  <a:cubicBezTo>
                    <a:pt x="232628" y="437436"/>
                    <a:pt x="203716" y="457892"/>
                    <a:pt x="179565" y="483338"/>
                  </a:cubicBezTo>
                  <a:cubicBezTo>
                    <a:pt x="224733" y="529905"/>
                    <a:pt x="272933" y="573431"/>
                    <a:pt x="323850" y="613630"/>
                  </a:cubicBezTo>
                  <a:cubicBezTo>
                    <a:pt x="323850" y="613630"/>
                    <a:pt x="647652" y="366018"/>
                    <a:pt x="647652" y="166022"/>
                  </a:cubicBezTo>
                  <a:cubicBezTo>
                    <a:pt x="647652" y="32691"/>
                    <a:pt x="443817" y="-110165"/>
                    <a:pt x="323850" y="127922"/>
                  </a:cubicBezTo>
                  <a:close/>
                  <a:moveTo>
                    <a:pt x="472935" y="289780"/>
                  </a:moveTo>
                  <a:cubicBezTo>
                    <a:pt x="463589" y="256850"/>
                    <a:pt x="440523" y="229536"/>
                    <a:pt x="409623" y="214809"/>
                  </a:cubicBezTo>
                  <a:cubicBezTo>
                    <a:pt x="440521" y="200083"/>
                    <a:pt x="463587" y="172773"/>
                    <a:pt x="472935" y="139847"/>
                  </a:cubicBezTo>
                  <a:cubicBezTo>
                    <a:pt x="482276" y="172766"/>
                    <a:pt x="505326" y="200075"/>
                    <a:pt x="536210" y="214809"/>
                  </a:cubicBezTo>
                  <a:cubicBezTo>
                    <a:pt x="505324" y="229545"/>
                    <a:pt x="482273" y="256858"/>
                    <a:pt x="472935" y="289780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70E7C2-2BAB-40F8-B51D-AE57E0C19448}"/>
                </a:ext>
              </a:extLst>
            </p:cNvPr>
            <p:cNvSpPr/>
            <p:nvPr/>
          </p:nvSpPr>
          <p:spPr>
            <a:xfrm>
              <a:off x="4252174" y="1672602"/>
              <a:ext cx="205054" cy="233429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Google Shape;9345;p37">
            <a:extLst>
              <a:ext uri="{FF2B5EF4-FFF2-40B4-BE49-F238E27FC236}">
                <a16:creationId xmlns:a16="http://schemas.microsoft.com/office/drawing/2014/main" id="{90AB8C54-3789-4D4A-8BF0-1B2EEB66C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358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4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4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gắn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4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2DD56-B6FE-42D2-982F-BF9F299A3505}"/>
              </a:ext>
            </a:extLst>
          </p:cNvPr>
          <p:cNvSpPr txBox="1"/>
          <p:nvPr/>
        </p:nvSpPr>
        <p:spPr>
          <a:xfrm>
            <a:off x="76989" y="1135935"/>
            <a:ext cx="313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474;p24">
            <a:extLst>
              <a:ext uri="{FF2B5EF4-FFF2-40B4-BE49-F238E27FC236}">
                <a16:creationId xmlns:a16="http://schemas.microsoft.com/office/drawing/2014/main" id="{976D7200-B87B-4A82-87BF-09683F7BE54D}"/>
              </a:ext>
            </a:extLst>
          </p:cNvPr>
          <p:cNvGrpSpPr/>
          <p:nvPr/>
        </p:nvGrpSpPr>
        <p:grpSpPr>
          <a:xfrm>
            <a:off x="3098696" y="1465813"/>
            <a:ext cx="5968315" cy="1417878"/>
            <a:chOff x="1153250" y="1560375"/>
            <a:chExt cx="3266500" cy="1041525"/>
          </a:xfrm>
        </p:grpSpPr>
        <p:sp>
          <p:nvSpPr>
            <p:cNvPr id="8" name="Google Shape;475;p24">
              <a:extLst>
                <a:ext uri="{FF2B5EF4-FFF2-40B4-BE49-F238E27FC236}">
                  <a16:creationId xmlns:a16="http://schemas.microsoft.com/office/drawing/2014/main" id="{0B098182-0DBF-4A97-8FE2-9727110B7B2D}"/>
                </a:ext>
              </a:extLst>
            </p:cNvPr>
            <p:cNvSpPr/>
            <p:nvPr/>
          </p:nvSpPr>
          <p:spPr>
            <a:xfrm>
              <a:off x="1254450" y="1624675"/>
              <a:ext cx="3089100" cy="912925"/>
            </a:xfrm>
            <a:custGeom>
              <a:avLst/>
              <a:gdLst/>
              <a:ahLst/>
              <a:cxnLst/>
              <a:rect l="l" t="t" r="r" b="b"/>
              <a:pathLst>
                <a:path w="123564" h="36517" extrusionOk="0">
                  <a:moveTo>
                    <a:pt x="17658" y="0"/>
                  </a:moveTo>
                  <a:cubicBezTo>
                    <a:pt x="7906" y="0"/>
                    <a:pt x="1" y="7906"/>
                    <a:pt x="1" y="17657"/>
                  </a:cubicBezTo>
                  <a:lnTo>
                    <a:pt x="1" y="18848"/>
                  </a:lnTo>
                  <a:cubicBezTo>
                    <a:pt x="1" y="28611"/>
                    <a:pt x="7906" y="36517"/>
                    <a:pt x="17658" y="36517"/>
                  </a:cubicBezTo>
                  <a:lnTo>
                    <a:pt x="105907" y="36517"/>
                  </a:lnTo>
                  <a:cubicBezTo>
                    <a:pt x="115658" y="36517"/>
                    <a:pt x="123564" y="28611"/>
                    <a:pt x="123564" y="18848"/>
                  </a:cubicBezTo>
                  <a:lnTo>
                    <a:pt x="123564" y="17657"/>
                  </a:lnTo>
                  <a:cubicBezTo>
                    <a:pt x="123564" y="7906"/>
                    <a:pt x="115658" y="0"/>
                    <a:pt x="10590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6;p24">
              <a:extLst>
                <a:ext uri="{FF2B5EF4-FFF2-40B4-BE49-F238E27FC236}">
                  <a16:creationId xmlns:a16="http://schemas.microsoft.com/office/drawing/2014/main" id="{EA6FDF9D-0367-4218-8321-E5D03B3834B0}"/>
                </a:ext>
              </a:extLst>
            </p:cNvPr>
            <p:cNvSpPr/>
            <p:nvPr/>
          </p:nvSpPr>
          <p:spPr>
            <a:xfrm>
              <a:off x="1229450" y="1624675"/>
              <a:ext cx="912625" cy="912925"/>
            </a:xfrm>
            <a:custGeom>
              <a:avLst/>
              <a:gdLst/>
              <a:ahLst/>
              <a:cxnLst/>
              <a:rect l="l" t="t" r="r" b="b"/>
              <a:pathLst>
                <a:path w="36505" h="36517" extrusionOk="0">
                  <a:moveTo>
                    <a:pt x="18253" y="0"/>
                  </a:moveTo>
                  <a:cubicBezTo>
                    <a:pt x="8168" y="0"/>
                    <a:pt x="1" y="8180"/>
                    <a:pt x="1" y="18252"/>
                  </a:cubicBezTo>
                  <a:cubicBezTo>
                    <a:pt x="1" y="28337"/>
                    <a:pt x="8168" y="36517"/>
                    <a:pt x="18253" y="36517"/>
                  </a:cubicBezTo>
                  <a:cubicBezTo>
                    <a:pt x="28326" y="36517"/>
                    <a:pt x="36505" y="28337"/>
                    <a:pt x="36505" y="18252"/>
                  </a:cubicBezTo>
                  <a:cubicBezTo>
                    <a:pt x="36505" y="8180"/>
                    <a:pt x="28326" y="0"/>
                    <a:pt x="18253" y="0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7;p24">
              <a:extLst>
                <a:ext uri="{FF2B5EF4-FFF2-40B4-BE49-F238E27FC236}">
                  <a16:creationId xmlns:a16="http://schemas.microsoft.com/office/drawing/2014/main" id="{9136BFF6-1461-4550-A925-4A0D8DB03C00}"/>
                </a:ext>
              </a:extLst>
            </p:cNvPr>
            <p:cNvSpPr/>
            <p:nvPr/>
          </p:nvSpPr>
          <p:spPr>
            <a:xfrm>
              <a:off x="1302675" y="1698200"/>
              <a:ext cx="765900" cy="765875"/>
            </a:xfrm>
            <a:custGeom>
              <a:avLst/>
              <a:gdLst/>
              <a:ahLst/>
              <a:cxnLst/>
              <a:rect l="l" t="t" r="r" b="b"/>
              <a:pathLst>
                <a:path w="30636" h="30635" extrusionOk="0">
                  <a:moveTo>
                    <a:pt x="15324" y="0"/>
                  </a:moveTo>
                  <a:cubicBezTo>
                    <a:pt x="6858" y="0"/>
                    <a:pt x="0" y="6858"/>
                    <a:pt x="0" y="15311"/>
                  </a:cubicBezTo>
                  <a:cubicBezTo>
                    <a:pt x="0" y="23777"/>
                    <a:pt x="6858" y="30635"/>
                    <a:pt x="15324" y="30635"/>
                  </a:cubicBezTo>
                  <a:cubicBezTo>
                    <a:pt x="23777" y="30635"/>
                    <a:pt x="30635" y="23777"/>
                    <a:pt x="30635" y="15311"/>
                  </a:cubicBezTo>
                  <a:cubicBezTo>
                    <a:pt x="30635" y="6858"/>
                    <a:pt x="23777" y="0"/>
                    <a:pt x="15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000">
                <a:solidFill>
                  <a:srgbClr val="434343"/>
                </a:solidFill>
              </a:endParaRPr>
            </a:p>
          </p:txBody>
        </p:sp>
        <p:sp>
          <p:nvSpPr>
            <p:cNvPr id="11" name="Google Shape;478;p24">
              <a:extLst>
                <a:ext uri="{FF2B5EF4-FFF2-40B4-BE49-F238E27FC236}">
                  <a16:creationId xmlns:a16="http://schemas.microsoft.com/office/drawing/2014/main" id="{6BD14CBA-DB4B-4052-988D-7AFF968F7B60}"/>
                </a:ext>
              </a:extLst>
            </p:cNvPr>
            <p:cNvSpPr/>
            <p:nvPr/>
          </p:nvSpPr>
          <p:spPr>
            <a:xfrm>
              <a:off x="1153250" y="1560375"/>
              <a:ext cx="3266500" cy="1041525"/>
            </a:xfrm>
            <a:custGeom>
              <a:avLst/>
              <a:gdLst/>
              <a:ahLst/>
              <a:cxnLst/>
              <a:rect l="l" t="t" r="r" b="b"/>
              <a:pathLst>
                <a:path w="130660" h="41661" extrusionOk="0">
                  <a:moveTo>
                    <a:pt x="110491" y="893"/>
                  </a:moveTo>
                  <a:cubicBezTo>
                    <a:pt x="121123" y="893"/>
                    <a:pt x="129767" y="9537"/>
                    <a:pt x="129767" y="20170"/>
                  </a:cubicBezTo>
                  <a:lnTo>
                    <a:pt x="129767" y="21491"/>
                  </a:lnTo>
                  <a:cubicBezTo>
                    <a:pt x="129767" y="32123"/>
                    <a:pt x="121123" y="40767"/>
                    <a:pt x="110491" y="40767"/>
                  </a:cubicBezTo>
                  <a:lnTo>
                    <a:pt x="20170" y="40767"/>
                  </a:lnTo>
                  <a:cubicBezTo>
                    <a:pt x="9537" y="40767"/>
                    <a:pt x="894" y="32123"/>
                    <a:pt x="894" y="21491"/>
                  </a:cubicBezTo>
                  <a:lnTo>
                    <a:pt x="894" y="20170"/>
                  </a:lnTo>
                  <a:cubicBezTo>
                    <a:pt x="894" y="9537"/>
                    <a:pt x="9537" y="893"/>
                    <a:pt x="20170" y="893"/>
                  </a:cubicBezTo>
                  <a:close/>
                  <a:moveTo>
                    <a:pt x="20170" y="0"/>
                  </a:moveTo>
                  <a:cubicBezTo>
                    <a:pt x="9049" y="0"/>
                    <a:pt x="1" y="9049"/>
                    <a:pt x="1" y="20170"/>
                  </a:cubicBezTo>
                  <a:lnTo>
                    <a:pt x="1" y="21491"/>
                  </a:lnTo>
                  <a:cubicBezTo>
                    <a:pt x="1" y="32612"/>
                    <a:pt x="9049" y="41660"/>
                    <a:pt x="20170" y="41660"/>
                  </a:cubicBezTo>
                  <a:lnTo>
                    <a:pt x="110491" y="41660"/>
                  </a:lnTo>
                  <a:cubicBezTo>
                    <a:pt x="121611" y="41660"/>
                    <a:pt x="130660" y="32612"/>
                    <a:pt x="130660" y="21491"/>
                  </a:cubicBezTo>
                  <a:lnTo>
                    <a:pt x="130660" y="20170"/>
                  </a:lnTo>
                  <a:cubicBezTo>
                    <a:pt x="130660" y="9049"/>
                    <a:pt x="121611" y="0"/>
                    <a:pt x="11049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0;p24">
              <a:extLst>
                <a:ext uri="{FF2B5EF4-FFF2-40B4-BE49-F238E27FC236}">
                  <a16:creationId xmlns:a16="http://schemas.microsoft.com/office/drawing/2014/main" id="{15F5A71E-8894-41C3-8085-6B8BB555D935}"/>
                </a:ext>
              </a:extLst>
            </p:cNvPr>
            <p:cNvSpPr txBox="1"/>
            <p:nvPr/>
          </p:nvSpPr>
          <p:spPr>
            <a:xfrm>
              <a:off x="2218275" y="1881723"/>
              <a:ext cx="2087809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đối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mặt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tổn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do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gây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thể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gây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tổn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" name="Google Shape;482;p24">
            <a:extLst>
              <a:ext uri="{FF2B5EF4-FFF2-40B4-BE49-F238E27FC236}">
                <a16:creationId xmlns:a16="http://schemas.microsoft.com/office/drawing/2014/main" id="{7C4979A7-3007-40DA-9C74-0D50FCB75B4C}"/>
              </a:ext>
            </a:extLst>
          </p:cNvPr>
          <p:cNvGrpSpPr/>
          <p:nvPr/>
        </p:nvGrpSpPr>
        <p:grpSpPr>
          <a:xfrm>
            <a:off x="3160933" y="3045994"/>
            <a:ext cx="5906078" cy="1532024"/>
            <a:chOff x="1153250" y="2906700"/>
            <a:chExt cx="3266500" cy="1041525"/>
          </a:xfrm>
        </p:grpSpPr>
        <p:sp>
          <p:nvSpPr>
            <p:cNvPr id="21" name="Google Shape;483;p24">
              <a:extLst>
                <a:ext uri="{FF2B5EF4-FFF2-40B4-BE49-F238E27FC236}">
                  <a16:creationId xmlns:a16="http://schemas.microsoft.com/office/drawing/2014/main" id="{BFF5DC6C-15B3-4EB4-A9D0-9210CA891934}"/>
                </a:ext>
              </a:extLst>
            </p:cNvPr>
            <p:cNvSpPr/>
            <p:nvPr/>
          </p:nvSpPr>
          <p:spPr>
            <a:xfrm>
              <a:off x="1254450" y="2971150"/>
              <a:ext cx="3089100" cy="912625"/>
            </a:xfrm>
            <a:custGeom>
              <a:avLst/>
              <a:gdLst/>
              <a:ahLst/>
              <a:cxnLst/>
              <a:rect l="l" t="t" r="r" b="b"/>
              <a:pathLst>
                <a:path w="123564" h="36505" extrusionOk="0">
                  <a:moveTo>
                    <a:pt x="17658" y="0"/>
                  </a:moveTo>
                  <a:cubicBezTo>
                    <a:pt x="7906" y="0"/>
                    <a:pt x="1" y="7906"/>
                    <a:pt x="1" y="17657"/>
                  </a:cubicBezTo>
                  <a:lnTo>
                    <a:pt x="1" y="18848"/>
                  </a:lnTo>
                  <a:cubicBezTo>
                    <a:pt x="1" y="28611"/>
                    <a:pt x="7906" y="36505"/>
                    <a:pt x="17658" y="36505"/>
                  </a:cubicBezTo>
                  <a:lnTo>
                    <a:pt x="105907" y="36505"/>
                  </a:lnTo>
                  <a:cubicBezTo>
                    <a:pt x="115658" y="36505"/>
                    <a:pt x="123564" y="28611"/>
                    <a:pt x="123564" y="18848"/>
                  </a:cubicBezTo>
                  <a:lnTo>
                    <a:pt x="123564" y="17657"/>
                  </a:lnTo>
                  <a:cubicBezTo>
                    <a:pt x="123564" y="7906"/>
                    <a:pt x="115658" y="0"/>
                    <a:pt x="1059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84;p24">
              <a:extLst>
                <a:ext uri="{FF2B5EF4-FFF2-40B4-BE49-F238E27FC236}">
                  <a16:creationId xmlns:a16="http://schemas.microsoft.com/office/drawing/2014/main" id="{403F67F6-44C1-452A-A34E-9B86738BB17B}"/>
                </a:ext>
              </a:extLst>
            </p:cNvPr>
            <p:cNvSpPr/>
            <p:nvPr/>
          </p:nvSpPr>
          <p:spPr>
            <a:xfrm>
              <a:off x="1254450" y="2971150"/>
              <a:ext cx="3089100" cy="912625"/>
            </a:xfrm>
            <a:custGeom>
              <a:avLst/>
              <a:gdLst/>
              <a:ahLst/>
              <a:cxnLst/>
              <a:rect l="l" t="t" r="r" b="b"/>
              <a:pathLst>
                <a:path w="123564" h="36505" extrusionOk="0">
                  <a:moveTo>
                    <a:pt x="17658" y="0"/>
                  </a:moveTo>
                  <a:cubicBezTo>
                    <a:pt x="7906" y="0"/>
                    <a:pt x="1" y="7906"/>
                    <a:pt x="1" y="17657"/>
                  </a:cubicBezTo>
                  <a:lnTo>
                    <a:pt x="1" y="18848"/>
                  </a:lnTo>
                  <a:cubicBezTo>
                    <a:pt x="1" y="28611"/>
                    <a:pt x="7906" y="36505"/>
                    <a:pt x="17658" y="36505"/>
                  </a:cubicBezTo>
                  <a:lnTo>
                    <a:pt x="105907" y="36505"/>
                  </a:lnTo>
                  <a:cubicBezTo>
                    <a:pt x="115658" y="36505"/>
                    <a:pt x="123564" y="28611"/>
                    <a:pt x="123564" y="18848"/>
                  </a:cubicBezTo>
                  <a:lnTo>
                    <a:pt x="123564" y="17657"/>
                  </a:lnTo>
                  <a:cubicBezTo>
                    <a:pt x="123564" y="7906"/>
                    <a:pt x="115658" y="0"/>
                    <a:pt x="1059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85;p24">
              <a:extLst>
                <a:ext uri="{FF2B5EF4-FFF2-40B4-BE49-F238E27FC236}">
                  <a16:creationId xmlns:a16="http://schemas.microsoft.com/office/drawing/2014/main" id="{9A45674C-67E6-49B5-8346-B5A3F0BF079B}"/>
                </a:ext>
              </a:extLst>
            </p:cNvPr>
            <p:cNvSpPr/>
            <p:nvPr/>
          </p:nvSpPr>
          <p:spPr>
            <a:xfrm>
              <a:off x="1229450" y="2971000"/>
              <a:ext cx="912625" cy="912925"/>
            </a:xfrm>
            <a:custGeom>
              <a:avLst/>
              <a:gdLst/>
              <a:ahLst/>
              <a:cxnLst/>
              <a:rect l="l" t="t" r="r" b="b"/>
              <a:pathLst>
                <a:path w="36505" h="36517" extrusionOk="0">
                  <a:moveTo>
                    <a:pt x="18253" y="0"/>
                  </a:moveTo>
                  <a:cubicBezTo>
                    <a:pt x="8168" y="0"/>
                    <a:pt x="1" y="8180"/>
                    <a:pt x="1" y="18253"/>
                  </a:cubicBezTo>
                  <a:cubicBezTo>
                    <a:pt x="1" y="28337"/>
                    <a:pt x="8168" y="36517"/>
                    <a:pt x="18253" y="36517"/>
                  </a:cubicBezTo>
                  <a:cubicBezTo>
                    <a:pt x="28326" y="36517"/>
                    <a:pt x="36505" y="28337"/>
                    <a:pt x="36505" y="18253"/>
                  </a:cubicBezTo>
                  <a:cubicBezTo>
                    <a:pt x="36505" y="8180"/>
                    <a:pt x="28326" y="0"/>
                    <a:pt x="18253" y="0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6;p24">
              <a:extLst>
                <a:ext uri="{FF2B5EF4-FFF2-40B4-BE49-F238E27FC236}">
                  <a16:creationId xmlns:a16="http://schemas.microsoft.com/office/drawing/2014/main" id="{0AE5546E-C93B-4EB5-B21B-E875722C6633}"/>
                </a:ext>
              </a:extLst>
            </p:cNvPr>
            <p:cNvSpPr/>
            <p:nvPr/>
          </p:nvSpPr>
          <p:spPr>
            <a:xfrm>
              <a:off x="1302675" y="3044525"/>
              <a:ext cx="765900" cy="765875"/>
            </a:xfrm>
            <a:custGeom>
              <a:avLst/>
              <a:gdLst/>
              <a:ahLst/>
              <a:cxnLst/>
              <a:rect l="l" t="t" r="r" b="b"/>
              <a:pathLst>
                <a:path w="30636" h="30635" extrusionOk="0">
                  <a:moveTo>
                    <a:pt x="15324" y="0"/>
                  </a:moveTo>
                  <a:cubicBezTo>
                    <a:pt x="6858" y="0"/>
                    <a:pt x="0" y="6858"/>
                    <a:pt x="0" y="15312"/>
                  </a:cubicBezTo>
                  <a:cubicBezTo>
                    <a:pt x="0" y="23777"/>
                    <a:pt x="6858" y="30635"/>
                    <a:pt x="15324" y="30635"/>
                  </a:cubicBezTo>
                  <a:cubicBezTo>
                    <a:pt x="23777" y="30635"/>
                    <a:pt x="30635" y="23777"/>
                    <a:pt x="30635" y="15312"/>
                  </a:cubicBezTo>
                  <a:cubicBezTo>
                    <a:pt x="30635" y="6858"/>
                    <a:pt x="23777" y="0"/>
                    <a:pt x="15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dirty="0"/>
            </a:p>
          </p:txBody>
        </p:sp>
        <p:sp>
          <p:nvSpPr>
            <p:cNvPr id="25" name="Google Shape;487;p24">
              <a:extLst>
                <a:ext uri="{FF2B5EF4-FFF2-40B4-BE49-F238E27FC236}">
                  <a16:creationId xmlns:a16="http://schemas.microsoft.com/office/drawing/2014/main" id="{55B67B43-AFCB-4F92-979D-6BEA11756A93}"/>
                </a:ext>
              </a:extLst>
            </p:cNvPr>
            <p:cNvSpPr/>
            <p:nvPr/>
          </p:nvSpPr>
          <p:spPr>
            <a:xfrm>
              <a:off x="1153250" y="2906700"/>
              <a:ext cx="3266500" cy="1041525"/>
            </a:xfrm>
            <a:custGeom>
              <a:avLst/>
              <a:gdLst/>
              <a:ahLst/>
              <a:cxnLst/>
              <a:rect l="l" t="t" r="r" b="b"/>
              <a:pathLst>
                <a:path w="130660" h="41661" extrusionOk="0">
                  <a:moveTo>
                    <a:pt x="110491" y="894"/>
                  </a:moveTo>
                  <a:cubicBezTo>
                    <a:pt x="121123" y="894"/>
                    <a:pt x="129767" y="9537"/>
                    <a:pt x="129767" y="20170"/>
                  </a:cubicBezTo>
                  <a:lnTo>
                    <a:pt x="129767" y="21491"/>
                  </a:lnTo>
                  <a:cubicBezTo>
                    <a:pt x="129767" y="32124"/>
                    <a:pt x="121123" y="40767"/>
                    <a:pt x="110491" y="40767"/>
                  </a:cubicBezTo>
                  <a:lnTo>
                    <a:pt x="20170" y="40767"/>
                  </a:lnTo>
                  <a:cubicBezTo>
                    <a:pt x="9537" y="40767"/>
                    <a:pt x="894" y="32124"/>
                    <a:pt x="894" y="21491"/>
                  </a:cubicBezTo>
                  <a:lnTo>
                    <a:pt x="894" y="20170"/>
                  </a:lnTo>
                  <a:cubicBezTo>
                    <a:pt x="894" y="9537"/>
                    <a:pt x="9537" y="894"/>
                    <a:pt x="20170" y="894"/>
                  </a:cubicBezTo>
                  <a:close/>
                  <a:moveTo>
                    <a:pt x="20170" y="1"/>
                  </a:moveTo>
                  <a:cubicBezTo>
                    <a:pt x="9049" y="1"/>
                    <a:pt x="1" y="9049"/>
                    <a:pt x="1" y="20170"/>
                  </a:cubicBezTo>
                  <a:lnTo>
                    <a:pt x="1" y="21491"/>
                  </a:lnTo>
                  <a:cubicBezTo>
                    <a:pt x="1" y="32612"/>
                    <a:pt x="9049" y="41660"/>
                    <a:pt x="20170" y="41660"/>
                  </a:cubicBezTo>
                  <a:lnTo>
                    <a:pt x="110491" y="41660"/>
                  </a:lnTo>
                  <a:cubicBezTo>
                    <a:pt x="121611" y="41660"/>
                    <a:pt x="130660" y="32612"/>
                    <a:pt x="130660" y="21491"/>
                  </a:cubicBezTo>
                  <a:lnTo>
                    <a:pt x="130660" y="20170"/>
                  </a:lnTo>
                  <a:cubicBezTo>
                    <a:pt x="130660" y="9049"/>
                    <a:pt x="121611" y="1"/>
                    <a:pt x="11049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9;p24">
              <a:extLst>
                <a:ext uri="{FF2B5EF4-FFF2-40B4-BE49-F238E27FC236}">
                  <a16:creationId xmlns:a16="http://schemas.microsoft.com/office/drawing/2014/main" id="{A2A31CA1-EFBA-4D2B-96C5-49303B14BBAF}"/>
                </a:ext>
              </a:extLst>
            </p:cNvPr>
            <p:cNvSpPr txBox="1"/>
            <p:nvPr/>
          </p:nvSpPr>
          <p:spPr>
            <a:xfrm>
              <a:off x="2259285" y="3154000"/>
              <a:ext cx="1936225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Biết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viên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khen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ngợi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trái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tim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tổn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6DF1F1-0095-4A62-B3F7-B78326793D90}"/>
              </a:ext>
            </a:extLst>
          </p:cNvPr>
          <p:cNvSpPr txBox="1"/>
          <p:nvPr/>
        </p:nvSpPr>
        <p:spPr>
          <a:xfrm>
            <a:off x="772811" y="3332084"/>
            <a:ext cx="16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18" name="Google Shape;11118;p43"/>
          <p:cNvCxnSpPr>
            <a:cxnSpLocks/>
            <a:stCxn id="11119" idx="6"/>
          </p:cNvCxnSpPr>
          <p:nvPr/>
        </p:nvCxnSpPr>
        <p:spPr>
          <a:xfrm>
            <a:off x="5834025" y="2363775"/>
            <a:ext cx="789600" cy="16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119" name="Google Shape;11119;p43"/>
          <p:cNvSpPr/>
          <p:nvPr/>
        </p:nvSpPr>
        <p:spPr>
          <a:xfrm>
            <a:off x="5716725" y="2305125"/>
            <a:ext cx="117300" cy="11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1" name="Google Shape;11121;p43"/>
          <p:cNvSpPr txBox="1">
            <a:spLocks noGrp="1"/>
          </p:cNvSpPr>
          <p:nvPr>
            <p:ph type="title"/>
          </p:nvPr>
        </p:nvSpPr>
        <p:spPr>
          <a:xfrm>
            <a:off x="411958" y="1049618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Hoạt động 2: HỘP THƯ VUI</a:t>
            </a:r>
            <a:endParaRPr dirty="0"/>
          </a:p>
        </p:txBody>
      </p:sp>
      <p:sp>
        <p:nvSpPr>
          <p:cNvPr id="11122" name="Google Shape;11122;p43"/>
          <p:cNvSpPr/>
          <p:nvPr/>
        </p:nvSpPr>
        <p:spPr>
          <a:xfrm>
            <a:off x="3259510" y="3236632"/>
            <a:ext cx="2418591" cy="1203355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23" name="Google Shape;11123;p43"/>
          <p:cNvCxnSpPr>
            <a:cxnSpLocks/>
            <a:stCxn id="11124" idx="6"/>
          </p:cNvCxnSpPr>
          <p:nvPr/>
        </p:nvCxnSpPr>
        <p:spPr>
          <a:xfrm flipH="1">
            <a:off x="2313969" y="3803850"/>
            <a:ext cx="789600" cy="3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126" name="Google Shape;11126;p43"/>
          <p:cNvSpPr/>
          <p:nvPr/>
        </p:nvSpPr>
        <p:spPr>
          <a:xfrm>
            <a:off x="3259510" y="2756611"/>
            <a:ext cx="2418591" cy="1203355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27" name="Google Shape;11127;p43"/>
          <p:cNvCxnSpPr>
            <a:cxnSpLocks/>
            <a:stCxn id="11128" idx="6"/>
          </p:cNvCxnSpPr>
          <p:nvPr/>
        </p:nvCxnSpPr>
        <p:spPr>
          <a:xfrm>
            <a:off x="5834025" y="3323825"/>
            <a:ext cx="789600" cy="84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130" name="Google Shape;11130;p43"/>
          <p:cNvSpPr/>
          <p:nvPr/>
        </p:nvSpPr>
        <p:spPr>
          <a:xfrm>
            <a:off x="3259510" y="2276589"/>
            <a:ext cx="2418591" cy="1203355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1" name="Google Shape;11131;p43"/>
          <p:cNvCxnSpPr>
            <a:cxnSpLocks/>
            <a:stCxn id="11132" idx="6"/>
          </p:cNvCxnSpPr>
          <p:nvPr/>
        </p:nvCxnSpPr>
        <p:spPr>
          <a:xfrm flipH="1" flipV="1">
            <a:off x="2064348" y="2276589"/>
            <a:ext cx="1039221" cy="56721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134" name="Google Shape;11134;p43"/>
          <p:cNvSpPr/>
          <p:nvPr/>
        </p:nvSpPr>
        <p:spPr>
          <a:xfrm>
            <a:off x="3259510" y="1796568"/>
            <a:ext cx="2418591" cy="1203355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2" name="Google Shape;11132;p43"/>
          <p:cNvSpPr/>
          <p:nvPr/>
        </p:nvSpPr>
        <p:spPr>
          <a:xfrm flipH="1">
            <a:off x="3103569" y="2785150"/>
            <a:ext cx="117300" cy="11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8" name="Google Shape;11128;p43"/>
          <p:cNvSpPr/>
          <p:nvPr/>
        </p:nvSpPr>
        <p:spPr>
          <a:xfrm>
            <a:off x="5716725" y="3265175"/>
            <a:ext cx="117300" cy="11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4" name="Google Shape;11124;p43"/>
          <p:cNvSpPr/>
          <p:nvPr/>
        </p:nvSpPr>
        <p:spPr>
          <a:xfrm flipH="1">
            <a:off x="3103569" y="3745200"/>
            <a:ext cx="117300" cy="117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5" name="Google Shape;11135;p43"/>
          <p:cNvSpPr txBox="1"/>
          <p:nvPr/>
        </p:nvSpPr>
        <p:spPr>
          <a:xfrm>
            <a:off x="6528658" y="1790670"/>
            <a:ext cx="1600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G</a:t>
            </a:r>
            <a:r>
              <a:rPr lang="en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VCN chia sẻ về Hộp thư vui</a:t>
            </a:r>
            <a:endParaRPr sz="2000" b="1" dirty="0">
              <a:solidFill>
                <a:srgbClr val="000A39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138" name="Google Shape;11138;p43"/>
          <p:cNvSpPr txBox="1"/>
          <p:nvPr/>
        </p:nvSpPr>
        <p:spPr>
          <a:xfrm>
            <a:off x="6528658" y="3224075"/>
            <a:ext cx="1600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Viết những điểm tốt, hành vi tích cực, lời khen dành cho bạn</a:t>
            </a:r>
            <a:endParaRPr sz="2000" b="1" dirty="0">
              <a:solidFill>
                <a:srgbClr val="000A39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5" name="Google Shape;11135;p43">
            <a:extLst>
              <a:ext uri="{FF2B5EF4-FFF2-40B4-BE49-F238E27FC236}">
                <a16:creationId xmlns:a16="http://schemas.microsoft.com/office/drawing/2014/main" id="{039EA1BB-B8EE-4457-BBD2-F727F524B67E}"/>
              </a:ext>
            </a:extLst>
          </p:cNvPr>
          <p:cNvSpPr txBox="1"/>
          <p:nvPr/>
        </p:nvSpPr>
        <p:spPr>
          <a:xfrm>
            <a:off x="349269" y="1949070"/>
            <a:ext cx="1600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HS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thiết</a:t>
            </a: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kê</a:t>
            </a: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́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hộp</a:t>
            </a: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thư</a:t>
            </a: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vui</a:t>
            </a: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của</a:t>
            </a:r>
            <a:r>
              <a:rPr lang="en-US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en-US" sz="2000" b="1" dirty="0" err="1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mình</a:t>
            </a:r>
            <a:endParaRPr sz="2000" b="1" dirty="0">
              <a:solidFill>
                <a:srgbClr val="000A39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6" name="Google Shape;11138;p43">
            <a:extLst>
              <a:ext uri="{FF2B5EF4-FFF2-40B4-BE49-F238E27FC236}">
                <a16:creationId xmlns:a16="http://schemas.microsoft.com/office/drawing/2014/main" id="{8612D23D-575B-483C-A2C3-EFDEDB2D3199}"/>
              </a:ext>
            </a:extLst>
          </p:cNvPr>
          <p:cNvSpPr txBox="1"/>
          <p:nvPr/>
        </p:nvSpPr>
        <p:spPr>
          <a:xfrm>
            <a:off x="599435" y="3324745"/>
            <a:ext cx="1600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A39"/>
                </a:solidFill>
                <a:latin typeface="Rajdhani"/>
                <a:ea typeface="Rajdhani"/>
                <a:cs typeface="Rajdhani"/>
                <a:sym typeface="Rajdhani"/>
              </a:rPr>
              <a:t>Đọc, chia sẻ những bức thư trong giờ sinh hoạt</a:t>
            </a:r>
            <a:endParaRPr sz="2000" b="1" dirty="0">
              <a:solidFill>
                <a:srgbClr val="000A39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9" name="Google Shape;9345;p37">
            <a:extLst>
              <a:ext uri="{FF2B5EF4-FFF2-40B4-BE49-F238E27FC236}">
                <a16:creationId xmlns:a16="http://schemas.microsoft.com/office/drawing/2014/main" id="{C6C43309-6E44-42D0-A2D2-03040E3EDC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358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 pháp 2: Xây dựng các hoạt động tăng cường gắn kết, yêu thương giữa các thành viên trong lớp.</a:t>
            </a:r>
            <a:endParaRPr lang="en-US" sz="24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5" grpId="0"/>
      <p:bldP spid="11138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345;p37">
            <a:extLst>
              <a:ext uri="{FF2B5EF4-FFF2-40B4-BE49-F238E27FC236}">
                <a16:creationId xmlns:a16="http://schemas.microsoft.com/office/drawing/2014/main" id="{674F2E42-FC4C-43C0-AC9B-9EF88BA49B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358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 pháp 2: Xây dựng các hoạt động tăng cường gắn kết, yêu thương giữa các thành viên trong lớp.</a:t>
            </a:r>
            <a:endParaRPr lang="en-US" sz="24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5A8CB37A-B4CD-494A-879B-CD9F933CA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49"/>
            <a:ext cx="3952875" cy="339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A9C30-948B-4AA6-ABF2-A071606CAF73}"/>
              </a:ext>
            </a:extLst>
          </p:cNvPr>
          <p:cNvSpPr txBox="1"/>
          <p:nvPr/>
        </p:nvSpPr>
        <p:spPr>
          <a:xfrm>
            <a:off x="4102840" y="4435614"/>
            <a:ext cx="4891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Niềm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thầy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bè</a:t>
            </a:r>
          </a:p>
        </p:txBody>
      </p:sp>
    </p:spTree>
    <p:extLst>
      <p:ext uri="{BB962C8B-B14F-4D97-AF65-F5344CB8AC3E}">
        <p14:creationId xmlns:p14="http://schemas.microsoft.com/office/powerpoint/2010/main" val="4086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419079" y="452984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Xây dựng Nhật ký lớp</a:t>
            </a:r>
            <a:endParaRPr dirty="0"/>
          </a:p>
        </p:txBody>
      </p:sp>
      <p:grpSp>
        <p:nvGrpSpPr>
          <p:cNvPr id="381" name="Google Shape;381;p20"/>
          <p:cNvGrpSpPr/>
          <p:nvPr/>
        </p:nvGrpSpPr>
        <p:grpSpPr>
          <a:xfrm>
            <a:off x="6937789" y="366033"/>
            <a:ext cx="591018" cy="503993"/>
            <a:chOff x="7903020" y="2077679"/>
            <a:chExt cx="709761" cy="606124"/>
          </a:xfrm>
          <a:solidFill>
            <a:schemeClr val="bg2"/>
          </a:solidFill>
        </p:grpSpPr>
        <p:sp>
          <p:nvSpPr>
            <p:cNvPr id="382" name="Google Shape;382;p20"/>
            <p:cNvSpPr/>
            <p:nvPr/>
          </p:nvSpPr>
          <p:spPr>
            <a:xfrm>
              <a:off x="7965368" y="2077679"/>
              <a:ext cx="647413" cy="606124"/>
            </a:xfrm>
            <a:custGeom>
              <a:avLst/>
              <a:gdLst/>
              <a:ahLst/>
              <a:cxnLst/>
              <a:rect l="l" t="t" r="r" b="b"/>
              <a:pathLst>
                <a:path w="8577" h="8030" extrusionOk="0">
                  <a:moveTo>
                    <a:pt x="7300" y="440"/>
                  </a:moveTo>
                  <a:lnTo>
                    <a:pt x="7300" y="599"/>
                  </a:lnTo>
                  <a:cubicBezTo>
                    <a:pt x="7294" y="759"/>
                    <a:pt x="7294" y="919"/>
                    <a:pt x="7294" y="1079"/>
                  </a:cubicBezTo>
                  <a:cubicBezTo>
                    <a:pt x="7223" y="1200"/>
                    <a:pt x="7123" y="1305"/>
                    <a:pt x="7013" y="1387"/>
                  </a:cubicBezTo>
                  <a:cubicBezTo>
                    <a:pt x="7013" y="1332"/>
                    <a:pt x="7013" y="1277"/>
                    <a:pt x="7008" y="1222"/>
                  </a:cubicBezTo>
                  <a:cubicBezTo>
                    <a:pt x="7002" y="1150"/>
                    <a:pt x="6991" y="1084"/>
                    <a:pt x="6964" y="1024"/>
                  </a:cubicBezTo>
                  <a:cubicBezTo>
                    <a:pt x="6953" y="1007"/>
                    <a:pt x="6935" y="999"/>
                    <a:pt x="6918" y="999"/>
                  </a:cubicBezTo>
                  <a:cubicBezTo>
                    <a:pt x="6900" y="999"/>
                    <a:pt x="6884" y="1007"/>
                    <a:pt x="6876" y="1024"/>
                  </a:cubicBezTo>
                  <a:cubicBezTo>
                    <a:pt x="6853" y="1084"/>
                    <a:pt x="6842" y="1145"/>
                    <a:pt x="6837" y="1205"/>
                  </a:cubicBezTo>
                  <a:cubicBezTo>
                    <a:pt x="6831" y="1272"/>
                    <a:pt x="6820" y="1332"/>
                    <a:pt x="6815" y="1398"/>
                  </a:cubicBezTo>
                  <a:cubicBezTo>
                    <a:pt x="6809" y="1459"/>
                    <a:pt x="6804" y="1519"/>
                    <a:pt x="6798" y="1580"/>
                  </a:cubicBezTo>
                  <a:cubicBezTo>
                    <a:pt x="6798" y="1585"/>
                    <a:pt x="6798" y="1591"/>
                    <a:pt x="6798" y="1591"/>
                  </a:cubicBezTo>
                  <a:lnTo>
                    <a:pt x="6639" y="1745"/>
                  </a:lnTo>
                  <a:lnTo>
                    <a:pt x="6639" y="1729"/>
                  </a:lnTo>
                  <a:cubicBezTo>
                    <a:pt x="6639" y="1679"/>
                    <a:pt x="6644" y="1624"/>
                    <a:pt x="6650" y="1574"/>
                  </a:cubicBezTo>
                  <a:cubicBezTo>
                    <a:pt x="6655" y="1519"/>
                    <a:pt x="6644" y="1464"/>
                    <a:pt x="6622" y="1415"/>
                  </a:cubicBezTo>
                  <a:cubicBezTo>
                    <a:pt x="6616" y="1405"/>
                    <a:pt x="6606" y="1399"/>
                    <a:pt x="6595" y="1399"/>
                  </a:cubicBezTo>
                  <a:cubicBezTo>
                    <a:pt x="6587" y="1399"/>
                    <a:pt x="6579" y="1402"/>
                    <a:pt x="6573" y="1409"/>
                  </a:cubicBezTo>
                  <a:cubicBezTo>
                    <a:pt x="6539" y="1448"/>
                    <a:pt x="6517" y="1503"/>
                    <a:pt x="6512" y="1558"/>
                  </a:cubicBezTo>
                  <a:cubicBezTo>
                    <a:pt x="6501" y="1613"/>
                    <a:pt x="6495" y="1668"/>
                    <a:pt x="6495" y="1723"/>
                  </a:cubicBezTo>
                  <a:cubicBezTo>
                    <a:pt x="6490" y="1778"/>
                    <a:pt x="6490" y="1828"/>
                    <a:pt x="6490" y="1883"/>
                  </a:cubicBezTo>
                  <a:lnTo>
                    <a:pt x="6490" y="1894"/>
                  </a:lnTo>
                  <a:lnTo>
                    <a:pt x="6413" y="1960"/>
                  </a:lnTo>
                  <a:lnTo>
                    <a:pt x="6303" y="2059"/>
                  </a:lnTo>
                  <a:cubicBezTo>
                    <a:pt x="6308" y="1960"/>
                    <a:pt x="6314" y="1855"/>
                    <a:pt x="6319" y="1751"/>
                  </a:cubicBezTo>
                  <a:cubicBezTo>
                    <a:pt x="6325" y="1652"/>
                    <a:pt x="6314" y="1563"/>
                    <a:pt x="6374" y="1475"/>
                  </a:cubicBezTo>
                  <a:cubicBezTo>
                    <a:pt x="6440" y="1393"/>
                    <a:pt x="6512" y="1310"/>
                    <a:pt x="6578" y="1222"/>
                  </a:cubicBezTo>
                  <a:cubicBezTo>
                    <a:pt x="6793" y="941"/>
                    <a:pt x="7035" y="682"/>
                    <a:pt x="7300" y="440"/>
                  </a:cubicBezTo>
                  <a:close/>
                  <a:moveTo>
                    <a:pt x="7393" y="1398"/>
                  </a:moveTo>
                  <a:cubicBezTo>
                    <a:pt x="7443" y="1426"/>
                    <a:pt x="7498" y="1442"/>
                    <a:pt x="7559" y="1442"/>
                  </a:cubicBezTo>
                  <a:cubicBezTo>
                    <a:pt x="7647" y="1459"/>
                    <a:pt x="7740" y="1481"/>
                    <a:pt x="7823" y="1514"/>
                  </a:cubicBezTo>
                  <a:cubicBezTo>
                    <a:pt x="7900" y="1530"/>
                    <a:pt x="7972" y="1547"/>
                    <a:pt x="8043" y="1552"/>
                  </a:cubicBezTo>
                  <a:cubicBezTo>
                    <a:pt x="7834" y="1778"/>
                    <a:pt x="7603" y="1988"/>
                    <a:pt x="7360" y="2175"/>
                  </a:cubicBezTo>
                  <a:lnTo>
                    <a:pt x="7360" y="2180"/>
                  </a:lnTo>
                  <a:cubicBezTo>
                    <a:pt x="7283" y="2247"/>
                    <a:pt x="7201" y="2307"/>
                    <a:pt x="7112" y="2357"/>
                  </a:cubicBezTo>
                  <a:cubicBezTo>
                    <a:pt x="7092" y="2364"/>
                    <a:pt x="7070" y="2367"/>
                    <a:pt x="7045" y="2367"/>
                  </a:cubicBezTo>
                  <a:cubicBezTo>
                    <a:pt x="6960" y="2367"/>
                    <a:pt x="6856" y="2332"/>
                    <a:pt x="6787" y="2324"/>
                  </a:cubicBezTo>
                  <a:cubicBezTo>
                    <a:pt x="6672" y="2307"/>
                    <a:pt x="6562" y="2291"/>
                    <a:pt x="6446" y="2285"/>
                  </a:cubicBezTo>
                  <a:lnTo>
                    <a:pt x="6666" y="2076"/>
                  </a:lnTo>
                  <a:cubicBezTo>
                    <a:pt x="6683" y="2081"/>
                    <a:pt x="6705" y="2087"/>
                    <a:pt x="6721" y="2092"/>
                  </a:cubicBezTo>
                  <a:cubicBezTo>
                    <a:pt x="6782" y="2092"/>
                    <a:pt x="6842" y="2087"/>
                    <a:pt x="6903" y="2081"/>
                  </a:cubicBezTo>
                  <a:lnTo>
                    <a:pt x="7079" y="2081"/>
                  </a:lnTo>
                  <a:cubicBezTo>
                    <a:pt x="7112" y="2081"/>
                    <a:pt x="7140" y="2081"/>
                    <a:pt x="7167" y="2076"/>
                  </a:cubicBezTo>
                  <a:cubicBezTo>
                    <a:pt x="7190" y="2070"/>
                    <a:pt x="7212" y="2065"/>
                    <a:pt x="7228" y="2059"/>
                  </a:cubicBezTo>
                  <a:lnTo>
                    <a:pt x="7250" y="2054"/>
                  </a:lnTo>
                  <a:cubicBezTo>
                    <a:pt x="7256" y="2048"/>
                    <a:pt x="7267" y="2037"/>
                    <a:pt x="7272" y="2032"/>
                  </a:cubicBezTo>
                  <a:cubicBezTo>
                    <a:pt x="7289" y="2021"/>
                    <a:pt x="7294" y="1993"/>
                    <a:pt x="7278" y="1977"/>
                  </a:cubicBezTo>
                  <a:cubicBezTo>
                    <a:pt x="7272" y="1971"/>
                    <a:pt x="7267" y="1960"/>
                    <a:pt x="7261" y="1955"/>
                  </a:cubicBezTo>
                  <a:lnTo>
                    <a:pt x="7239" y="1938"/>
                  </a:lnTo>
                  <a:cubicBezTo>
                    <a:pt x="7223" y="1927"/>
                    <a:pt x="7206" y="1922"/>
                    <a:pt x="7190" y="1916"/>
                  </a:cubicBezTo>
                  <a:cubicBezTo>
                    <a:pt x="7156" y="1905"/>
                    <a:pt x="7129" y="1894"/>
                    <a:pt x="7096" y="1894"/>
                  </a:cubicBezTo>
                  <a:cubicBezTo>
                    <a:pt x="7035" y="1883"/>
                    <a:pt x="6980" y="1883"/>
                    <a:pt x="6920" y="1883"/>
                  </a:cubicBezTo>
                  <a:lnTo>
                    <a:pt x="6870" y="1883"/>
                  </a:lnTo>
                  <a:lnTo>
                    <a:pt x="7019" y="1740"/>
                  </a:lnTo>
                  <a:cubicBezTo>
                    <a:pt x="7057" y="1745"/>
                    <a:pt x="7096" y="1751"/>
                    <a:pt x="7140" y="1756"/>
                  </a:cubicBezTo>
                  <a:cubicBezTo>
                    <a:pt x="7195" y="1756"/>
                    <a:pt x="7250" y="1756"/>
                    <a:pt x="7311" y="1745"/>
                  </a:cubicBezTo>
                  <a:cubicBezTo>
                    <a:pt x="7377" y="1745"/>
                    <a:pt x="7437" y="1718"/>
                    <a:pt x="7481" y="1679"/>
                  </a:cubicBezTo>
                  <a:cubicBezTo>
                    <a:pt x="7503" y="1657"/>
                    <a:pt x="7498" y="1624"/>
                    <a:pt x="7476" y="1608"/>
                  </a:cubicBezTo>
                  <a:cubicBezTo>
                    <a:pt x="7421" y="1580"/>
                    <a:pt x="7366" y="1569"/>
                    <a:pt x="7305" y="1569"/>
                  </a:cubicBezTo>
                  <a:cubicBezTo>
                    <a:pt x="7272" y="1569"/>
                    <a:pt x="7239" y="1569"/>
                    <a:pt x="7206" y="1563"/>
                  </a:cubicBezTo>
                  <a:cubicBezTo>
                    <a:pt x="7272" y="1514"/>
                    <a:pt x="7333" y="1459"/>
                    <a:pt x="7388" y="1398"/>
                  </a:cubicBezTo>
                  <a:close/>
                  <a:moveTo>
                    <a:pt x="3398" y="4079"/>
                  </a:moveTo>
                  <a:cubicBezTo>
                    <a:pt x="3450" y="4079"/>
                    <a:pt x="3502" y="4085"/>
                    <a:pt x="3554" y="4097"/>
                  </a:cubicBezTo>
                  <a:cubicBezTo>
                    <a:pt x="3636" y="4114"/>
                    <a:pt x="3714" y="4136"/>
                    <a:pt x="3796" y="4169"/>
                  </a:cubicBezTo>
                  <a:cubicBezTo>
                    <a:pt x="3840" y="4180"/>
                    <a:pt x="3879" y="4202"/>
                    <a:pt x="3917" y="4230"/>
                  </a:cubicBezTo>
                  <a:cubicBezTo>
                    <a:pt x="3917" y="4235"/>
                    <a:pt x="3917" y="4246"/>
                    <a:pt x="3917" y="4252"/>
                  </a:cubicBezTo>
                  <a:cubicBezTo>
                    <a:pt x="3928" y="4263"/>
                    <a:pt x="3928" y="4274"/>
                    <a:pt x="3934" y="4290"/>
                  </a:cubicBezTo>
                  <a:lnTo>
                    <a:pt x="3884" y="4334"/>
                  </a:lnTo>
                  <a:cubicBezTo>
                    <a:pt x="3824" y="4395"/>
                    <a:pt x="3758" y="4450"/>
                    <a:pt x="3697" y="4510"/>
                  </a:cubicBezTo>
                  <a:lnTo>
                    <a:pt x="3648" y="4472"/>
                  </a:lnTo>
                  <a:cubicBezTo>
                    <a:pt x="3592" y="4444"/>
                    <a:pt x="3537" y="4428"/>
                    <a:pt x="3477" y="4428"/>
                  </a:cubicBezTo>
                  <a:cubicBezTo>
                    <a:pt x="3469" y="4427"/>
                    <a:pt x="3462" y="4426"/>
                    <a:pt x="3454" y="4426"/>
                  </a:cubicBezTo>
                  <a:cubicBezTo>
                    <a:pt x="3418" y="4426"/>
                    <a:pt x="3382" y="4437"/>
                    <a:pt x="3350" y="4455"/>
                  </a:cubicBezTo>
                  <a:cubicBezTo>
                    <a:pt x="3306" y="4466"/>
                    <a:pt x="3267" y="4494"/>
                    <a:pt x="3240" y="4527"/>
                  </a:cubicBezTo>
                  <a:cubicBezTo>
                    <a:pt x="3207" y="4555"/>
                    <a:pt x="3185" y="4593"/>
                    <a:pt x="3174" y="4632"/>
                  </a:cubicBezTo>
                  <a:cubicBezTo>
                    <a:pt x="3152" y="4670"/>
                    <a:pt x="3141" y="4714"/>
                    <a:pt x="3141" y="4758"/>
                  </a:cubicBezTo>
                  <a:lnTo>
                    <a:pt x="3152" y="4852"/>
                  </a:lnTo>
                  <a:cubicBezTo>
                    <a:pt x="3168" y="4907"/>
                    <a:pt x="3201" y="4962"/>
                    <a:pt x="3240" y="5001"/>
                  </a:cubicBezTo>
                  <a:lnTo>
                    <a:pt x="3306" y="5056"/>
                  </a:lnTo>
                  <a:cubicBezTo>
                    <a:pt x="3361" y="5083"/>
                    <a:pt x="3416" y="5100"/>
                    <a:pt x="3477" y="5100"/>
                  </a:cubicBezTo>
                  <a:cubicBezTo>
                    <a:pt x="3521" y="5100"/>
                    <a:pt x="3565" y="5089"/>
                    <a:pt x="3603" y="5072"/>
                  </a:cubicBezTo>
                  <a:cubicBezTo>
                    <a:pt x="3648" y="5056"/>
                    <a:pt x="3686" y="5034"/>
                    <a:pt x="3714" y="5001"/>
                  </a:cubicBezTo>
                  <a:cubicBezTo>
                    <a:pt x="3747" y="4973"/>
                    <a:pt x="3769" y="4935"/>
                    <a:pt x="3780" y="4896"/>
                  </a:cubicBezTo>
                  <a:cubicBezTo>
                    <a:pt x="3802" y="4852"/>
                    <a:pt x="3813" y="4808"/>
                    <a:pt x="3813" y="4764"/>
                  </a:cubicBezTo>
                  <a:cubicBezTo>
                    <a:pt x="3813" y="4742"/>
                    <a:pt x="3807" y="4720"/>
                    <a:pt x="3802" y="4698"/>
                  </a:cubicBezTo>
                  <a:cubicBezTo>
                    <a:pt x="3879" y="4637"/>
                    <a:pt x="3950" y="4571"/>
                    <a:pt x="4022" y="4510"/>
                  </a:cubicBezTo>
                  <a:cubicBezTo>
                    <a:pt x="4028" y="4544"/>
                    <a:pt x="4033" y="4582"/>
                    <a:pt x="4033" y="4615"/>
                  </a:cubicBezTo>
                  <a:cubicBezTo>
                    <a:pt x="4050" y="4753"/>
                    <a:pt x="4028" y="4896"/>
                    <a:pt x="3978" y="5028"/>
                  </a:cubicBezTo>
                  <a:cubicBezTo>
                    <a:pt x="3880" y="5256"/>
                    <a:pt x="3645" y="5370"/>
                    <a:pt x="3405" y="5370"/>
                  </a:cubicBezTo>
                  <a:cubicBezTo>
                    <a:pt x="3361" y="5370"/>
                    <a:pt x="3317" y="5367"/>
                    <a:pt x="3273" y="5359"/>
                  </a:cubicBezTo>
                  <a:cubicBezTo>
                    <a:pt x="3124" y="5337"/>
                    <a:pt x="2986" y="5271"/>
                    <a:pt x="2871" y="5177"/>
                  </a:cubicBezTo>
                  <a:cubicBezTo>
                    <a:pt x="2777" y="5078"/>
                    <a:pt x="2728" y="4946"/>
                    <a:pt x="2733" y="4813"/>
                  </a:cubicBezTo>
                  <a:cubicBezTo>
                    <a:pt x="2728" y="4549"/>
                    <a:pt x="2860" y="4301"/>
                    <a:pt x="3086" y="4158"/>
                  </a:cubicBezTo>
                  <a:cubicBezTo>
                    <a:pt x="3183" y="4106"/>
                    <a:pt x="3290" y="4079"/>
                    <a:pt x="3398" y="4079"/>
                  </a:cubicBezTo>
                  <a:close/>
                  <a:moveTo>
                    <a:pt x="3257" y="3591"/>
                  </a:moveTo>
                  <a:cubicBezTo>
                    <a:pt x="3511" y="3591"/>
                    <a:pt x="3776" y="3662"/>
                    <a:pt x="4011" y="3811"/>
                  </a:cubicBezTo>
                  <a:cubicBezTo>
                    <a:pt x="4099" y="3866"/>
                    <a:pt x="4171" y="3927"/>
                    <a:pt x="4237" y="4004"/>
                  </a:cubicBezTo>
                  <a:lnTo>
                    <a:pt x="4033" y="4197"/>
                  </a:lnTo>
                  <a:cubicBezTo>
                    <a:pt x="3989" y="4097"/>
                    <a:pt x="3818" y="4048"/>
                    <a:pt x="3730" y="4015"/>
                  </a:cubicBezTo>
                  <a:cubicBezTo>
                    <a:pt x="3620" y="3974"/>
                    <a:pt x="3506" y="3952"/>
                    <a:pt x="3392" y="3952"/>
                  </a:cubicBezTo>
                  <a:cubicBezTo>
                    <a:pt x="3322" y="3952"/>
                    <a:pt x="3253" y="3960"/>
                    <a:pt x="3185" y="3976"/>
                  </a:cubicBezTo>
                  <a:cubicBezTo>
                    <a:pt x="2871" y="4064"/>
                    <a:pt x="2656" y="4362"/>
                    <a:pt x="2606" y="4670"/>
                  </a:cubicBezTo>
                  <a:cubicBezTo>
                    <a:pt x="2573" y="4836"/>
                    <a:pt x="2601" y="5006"/>
                    <a:pt x="2678" y="5155"/>
                  </a:cubicBezTo>
                  <a:cubicBezTo>
                    <a:pt x="2772" y="5298"/>
                    <a:pt x="2920" y="5403"/>
                    <a:pt x="3091" y="5452"/>
                  </a:cubicBezTo>
                  <a:cubicBezTo>
                    <a:pt x="3193" y="5487"/>
                    <a:pt x="3301" y="5505"/>
                    <a:pt x="3408" y="5505"/>
                  </a:cubicBezTo>
                  <a:cubicBezTo>
                    <a:pt x="3643" y="5505"/>
                    <a:pt x="3874" y="5416"/>
                    <a:pt x="4022" y="5216"/>
                  </a:cubicBezTo>
                  <a:cubicBezTo>
                    <a:pt x="4171" y="4973"/>
                    <a:pt x="4209" y="4681"/>
                    <a:pt x="4127" y="4411"/>
                  </a:cubicBezTo>
                  <a:cubicBezTo>
                    <a:pt x="4209" y="4340"/>
                    <a:pt x="4292" y="4263"/>
                    <a:pt x="4380" y="4191"/>
                  </a:cubicBezTo>
                  <a:cubicBezTo>
                    <a:pt x="4573" y="4494"/>
                    <a:pt x="4606" y="4874"/>
                    <a:pt x="4474" y="5205"/>
                  </a:cubicBezTo>
                  <a:cubicBezTo>
                    <a:pt x="4286" y="5626"/>
                    <a:pt x="3868" y="5893"/>
                    <a:pt x="3415" y="5893"/>
                  </a:cubicBezTo>
                  <a:cubicBezTo>
                    <a:pt x="3377" y="5893"/>
                    <a:pt x="3339" y="5891"/>
                    <a:pt x="3300" y="5888"/>
                  </a:cubicBezTo>
                  <a:cubicBezTo>
                    <a:pt x="2750" y="5838"/>
                    <a:pt x="2325" y="5370"/>
                    <a:pt x="2210" y="4830"/>
                  </a:cubicBezTo>
                  <a:cubicBezTo>
                    <a:pt x="2048" y="4041"/>
                    <a:pt x="2618" y="3591"/>
                    <a:pt x="3257" y="3591"/>
                  </a:cubicBezTo>
                  <a:close/>
                  <a:moveTo>
                    <a:pt x="3238" y="2600"/>
                  </a:moveTo>
                  <a:cubicBezTo>
                    <a:pt x="3399" y="2600"/>
                    <a:pt x="3561" y="2620"/>
                    <a:pt x="3719" y="2660"/>
                  </a:cubicBezTo>
                  <a:cubicBezTo>
                    <a:pt x="4193" y="2770"/>
                    <a:pt x="4578" y="3034"/>
                    <a:pt x="4925" y="3365"/>
                  </a:cubicBezTo>
                  <a:lnTo>
                    <a:pt x="4501" y="3756"/>
                  </a:lnTo>
                  <a:cubicBezTo>
                    <a:pt x="4180" y="3434"/>
                    <a:pt x="3663" y="3256"/>
                    <a:pt x="3171" y="3256"/>
                  </a:cubicBezTo>
                  <a:cubicBezTo>
                    <a:pt x="2947" y="3256"/>
                    <a:pt x="2728" y="3293"/>
                    <a:pt x="2535" y="3370"/>
                  </a:cubicBezTo>
                  <a:cubicBezTo>
                    <a:pt x="2072" y="3558"/>
                    <a:pt x="1901" y="4059"/>
                    <a:pt x="1885" y="4522"/>
                  </a:cubicBezTo>
                  <a:cubicBezTo>
                    <a:pt x="1852" y="5221"/>
                    <a:pt x="2265" y="5866"/>
                    <a:pt x="2915" y="6124"/>
                  </a:cubicBezTo>
                  <a:cubicBezTo>
                    <a:pt x="3104" y="6205"/>
                    <a:pt x="3307" y="6247"/>
                    <a:pt x="3511" y="6247"/>
                  </a:cubicBezTo>
                  <a:cubicBezTo>
                    <a:pt x="3640" y="6247"/>
                    <a:pt x="3769" y="6230"/>
                    <a:pt x="3895" y="6196"/>
                  </a:cubicBezTo>
                  <a:cubicBezTo>
                    <a:pt x="4204" y="6097"/>
                    <a:pt x="4479" y="5904"/>
                    <a:pt x="4678" y="5645"/>
                  </a:cubicBezTo>
                  <a:cubicBezTo>
                    <a:pt x="5052" y="5138"/>
                    <a:pt x="5019" y="4444"/>
                    <a:pt x="4661" y="3943"/>
                  </a:cubicBezTo>
                  <a:lnTo>
                    <a:pt x="4689" y="3921"/>
                  </a:lnTo>
                  <a:cubicBezTo>
                    <a:pt x="4821" y="3800"/>
                    <a:pt x="4953" y="3679"/>
                    <a:pt x="5085" y="3558"/>
                  </a:cubicBezTo>
                  <a:cubicBezTo>
                    <a:pt x="5498" y="4285"/>
                    <a:pt x="5774" y="5161"/>
                    <a:pt x="5383" y="5954"/>
                  </a:cubicBezTo>
                  <a:cubicBezTo>
                    <a:pt x="5050" y="6634"/>
                    <a:pt x="4301" y="6856"/>
                    <a:pt x="3584" y="6856"/>
                  </a:cubicBezTo>
                  <a:cubicBezTo>
                    <a:pt x="3435" y="6856"/>
                    <a:pt x="3288" y="6847"/>
                    <a:pt x="3146" y="6830"/>
                  </a:cubicBezTo>
                  <a:cubicBezTo>
                    <a:pt x="2215" y="6714"/>
                    <a:pt x="1571" y="5910"/>
                    <a:pt x="1367" y="5028"/>
                  </a:cubicBezTo>
                  <a:cubicBezTo>
                    <a:pt x="1262" y="4577"/>
                    <a:pt x="1279" y="4086"/>
                    <a:pt x="1488" y="3662"/>
                  </a:cubicBezTo>
                  <a:cubicBezTo>
                    <a:pt x="1670" y="3293"/>
                    <a:pt x="1973" y="2996"/>
                    <a:pt x="2342" y="2814"/>
                  </a:cubicBezTo>
                  <a:cubicBezTo>
                    <a:pt x="2621" y="2673"/>
                    <a:pt x="2928" y="2600"/>
                    <a:pt x="3238" y="2600"/>
                  </a:cubicBezTo>
                  <a:close/>
                  <a:moveTo>
                    <a:pt x="3043" y="1834"/>
                  </a:moveTo>
                  <a:cubicBezTo>
                    <a:pt x="3680" y="1834"/>
                    <a:pt x="4346" y="2012"/>
                    <a:pt x="4937" y="2384"/>
                  </a:cubicBezTo>
                  <a:cubicBezTo>
                    <a:pt x="5135" y="2511"/>
                    <a:pt x="5317" y="2665"/>
                    <a:pt x="5482" y="2836"/>
                  </a:cubicBezTo>
                  <a:lnTo>
                    <a:pt x="5394" y="2919"/>
                  </a:lnTo>
                  <a:lnTo>
                    <a:pt x="5091" y="3205"/>
                  </a:lnTo>
                  <a:cubicBezTo>
                    <a:pt x="5082" y="3202"/>
                    <a:pt x="5073" y="3201"/>
                    <a:pt x="5063" y="3201"/>
                  </a:cubicBezTo>
                  <a:cubicBezTo>
                    <a:pt x="5038" y="3201"/>
                    <a:pt x="5012" y="3211"/>
                    <a:pt x="4992" y="3227"/>
                  </a:cubicBezTo>
                  <a:cubicBezTo>
                    <a:pt x="4561" y="2731"/>
                    <a:pt x="3889" y="2439"/>
                    <a:pt x="3228" y="2439"/>
                  </a:cubicBezTo>
                  <a:cubicBezTo>
                    <a:pt x="3009" y="2439"/>
                    <a:pt x="2791" y="2471"/>
                    <a:pt x="2584" y="2538"/>
                  </a:cubicBezTo>
                  <a:cubicBezTo>
                    <a:pt x="2166" y="2676"/>
                    <a:pt x="1802" y="2935"/>
                    <a:pt x="1532" y="3282"/>
                  </a:cubicBezTo>
                  <a:cubicBezTo>
                    <a:pt x="1251" y="3673"/>
                    <a:pt x="1119" y="4152"/>
                    <a:pt x="1152" y="4632"/>
                  </a:cubicBezTo>
                  <a:cubicBezTo>
                    <a:pt x="1207" y="5552"/>
                    <a:pt x="1775" y="6554"/>
                    <a:pt x="2672" y="6879"/>
                  </a:cubicBezTo>
                  <a:cubicBezTo>
                    <a:pt x="2949" y="6979"/>
                    <a:pt x="3257" y="7021"/>
                    <a:pt x="3561" y="7021"/>
                  </a:cubicBezTo>
                  <a:cubicBezTo>
                    <a:pt x="3760" y="7021"/>
                    <a:pt x="3957" y="7003"/>
                    <a:pt x="4143" y="6973"/>
                  </a:cubicBezTo>
                  <a:cubicBezTo>
                    <a:pt x="4589" y="6896"/>
                    <a:pt x="5036" y="6708"/>
                    <a:pt x="5339" y="6361"/>
                  </a:cubicBezTo>
                  <a:cubicBezTo>
                    <a:pt x="6099" y="5502"/>
                    <a:pt x="5763" y="4296"/>
                    <a:pt x="5245" y="3403"/>
                  </a:cubicBezTo>
                  <a:cubicBezTo>
                    <a:pt x="5383" y="3282"/>
                    <a:pt x="5515" y="3155"/>
                    <a:pt x="5647" y="3034"/>
                  </a:cubicBezTo>
                  <a:cubicBezTo>
                    <a:pt x="6275" y="3816"/>
                    <a:pt x="6506" y="4918"/>
                    <a:pt x="6093" y="5888"/>
                  </a:cubicBezTo>
                  <a:cubicBezTo>
                    <a:pt x="5625" y="6976"/>
                    <a:pt x="4556" y="7614"/>
                    <a:pt x="3432" y="7614"/>
                  </a:cubicBezTo>
                  <a:cubicBezTo>
                    <a:pt x="3339" y="7614"/>
                    <a:pt x="3245" y="7610"/>
                    <a:pt x="3152" y="7601"/>
                  </a:cubicBezTo>
                  <a:cubicBezTo>
                    <a:pt x="1764" y="7474"/>
                    <a:pt x="700" y="6301"/>
                    <a:pt x="420" y="4940"/>
                  </a:cubicBezTo>
                  <a:cubicBezTo>
                    <a:pt x="9" y="2961"/>
                    <a:pt x="1437" y="1834"/>
                    <a:pt x="3043" y="1834"/>
                  </a:cubicBezTo>
                  <a:close/>
                  <a:moveTo>
                    <a:pt x="7404" y="0"/>
                  </a:moveTo>
                  <a:cubicBezTo>
                    <a:pt x="7378" y="0"/>
                    <a:pt x="7352" y="7"/>
                    <a:pt x="7327" y="21"/>
                  </a:cubicBezTo>
                  <a:cubicBezTo>
                    <a:pt x="6914" y="330"/>
                    <a:pt x="6584" y="715"/>
                    <a:pt x="6264" y="1123"/>
                  </a:cubicBezTo>
                  <a:cubicBezTo>
                    <a:pt x="6181" y="1211"/>
                    <a:pt x="6115" y="1305"/>
                    <a:pt x="6060" y="1409"/>
                  </a:cubicBezTo>
                  <a:cubicBezTo>
                    <a:pt x="6011" y="1519"/>
                    <a:pt x="6016" y="1652"/>
                    <a:pt x="6016" y="1773"/>
                  </a:cubicBezTo>
                  <a:cubicBezTo>
                    <a:pt x="6016" y="1855"/>
                    <a:pt x="5978" y="2153"/>
                    <a:pt x="6033" y="2318"/>
                  </a:cubicBezTo>
                  <a:lnTo>
                    <a:pt x="5785" y="2544"/>
                  </a:lnTo>
                  <a:cubicBezTo>
                    <a:pt x="5076" y="1850"/>
                    <a:pt x="3954" y="1466"/>
                    <a:pt x="2885" y="1466"/>
                  </a:cubicBezTo>
                  <a:cubicBezTo>
                    <a:pt x="2393" y="1466"/>
                    <a:pt x="1912" y="1547"/>
                    <a:pt x="1488" y="1718"/>
                  </a:cubicBezTo>
                  <a:cubicBezTo>
                    <a:pt x="469" y="2131"/>
                    <a:pt x="100" y="3227"/>
                    <a:pt x="61" y="4246"/>
                  </a:cubicBezTo>
                  <a:cubicBezTo>
                    <a:pt x="1" y="5783"/>
                    <a:pt x="893" y="7199"/>
                    <a:pt x="2331" y="7766"/>
                  </a:cubicBezTo>
                  <a:cubicBezTo>
                    <a:pt x="2752" y="7932"/>
                    <a:pt x="3193" y="8030"/>
                    <a:pt x="3637" y="8030"/>
                  </a:cubicBezTo>
                  <a:cubicBezTo>
                    <a:pt x="3913" y="8030"/>
                    <a:pt x="4190" y="7992"/>
                    <a:pt x="4463" y="7909"/>
                  </a:cubicBezTo>
                  <a:cubicBezTo>
                    <a:pt x="5151" y="7700"/>
                    <a:pt x="5752" y="7276"/>
                    <a:pt x="6181" y="6703"/>
                  </a:cubicBezTo>
                  <a:cubicBezTo>
                    <a:pt x="7074" y="5513"/>
                    <a:pt x="6920" y="3844"/>
                    <a:pt x="5967" y="2737"/>
                  </a:cubicBezTo>
                  <a:cubicBezTo>
                    <a:pt x="6055" y="2654"/>
                    <a:pt x="6143" y="2572"/>
                    <a:pt x="6231" y="2489"/>
                  </a:cubicBezTo>
                  <a:cubicBezTo>
                    <a:pt x="6292" y="2500"/>
                    <a:pt x="6358" y="2505"/>
                    <a:pt x="6424" y="2516"/>
                  </a:cubicBezTo>
                  <a:cubicBezTo>
                    <a:pt x="6551" y="2538"/>
                    <a:pt x="6677" y="2555"/>
                    <a:pt x="6804" y="2583"/>
                  </a:cubicBezTo>
                  <a:cubicBezTo>
                    <a:pt x="6889" y="2600"/>
                    <a:pt x="6988" y="2633"/>
                    <a:pt x="7081" y="2633"/>
                  </a:cubicBezTo>
                  <a:cubicBezTo>
                    <a:pt x="7103" y="2633"/>
                    <a:pt x="7124" y="2631"/>
                    <a:pt x="7145" y="2627"/>
                  </a:cubicBezTo>
                  <a:cubicBezTo>
                    <a:pt x="7256" y="2610"/>
                    <a:pt x="7360" y="2522"/>
                    <a:pt x="7454" y="2456"/>
                  </a:cubicBezTo>
                  <a:cubicBezTo>
                    <a:pt x="7840" y="2191"/>
                    <a:pt x="8192" y="1872"/>
                    <a:pt x="8495" y="1519"/>
                  </a:cubicBezTo>
                  <a:cubicBezTo>
                    <a:pt x="8576" y="1427"/>
                    <a:pt x="8535" y="1255"/>
                    <a:pt x="8397" y="1255"/>
                  </a:cubicBezTo>
                  <a:cubicBezTo>
                    <a:pt x="8395" y="1255"/>
                    <a:pt x="8393" y="1255"/>
                    <a:pt x="8390" y="1255"/>
                  </a:cubicBezTo>
                  <a:cubicBezTo>
                    <a:pt x="8349" y="1259"/>
                    <a:pt x="8307" y="1260"/>
                    <a:pt x="8266" y="1260"/>
                  </a:cubicBezTo>
                  <a:cubicBezTo>
                    <a:pt x="8113" y="1260"/>
                    <a:pt x="7959" y="1236"/>
                    <a:pt x="7812" y="1189"/>
                  </a:cubicBezTo>
                  <a:cubicBezTo>
                    <a:pt x="7724" y="1161"/>
                    <a:pt x="7636" y="1145"/>
                    <a:pt x="7548" y="1139"/>
                  </a:cubicBezTo>
                  <a:cubicBezTo>
                    <a:pt x="7553" y="1128"/>
                    <a:pt x="7553" y="1112"/>
                    <a:pt x="7553" y="1095"/>
                  </a:cubicBezTo>
                  <a:cubicBezTo>
                    <a:pt x="7548" y="935"/>
                    <a:pt x="7542" y="776"/>
                    <a:pt x="7526" y="616"/>
                  </a:cubicBezTo>
                  <a:cubicBezTo>
                    <a:pt x="7515" y="500"/>
                    <a:pt x="7503" y="385"/>
                    <a:pt x="7498" y="269"/>
                  </a:cubicBezTo>
                  <a:cubicBezTo>
                    <a:pt x="7542" y="236"/>
                    <a:pt x="7564" y="170"/>
                    <a:pt x="7553" y="115"/>
                  </a:cubicBezTo>
                  <a:cubicBezTo>
                    <a:pt x="7537" y="76"/>
                    <a:pt x="7515" y="43"/>
                    <a:pt x="7481" y="21"/>
                  </a:cubicBezTo>
                  <a:cubicBezTo>
                    <a:pt x="7457" y="7"/>
                    <a:pt x="7430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8073910" y="2183580"/>
              <a:ext cx="2189" cy="377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cubicBezTo>
                    <a:pt x="3" y="3"/>
                    <a:pt x="7" y="5"/>
                    <a:pt x="12" y="5"/>
                  </a:cubicBezTo>
                  <a:cubicBezTo>
                    <a:pt x="17" y="5"/>
                    <a:pt x="23" y="3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8060626" y="2154897"/>
              <a:ext cx="19625" cy="29363"/>
            </a:xfrm>
            <a:custGeom>
              <a:avLst/>
              <a:gdLst/>
              <a:ahLst/>
              <a:cxnLst/>
              <a:rect l="l" t="t" r="r" b="b"/>
              <a:pathLst>
                <a:path w="260" h="389" extrusionOk="0">
                  <a:moveTo>
                    <a:pt x="42" y="0"/>
                  </a:moveTo>
                  <a:cubicBezTo>
                    <a:pt x="33" y="0"/>
                    <a:pt x="24" y="6"/>
                    <a:pt x="17" y="17"/>
                  </a:cubicBezTo>
                  <a:cubicBezTo>
                    <a:pt x="11" y="28"/>
                    <a:pt x="6" y="45"/>
                    <a:pt x="0" y="67"/>
                  </a:cubicBezTo>
                  <a:cubicBezTo>
                    <a:pt x="0" y="78"/>
                    <a:pt x="0" y="94"/>
                    <a:pt x="0" y="105"/>
                  </a:cubicBezTo>
                  <a:cubicBezTo>
                    <a:pt x="6" y="144"/>
                    <a:pt x="11" y="177"/>
                    <a:pt x="22" y="210"/>
                  </a:cubicBezTo>
                  <a:cubicBezTo>
                    <a:pt x="33" y="243"/>
                    <a:pt x="50" y="276"/>
                    <a:pt x="66" y="309"/>
                  </a:cubicBezTo>
                  <a:cubicBezTo>
                    <a:pt x="77" y="326"/>
                    <a:pt x="88" y="342"/>
                    <a:pt x="105" y="359"/>
                  </a:cubicBezTo>
                  <a:cubicBezTo>
                    <a:pt x="116" y="370"/>
                    <a:pt x="133" y="381"/>
                    <a:pt x="155" y="386"/>
                  </a:cubicBezTo>
                  <a:lnTo>
                    <a:pt x="177" y="386"/>
                  </a:lnTo>
                  <a:cubicBezTo>
                    <a:pt x="182" y="388"/>
                    <a:pt x="188" y="389"/>
                    <a:pt x="194" y="389"/>
                  </a:cubicBezTo>
                  <a:cubicBezTo>
                    <a:pt x="226" y="389"/>
                    <a:pt x="254" y="364"/>
                    <a:pt x="254" y="331"/>
                  </a:cubicBezTo>
                  <a:lnTo>
                    <a:pt x="254" y="331"/>
                  </a:lnTo>
                  <a:cubicBezTo>
                    <a:pt x="254" y="340"/>
                    <a:pt x="250" y="345"/>
                    <a:pt x="246" y="352"/>
                  </a:cubicBezTo>
                  <a:lnTo>
                    <a:pt x="246" y="352"/>
                  </a:lnTo>
                  <a:cubicBezTo>
                    <a:pt x="259" y="326"/>
                    <a:pt x="258" y="295"/>
                    <a:pt x="248" y="265"/>
                  </a:cubicBezTo>
                  <a:cubicBezTo>
                    <a:pt x="243" y="249"/>
                    <a:pt x="232" y="232"/>
                    <a:pt x="221" y="215"/>
                  </a:cubicBezTo>
                  <a:cubicBezTo>
                    <a:pt x="204" y="188"/>
                    <a:pt x="188" y="166"/>
                    <a:pt x="171" y="138"/>
                  </a:cubicBezTo>
                  <a:cubicBezTo>
                    <a:pt x="160" y="122"/>
                    <a:pt x="149" y="105"/>
                    <a:pt x="138" y="94"/>
                  </a:cubicBezTo>
                  <a:lnTo>
                    <a:pt x="121" y="78"/>
                  </a:lnTo>
                  <a:lnTo>
                    <a:pt x="116" y="67"/>
                  </a:lnTo>
                  <a:lnTo>
                    <a:pt x="110" y="56"/>
                  </a:lnTo>
                  <a:lnTo>
                    <a:pt x="94" y="34"/>
                  </a:lnTo>
                  <a:cubicBezTo>
                    <a:pt x="83" y="23"/>
                    <a:pt x="72" y="12"/>
                    <a:pt x="55" y="6"/>
                  </a:cubicBezTo>
                  <a:cubicBezTo>
                    <a:pt x="51" y="2"/>
                    <a:pt x="47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7964538" y="2222076"/>
              <a:ext cx="27098" cy="27702"/>
            </a:xfrm>
            <a:custGeom>
              <a:avLst/>
              <a:gdLst/>
              <a:ahLst/>
              <a:cxnLst/>
              <a:rect l="l" t="t" r="r" b="b"/>
              <a:pathLst>
                <a:path w="359" h="367" extrusionOk="0">
                  <a:moveTo>
                    <a:pt x="351" y="298"/>
                  </a:moveTo>
                  <a:cubicBezTo>
                    <a:pt x="350" y="301"/>
                    <a:pt x="349" y="303"/>
                    <a:pt x="348" y="305"/>
                  </a:cubicBezTo>
                  <a:lnTo>
                    <a:pt x="348" y="305"/>
                  </a:lnTo>
                  <a:cubicBezTo>
                    <a:pt x="348" y="303"/>
                    <a:pt x="349" y="301"/>
                    <a:pt x="351" y="298"/>
                  </a:cubicBezTo>
                  <a:close/>
                  <a:moveTo>
                    <a:pt x="98" y="1"/>
                  </a:moveTo>
                  <a:cubicBezTo>
                    <a:pt x="84" y="1"/>
                    <a:pt x="72" y="5"/>
                    <a:pt x="56" y="9"/>
                  </a:cubicBezTo>
                  <a:cubicBezTo>
                    <a:pt x="39" y="14"/>
                    <a:pt x="28" y="20"/>
                    <a:pt x="17" y="36"/>
                  </a:cubicBezTo>
                  <a:cubicBezTo>
                    <a:pt x="6" y="47"/>
                    <a:pt x="1" y="64"/>
                    <a:pt x="1" y="80"/>
                  </a:cubicBezTo>
                  <a:lnTo>
                    <a:pt x="1" y="102"/>
                  </a:lnTo>
                  <a:cubicBezTo>
                    <a:pt x="1" y="119"/>
                    <a:pt x="6" y="135"/>
                    <a:pt x="12" y="157"/>
                  </a:cubicBezTo>
                  <a:cubicBezTo>
                    <a:pt x="23" y="163"/>
                    <a:pt x="28" y="174"/>
                    <a:pt x="34" y="185"/>
                  </a:cubicBezTo>
                  <a:cubicBezTo>
                    <a:pt x="49" y="195"/>
                    <a:pt x="59" y="209"/>
                    <a:pt x="69" y="220"/>
                  </a:cubicBezTo>
                  <a:lnTo>
                    <a:pt x="69" y="220"/>
                  </a:lnTo>
                  <a:cubicBezTo>
                    <a:pt x="89" y="245"/>
                    <a:pt x="110" y="268"/>
                    <a:pt x="128" y="295"/>
                  </a:cubicBezTo>
                  <a:cubicBezTo>
                    <a:pt x="144" y="311"/>
                    <a:pt x="161" y="328"/>
                    <a:pt x="177" y="339"/>
                  </a:cubicBezTo>
                  <a:lnTo>
                    <a:pt x="199" y="350"/>
                  </a:lnTo>
                  <a:cubicBezTo>
                    <a:pt x="217" y="361"/>
                    <a:pt x="235" y="367"/>
                    <a:pt x="254" y="367"/>
                  </a:cubicBezTo>
                  <a:cubicBezTo>
                    <a:pt x="265" y="367"/>
                    <a:pt x="276" y="365"/>
                    <a:pt x="287" y="361"/>
                  </a:cubicBezTo>
                  <a:lnTo>
                    <a:pt x="276" y="361"/>
                  </a:lnTo>
                  <a:cubicBezTo>
                    <a:pt x="309" y="361"/>
                    <a:pt x="337" y="339"/>
                    <a:pt x="348" y="311"/>
                  </a:cubicBezTo>
                  <a:cubicBezTo>
                    <a:pt x="348" y="310"/>
                    <a:pt x="348" y="308"/>
                    <a:pt x="348" y="306"/>
                  </a:cubicBezTo>
                  <a:lnTo>
                    <a:pt x="348" y="306"/>
                  </a:lnTo>
                  <a:cubicBezTo>
                    <a:pt x="348" y="306"/>
                    <a:pt x="348" y="306"/>
                    <a:pt x="348" y="306"/>
                  </a:cubicBezTo>
                  <a:lnTo>
                    <a:pt x="348" y="306"/>
                  </a:lnTo>
                  <a:cubicBezTo>
                    <a:pt x="348" y="306"/>
                    <a:pt x="348" y="306"/>
                    <a:pt x="348" y="305"/>
                  </a:cubicBezTo>
                  <a:lnTo>
                    <a:pt x="348" y="305"/>
                  </a:lnTo>
                  <a:cubicBezTo>
                    <a:pt x="348" y="305"/>
                    <a:pt x="348" y="305"/>
                    <a:pt x="348" y="306"/>
                  </a:cubicBezTo>
                  <a:lnTo>
                    <a:pt x="348" y="306"/>
                  </a:lnTo>
                  <a:cubicBezTo>
                    <a:pt x="351" y="302"/>
                    <a:pt x="353" y="298"/>
                    <a:pt x="353" y="295"/>
                  </a:cubicBezTo>
                  <a:lnTo>
                    <a:pt x="353" y="295"/>
                  </a:lnTo>
                  <a:cubicBezTo>
                    <a:pt x="352" y="296"/>
                    <a:pt x="351" y="297"/>
                    <a:pt x="351" y="298"/>
                  </a:cubicBezTo>
                  <a:lnTo>
                    <a:pt x="351" y="298"/>
                  </a:lnTo>
                  <a:cubicBezTo>
                    <a:pt x="358" y="274"/>
                    <a:pt x="357" y="245"/>
                    <a:pt x="348" y="223"/>
                  </a:cubicBezTo>
                  <a:cubicBezTo>
                    <a:pt x="342" y="207"/>
                    <a:pt x="337" y="196"/>
                    <a:pt x="331" y="185"/>
                  </a:cubicBezTo>
                  <a:cubicBezTo>
                    <a:pt x="326" y="168"/>
                    <a:pt x="315" y="157"/>
                    <a:pt x="304" y="146"/>
                  </a:cubicBezTo>
                  <a:cubicBezTo>
                    <a:pt x="287" y="130"/>
                    <a:pt x="271" y="113"/>
                    <a:pt x="254" y="91"/>
                  </a:cubicBezTo>
                  <a:cubicBezTo>
                    <a:pt x="232" y="69"/>
                    <a:pt x="205" y="53"/>
                    <a:pt x="177" y="31"/>
                  </a:cubicBezTo>
                  <a:cubicBezTo>
                    <a:pt x="161" y="14"/>
                    <a:pt x="139" y="9"/>
                    <a:pt x="117" y="3"/>
                  </a:cubicBezTo>
                  <a:cubicBezTo>
                    <a:pt x="110" y="1"/>
                    <a:pt x="104" y="1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7903020" y="2359076"/>
              <a:ext cx="38723" cy="22947"/>
            </a:xfrm>
            <a:custGeom>
              <a:avLst/>
              <a:gdLst/>
              <a:ahLst/>
              <a:cxnLst/>
              <a:rect l="l" t="t" r="r" b="b"/>
              <a:pathLst>
                <a:path w="513" h="304" extrusionOk="0">
                  <a:moveTo>
                    <a:pt x="89" y="0"/>
                  </a:moveTo>
                  <a:cubicBezTo>
                    <a:pt x="45" y="0"/>
                    <a:pt x="12" y="33"/>
                    <a:pt x="6" y="77"/>
                  </a:cubicBezTo>
                  <a:cubicBezTo>
                    <a:pt x="1" y="127"/>
                    <a:pt x="45" y="166"/>
                    <a:pt x="72" y="199"/>
                  </a:cubicBezTo>
                  <a:cubicBezTo>
                    <a:pt x="105" y="226"/>
                    <a:pt x="138" y="248"/>
                    <a:pt x="177" y="265"/>
                  </a:cubicBezTo>
                  <a:cubicBezTo>
                    <a:pt x="199" y="276"/>
                    <a:pt x="221" y="281"/>
                    <a:pt x="243" y="292"/>
                  </a:cubicBezTo>
                  <a:cubicBezTo>
                    <a:pt x="270" y="292"/>
                    <a:pt x="293" y="298"/>
                    <a:pt x="315" y="303"/>
                  </a:cubicBezTo>
                  <a:lnTo>
                    <a:pt x="364" y="303"/>
                  </a:lnTo>
                  <a:cubicBezTo>
                    <a:pt x="397" y="303"/>
                    <a:pt x="425" y="292"/>
                    <a:pt x="452" y="270"/>
                  </a:cubicBezTo>
                  <a:cubicBezTo>
                    <a:pt x="502" y="243"/>
                    <a:pt x="513" y="177"/>
                    <a:pt x="474" y="138"/>
                  </a:cubicBezTo>
                  <a:cubicBezTo>
                    <a:pt x="452" y="116"/>
                    <a:pt x="430" y="99"/>
                    <a:pt x="403" y="88"/>
                  </a:cubicBezTo>
                  <a:cubicBezTo>
                    <a:pt x="386" y="83"/>
                    <a:pt x="370" y="77"/>
                    <a:pt x="353" y="72"/>
                  </a:cubicBezTo>
                  <a:cubicBezTo>
                    <a:pt x="337" y="66"/>
                    <a:pt x="320" y="61"/>
                    <a:pt x="304" y="55"/>
                  </a:cubicBezTo>
                  <a:cubicBezTo>
                    <a:pt x="287" y="50"/>
                    <a:pt x="270" y="50"/>
                    <a:pt x="254" y="39"/>
                  </a:cubicBezTo>
                  <a:cubicBezTo>
                    <a:pt x="237" y="33"/>
                    <a:pt x="226" y="28"/>
                    <a:pt x="210" y="28"/>
                  </a:cubicBezTo>
                  <a:cubicBezTo>
                    <a:pt x="193" y="22"/>
                    <a:pt x="177" y="17"/>
                    <a:pt x="155" y="11"/>
                  </a:cubicBezTo>
                  <a:cubicBezTo>
                    <a:pt x="138" y="6"/>
                    <a:pt x="116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950951" y="2474035"/>
              <a:ext cx="830" cy="302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2" y="1"/>
                  </a:moveTo>
                  <a:cubicBezTo>
                    <a:pt x="0" y="1"/>
                    <a:pt x="6" y="3"/>
                    <a:pt x="10" y="3"/>
                  </a:cubicBezTo>
                  <a:cubicBezTo>
                    <a:pt x="5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16305" y="2473431"/>
              <a:ext cx="40006" cy="20909"/>
            </a:xfrm>
            <a:custGeom>
              <a:avLst/>
              <a:gdLst/>
              <a:ahLst/>
              <a:cxnLst/>
              <a:rect l="l" t="t" r="r" b="b"/>
              <a:pathLst>
                <a:path w="530" h="277" extrusionOk="0">
                  <a:moveTo>
                    <a:pt x="397" y="0"/>
                  </a:moveTo>
                  <a:cubicBezTo>
                    <a:pt x="386" y="6"/>
                    <a:pt x="375" y="6"/>
                    <a:pt x="364" y="6"/>
                  </a:cubicBezTo>
                  <a:lnTo>
                    <a:pt x="342" y="17"/>
                  </a:lnTo>
                  <a:cubicBezTo>
                    <a:pt x="309" y="28"/>
                    <a:pt x="271" y="39"/>
                    <a:pt x="238" y="50"/>
                  </a:cubicBezTo>
                  <a:cubicBezTo>
                    <a:pt x="227" y="50"/>
                    <a:pt x="210" y="55"/>
                    <a:pt x="194" y="55"/>
                  </a:cubicBezTo>
                  <a:lnTo>
                    <a:pt x="188" y="55"/>
                  </a:lnTo>
                  <a:cubicBezTo>
                    <a:pt x="172" y="61"/>
                    <a:pt x="155" y="61"/>
                    <a:pt x="139" y="66"/>
                  </a:cubicBezTo>
                  <a:lnTo>
                    <a:pt x="117" y="72"/>
                  </a:lnTo>
                  <a:cubicBezTo>
                    <a:pt x="113" y="72"/>
                    <a:pt x="99" y="74"/>
                    <a:pt x="99" y="74"/>
                  </a:cubicBezTo>
                  <a:cubicBezTo>
                    <a:pt x="99" y="74"/>
                    <a:pt x="102" y="74"/>
                    <a:pt x="111" y="72"/>
                  </a:cubicBezTo>
                  <a:cubicBezTo>
                    <a:pt x="89" y="72"/>
                    <a:pt x="67" y="83"/>
                    <a:pt x="50" y="99"/>
                  </a:cubicBezTo>
                  <a:lnTo>
                    <a:pt x="39" y="99"/>
                  </a:lnTo>
                  <a:cubicBezTo>
                    <a:pt x="23" y="99"/>
                    <a:pt x="1" y="121"/>
                    <a:pt x="12" y="143"/>
                  </a:cubicBezTo>
                  <a:lnTo>
                    <a:pt x="23" y="154"/>
                  </a:lnTo>
                  <a:cubicBezTo>
                    <a:pt x="28" y="198"/>
                    <a:pt x="78" y="231"/>
                    <a:pt x="117" y="248"/>
                  </a:cubicBezTo>
                  <a:cubicBezTo>
                    <a:pt x="158" y="266"/>
                    <a:pt x="202" y="277"/>
                    <a:pt x="245" y="277"/>
                  </a:cubicBezTo>
                  <a:cubicBezTo>
                    <a:pt x="254" y="277"/>
                    <a:pt x="262" y="276"/>
                    <a:pt x="271" y="276"/>
                  </a:cubicBezTo>
                  <a:cubicBezTo>
                    <a:pt x="326" y="270"/>
                    <a:pt x="381" y="259"/>
                    <a:pt x="431" y="231"/>
                  </a:cubicBezTo>
                  <a:cubicBezTo>
                    <a:pt x="491" y="209"/>
                    <a:pt x="530" y="149"/>
                    <a:pt x="524" y="83"/>
                  </a:cubicBezTo>
                  <a:cubicBezTo>
                    <a:pt x="530" y="72"/>
                    <a:pt x="530" y="66"/>
                    <a:pt x="530" y="61"/>
                  </a:cubicBezTo>
                  <a:cubicBezTo>
                    <a:pt x="530" y="39"/>
                    <a:pt x="513" y="22"/>
                    <a:pt x="497" y="17"/>
                  </a:cubicBezTo>
                  <a:lnTo>
                    <a:pt x="475" y="17"/>
                  </a:lnTo>
                  <a:cubicBezTo>
                    <a:pt x="458" y="6"/>
                    <a:pt x="442" y="0"/>
                    <a:pt x="4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009449" y="260061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8009449" y="260061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7974124" y="2592240"/>
              <a:ext cx="36156" cy="28004"/>
            </a:xfrm>
            <a:custGeom>
              <a:avLst/>
              <a:gdLst/>
              <a:ahLst/>
              <a:cxnLst/>
              <a:rect l="l" t="t" r="r" b="b"/>
              <a:pathLst>
                <a:path w="479" h="371" extrusionOk="0">
                  <a:moveTo>
                    <a:pt x="375" y="0"/>
                  </a:moveTo>
                  <a:cubicBezTo>
                    <a:pt x="370" y="0"/>
                    <a:pt x="364" y="1"/>
                    <a:pt x="359" y="2"/>
                  </a:cubicBezTo>
                  <a:lnTo>
                    <a:pt x="342" y="2"/>
                  </a:lnTo>
                  <a:cubicBezTo>
                    <a:pt x="322" y="2"/>
                    <a:pt x="302" y="11"/>
                    <a:pt x="282" y="21"/>
                  </a:cubicBezTo>
                  <a:lnTo>
                    <a:pt x="282" y="21"/>
                  </a:lnTo>
                  <a:lnTo>
                    <a:pt x="259" y="29"/>
                  </a:lnTo>
                  <a:cubicBezTo>
                    <a:pt x="235" y="39"/>
                    <a:pt x="215" y="53"/>
                    <a:pt x="200" y="67"/>
                  </a:cubicBezTo>
                  <a:lnTo>
                    <a:pt x="200" y="67"/>
                  </a:lnTo>
                  <a:cubicBezTo>
                    <a:pt x="179" y="82"/>
                    <a:pt x="159" y="94"/>
                    <a:pt x="138" y="106"/>
                  </a:cubicBezTo>
                  <a:cubicBezTo>
                    <a:pt x="100" y="134"/>
                    <a:pt x="67" y="167"/>
                    <a:pt x="39" y="205"/>
                  </a:cubicBezTo>
                  <a:cubicBezTo>
                    <a:pt x="28" y="216"/>
                    <a:pt x="17" y="233"/>
                    <a:pt x="12" y="249"/>
                  </a:cubicBezTo>
                  <a:cubicBezTo>
                    <a:pt x="1" y="288"/>
                    <a:pt x="17" y="332"/>
                    <a:pt x="56" y="354"/>
                  </a:cubicBezTo>
                  <a:cubicBezTo>
                    <a:pt x="72" y="365"/>
                    <a:pt x="89" y="371"/>
                    <a:pt x="111" y="371"/>
                  </a:cubicBezTo>
                  <a:lnTo>
                    <a:pt x="133" y="371"/>
                  </a:lnTo>
                  <a:cubicBezTo>
                    <a:pt x="155" y="371"/>
                    <a:pt x="177" y="365"/>
                    <a:pt x="199" y="360"/>
                  </a:cubicBezTo>
                  <a:cubicBezTo>
                    <a:pt x="237" y="349"/>
                    <a:pt x="270" y="338"/>
                    <a:pt x="304" y="316"/>
                  </a:cubicBezTo>
                  <a:cubicBezTo>
                    <a:pt x="326" y="305"/>
                    <a:pt x="353" y="288"/>
                    <a:pt x="370" y="271"/>
                  </a:cubicBezTo>
                  <a:cubicBezTo>
                    <a:pt x="381" y="266"/>
                    <a:pt x="392" y="255"/>
                    <a:pt x="403" y="249"/>
                  </a:cubicBezTo>
                  <a:cubicBezTo>
                    <a:pt x="414" y="238"/>
                    <a:pt x="419" y="227"/>
                    <a:pt x="430" y="216"/>
                  </a:cubicBezTo>
                  <a:lnTo>
                    <a:pt x="441" y="200"/>
                  </a:lnTo>
                  <a:cubicBezTo>
                    <a:pt x="452" y="178"/>
                    <a:pt x="463" y="156"/>
                    <a:pt x="463" y="134"/>
                  </a:cubicBezTo>
                  <a:lnTo>
                    <a:pt x="463" y="123"/>
                  </a:lnTo>
                  <a:cubicBezTo>
                    <a:pt x="463" y="123"/>
                    <a:pt x="469" y="117"/>
                    <a:pt x="469" y="112"/>
                  </a:cubicBezTo>
                  <a:cubicBezTo>
                    <a:pt x="479" y="51"/>
                    <a:pt x="434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7976615" y="260726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7977068" y="2605600"/>
              <a:ext cx="1283" cy="1359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0" y="17"/>
                  </a:moveTo>
                  <a:lnTo>
                    <a:pt x="0" y="17"/>
                  </a:lnTo>
                  <a:lnTo>
                    <a:pt x="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17B25A-99FB-4DBE-AA4C-F4EA4EB51254}"/>
              </a:ext>
            </a:extLst>
          </p:cNvPr>
          <p:cNvGrpSpPr/>
          <p:nvPr/>
        </p:nvGrpSpPr>
        <p:grpSpPr>
          <a:xfrm>
            <a:off x="709408" y="1310442"/>
            <a:ext cx="8233094" cy="3250782"/>
            <a:chOff x="419079" y="1555943"/>
            <a:chExt cx="7085370" cy="2997425"/>
          </a:xfrm>
        </p:grpSpPr>
        <p:grpSp>
          <p:nvGrpSpPr>
            <p:cNvPr id="317" name="Google Shape;317;p20"/>
            <p:cNvGrpSpPr/>
            <p:nvPr/>
          </p:nvGrpSpPr>
          <p:grpSpPr>
            <a:xfrm>
              <a:off x="419079" y="1555943"/>
              <a:ext cx="7085370" cy="2997425"/>
              <a:chOff x="414225" y="1501375"/>
              <a:chExt cx="7085370" cy="2997425"/>
            </a:xfrm>
          </p:grpSpPr>
          <p:grpSp>
            <p:nvGrpSpPr>
              <p:cNvPr id="318" name="Google Shape;318;p20"/>
              <p:cNvGrpSpPr/>
              <p:nvPr/>
            </p:nvGrpSpPr>
            <p:grpSpPr>
              <a:xfrm>
                <a:off x="414225" y="1511941"/>
                <a:ext cx="1517276" cy="2640623"/>
                <a:chOff x="414225" y="1511941"/>
                <a:chExt cx="1517276" cy="2640623"/>
              </a:xfrm>
            </p:grpSpPr>
            <p:sp>
              <p:nvSpPr>
                <p:cNvPr id="319" name="Google Shape;319;p20"/>
                <p:cNvSpPr/>
                <p:nvPr/>
              </p:nvSpPr>
              <p:spPr>
                <a:xfrm>
                  <a:off x="414225" y="2012346"/>
                  <a:ext cx="1517276" cy="2140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3" h="22217" extrusionOk="0">
                      <a:moveTo>
                        <a:pt x="7813" y="0"/>
                      </a:moveTo>
                      <a:cubicBezTo>
                        <a:pt x="5999" y="0"/>
                        <a:pt x="4132" y="410"/>
                        <a:pt x="2479" y="997"/>
                      </a:cubicBezTo>
                      <a:cubicBezTo>
                        <a:pt x="2138" y="1124"/>
                        <a:pt x="1785" y="1262"/>
                        <a:pt x="1499" y="1504"/>
                      </a:cubicBezTo>
                      <a:cubicBezTo>
                        <a:pt x="1129" y="1807"/>
                        <a:pt x="882" y="2248"/>
                        <a:pt x="689" y="2699"/>
                      </a:cubicBezTo>
                      <a:cubicBezTo>
                        <a:pt x="132" y="4043"/>
                        <a:pt x="33" y="5553"/>
                        <a:pt x="22" y="7024"/>
                      </a:cubicBezTo>
                      <a:cubicBezTo>
                        <a:pt x="0" y="10913"/>
                        <a:pt x="529" y="14774"/>
                        <a:pt x="1113" y="18613"/>
                      </a:cubicBezTo>
                      <a:cubicBezTo>
                        <a:pt x="1229" y="19390"/>
                        <a:pt x="1372" y="20216"/>
                        <a:pt x="1868" y="20784"/>
                      </a:cubicBezTo>
                      <a:cubicBezTo>
                        <a:pt x="2352" y="21340"/>
                        <a:pt x="3080" y="21544"/>
                        <a:pt x="3768" y="21704"/>
                      </a:cubicBezTo>
                      <a:cubicBezTo>
                        <a:pt x="4974" y="21985"/>
                        <a:pt x="6226" y="22216"/>
                        <a:pt x="7457" y="22216"/>
                      </a:cubicBezTo>
                      <a:cubicBezTo>
                        <a:pt x="8368" y="22216"/>
                        <a:pt x="9268" y="22090"/>
                        <a:pt x="10130" y="21764"/>
                      </a:cubicBezTo>
                      <a:cubicBezTo>
                        <a:pt x="10533" y="21616"/>
                        <a:pt x="10929" y="21417"/>
                        <a:pt x="11210" y="21076"/>
                      </a:cubicBezTo>
                      <a:cubicBezTo>
                        <a:pt x="11678" y="20525"/>
                        <a:pt x="11761" y="19726"/>
                        <a:pt x="11822" y="18982"/>
                      </a:cubicBezTo>
                      <a:cubicBezTo>
                        <a:pt x="12014" y="16702"/>
                        <a:pt x="12207" y="14421"/>
                        <a:pt x="12400" y="12146"/>
                      </a:cubicBezTo>
                      <a:cubicBezTo>
                        <a:pt x="12653" y="9073"/>
                        <a:pt x="12912" y="5949"/>
                        <a:pt x="12389" y="2920"/>
                      </a:cubicBezTo>
                      <a:cubicBezTo>
                        <a:pt x="12257" y="2143"/>
                        <a:pt x="12042" y="1328"/>
                        <a:pt x="11480" y="837"/>
                      </a:cubicBezTo>
                      <a:cubicBezTo>
                        <a:pt x="11133" y="535"/>
                        <a:pt x="10703" y="391"/>
                        <a:pt x="10274" y="287"/>
                      </a:cubicBezTo>
                      <a:cubicBezTo>
                        <a:pt x="9482" y="88"/>
                        <a:pt x="8653" y="0"/>
                        <a:pt x="78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0"/>
                <p:cNvSpPr/>
                <p:nvPr/>
              </p:nvSpPr>
              <p:spPr>
                <a:xfrm>
                  <a:off x="683035" y="1511941"/>
                  <a:ext cx="835206" cy="37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5056" extrusionOk="0">
                      <a:moveTo>
                        <a:pt x="4346" y="1"/>
                      </a:moveTo>
                      <a:cubicBezTo>
                        <a:pt x="3598" y="1"/>
                        <a:pt x="2848" y="109"/>
                        <a:pt x="2143" y="344"/>
                      </a:cubicBezTo>
                      <a:cubicBezTo>
                        <a:pt x="1575" y="531"/>
                        <a:pt x="959" y="807"/>
                        <a:pt x="540" y="1253"/>
                      </a:cubicBezTo>
                      <a:cubicBezTo>
                        <a:pt x="160" y="1666"/>
                        <a:pt x="0" y="2233"/>
                        <a:pt x="99" y="2790"/>
                      </a:cubicBezTo>
                      <a:cubicBezTo>
                        <a:pt x="215" y="3374"/>
                        <a:pt x="617" y="3864"/>
                        <a:pt x="1168" y="4090"/>
                      </a:cubicBezTo>
                      <a:cubicBezTo>
                        <a:pt x="1504" y="4228"/>
                        <a:pt x="1873" y="4266"/>
                        <a:pt x="2231" y="4288"/>
                      </a:cubicBezTo>
                      <a:cubicBezTo>
                        <a:pt x="2364" y="4299"/>
                        <a:pt x="2497" y="4305"/>
                        <a:pt x="2629" y="4305"/>
                      </a:cubicBezTo>
                      <a:cubicBezTo>
                        <a:pt x="2887" y="4305"/>
                        <a:pt x="3142" y="4284"/>
                        <a:pt x="3393" y="4244"/>
                      </a:cubicBezTo>
                      <a:cubicBezTo>
                        <a:pt x="3426" y="4288"/>
                        <a:pt x="3465" y="4332"/>
                        <a:pt x="3498" y="4376"/>
                      </a:cubicBezTo>
                      <a:cubicBezTo>
                        <a:pt x="3559" y="4453"/>
                        <a:pt x="3619" y="4525"/>
                        <a:pt x="3680" y="4602"/>
                      </a:cubicBezTo>
                      <a:cubicBezTo>
                        <a:pt x="3801" y="4745"/>
                        <a:pt x="3928" y="4889"/>
                        <a:pt x="4060" y="5026"/>
                      </a:cubicBezTo>
                      <a:cubicBezTo>
                        <a:pt x="4081" y="5045"/>
                        <a:pt x="4109" y="5055"/>
                        <a:pt x="4136" y="5055"/>
                      </a:cubicBezTo>
                      <a:cubicBezTo>
                        <a:pt x="4172" y="5055"/>
                        <a:pt x="4206" y="5039"/>
                        <a:pt x="4225" y="5004"/>
                      </a:cubicBezTo>
                      <a:cubicBezTo>
                        <a:pt x="4379" y="4756"/>
                        <a:pt x="4545" y="4508"/>
                        <a:pt x="4710" y="4266"/>
                      </a:cubicBezTo>
                      <a:cubicBezTo>
                        <a:pt x="4727" y="4283"/>
                        <a:pt x="4747" y="4290"/>
                        <a:pt x="4768" y="4290"/>
                      </a:cubicBezTo>
                      <a:cubicBezTo>
                        <a:pt x="4774" y="4290"/>
                        <a:pt x="4780" y="4289"/>
                        <a:pt x="4787" y="4288"/>
                      </a:cubicBezTo>
                      <a:cubicBezTo>
                        <a:pt x="5933" y="4145"/>
                        <a:pt x="7222" y="3699"/>
                        <a:pt x="7657" y="2514"/>
                      </a:cubicBezTo>
                      <a:cubicBezTo>
                        <a:pt x="7839" y="2030"/>
                        <a:pt x="7795" y="1490"/>
                        <a:pt x="7547" y="1038"/>
                      </a:cubicBezTo>
                      <a:cubicBezTo>
                        <a:pt x="7244" y="515"/>
                        <a:pt x="6687" y="327"/>
                        <a:pt x="6126" y="201"/>
                      </a:cubicBezTo>
                      <a:cubicBezTo>
                        <a:pt x="5549" y="71"/>
                        <a:pt x="4948" y="1"/>
                        <a:pt x="43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321;p20"/>
              <p:cNvSpPr/>
              <p:nvPr/>
            </p:nvSpPr>
            <p:spPr>
              <a:xfrm>
                <a:off x="1665913" y="1633100"/>
                <a:ext cx="5833682" cy="689457"/>
              </a:xfrm>
              <a:custGeom>
                <a:avLst/>
                <a:gdLst/>
                <a:ahLst/>
                <a:cxnLst/>
                <a:rect l="l" t="t" r="r" b="b"/>
                <a:pathLst>
                  <a:path w="83169" h="9134" extrusionOk="0">
                    <a:moveTo>
                      <a:pt x="29075" y="3234"/>
                    </a:moveTo>
                    <a:cubicBezTo>
                      <a:pt x="29058" y="3212"/>
                      <a:pt x="29036" y="3195"/>
                      <a:pt x="29014" y="3179"/>
                    </a:cubicBezTo>
                    <a:cubicBezTo>
                      <a:pt x="28986" y="3140"/>
                      <a:pt x="28959" y="3107"/>
                      <a:pt x="28920" y="3080"/>
                    </a:cubicBezTo>
                    <a:cubicBezTo>
                      <a:pt x="28854" y="3047"/>
                      <a:pt x="28777" y="3047"/>
                      <a:pt x="28711" y="3080"/>
                    </a:cubicBezTo>
                    <a:cubicBezTo>
                      <a:pt x="28678" y="3102"/>
                      <a:pt x="28650" y="3129"/>
                      <a:pt x="28623" y="3168"/>
                    </a:cubicBezTo>
                    <a:cubicBezTo>
                      <a:pt x="28595" y="3179"/>
                      <a:pt x="28562" y="3195"/>
                      <a:pt x="28540" y="3223"/>
                    </a:cubicBezTo>
                    <a:cubicBezTo>
                      <a:pt x="28485" y="3256"/>
                      <a:pt x="28436" y="3311"/>
                      <a:pt x="28414" y="3372"/>
                    </a:cubicBezTo>
                    <a:cubicBezTo>
                      <a:pt x="28408" y="3383"/>
                      <a:pt x="28392" y="3443"/>
                      <a:pt x="28386" y="3460"/>
                    </a:cubicBezTo>
                    <a:cubicBezTo>
                      <a:pt x="28381" y="3476"/>
                      <a:pt x="28375" y="3520"/>
                      <a:pt x="28364" y="3548"/>
                    </a:cubicBezTo>
                    <a:cubicBezTo>
                      <a:pt x="28331" y="3658"/>
                      <a:pt x="28292" y="3768"/>
                      <a:pt x="28248" y="3873"/>
                    </a:cubicBezTo>
                    <a:cubicBezTo>
                      <a:pt x="28215" y="3950"/>
                      <a:pt x="27989" y="4490"/>
                      <a:pt x="28226" y="4490"/>
                    </a:cubicBezTo>
                    <a:cubicBezTo>
                      <a:pt x="28320" y="4490"/>
                      <a:pt x="28408" y="4462"/>
                      <a:pt x="28485" y="4413"/>
                    </a:cubicBezTo>
                    <a:cubicBezTo>
                      <a:pt x="28557" y="4374"/>
                      <a:pt x="28628" y="4330"/>
                      <a:pt x="28695" y="4281"/>
                    </a:cubicBezTo>
                    <a:cubicBezTo>
                      <a:pt x="28810" y="4192"/>
                      <a:pt x="28909" y="4082"/>
                      <a:pt x="28986" y="3956"/>
                    </a:cubicBezTo>
                    <a:cubicBezTo>
                      <a:pt x="29042" y="3856"/>
                      <a:pt x="29091" y="3746"/>
                      <a:pt x="29124" y="3636"/>
                    </a:cubicBezTo>
                    <a:cubicBezTo>
                      <a:pt x="29163" y="3504"/>
                      <a:pt x="29218" y="3350"/>
                      <a:pt x="29075" y="3234"/>
                    </a:cubicBezTo>
                    <a:close/>
                    <a:moveTo>
                      <a:pt x="25665" y="7079"/>
                    </a:moveTo>
                    <a:lnTo>
                      <a:pt x="25654" y="7079"/>
                    </a:lnTo>
                    <a:cubicBezTo>
                      <a:pt x="25632" y="7079"/>
                      <a:pt x="25615" y="7084"/>
                      <a:pt x="25593" y="7084"/>
                    </a:cubicBezTo>
                    <a:lnTo>
                      <a:pt x="25533" y="7090"/>
                    </a:lnTo>
                    <a:lnTo>
                      <a:pt x="25516" y="7095"/>
                    </a:lnTo>
                    <a:cubicBezTo>
                      <a:pt x="25378" y="7101"/>
                      <a:pt x="25241" y="7134"/>
                      <a:pt x="25114" y="7189"/>
                    </a:cubicBezTo>
                    <a:cubicBezTo>
                      <a:pt x="25070" y="7211"/>
                      <a:pt x="25020" y="7228"/>
                      <a:pt x="24971" y="7244"/>
                    </a:cubicBezTo>
                    <a:lnTo>
                      <a:pt x="24888" y="7266"/>
                    </a:lnTo>
                    <a:lnTo>
                      <a:pt x="24844" y="7277"/>
                    </a:lnTo>
                    <a:cubicBezTo>
                      <a:pt x="24899" y="7266"/>
                      <a:pt x="24899" y="7266"/>
                      <a:pt x="24844" y="7277"/>
                    </a:cubicBezTo>
                    <a:lnTo>
                      <a:pt x="24778" y="7294"/>
                    </a:lnTo>
                    <a:cubicBezTo>
                      <a:pt x="24745" y="7305"/>
                      <a:pt x="24750" y="7305"/>
                      <a:pt x="24794" y="7294"/>
                    </a:cubicBezTo>
                    <a:cubicBezTo>
                      <a:pt x="24767" y="7299"/>
                      <a:pt x="24739" y="7305"/>
                      <a:pt x="24706" y="7310"/>
                    </a:cubicBezTo>
                    <a:cubicBezTo>
                      <a:pt x="24657" y="7321"/>
                      <a:pt x="24602" y="7332"/>
                      <a:pt x="24547" y="7338"/>
                    </a:cubicBezTo>
                    <a:cubicBezTo>
                      <a:pt x="24497" y="7349"/>
                      <a:pt x="24447" y="7360"/>
                      <a:pt x="24403" y="7371"/>
                    </a:cubicBezTo>
                    <a:cubicBezTo>
                      <a:pt x="24447" y="7360"/>
                      <a:pt x="24425" y="7365"/>
                      <a:pt x="24392" y="7371"/>
                    </a:cubicBezTo>
                    <a:cubicBezTo>
                      <a:pt x="24343" y="7376"/>
                      <a:pt x="24299" y="7387"/>
                      <a:pt x="24255" y="7404"/>
                    </a:cubicBezTo>
                    <a:cubicBezTo>
                      <a:pt x="24216" y="7415"/>
                      <a:pt x="24178" y="7437"/>
                      <a:pt x="24150" y="7470"/>
                    </a:cubicBezTo>
                    <a:cubicBezTo>
                      <a:pt x="24078" y="7520"/>
                      <a:pt x="24089" y="7602"/>
                      <a:pt x="24183" y="7641"/>
                    </a:cubicBezTo>
                    <a:cubicBezTo>
                      <a:pt x="24244" y="7685"/>
                      <a:pt x="24315" y="7707"/>
                      <a:pt x="24392" y="7712"/>
                    </a:cubicBezTo>
                    <a:cubicBezTo>
                      <a:pt x="24475" y="7723"/>
                      <a:pt x="24552" y="7723"/>
                      <a:pt x="24635" y="7723"/>
                    </a:cubicBezTo>
                    <a:cubicBezTo>
                      <a:pt x="24783" y="7712"/>
                      <a:pt x="24927" y="7696"/>
                      <a:pt x="25075" y="7668"/>
                    </a:cubicBezTo>
                    <a:cubicBezTo>
                      <a:pt x="25208" y="7641"/>
                      <a:pt x="25345" y="7597"/>
                      <a:pt x="25478" y="7553"/>
                    </a:cubicBezTo>
                    <a:cubicBezTo>
                      <a:pt x="25544" y="7525"/>
                      <a:pt x="25615" y="7498"/>
                      <a:pt x="25676" y="7459"/>
                    </a:cubicBezTo>
                    <a:cubicBezTo>
                      <a:pt x="25709" y="7437"/>
                      <a:pt x="25742" y="7409"/>
                      <a:pt x="25775" y="7387"/>
                    </a:cubicBezTo>
                    <a:cubicBezTo>
                      <a:pt x="25803" y="7360"/>
                      <a:pt x="25819" y="7321"/>
                      <a:pt x="25819" y="7288"/>
                    </a:cubicBezTo>
                    <a:lnTo>
                      <a:pt x="25819" y="7277"/>
                    </a:lnTo>
                    <a:cubicBezTo>
                      <a:pt x="25819" y="7272"/>
                      <a:pt x="25825" y="7266"/>
                      <a:pt x="25825" y="7261"/>
                    </a:cubicBezTo>
                    <a:cubicBezTo>
                      <a:pt x="25830" y="7250"/>
                      <a:pt x="25825" y="7244"/>
                      <a:pt x="25825" y="7266"/>
                    </a:cubicBezTo>
                    <a:cubicBezTo>
                      <a:pt x="25830" y="7255"/>
                      <a:pt x="25836" y="7250"/>
                      <a:pt x="25836" y="7239"/>
                    </a:cubicBezTo>
                    <a:cubicBezTo>
                      <a:pt x="25841" y="7217"/>
                      <a:pt x="25841" y="7189"/>
                      <a:pt x="25836" y="7167"/>
                    </a:cubicBezTo>
                    <a:lnTo>
                      <a:pt x="25836" y="7162"/>
                    </a:lnTo>
                    <a:cubicBezTo>
                      <a:pt x="25852" y="7101"/>
                      <a:pt x="25758" y="7062"/>
                      <a:pt x="25665" y="7079"/>
                    </a:cubicBezTo>
                    <a:close/>
                    <a:moveTo>
                      <a:pt x="28045" y="5360"/>
                    </a:moveTo>
                    <a:cubicBezTo>
                      <a:pt x="28033" y="5349"/>
                      <a:pt x="28033" y="5333"/>
                      <a:pt x="28028" y="5327"/>
                    </a:cubicBezTo>
                    <a:cubicBezTo>
                      <a:pt x="28017" y="5305"/>
                      <a:pt x="28000" y="5294"/>
                      <a:pt x="27984" y="5283"/>
                    </a:cubicBezTo>
                    <a:cubicBezTo>
                      <a:pt x="27940" y="5256"/>
                      <a:pt x="27885" y="5256"/>
                      <a:pt x="27841" y="5272"/>
                    </a:cubicBezTo>
                    <a:cubicBezTo>
                      <a:pt x="27808" y="5283"/>
                      <a:pt x="27780" y="5300"/>
                      <a:pt x="27758" y="5322"/>
                    </a:cubicBezTo>
                    <a:cubicBezTo>
                      <a:pt x="27720" y="5333"/>
                      <a:pt x="27686" y="5355"/>
                      <a:pt x="27653" y="5377"/>
                    </a:cubicBezTo>
                    <a:cubicBezTo>
                      <a:pt x="27598" y="5410"/>
                      <a:pt x="27554" y="5448"/>
                      <a:pt x="27516" y="5498"/>
                    </a:cubicBezTo>
                    <a:cubicBezTo>
                      <a:pt x="27472" y="5553"/>
                      <a:pt x="27433" y="5608"/>
                      <a:pt x="27395" y="5663"/>
                    </a:cubicBezTo>
                    <a:cubicBezTo>
                      <a:pt x="27383" y="5685"/>
                      <a:pt x="27372" y="5702"/>
                      <a:pt x="27356" y="5724"/>
                    </a:cubicBezTo>
                    <a:lnTo>
                      <a:pt x="27323" y="5768"/>
                    </a:lnTo>
                    <a:cubicBezTo>
                      <a:pt x="27290" y="5812"/>
                      <a:pt x="27251" y="5850"/>
                      <a:pt x="27213" y="5889"/>
                    </a:cubicBezTo>
                    <a:cubicBezTo>
                      <a:pt x="27136" y="5972"/>
                      <a:pt x="27053" y="6054"/>
                      <a:pt x="26965" y="6131"/>
                    </a:cubicBezTo>
                    <a:cubicBezTo>
                      <a:pt x="26915" y="6170"/>
                      <a:pt x="26882" y="6214"/>
                      <a:pt x="26838" y="6253"/>
                    </a:cubicBezTo>
                    <a:cubicBezTo>
                      <a:pt x="26816" y="6275"/>
                      <a:pt x="26794" y="6297"/>
                      <a:pt x="26772" y="6313"/>
                    </a:cubicBezTo>
                    <a:cubicBezTo>
                      <a:pt x="26756" y="6335"/>
                      <a:pt x="26744" y="6357"/>
                      <a:pt x="26739" y="6385"/>
                    </a:cubicBezTo>
                    <a:lnTo>
                      <a:pt x="26739" y="6385"/>
                    </a:lnTo>
                    <a:lnTo>
                      <a:pt x="26728" y="6396"/>
                    </a:lnTo>
                    <a:cubicBezTo>
                      <a:pt x="26700" y="6423"/>
                      <a:pt x="26700" y="6467"/>
                      <a:pt x="26728" y="6489"/>
                    </a:cubicBezTo>
                    <a:lnTo>
                      <a:pt x="26728" y="6489"/>
                    </a:lnTo>
                    <a:cubicBezTo>
                      <a:pt x="26711" y="6506"/>
                      <a:pt x="26733" y="6523"/>
                      <a:pt x="26761" y="6517"/>
                    </a:cubicBezTo>
                    <a:lnTo>
                      <a:pt x="26761" y="6517"/>
                    </a:lnTo>
                    <a:cubicBezTo>
                      <a:pt x="26805" y="6539"/>
                      <a:pt x="26860" y="6545"/>
                      <a:pt x="26910" y="6534"/>
                    </a:cubicBezTo>
                    <a:cubicBezTo>
                      <a:pt x="26915" y="6534"/>
                      <a:pt x="26959" y="6523"/>
                      <a:pt x="26959" y="6523"/>
                    </a:cubicBezTo>
                    <a:cubicBezTo>
                      <a:pt x="26976" y="6528"/>
                      <a:pt x="26998" y="6528"/>
                      <a:pt x="27014" y="6523"/>
                    </a:cubicBezTo>
                    <a:cubicBezTo>
                      <a:pt x="27069" y="6517"/>
                      <a:pt x="27119" y="6506"/>
                      <a:pt x="27169" y="6484"/>
                    </a:cubicBezTo>
                    <a:cubicBezTo>
                      <a:pt x="27257" y="6451"/>
                      <a:pt x="27345" y="6412"/>
                      <a:pt x="27428" y="6374"/>
                    </a:cubicBezTo>
                    <a:cubicBezTo>
                      <a:pt x="27565" y="6302"/>
                      <a:pt x="27692" y="6209"/>
                      <a:pt x="27802" y="6098"/>
                    </a:cubicBezTo>
                    <a:cubicBezTo>
                      <a:pt x="27896" y="6005"/>
                      <a:pt x="27978" y="5900"/>
                      <a:pt x="28056" y="5784"/>
                    </a:cubicBezTo>
                    <a:cubicBezTo>
                      <a:pt x="28094" y="5729"/>
                      <a:pt x="28116" y="5663"/>
                      <a:pt x="28127" y="5592"/>
                    </a:cubicBezTo>
                    <a:cubicBezTo>
                      <a:pt x="28138" y="5542"/>
                      <a:pt x="28127" y="5492"/>
                      <a:pt x="28105" y="5448"/>
                    </a:cubicBezTo>
                    <a:cubicBezTo>
                      <a:pt x="28094" y="5415"/>
                      <a:pt x="28072" y="5382"/>
                      <a:pt x="28045" y="5360"/>
                    </a:cubicBezTo>
                    <a:close/>
                    <a:moveTo>
                      <a:pt x="49864" y="436"/>
                    </a:moveTo>
                    <a:cubicBezTo>
                      <a:pt x="49847" y="414"/>
                      <a:pt x="49825" y="397"/>
                      <a:pt x="49803" y="386"/>
                    </a:cubicBezTo>
                    <a:cubicBezTo>
                      <a:pt x="49803" y="386"/>
                      <a:pt x="49803" y="375"/>
                      <a:pt x="49798" y="375"/>
                    </a:cubicBezTo>
                    <a:lnTo>
                      <a:pt x="49798" y="381"/>
                    </a:lnTo>
                    <a:cubicBezTo>
                      <a:pt x="49798" y="381"/>
                      <a:pt x="49798" y="381"/>
                      <a:pt x="49792" y="381"/>
                    </a:cubicBezTo>
                    <a:cubicBezTo>
                      <a:pt x="49787" y="370"/>
                      <a:pt x="49776" y="359"/>
                      <a:pt x="49770" y="342"/>
                    </a:cubicBezTo>
                    <a:cubicBezTo>
                      <a:pt x="49721" y="303"/>
                      <a:pt x="49666" y="270"/>
                      <a:pt x="49605" y="254"/>
                    </a:cubicBezTo>
                    <a:cubicBezTo>
                      <a:pt x="49506" y="210"/>
                      <a:pt x="49407" y="182"/>
                      <a:pt x="49296" y="160"/>
                    </a:cubicBezTo>
                    <a:cubicBezTo>
                      <a:pt x="49137" y="127"/>
                      <a:pt x="48971" y="94"/>
                      <a:pt x="48801" y="67"/>
                    </a:cubicBezTo>
                    <a:cubicBezTo>
                      <a:pt x="48613" y="39"/>
                      <a:pt x="48465" y="22"/>
                      <a:pt x="48294" y="6"/>
                    </a:cubicBezTo>
                    <a:cubicBezTo>
                      <a:pt x="48189" y="0"/>
                      <a:pt x="48090" y="0"/>
                      <a:pt x="47985" y="6"/>
                    </a:cubicBezTo>
                    <a:cubicBezTo>
                      <a:pt x="47947" y="6"/>
                      <a:pt x="47903" y="11"/>
                      <a:pt x="47864" y="17"/>
                    </a:cubicBezTo>
                    <a:cubicBezTo>
                      <a:pt x="47831" y="28"/>
                      <a:pt x="47793" y="34"/>
                      <a:pt x="47760" y="39"/>
                    </a:cubicBezTo>
                    <a:cubicBezTo>
                      <a:pt x="47699" y="39"/>
                      <a:pt x="47655" y="89"/>
                      <a:pt x="47704" y="116"/>
                    </a:cubicBezTo>
                    <a:cubicBezTo>
                      <a:pt x="47732" y="133"/>
                      <a:pt x="47743" y="155"/>
                      <a:pt x="47765" y="177"/>
                    </a:cubicBezTo>
                    <a:cubicBezTo>
                      <a:pt x="47798" y="199"/>
                      <a:pt x="47826" y="221"/>
                      <a:pt x="47859" y="237"/>
                    </a:cubicBezTo>
                    <a:cubicBezTo>
                      <a:pt x="47925" y="276"/>
                      <a:pt x="47991" y="309"/>
                      <a:pt x="48057" y="336"/>
                    </a:cubicBezTo>
                    <a:cubicBezTo>
                      <a:pt x="48211" y="392"/>
                      <a:pt x="48366" y="441"/>
                      <a:pt x="48525" y="485"/>
                    </a:cubicBezTo>
                    <a:cubicBezTo>
                      <a:pt x="48702" y="535"/>
                      <a:pt x="48878" y="584"/>
                      <a:pt x="49065" y="623"/>
                    </a:cubicBezTo>
                    <a:cubicBezTo>
                      <a:pt x="49170" y="645"/>
                      <a:pt x="49274" y="656"/>
                      <a:pt x="49379" y="661"/>
                    </a:cubicBezTo>
                    <a:cubicBezTo>
                      <a:pt x="49434" y="667"/>
                      <a:pt x="49495" y="661"/>
                      <a:pt x="49550" y="656"/>
                    </a:cubicBezTo>
                    <a:lnTo>
                      <a:pt x="49610" y="645"/>
                    </a:lnTo>
                    <a:cubicBezTo>
                      <a:pt x="49627" y="639"/>
                      <a:pt x="49649" y="634"/>
                      <a:pt x="49666" y="634"/>
                    </a:cubicBezTo>
                    <a:cubicBezTo>
                      <a:pt x="49710" y="628"/>
                      <a:pt x="49748" y="617"/>
                      <a:pt x="49787" y="606"/>
                    </a:cubicBezTo>
                    <a:cubicBezTo>
                      <a:pt x="49803" y="601"/>
                      <a:pt x="49820" y="595"/>
                      <a:pt x="49836" y="590"/>
                    </a:cubicBezTo>
                    <a:cubicBezTo>
                      <a:pt x="49891" y="573"/>
                      <a:pt x="49935" y="524"/>
                      <a:pt x="49891" y="491"/>
                    </a:cubicBezTo>
                    <a:cubicBezTo>
                      <a:pt x="49875" y="480"/>
                      <a:pt x="49875" y="452"/>
                      <a:pt x="49864" y="436"/>
                    </a:cubicBezTo>
                    <a:close/>
                    <a:moveTo>
                      <a:pt x="33470" y="408"/>
                    </a:moveTo>
                    <a:cubicBezTo>
                      <a:pt x="33437" y="408"/>
                      <a:pt x="33432" y="408"/>
                      <a:pt x="33454" y="414"/>
                    </a:cubicBezTo>
                    <a:cubicBezTo>
                      <a:pt x="33404" y="403"/>
                      <a:pt x="33355" y="403"/>
                      <a:pt x="33305" y="414"/>
                    </a:cubicBezTo>
                    <a:lnTo>
                      <a:pt x="33245" y="419"/>
                    </a:lnTo>
                    <a:cubicBezTo>
                      <a:pt x="33289" y="419"/>
                      <a:pt x="33267" y="419"/>
                      <a:pt x="33178" y="425"/>
                    </a:cubicBezTo>
                    <a:cubicBezTo>
                      <a:pt x="33079" y="441"/>
                      <a:pt x="32980" y="463"/>
                      <a:pt x="32887" y="496"/>
                    </a:cubicBezTo>
                    <a:cubicBezTo>
                      <a:pt x="32815" y="518"/>
                      <a:pt x="32743" y="540"/>
                      <a:pt x="32672" y="562"/>
                    </a:cubicBezTo>
                    <a:cubicBezTo>
                      <a:pt x="32523" y="623"/>
                      <a:pt x="32363" y="678"/>
                      <a:pt x="32225" y="744"/>
                    </a:cubicBezTo>
                    <a:cubicBezTo>
                      <a:pt x="32159" y="772"/>
                      <a:pt x="32104" y="810"/>
                      <a:pt x="32049" y="843"/>
                    </a:cubicBezTo>
                    <a:cubicBezTo>
                      <a:pt x="32016" y="860"/>
                      <a:pt x="31978" y="876"/>
                      <a:pt x="31956" y="893"/>
                    </a:cubicBezTo>
                    <a:cubicBezTo>
                      <a:pt x="31934" y="909"/>
                      <a:pt x="31912" y="926"/>
                      <a:pt x="31895" y="948"/>
                    </a:cubicBezTo>
                    <a:cubicBezTo>
                      <a:pt x="31873" y="970"/>
                      <a:pt x="31889" y="1003"/>
                      <a:pt x="31934" y="1003"/>
                    </a:cubicBezTo>
                    <a:cubicBezTo>
                      <a:pt x="31967" y="1009"/>
                      <a:pt x="32005" y="1014"/>
                      <a:pt x="32038" y="1014"/>
                    </a:cubicBezTo>
                    <a:cubicBezTo>
                      <a:pt x="32082" y="1014"/>
                      <a:pt x="32121" y="1003"/>
                      <a:pt x="32159" y="1003"/>
                    </a:cubicBezTo>
                    <a:cubicBezTo>
                      <a:pt x="32248" y="998"/>
                      <a:pt x="32341" y="992"/>
                      <a:pt x="32429" y="981"/>
                    </a:cubicBezTo>
                    <a:cubicBezTo>
                      <a:pt x="32589" y="964"/>
                      <a:pt x="32743" y="931"/>
                      <a:pt x="32898" y="898"/>
                    </a:cubicBezTo>
                    <a:cubicBezTo>
                      <a:pt x="32997" y="882"/>
                      <a:pt x="33090" y="860"/>
                      <a:pt x="33184" y="832"/>
                    </a:cubicBezTo>
                    <a:cubicBezTo>
                      <a:pt x="33283" y="816"/>
                      <a:pt x="33377" y="783"/>
                      <a:pt x="33459" y="744"/>
                    </a:cubicBezTo>
                    <a:cubicBezTo>
                      <a:pt x="33492" y="733"/>
                      <a:pt x="33492" y="728"/>
                      <a:pt x="33470" y="733"/>
                    </a:cubicBezTo>
                    <a:lnTo>
                      <a:pt x="33526" y="711"/>
                    </a:lnTo>
                    <a:cubicBezTo>
                      <a:pt x="33564" y="689"/>
                      <a:pt x="33603" y="667"/>
                      <a:pt x="33641" y="639"/>
                    </a:cubicBezTo>
                    <a:cubicBezTo>
                      <a:pt x="33707" y="595"/>
                      <a:pt x="33779" y="535"/>
                      <a:pt x="33729" y="474"/>
                    </a:cubicBezTo>
                    <a:cubicBezTo>
                      <a:pt x="33691" y="425"/>
                      <a:pt x="33564" y="392"/>
                      <a:pt x="33470" y="408"/>
                    </a:cubicBezTo>
                    <a:close/>
                    <a:moveTo>
                      <a:pt x="30738" y="1289"/>
                    </a:moveTo>
                    <a:cubicBezTo>
                      <a:pt x="30705" y="1262"/>
                      <a:pt x="30667" y="1256"/>
                      <a:pt x="30628" y="1262"/>
                    </a:cubicBezTo>
                    <a:cubicBezTo>
                      <a:pt x="30606" y="1262"/>
                      <a:pt x="30584" y="1267"/>
                      <a:pt x="30562" y="1278"/>
                    </a:cubicBezTo>
                    <a:cubicBezTo>
                      <a:pt x="30523" y="1278"/>
                      <a:pt x="30485" y="1284"/>
                      <a:pt x="30452" y="1295"/>
                    </a:cubicBezTo>
                    <a:cubicBezTo>
                      <a:pt x="30430" y="1300"/>
                      <a:pt x="30391" y="1317"/>
                      <a:pt x="30380" y="1323"/>
                    </a:cubicBezTo>
                    <a:lnTo>
                      <a:pt x="30347" y="1334"/>
                    </a:lnTo>
                    <a:cubicBezTo>
                      <a:pt x="30259" y="1367"/>
                      <a:pt x="30182" y="1427"/>
                      <a:pt x="30121" y="1499"/>
                    </a:cubicBezTo>
                    <a:cubicBezTo>
                      <a:pt x="30028" y="1587"/>
                      <a:pt x="29939" y="1675"/>
                      <a:pt x="29846" y="1763"/>
                    </a:cubicBezTo>
                    <a:cubicBezTo>
                      <a:pt x="29752" y="1851"/>
                      <a:pt x="29653" y="1928"/>
                      <a:pt x="29565" y="2017"/>
                    </a:cubicBezTo>
                    <a:cubicBezTo>
                      <a:pt x="29521" y="2061"/>
                      <a:pt x="29471" y="2105"/>
                      <a:pt x="29427" y="2149"/>
                    </a:cubicBezTo>
                    <a:cubicBezTo>
                      <a:pt x="29383" y="2193"/>
                      <a:pt x="29345" y="2242"/>
                      <a:pt x="29311" y="2298"/>
                    </a:cubicBezTo>
                    <a:cubicBezTo>
                      <a:pt x="29273" y="2336"/>
                      <a:pt x="29289" y="2402"/>
                      <a:pt x="29339" y="2424"/>
                    </a:cubicBezTo>
                    <a:cubicBezTo>
                      <a:pt x="29405" y="2457"/>
                      <a:pt x="29482" y="2463"/>
                      <a:pt x="29554" y="2441"/>
                    </a:cubicBezTo>
                    <a:cubicBezTo>
                      <a:pt x="29631" y="2413"/>
                      <a:pt x="29708" y="2386"/>
                      <a:pt x="29785" y="2353"/>
                    </a:cubicBezTo>
                    <a:cubicBezTo>
                      <a:pt x="29857" y="2320"/>
                      <a:pt x="29923" y="2281"/>
                      <a:pt x="29989" y="2242"/>
                    </a:cubicBezTo>
                    <a:cubicBezTo>
                      <a:pt x="30121" y="2160"/>
                      <a:pt x="30248" y="2072"/>
                      <a:pt x="30369" y="1973"/>
                    </a:cubicBezTo>
                    <a:cubicBezTo>
                      <a:pt x="30474" y="1890"/>
                      <a:pt x="30573" y="1807"/>
                      <a:pt x="30661" y="1714"/>
                    </a:cubicBezTo>
                    <a:cubicBezTo>
                      <a:pt x="30716" y="1664"/>
                      <a:pt x="30766" y="1609"/>
                      <a:pt x="30804" y="1543"/>
                    </a:cubicBezTo>
                    <a:cubicBezTo>
                      <a:pt x="30837" y="1477"/>
                      <a:pt x="30821" y="1394"/>
                      <a:pt x="30771" y="1339"/>
                    </a:cubicBezTo>
                    <a:cubicBezTo>
                      <a:pt x="30766" y="1317"/>
                      <a:pt x="30755" y="1300"/>
                      <a:pt x="30738" y="1289"/>
                    </a:cubicBezTo>
                    <a:close/>
                    <a:moveTo>
                      <a:pt x="5840" y="3702"/>
                    </a:moveTo>
                    <a:cubicBezTo>
                      <a:pt x="5746" y="3586"/>
                      <a:pt x="5636" y="3487"/>
                      <a:pt x="5515" y="3405"/>
                    </a:cubicBezTo>
                    <a:cubicBezTo>
                      <a:pt x="5410" y="3339"/>
                      <a:pt x="5283" y="3239"/>
                      <a:pt x="5123" y="3234"/>
                    </a:cubicBezTo>
                    <a:cubicBezTo>
                      <a:pt x="5090" y="3234"/>
                      <a:pt x="5063" y="3223"/>
                      <a:pt x="5041" y="3206"/>
                    </a:cubicBezTo>
                    <a:cubicBezTo>
                      <a:pt x="5013" y="3184"/>
                      <a:pt x="4953" y="3206"/>
                      <a:pt x="4964" y="3234"/>
                    </a:cubicBezTo>
                    <a:cubicBezTo>
                      <a:pt x="4980" y="3273"/>
                      <a:pt x="4942" y="3278"/>
                      <a:pt x="4920" y="3317"/>
                    </a:cubicBezTo>
                    <a:cubicBezTo>
                      <a:pt x="4909" y="3339"/>
                      <a:pt x="4903" y="3366"/>
                      <a:pt x="4909" y="3394"/>
                    </a:cubicBezTo>
                    <a:cubicBezTo>
                      <a:pt x="4909" y="3449"/>
                      <a:pt x="4925" y="3498"/>
                      <a:pt x="4931" y="3548"/>
                    </a:cubicBezTo>
                    <a:cubicBezTo>
                      <a:pt x="4953" y="3664"/>
                      <a:pt x="4991" y="3779"/>
                      <a:pt x="5046" y="3889"/>
                    </a:cubicBezTo>
                    <a:cubicBezTo>
                      <a:pt x="5090" y="3994"/>
                      <a:pt x="5146" y="4093"/>
                      <a:pt x="5206" y="4187"/>
                    </a:cubicBezTo>
                    <a:cubicBezTo>
                      <a:pt x="5256" y="4270"/>
                      <a:pt x="5322" y="4336"/>
                      <a:pt x="5399" y="4391"/>
                    </a:cubicBezTo>
                    <a:lnTo>
                      <a:pt x="5448" y="4413"/>
                    </a:lnTo>
                    <a:cubicBezTo>
                      <a:pt x="5459" y="4429"/>
                      <a:pt x="5476" y="4440"/>
                      <a:pt x="5498" y="4446"/>
                    </a:cubicBezTo>
                    <a:cubicBezTo>
                      <a:pt x="5548" y="4473"/>
                      <a:pt x="5608" y="4495"/>
                      <a:pt x="5669" y="4501"/>
                    </a:cubicBezTo>
                    <a:lnTo>
                      <a:pt x="5691" y="4512"/>
                    </a:lnTo>
                    <a:cubicBezTo>
                      <a:pt x="5773" y="4539"/>
                      <a:pt x="5867" y="4523"/>
                      <a:pt x="5939" y="4473"/>
                    </a:cubicBezTo>
                    <a:cubicBezTo>
                      <a:pt x="5944" y="4468"/>
                      <a:pt x="5950" y="4457"/>
                      <a:pt x="5955" y="4451"/>
                    </a:cubicBezTo>
                    <a:cubicBezTo>
                      <a:pt x="5994" y="4435"/>
                      <a:pt x="6032" y="4402"/>
                      <a:pt x="6054" y="4363"/>
                    </a:cubicBezTo>
                    <a:cubicBezTo>
                      <a:pt x="6065" y="4341"/>
                      <a:pt x="6071" y="4325"/>
                      <a:pt x="6076" y="4303"/>
                    </a:cubicBezTo>
                    <a:lnTo>
                      <a:pt x="6087" y="4286"/>
                    </a:lnTo>
                    <a:cubicBezTo>
                      <a:pt x="6121" y="4209"/>
                      <a:pt x="6093" y="4121"/>
                      <a:pt x="6060" y="4044"/>
                    </a:cubicBezTo>
                    <a:cubicBezTo>
                      <a:pt x="6010" y="3917"/>
                      <a:pt x="5933" y="3801"/>
                      <a:pt x="5840" y="3702"/>
                    </a:cubicBezTo>
                    <a:close/>
                    <a:moveTo>
                      <a:pt x="7779" y="6302"/>
                    </a:moveTo>
                    <a:cubicBezTo>
                      <a:pt x="7635" y="6170"/>
                      <a:pt x="7476" y="6043"/>
                      <a:pt x="7321" y="5911"/>
                    </a:cubicBezTo>
                    <a:cubicBezTo>
                      <a:pt x="7167" y="5784"/>
                      <a:pt x="7024" y="5663"/>
                      <a:pt x="6881" y="5531"/>
                    </a:cubicBezTo>
                    <a:cubicBezTo>
                      <a:pt x="6820" y="5481"/>
                      <a:pt x="6517" y="5178"/>
                      <a:pt x="6357" y="5289"/>
                    </a:cubicBezTo>
                    <a:cubicBezTo>
                      <a:pt x="6280" y="5344"/>
                      <a:pt x="6297" y="5410"/>
                      <a:pt x="6302" y="5476"/>
                    </a:cubicBezTo>
                    <a:cubicBezTo>
                      <a:pt x="6319" y="5559"/>
                      <a:pt x="6346" y="5636"/>
                      <a:pt x="6385" y="5713"/>
                    </a:cubicBezTo>
                    <a:cubicBezTo>
                      <a:pt x="6462" y="5878"/>
                      <a:pt x="6561" y="6032"/>
                      <a:pt x="6677" y="6181"/>
                    </a:cubicBezTo>
                    <a:cubicBezTo>
                      <a:pt x="6787" y="6330"/>
                      <a:pt x="6919" y="6462"/>
                      <a:pt x="7062" y="6578"/>
                    </a:cubicBezTo>
                    <a:cubicBezTo>
                      <a:pt x="7151" y="6655"/>
                      <a:pt x="7250" y="6726"/>
                      <a:pt x="7354" y="6781"/>
                    </a:cubicBezTo>
                    <a:cubicBezTo>
                      <a:pt x="7476" y="6842"/>
                      <a:pt x="7652" y="6919"/>
                      <a:pt x="7817" y="6892"/>
                    </a:cubicBezTo>
                    <a:cubicBezTo>
                      <a:pt x="7889" y="6897"/>
                      <a:pt x="7966" y="6864"/>
                      <a:pt x="8015" y="6809"/>
                    </a:cubicBezTo>
                    <a:cubicBezTo>
                      <a:pt x="8219" y="6666"/>
                      <a:pt x="7911" y="6429"/>
                      <a:pt x="7779" y="6302"/>
                    </a:cubicBezTo>
                    <a:close/>
                    <a:moveTo>
                      <a:pt x="3240" y="1653"/>
                    </a:moveTo>
                    <a:close/>
                    <a:moveTo>
                      <a:pt x="1846" y="1080"/>
                    </a:moveTo>
                    <a:cubicBezTo>
                      <a:pt x="1769" y="981"/>
                      <a:pt x="1559" y="926"/>
                      <a:pt x="1405" y="882"/>
                    </a:cubicBezTo>
                    <a:cubicBezTo>
                      <a:pt x="1251" y="838"/>
                      <a:pt x="1080" y="799"/>
                      <a:pt x="920" y="755"/>
                    </a:cubicBezTo>
                    <a:cubicBezTo>
                      <a:pt x="766" y="717"/>
                      <a:pt x="601" y="689"/>
                      <a:pt x="441" y="678"/>
                    </a:cubicBezTo>
                    <a:cubicBezTo>
                      <a:pt x="359" y="673"/>
                      <a:pt x="281" y="673"/>
                      <a:pt x="204" y="678"/>
                    </a:cubicBezTo>
                    <a:cubicBezTo>
                      <a:pt x="149" y="678"/>
                      <a:pt x="94" y="689"/>
                      <a:pt x="45" y="717"/>
                    </a:cubicBezTo>
                    <a:cubicBezTo>
                      <a:pt x="23" y="728"/>
                      <a:pt x="1" y="739"/>
                      <a:pt x="6" y="755"/>
                    </a:cubicBezTo>
                    <a:cubicBezTo>
                      <a:pt x="6" y="799"/>
                      <a:pt x="28" y="843"/>
                      <a:pt x="67" y="871"/>
                    </a:cubicBezTo>
                    <a:cubicBezTo>
                      <a:pt x="83" y="887"/>
                      <a:pt x="100" y="904"/>
                      <a:pt x="122" y="915"/>
                    </a:cubicBezTo>
                    <a:cubicBezTo>
                      <a:pt x="171" y="953"/>
                      <a:pt x="221" y="981"/>
                      <a:pt x="276" y="1009"/>
                    </a:cubicBezTo>
                    <a:cubicBezTo>
                      <a:pt x="342" y="1042"/>
                      <a:pt x="414" y="1080"/>
                      <a:pt x="491" y="1113"/>
                    </a:cubicBezTo>
                    <a:cubicBezTo>
                      <a:pt x="551" y="1135"/>
                      <a:pt x="617" y="1157"/>
                      <a:pt x="678" y="1174"/>
                    </a:cubicBezTo>
                    <a:cubicBezTo>
                      <a:pt x="805" y="1218"/>
                      <a:pt x="937" y="1262"/>
                      <a:pt x="1069" y="1300"/>
                    </a:cubicBezTo>
                    <a:cubicBezTo>
                      <a:pt x="1229" y="1345"/>
                      <a:pt x="1405" y="1394"/>
                      <a:pt x="1570" y="1378"/>
                    </a:cubicBezTo>
                    <a:lnTo>
                      <a:pt x="1626" y="1383"/>
                    </a:lnTo>
                    <a:cubicBezTo>
                      <a:pt x="1730" y="1394"/>
                      <a:pt x="1835" y="1350"/>
                      <a:pt x="1906" y="1273"/>
                    </a:cubicBezTo>
                    <a:cubicBezTo>
                      <a:pt x="1951" y="1201"/>
                      <a:pt x="1923" y="1130"/>
                      <a:pt x="1846" y="1080"/>
                    </a:cubicBezTo>
                    <a:close/>
                    <a:moveTo>
                      <a:pt x="3950" y="1973"/>
                    </a:moveTo>
                    <a:cubicBezTo>
                      <a:pt x="3857" y="1901"/>
                      <a:pt x="3757" y="1846"/>
                      <a:pt x="3653" y="1796"/>
                    </a:cubicBezTo>
                    <a:cubicBezTo>
                      <a:pt x="3581" y="1758"/>
                      <a:pt x="3504" y="1725"/>
                      <a:pt x="3427" y="1697"/>
                    </a:cubicBezTo>
                    <a:cubicBezTo>
                      <a:pt x="3366" y="1681"/>
                      <a:pt x="3300" y="1664"/>
                      <a:pt x="3240" y="1659"/>
                    </a:cubicBezTo>
                    <a:cubicBezTo>
                      <a:pt x="3251" y="1664"/>
                      <a:pt x="3251" y="1664"/>
                      <a:pt x="3229" y="1659"/>
                    </a:cubicBezTo>
                    <a:lnTo>
                      <a:pt x="3229" y="1659"/>
                    </a:lnTo>
                    <a:lnTo>
                      <a:pt x="3146" y="1636"/>
                    </a:lnTo>
                    <a:cubicBezTo>
                      <a:pt x="3113" y="1631"/>
                      <a:pt x="3074" y="1631"/>
                      <a:pt x="3041" y="1631"/>
                    </a:cubicBezTo>
                    <a:cubicBezTo>
                      <a:pt x="3003" y="1625"/>
                      <a:pt x="2959" y="1625"/>
                      <a:pt x="2915" y="1631"/>
                    </a:cubicBezTo>
                    <a:cubicBezTo>
                      <a:pt x="2826" y="1620"/>
                      <a:pt x="2744" y="1681"/>
                      <a:pt x="2810" y="1725"/>
                    </a:cubicBezTo>
                    <a:cubicBezTo>
                      <a:pt x="2815" y="1747"/>
                      <a:pt x="2821" y="1763"/>
                      <a:pt x="2837" y="1780"/>
                    </a:cubicBezTo>
                    <a:cubicBezTo>
                      <a:pt x="2843" y="1807"/>
                      <a:pt x="2859" y="1829"/>
                      <a:pt x="2876" y="1851"/>
                    </a:cubicBezTo>
                    <a:lnTo>
                      <a:pt x="2893" y="1868"/>
                    </a:lnTo>
                    <a:cubicBezTo>
                      <a:pt x="2893" y="1868"/>
                      <a:pt x="2893" y="1873"/>
                      <a:pt x="2893" y="1879"/>
                    </a:cubicBezTo>
                    <a:cubicBezTo>
                      <a:pt x="2926" y="1928"/>
                      <a:pt x="2964" y="1978"/>
                      <a:pt x="3014" y="2017"/>
                    </a:cubicBezTo>
                    <a:cubicBezTo>
                      <a:pt x="3096" y="2083"/>
                      <a:pt x="3173" y="2160"/>
                      <a:pt x="3251" y="2237"/>
                    </a:cubicBezTo>
                    <a:cubicBezTo>
                      <a:pt x="3328" y="2309"/>
                      <a:pt x="3405" y="2380"/>
                      <a:pt x="3476" y="2457"/>
                    </a:cubicBezTo>
                    <a:cubicBezTo>
                      <a:pt x="3515" y="2501"/>
                      <a:pt x="3565" y="2545"/>
                      <a:pt x="3614" y="2584"/>
                    </a:cubicBezTo>
                    <a:cubicBezTo>
                      <a:pt x="3664" y="2623"/>
                      <a:pt x="3719" y="2650"/>
                      <a:pt x="3779" y="2672"/>
                    </a:cubicBezTo>
                    <a:cubicBezTo>
                      <a:pt x="3785" y="2678"/>
                      <a:pt x="3790" y="2678"/>
                      <a:pt x="3801" y="2683"/>
                    </a:cubicBezTo>
                    <a:cubicBezTo>
                      <a:pt x="3774" y="2667"/>
                      <a:pt x="3928" y="2733"/>
                      <a:pt x="3862" y="2711"/>
                    </a:cubicBezTo>
                    <a:cubicBezTo>
                      <a:pt x="3895" y="2727"/>
                      <a:pt x="3934" y="2744"/>
                      <a:pt x="3967" y="2766"/>
                    </a:cubicBezTo>
                    <a:cubicBezTo>
                      <a:pt x="4049" y="2821"/>
                      <a:pt x="4226" y="2799"/>
                      <a:pt x="4253" y="2722"/>
                    </a:cubicBezTo>
                    <a:cubicBezTo>
                      <a:pt x="4264" y="2700"/>
                      <a:pt x="4292" y="2656"/>
                      <a:pt x="4281" y="2634"/>
                    </a:cubicBezTo>
                    <a:cubicBezTo>
                      <a:pt x="4297" y="2623"/>
                      <a:pt x="4303" y="2606"/>
                      <a:pt x="4308" y="2584"/>
                    </a:cubicBezTo>
                    <a:cubicBezTo>
                      <a:pt x="4308" y="2573"/>
                      <a:pt x="4308" y="2562"/>
                      <a:pt x="4314" y="2551"/>
                    </a:cubicBezTo>
                    <a:cubicBezTo>
                      <a:pt x="4407" y="2342"/>
                      <a:pt x="4148" y="2116"/>
                      <a:pt x="3950" y="1973"/>
                    </a:cubicBezTo>
                    <a:close/>
                    <a:moveTo>
                      <a:pt x="9855" y="7602"/>
                    </a:moveTo>
                    <a:cubicBezTo>
                      <a:pt x="9833" y="7591"/>
                      <a:pt x="9817" y="7586"/>
                      <a:pt x="9795" y="7580"/>
                    </a:cubicBezTo>
                    <a:cubicBezTo>
                      <a:pt x="9734" y="7520"/>
                      <a:pt x="9663" y="7487"/>
                      <a:pt x="9585" y="7475"/>
                    </a:cubicBezTo>
                    <a:cubicBezTo>
                      <a:pt x="9530" y="7470"/>
                      <a:pt x="9481" y="7459"/>
                      <a:pt x="9431" y="7448"/>
                    </a:cubicBezTo>
                    <a:cubicBezTo>
                      <a:pt x="9404" y="7442"/>
                      <a:pt x="9376" y="7437"/>
                      <a:pt x="9349" y="7431"/>
                    </a:cubicBezTo>
                    <a:lnTo>
                      <a:pt x="9271" y="7420"/>
                    </a:lnTo>
                    <a:cubicBezTo>
                      <a:pt x="9227" y="7415"/>
                      <a:pt x="9178" y="7409"/>
                      <a:pt x="9134" y="7398"/>
                    </a:cubicBezTo>
                    <a:lnTo>
                      <a:pt x="9073" y="7382"/>
                    </a:lnTo>
                    <a:lnTo>
                      <a:pt x="9040" y="7376"/>
                    </a:lnTo>
                    <a:lnTo>
                      <a:pt x="9035" y="7376"/>
                    </a:lnTo>
                    <a:cubicBezTo>
                      <a:pt x="9007" y="7371"/>
                      <a:pt x="8974" y="7365"/>
                      <a:pt x="8946" y="7360"/>
                    </a:cubicBezTo>
                    <a:lnTo>
                      <a:pt x="8935" y="7360"/>
                    </a:lnTo>
                    <a:cubicBezTo>
                      <a:pt x="8913" y="7354"/>
                      <a:pt x="8886" y="7354"/>
                      <a:pt x="8864" y="7349"/>
                    </a:cubicBezTo>
                    <a:lnTo>
                      <a:pt x="8831" y="7343"/>
                    </a:lnTo>
                    <a:cubicBezTo>
                      <a:pt x="8814" y="7338"/>
                      <a:pt x="8803" y="7332"/>
                      <a:pt x="8787" y="7332"/>
                    </a:cubicBezTo>
                    <a:cubicBezTo>
                      <a:pt x="8770" y="7327"/>
                      <a:pt x="8748" y="7321"/>
                      <a:pt x="8726" y="7321"/>
                    </a:cubicBezTo>
                    <a:lnTo>
                      <a:pt x="8710" y="7316"/>
                    </a:lnTo>
                    <a:lnTo>
                      <a:pt x="8676" y="7305"/>
                    </a:lnTo>
                    <a:cubicBezTo>
                      <a:pt x="8632" y="7277"/>
                      <a:pt x="8566" y="7294"/>
                      <a:pt x="8566" y="7332"/>
                    </a:cubicBezTo>
                    <a:cubicBezTo>
                      <a:pt x="8561" y="7349"/>
                      <a:pt x="8561" y="7365"/>
                      <a:pt x="8566" y="7382"/>
                    </a:cubicBezTo>
                    <a:cubicBezTo>
                      <a:pt x="8544" y="7398"/>
                      <a:pt x="8539" y="7426"/>
                      <a:pt x="8550" y="7448"/>
                    </a:cubicBezTo>
                    <a:lnTo>
                      <a:pt x="8561" y="7464"/>
                    </a:lnTo>
                    <a:cubicBezTo>
                      <a:pt x="8561" y="7481"/>
                      <a:pt x="8566" y="7509"/>
                      <a:pt x="8577" y="7514"/>
                    </a:cubicBezTo>
                    <a:cubicBezTo>
                      <a:pt x="8583" y="7520"/>
                      <a:pt x="8577" y="7531"/>
                      <a:pt x="8583" y="7542"/>
                    </a:cubicBezTo>
                    <a:cubicBezTo>
                      <a:pt x="8583" y="7542"/>
                      <a:pt x="8583" y="7547"/>
                      <a:pt x="8588" y="7553"/>
                    </a:cubicBezTo>
                    <a:lnTo>
                      <a:pt x="8605" y="7580"/>
                    </a:lnTo>
                    <a:cubicBezTo>
                      <a:pt x="8649" y="7663"/>
                      <a:pt x="8770" y="7723"/>
                      <a:pt x="8880" y="7773"/>
                    </a:cubicBezTo>
                    <a:cubicBezTo>
                      <a:pt x="8974" y="7817"/>
                      <a:pt x="9068" y="7845"/>
                      <a:pt x="9167" y="7861"/>
                    </a:cubicBezTo>
                    <a:cubicBezTo>
                      <a:pt x="9271" y="7878"/>
                      <a:pt x="9382" y="7878"/>
                      <a:pt x="9492" y="7867"/>
                    </a:cubicBezTo>
                    <a:cubicBezTo>
                      <a:pt x="9563" y="7867"/>
                      <a:pt x="9635" y="7850"/>
                      <a:pt x="9701" y="7828"/>
                    </a:cubicBezTo>
                    <a:cubicBezTo>
                      <a:pt x="9745" y="7806"/>
                      <a:pt x="9784" y="7773"/>
                      <a:pt x="9817" y="7734"/>
                    </a:cubicBezTo>
                    <a:cubicBezTo>
                      <a:pt x="9817" y="7734"/>
                      <a:pt x="9817" y="7729"/>
                      <a:pt x="9822" y="7723"/>
                    </a:cubicBezTo>
                    <a:cubicBezTo>
                      <a:pt x="9844" y="7712"/>
                      <a:pt x="9872" y="7696"/>
                      <a:pt x="9883" y="7668"/>
                    </a:cubicBezTo>
                    <a:cubicBezTo>
                      <a:pt x="9894" y="7641"/>
                      <a:pt x="9883" y="7608"/>
                      <a:pt x="9855" y="7602"/>
                    </a:cubicBezTo>
                    <a:close/>
                    <a:moveTo>
                      <a:pt x="52860" y="1895"/>
                    </a:moveTo>
                    <a:lnTo>
                      <a:pt x="52860" y="1901"/>
                    </a:lnTo>
                    <a:lnTo>
                      <a:pt x="52860" y="1901"/>
                    </a:lnTo>
                    <a:cubicBezTo>
                      <a:pt x="52860" y="1901"/>
                      <a:pt x="52860" y="1895"/>
                      <a:pt x="52860" y="1895"/>
                    </a:cubicBezTo>
                    <a:close/>
                    <a:moveTo>
                      <a:pt x="73540" y="8285"/>
                    </a:moveTo>
                    <a:cubicBezTo>
                      <a:pt x="73424" y="8269"/>
                      <a:pt x="73308" y="8285"/>
                      <a:pt x="73193" y="8324"/>
                    </a:cubicBezTo>
                    <a:cubicBezTo>
                      <a:pt x="73165" y="8335"/>
                      <a:pt x="73132" y="8340"/>
                      <a:pt x="73099" y="8351"/>
                    </a:cubicBezTo>
                    <a:lnTo>
                      <a:pt x="73049" y="8362"/>
                    </a:lnTo>
                    <a:cubicBezTo>
                      <a:pt x="72978" y="8379"/>
                      <a:pt x="72901" y="8395"/>
                      <a:pt x="72823" y="8417"/>
                    </a:cubicBezTo>
                    <a:lnTo>
                      <a:pt x="72796" y="8423"/>
                    </a:lnTo>
                    <a:lnTo>
                      <a:pt x="72697" y="8445"/>
                    </a:lnTo>
                    <a:lnTo>
                      <a:pt x="72498" y="8484"/>
                    </a:lnTo>
                    <a:cubicBezTo>
                      <a:pt x="72438" y="8495"/>
                      <a:pt x="72377" y="8506"/>
                      <a:pt x="72317" y="8517"/>
                    </a:cubicBezTo>
                    <a:cubicBezTo>
                      <a:pt x="72251" y="8528"/>
                      <a:pt x="72190" y="8555"/>
                      <a:pt x="72124" y="8572"/>
                    </a:cubicBezTo>
                    <a:cubicBezTo>
                      <a:pt x="71981" y="8599"/>
                      <a:pt x="71959" y="8731"/>
                      <a:pt x="72124" y="8753"/>
                    </a:cubicBezTo>
                    <a:cubicBezTo>
                      <a:pt x="72195" y="8764"/>
                      <a:pt x="72245" y="8775"/>
                      <a:pt x="72317" y="8787"/>
                    </a:cubicBezTo>
                    <a:cubicBezTo>
                      <a:pt x="72394" y="8792"/>
                      <a:pt x="72465" y="8792"/>
                      <a:pt x="72537" y="8792"/>
                    </a:cubicBezTo>
                    <a:cubicBezTo>
                      <a:pt x="72686" y="8787"/>
                      <a:pt x="72834" y="8775"/>
                      <a:pt x="72983" y="8753"/>
                    </a:cubicBezTo>
                    <a:cubicBezTo>
                      <a:pt x="73126" y="8731"/>
                      <a:pt x="73270" y="8704"/>
                      <a:pt x="73407" y="8660"/>
                    </a:cubicBezTo>
                    <a:cubicBezTo>
                      <a:pt x="73600" y="8605"/>
                      <a:pt x="73809" y="8522"/>
                      <a:pt x="73721" y="8373"/>
                    </a:cubicBezTo>
                    <a:cubicBezTo>
                      <a:pt x="73699" y="8329"/>
                      <a:pt x="73617" y="8302"/>
                      <a:pt x="73540" y="8285"/>
                    </a:cubicBezTo>
                    <a:close/>
                    <a:moveTo>
                      <a:pt x="79114" y="2595"/>
                    </a:moveTo>
                    <a:cubicBezTo>
                      <a:pt x="79120" y="2556"/>
                      <a:pt x="79114" y="2518"/>
                      <a:pt x="79098" y="2485"/>
                    </a:cubicBezTo>
                    <a:cubicBezTo>
                      <a:pt x="79076" y="2424"/>
                      <a:pt x="79037" y="2375"/>
                      <a:pt x="78987" y="2336"/>
                    </a:cubicBezTo>
                    <a:cubicBezTo>
                      <a:pt x="78965" y="2320"/>
                      <a:pt x="78932" y="2314"/>
                      <a:pt x="78905" y="2320"/>
                    </a:cubicBezTo>
                    <a:cubicBezTo>
                      <a:pt x="78828" y="2342"/>
                      <a:pt x="78751" y="2375"/>
                      <a:pt x="78685" y="2419"/>
                    </a:cubicBezTo>
                    <a:cubicBezTo>
                      <a:pt x="78651" y="2441"/>
                      <a:pt x="78618" y="2468"/>
                      <a:pt x="78591" y="2496"/>
                    </a:cubicBezTo>
                    <a:lnTo>
                      <a:pt x="78558" y="2529"/>
                    </a:lnTo>
                    <a:cubicBezTo>
                      <a:pt x="78629" y="2496"/>
                      <a:pt x="78618" y="2501"/>
                      <a:pt x="78536" y="2540"/>
                    </a:cubicBezTo>
                    <a:cubicBezTo>
                      <a:pt x="78437" y="2600"/>
                      <a:pt x="78415" y="2700"/>
                      <a:pt x="78371" y="2777"/>
                    </a:cubicBezTo>
                    <a:cubicBezTo>
                      <a:pt x="78343" y="2832"/>
                      <a:pt x="78315" y="2887"/>
                      <a:pt x="78293" y="2942"/>
                    </a:cubicBezTo>
                    <a:cubicBezTo>
                      <a:pt x="78244" y="3058"/>
                      <a:pt x="78183" y="3179"/>
                      <a:pt x="78128" y="3295"/>
                    </a:cubicBezTo>
                    <a:cubicBezTo>
                      <a:pt x="78073" y="3416"/>
                      <a:pt x="78018" y="3537"/>
                      <a:pt x="78035" y="3664"/>
                    </a:cubicBezTo>
                    <a:cubicBezTo>
                      <a:pt x="78046" y="3746"/>
                      <a:pt x="78194" y="3779"/>
                      <a:pt x="78304" y="3730"/>
                    </a:cubicBezTo>
                    <a:cubicBezTo>
                      <a:pt x="78442" y="3658"/>
                      <a:pt x="78569" y="3559"/>
                      <a:pt x="78668" y="3432"/>
                    </a:cubicBezTo>
                    <a:cubicBezTo>
                      <a:pt x="78767" y="3311"/>
                      <a:pt x="78855" y="3184"/>
                      <a:pt x="78943" y="3063"/>
                    </a:cubicBezTo>
                    <a:cubicBezTo>
                      <a:pt x="78982" y="3008"/>
                      <a:pt x="79015" y="2948"/>
                      <a:pt x="79048" y="2887"/>
                    </a:cubicBezTo>
                    <a:cubicBezTo>
                      <a:pt x="79087" y="2821"/>
                      <a:pt x="79147" y="2738"/>
                      <a:pt x="79125" y="2667"/>
                    </a:cubicBezTo>
                    <a:cubicBezTo>
                      <a:pt x="79125" y="2623"/>
                      <a:pt x="79109" y="2623"/>
                      <a:pt x="79120" y="2595"/>
                    </a:cubicBezTo>
                    <a:close/>
                    <a:moveTo>
                      <a:pt x="77671" y="4589"/>
                    </a:moveTo>
                    <a:cubicBezTo>
                      <a:pt x="77621" y="4573"/>
                      <a:pt x="77566" y="4584"/>
                      <a:pt x="77522" y="4611"/>
                    </a:cubicBezTo>
                    <a:cubicBezTo>
                      <a:pt x="77412" y="4694"/>
                      <a:pt x="77340" y="4826"/>
                      <a:pt x="77335" y="4964"/>
                    </a:cubicBezTo>
                    <a:cubicBezTo>
                      <a:pt x="77329" y="5079"/>
                      <a:pt x="77313" y="5200"/>
                      <a:pt x="77280" y="5311"/>
                    </a:cubicBezTo>
                    <a:cubicBezTo>
                      <a:pt x="77241" y="5432"/>
                      <a:pt x="77197" y="5553"/>
                      <a:pt x="77142" y="5669"/>
                    </a:cubicBezTo>
                    <a:cubicBezTo>
                      <a:pt x="77120" y="5729"/>
                      <a:pt x="77093" y="5790"/>
                      <a:pt x="77076" y="5845"/>
                    </a:cubicBezTo>
                    <a:cubicBezTo>
                      <a:pt x="77060" y="5873"/>
                      <a:pt x="77048" y="5906"/>
                      <a:pt x="77037" y="5933"/>
                    </a:cubicBezTo>
                    <a:cubicBezTo>
                      <a:pt x="77032" y="5972"/>
                      <a:pt x="77043" y="5977"/>
                      <a:pt x="77010" y="6016"/>
                    </a:cubicBezTo>
                    <a:cubicBezTo>
                      <a:pt x="76977" y="6054"/>
                      <a:pt x="77071" y="6109"/>
                      <a:pt x="77131" y="6071"/>
                    </a:cubicBezTo>
                    <a:cubicBezTo>
                      <a:pt x="77181" y="6049"/>
                      <a:pt x="77230" y="6032"/>
                      <a:pt x="77280" y="6016"/>
                    </a:cubicBezTo>
                    <a:cubicBezTo>
                      <a:pt x="77324" y="5994"/>
                      <a:pt x="77368" y="5972"/>
                      <a:pt x="77407" y="5944"/>
                    </a:cubicBezTo>
                    <a:cubicBezTo>
                      <a:pt x="77489" y="5900"/>
                      <a:pt x="77561" y="5850"/>
                      <a:pt x="77627" y="5790"/>
                    </a:cubicBezTo>
                    <a:cubicBezTo>
                      <a:pt x="77754" y="5685"/>
                      <a:pt x="77858" y="5548"/>
                      <a:pt x="77919" y="5388"/>
                    </a:cubicBezTo>
                    <a:cubicBezTo>
                      <a:pt x="77979" y="5256"/>
                      <a:pt x="78012" y="5112"/>
                      <a:pt x="78001" y="4964"/>
                    </a:cubicBezTo>
                    <a:cubicBezTo>
                      <a:pt x="77979" y="4804"/>
                      <a:pt x="77902" y="4677"/>
                      <a:pt x="77671" y="4589"/>
                    </a:cubicBezTo>
                    <a:close/>
                    <a:moveTo>
                      <a:pt x="76883" y="6737"/>
                    </a:moveTo>
                    <a:cubicBezTo>
                      <a:pt x="76878" y="6732"/>
                      <a:pt x="76845" y="6699"/>
                      <a:pt x="76872" y="6737"/>
                    </a:cubicBezTo>
                    <a:cubicBezTo>
                      <a:pt x="76850" y="6699"/>
                      <a:pt x="76817" y="6666"/>
                      <a:pt x="76784" y="6638"/>
                    </a:cubicBezTo>
                    <a:cubicBezTo>
                      <a:pt x="76773" y="6633"/>
                      <a:pt x="76768" y="6622"/>
                      <a:pt x="76762" y="6611"/>
                    </a:cubicBezTo>
                    <a:cubicBezTo>
                      <a:pt x="76712" y="6545"/>
                      <a:pt x="76575" y="6567"/>
                      <a:pt x="76525" y="6611"/>
                    </a:cubicBezTo>
                    <a:lnTo>
                      <a:pt x="76514" y="6616"/>
                    </a:lnTo>
                    <a:cubicBezTo>
                      <a:pt x="76476" y="6627"/>
                      <a:pt x="76443" y="6644"/>
                      <a:pt x="76409" y="6666"/>
                    </a:cubicBezTo>
                    <a:cubicBezTo>
                      <a:pt x="76432" y="6649"/>
                      <a:pt x="76432" y="6655"/>
                      <a:pt x="76398" y="6666"/>
                    </a:cubicBezTo>
                    <a:cubicBezTo>
                      <a:pt x="76365" y="6677"/>
                      <a:pt x="76349" y="6688"/>
                      <a:pt x="76321" y="6699"/>
                    </a:cubicBezTo>
                    <a:cubicBezTo>
                      <a:pt x="76266" y="6726"/>
                      <a:pt x="76211" y="6770"/>
                      <a:pt x="76173" y="6820"/>
                    </a:cubicBezTo>
                    <a:cubicBezTo>
                      <a:pt x="76140" y="6859"/>
                      <a:pt x="76107" y="6897"/>
                      <a:pt x="76079" y="6941"/>
                    </a:cubicBezTo>
                    <a:cubicBezTo>
                      <a:pt x="76090" y="6930"/>
                      <a:pt x="76096" y="6925"/>
                      <a:pt x="76079" y="6952"/>
                    </a:cubicBezTo>
                    <a:lnTo>
                      <a:pt x="76079" y="6952"/>
                    </a:lnTo>
                    <a:lnTo>
                      <a:pt x="76079" y="6952"/>
                    </a:lnTo>
                    <a:cubicBezTo>
                      <a:pt x="76068" y="6969"/>
                      <a:pt x="76057" y="6980"/>
                      <a:pt x="76046" y="6996"/>
                    </a:cubicBezTo>
                    <a:cubicBezTo>
                      <a:pt x="76024" y="7024"/>
                      <a:pt x="75996" y="7051"/>
                      <a:pt x="75974" y="7073"/>
                    </a:cubicBezTo>
                    <a:cubicBezTo>
                      <a:pt x="75919" y="7134"/>
                      <a:pt x="75859" y="7184"/>
                      <a:pt x="75798" y="7239"/>
                    </a:cubicBezTo>
                    <a:lnTo>
                      <a:pt x="75754" y="7272"/>
                    </a:lnTo>
                    <a:lnTo>
                      <a:pt x="75732" y="7294"/>
                    </a:lnTo>
                    <a:cubicBezTo>
                      <a:pt x="75715" y="7305"/>
                      <a:pt x="75721" y="7299"/>
                      <a:pt x="75748" y="7277"/>
                    </a:cubicBezTo>
                    <a:cubicBezTo>
                      <a:pt x="75732" y="7305"/>
                      <a:pt x="75671" y="7332"/>
                      <a:pt x="75644" y="7349"/>
                    </a:cubicBezTo>
                    <a:cubicBezTo>
                      <a:pt x="75572" y="7398"/>
                      <a:pt x="75506" y="7448"/>
                      <a:pt x="75429" y="7492"/>
                    </a:cubicBezTo>
                    <a:lnTo>
                      <a:pt x="75214" y="7619"/>
                    </a:lnTo>
                    <a:cubicBezTo>
                      <a:pt x="75170" y="7646"/>
                      <a:pt x="75148" y="7679"/>
                      <a:pt x="75098" y="7707"/>
                    </a:cubicBezTo>
                    <a:cubicBezTo>
                      <a:pt x="75060" y="7723"/>
                      <a:pt x="75021" y="7745"/>
                      <a:pt x="74988" y="7767"/>
                    </a:cubicBezTo>
                    <a:cubicBezTo>
                      <a:pt x="74950" y="7800"/>
                      <a:pt x="74988" y="7839"/>
                      <a:pt x="75043" y="7850"/>
                    </a:cubicBezTo>
                    <a:cubicBezTo>
                      <a:pt x="75120" y="7861"/>
                      <a:pt x="75203" y="7861"/>
                      <a:pt x="75280" y="7850"/>
                    </a:cubicBezTo>
                    <a:cubicBezTo>
                      <a:pt x="75506" y="7872"/>
                      <a:pt x="75759" y="7795"/>
                      <a:pt x="75947" y="7734"/>
                    </a:cubicBezTo>
                    <a:cubicBezTo>
                      <a:pt x="76134" y="7674"/>
                      <a:pt x="76316" y="7586"/>
                      <a:pt x="76481" y="7470"/>
                    </a:cubicBezTo>
                    <a:cubicBezTo>
                      <a:pt x="76624" y="7376"/>
                      <a:pt x="76746" y="7255"/>
                      <a:pt x="76850" y="7123"/>
                    </a:cubicBezTo>
                    <a:cubicBezTo>
                      <a:pt x="76916" y="7029"/>
                      <a:pt x="76988" y="6914"/>
                      <a:pt x="76944" y="6809"/>
                    </a:cubicBezTo>
                    <a:cubicBezTo>
                      <a:pt x="76933" y="6781"/>
                      <a:pt x="76911" y="6759"/>
                      <a:pt x="76883" y="6737"/>
                    </a:cubicBezTo>
                    <a:close/>
                    <a:moveTo>
                      <a:pt x="80199" y="1510"/>
                    </a:moveTo>
                    <a:cubicBezTo>
                      <a:pt x="80161" y="1532"/>
                      <a:pt x="80172" y="1526"/>
                      <a:pt x="80183" y="1521"/>
                    </a:cubicBezTo>
                    <a:lnTo>
                      <a:pt x="80194" y="1515"/>
                    </a:lnTo>
                    <a:close/>
                    <a:moveTo>
                      <a:pt x="83097" y="408"/>
                    </a:moveTo>
                    <a:cubicBezTo>
                      <a:pt x="83020" y="359"/>
                      <a:pt x="82932" y="342"/>
                      <a:pt x="82838" y="353"/>
                    </a:cubicBezTo>
                    <a:cubicBezTo>
                      <a:pt x="82722" y="370"/>
                      <a:pt x="82607" y="397"/>
                      <a:pt x="82502" y="441"/>
                    </a:cubicBezTo>
                    <a:cubicBezTo>
                      <a:pt x="82408" y="474"/>
                      <a:pt x="82320" y="507"/>
                      <a:pt x="82232" y="540"/>
                    </a:cubicBezTo>
                    <a:cubicBezTo>
                      <a:pt x="82138" y="579"/>
                      <a:pt x="82045" y="623"/>
                      <a:pt x="81951" y="673"/>
                    </a:cubicBezTo>
                    <a:cubicBezTo>
                      <a:pt x="81863" y="728"/>
                      <a:pt x="81780" y="783"/>
                      <a:pt x="81764" y="860"/>
                    </a:cubicBezTo>
                    <a:cubicBezTo>
                      <a:pt x="81753" y="871"/>
                      <a:pt x="81742" y="887"/>
                      <a:pt x="81742" y="904"/>
                    </a:cubicBezTo>
                    <a:cubicBezTo>
                      <a:pt x="81742" y="909"/>
                      <a:pt x="81747" y="915"/>
                      <a:pt x="81758" y="920"/>
                    </a:cubicBezTo>
                    <a:cubicBezTo>
                      <a:pt x="81780" y="926"/>
                      <a:pt x="81808" y="931"/>
                      <a:pt x="81835" y="931"/>
                    </a:cubicBezTo>
                    <a:cubicBezTo>
                      <a:pt x="81874" y="937"/>
                      <a:pt x="81913" y="942"/>
                      <a:pt x="81951" y="942"/>
                    </a:cubicBezTo>
                    <a:cubicBezTo>
                      <a:pt x="82072" y="942"/>
                      <a:pt x="82188" y="926"/>
                      <a:pt x="82304" y="893"/>
                    </a:cubicBezTo>
                    <a:cubicBezTo>
                      <a:pt x="82392" y="871"/>
                      <a:pt x="82485" y="843"/>
                      <a:pt x="82574" y="816"/>
                    </a:cubicBezTo>
                    <a:cubicBezTo>
                      <a:pt x="82662" y="783"/>
                      <a:pt x="82750" y="755"/>
                      <a:pt x="82832" y="722"/>
                    </a:cubicBezTo>
                    <a:cubicBezTo>
                      <a:pt x="82871" y="706"/>
                      <a:pt x="82910" y="689"/>
                      <a:pt x="82943" y="673"/>
                    </a:cubicBezTo>
                    <a:cubicBezTo>
                      <a:pt x="82981" y="656"/>
                      <a:pt x="83009" y="645"/>
                      <a:pt x="83036" y="628"/>
                    </a:cubicBezTo>
                    <a:cubicBezTo>
                      <a:pt x="83064" y="612"/>
                      <a:pt x="83091" y="590"/>
                      <a:pt x="83119" y="568"/>
                    </a:cubicBezTo>
                    <a:cubicBezTo>
                      <a:pt x="83168" y="524"/>
                      <a:pt x="83157" y="436"/>
                      <a:pt x="83097" y="408"/>
                    </a:cubicBezTo>
                    <a:close/>
                    <a:moveTo>
                      <a:pt x="52860" y="1917"/>
                    </a:moveTo>
                    <a:lnTo>
                      <a:pt x="52860" y="1906"/>
                    </a:lnTo>
                    <a:cubicBezTo>
                      <a:pt x="52855" y="1923"/>
                      <a:pt x="52855" y="1923"/>
                      <a:pt x="52860" y="1912"/>
                    </a:cubicBezTo>
                    <a:close/>
                    <a:moveTo>
                      <a:pt x="80056" y="1620"/>
                    </a:moveTo>
                    <a:lnTo>
                      <a:pt x="80056" y="1620"/>
                    </a:lnTo>
                    <a:close/>
                    <a:moveTo>
                      <a:pt x="81053" y="1168"/>
                    </a:moveTo>
                    <a:cubicBezTo>
                      <a:pt x="81048" y="1163"/>
                      <a:pt x="81042" y="1157"/>
                      <a:pt x="81037" y="1152"/>
                    </a:cubicBezTo>
                    <a:cubicBezTo>
                      <a:pt x="81004" y="1119"/>
                      <a:pt x="80960" y="1097"/>
                      <a:pt x="80910" y="1091"/>
                    </a:cubicBezTo>
                    <a:cubicBezTo>
                      <a:pt x="80866" y="1086"/>
                      <a:pt x="80822" y="1091"/>
                      <a:pt x="80778" y="1097"/>
                    </a:cubicBezTo>
                    <a:lnTo>
                      <a:pt x="80734" y="1102"/>
                    </a:lnTo>
                    <a:cubicBezTo>
                      <a:pt x="80662" y="1113"/>
                      <a:pt x="80596" y="1146"/>
                      <a:pt x="80546" y="1196"/>
                    </a:cubicBezTo>
                    <a:cubicBezTo>
                      <a:pt x="80524" y="1218"/>
                      <a:pt x="80502" y="1245"/>
                      <a:pt x="80480" y="1267"/>
                    </a:cubicBezTo>
                    <a:cubicBezTo>
                      <a:pt x="80436" y="1311"/>
                      <a:pt x="80392" y="1356"/>
                      <a:pt x="80343" y="1394"/>
                    </a:cubicBezTo>
                    <a:cubicBezTo>
                      <a:pt x="80332" y="1411"/>
                      <a:pt x="80315" y="1427"/>
                      <a:pt x="80299" y="1438"/>
                    </a:cubicBezTo>
                    <a:lnTo>
                      <a:pt x="80282" y="1444"/>
                    </a:lnTo>
                    <a:lnTo>
                      <a:pt x="80265" y="1460"/>
                    </a:lnTo>
                    <a:lnTo>
                      <a:pt x="80199" y="1510"/>
                    </a:lnTo>
                    <a:lnTo>
                      <a:pt x="80205" y="1510"/>
                    </a:lnTo>
                    <a:lnTo>
                      <a:pt x="80194" y="1515"/>
                    </a:lnTo>
                    <a:lnTo>
                      <a:pt x="80194" y="1515"/>
                    </a:lnTo>
                    <a:lnTo>
                      <a:pt x="80188" y="1521"/>
                    </a:lnTo>
                    <a:lnTo>
                      <a:pt x="80188" y="1521"/>
                    </a:lnTo>
                    <a:lnTo>
                      <a:pt x="80144" y="1548"/>
                    </a:lnTo>
                    <a:cubicBezTo>
                      <a:pt x="80128" y="1559"/>
                      <a:pt x="80106" y="1576"/>
                      <a:pt x="80084" y="1587"/>
                    </a:cubicBezTo>
                    <a:cubicBezTo>
                      <a:pt x="80078" y="1598"/>
                      <a:pt x="80067" y="1609"/>
                      <a:pt x="80062" y="1620"/>
                    </a:cubicBezTo>
                    <a:cubicBezTo>
                      <a:pt x="80073" y="1609"/>
                      <a:pt x="80078" y="1603"/>
                      <a:pt x="80067" y="1614"/>
                    </a:cubicBezTo>
                    <a:lnTo>
                      <a:pt x="80056" y="1620"/>
                    </a:lnTo>
                    <a:lnTo>
                      <a:pt x="80056" y="1620"/>
                    </a:lnTo>
                    <a:lnTo>
                      <a:pt x="80056" y="1620"/>
                    </a:lnTo>
                    <a:lnTo>
                      <a:pt x="80056" y="1620"/>
                    </a:lnTo>
                    <a:lnTo>
                      <a:pt x="80029" y="1642"/>
                    </a:lnTo>
                    <a:cubicBezTo>
                      <a:pt x="80007" y="1653"/>
                      <a:pt x="79990" y="1670"/>
                      <a:pt x="79974" y="1692"/>
                    </a:cubicBezTo>
                    <a:cubicBezTo>
                      <a:pt x="79963" y="1697"/>
                      <a:pt x="79946" y="1708"/>
                      <a:pt x="79924" y="1714"/>
                    </a:cubicBezTo>
                    <a:cubicBezTo>
                      <a:pt x="79874" y="1736"/>
                      <a:pt x="79847" y="1774"/>
                      <a:pt x="79874" y="1807"/>
                    </a:cubicBezTo>
                    <a:cubicBezTo>
                      <a:pt x="79913" y="1851"/>
                      <a:pt x="79974" y="1868"/>
                      <a:pt x="80029" y="1857"/>
                    </a:cubicBezTo>
                    <a:lnTo>
                      <a:pt x="80117" y="1835"/>
                    </a:lnTo>
                    <a:cubicBezTo>
                      <a:pt x="80155" y="1840"/>
                      <a:pt x="80188" y="1840"/>
                      <a:pt x="80227" y="1829"/>
                    </a:cubicBezTo>
                    <a:cubicBezTo>
                      <a:pt x="80254" y="1824"/>
                      <a:pt x="80282" y="1813"/>
                      <a:pt x="80315" y="1813"/>
                    </a:cubicBezTo>
                    <a:lnTo>
                      <a:pt x="80310" y="1813"/>
                    </a:lnTo>
                    <a:cubicBezTo>
                      <a:pt x="80332" y="1813"/>
                      <a:pt x="80354" y="1807"/>
                      <a:pt x="80376" y="1802"/>
                    </a:cubicBezTo>
                    <a:cubicBezTo>
                      <a:pt x="80403" y="1796"/>
                      <a:pt x="80431" y="1791"/>
                      <a:pt x="80453" y="1780"/>
                    </a:cubicBezTo>
                    <a:cubicBezTo>
                      <a:pt x="80497" y="1763"/>
                      <a:pt x="80530" y="1752"/>
                      <a:pt x="80568" y="1736"/>
                    </a:cubicBezTo>
                    <a:cubicBezTo>
                      <a:pt x="80657" y="1697"/>
                      <a:pt x="80739" y="1653"/>
                      <a:pt x="80816" y="1603"/>
                    </a:cubicBezTo>
                    <a:cubicBezTo>
                      <a:pt x="80888" y="1559"/>
                      <a:pt x="80949" y="1504"/>
                      <a:pt x="81009" y="1444"/>
                    </a:cubicBezTo>
                    <a:cubicBezTo>
                      <a:pt x="81031" y="1422"/>
                      <a:pt x="81048" y="1394"/>
                      <a:pt x="81070" y="1372"/>
                    </a:cubicBezTo>
                    <a:cubicBezTo>
                      <a:pt x="81103" y="1323"/>
                      <a:pt x="81130" y="1273"/>
                      <a:pt x="81108" y="1223"/>
                    </a:cubicBezTo>
                    <a:cubicBezTo>
                      <a:pt x="81092" y="1201"/>
                      <a:pt x="81075" y="1179"/>
                      <a:pt x="81053" y="1168"/>
                    </a:cubicBezTo>
                    <a:close/>
                    <a:moveTo>
                      <a:pt x="54260" y="3388"/>
                    </a:moveTo>
                    <a:cubicBezTo>
                      <a:pt x="54183" y="3256"/>
                      <a:pt x="54083" y="3135"/>
                      <a:pt x="53979" y="3025"/>
                    </a:cubicBezTo>
                    <a:cubicBezTo>
                      <a:pt x="53863" y="2903"/>
                      <a:pt x="53725" y="2810"/>
                      <a:pt x="53571" y="2749"/>
                    </a:cubicBezTo>
                    <a:cubicBezTo>
                      <a:pt x="53533" y="2727"/>
                      <a:pt x="53499" y="2711"/>
                      <a:pt x="53461" y="2694"/>
                    </a:cubicBezTo>
                    <a:cubicBezTo>
                      <a:pt x="53417" y="2672"/>
                      <a:pt x="53356" y="2667"/>
                      <a:pt x="53312" y="2645"/>
                    </a:cubicBezTo>
                    <a:cubicBezTo>
                      <a:pt x="53235" y="2606"/>
                      <a:pt x="53086" y="2645"/>
                      <a:pt x="53125" y="2705"/>
                    </a:cubicBezTo>
                    <a:cubicBezTo>
                      <a:pt x="53152" y="2760"/>
                      <a:pt x="53169" y="2815"/>
                      <a:pt x="53180" y="2876"/>
                    </a:cubicBezTo>
                    <a:cubicBezTo>
                      <a:pt x="53202" y="2942"/>
                      <a:pt x="53230" y="3008"/>
                      <a:pt x="53263" y="3069"/>
                    </a:cubicBezTo>
                    <a:cubicBezTo>
                      <a:pt x="53334" y="3190"/>
                      <a:pt x="53411" y="3311"/>
                      <a:pt x="53477" y="3438"/>
                    </a:cubicBezTo>
                    <a:cubicBezTo>
                      <a:pt x="53544" y="3559"/>
                      <a:pt x="53604" y="3686"/>
                      <a:pt x="53654" y="3818"/>
                    </a:cubicBezTo>
                    <a:cubicBezTo>
                      <a:pt x="53681" y="3895"/>
                      <a:pt x="53720" y="3972"/>
                      <a:pt x="53769" y="4038"/>
                    </a:cubicBezTo>
                    <a:cubicBezTo>
                      <a:pt x="53808" y="4093"/>
                      <a:pt x="53863" y="4132"/>
                      <a:pt x="53924" y="4154"/>
                    </a:cubicBezTo>
                    <a:lnTo>
                      <a:pt x="53962" y="4165"/>
                    </a:lnTo>
                    <a:cubicBezTo>
                      <a:pt x="53968" y="4165"/>
                      <a:pt x="53968" y="4165"/>
                      <a:pt x="53973" y="4170"/>
                    </a:cubicBezTo>
                    <a:lnTo>
                      <a:pt x="53973" y="4170"/>
                    </a:lnTo>
                    <a:cubicBezTo>
                      <a:pt x="53984" y="4176"/>
                      <a:pt x="53995" y="4181"/>
                      <a:pt x="54012" y="4187"/>
                    </a:cubicBezTo>
                    <a:lnTo>
                      <a:pt x="54061" y="4198"/>
                    </a:lnTo>
                    <a:cubicBezTo>
                      <a:pt x="54133" y="4203"/>
                      <a:pt x="54133" y="4203"/>
                      <a:pt x="54061" y="4198"/>
                    </a:cubicBezTo>
                    <a:cubicBezTo>
                      <a:pt x="54100" y="4220"/>
                      <a:pt x="54149" y="4220"/>
                      <a:pt x="54194" y="4198"/>
                    </a:cubicBezTo>
                    <a:lnTo>
                      <a:pt x="54205" y="4192"/>
                    </a:lnTo>
                    <a:lnTo>
                      <a:pt x="54221" y="4187"/>
                    </a:lnTo>
                    <a:cubicBezTo>
                      <a:pt x="54243" y="4176"/>
                      <a:pt x="54265" y="4165"/>
                      <a:pt x="54282" y="4148"/>
                    </a:cubicBezTo>
                    <a:lnTo>
                      <a:pt x="54293" y="4143"/>
                    </a:lnTo>
                    <a:lnTo>
                      <a:pt x="54282" y="4148"/>
                    </a:lnTo>
                    <a:lnTo>
                      <a:pt x="54287" y="4148"/>
                    </a:lnTo>
                    <a:lnTo>
                      <a:pt x="54337" y="4126"/>
                    </a:lnTo>
                    <a:cubicBezTo>
                      <a:pt x="54386" y="4099"/>
                      <a:pt x="54425" y="4049"/>
                      <a:pt x="54436" y="3989"/>
                    </a:cubicBezTo>
                    <a:cubicBezTo>
                      <a:pt x="54452" y="3906"/>
                      <a:pt x="54447" y="3823"/>
                      <a:pt x="54425" y="3746"/>
                    </a:cubicBezTo>
                    <a:cubicBezTo>
                      <a:pt x="54386" y="3620"/>
                      <a:pt x="54331" y="3498"/>
                      <a:pt x="54260" y="3383"/>
                    </a:cubicBezTo>
                    <a:close/>
                    <a:moveTo>
                      <a:pt x="55686" y="6164"/>
                    </a:moveTo>
                    <a:cubicBezTo>
                      <a:pt x="55697" y="5939"/>
                      <a:pt x="55582" y="5735"/>
                      <a:pt x="55477" y="5520"/>
                    </a:cubicBezTo>
                    <a:cubicBezTo>
                      <a:pt x="55422" y="5410"/>
                      <a:pt x="55350" y="5305"/>
                      <a:pt x="55273" y="5206"/>
                    </a:cubicBezTo>
                    <a:cubicBezTo>
                      <a:pt x="55207" y="5129"/>
                      <a:pt x="55119" y="5008"/>
                      <a:pt x="54970" y="4975"/>
                    </a:cubicBezTo>
                    <a:cubicBezTo>
                      <a:pt x="54965" y="4969"/>
                      <a:pt x="54959" y="4964"/>
                      <a:pt x="54948" y="4958"/>
                    </a:cubicBezTo>
                    <a:cubicBezTo>
                      <a:pt x="54904" y="4914"/>
                      <a:pt x="54788" y="4931"/>
                      <a:pt x="54783" y="4986"/>
                    </a:cubicBezTo>
                    <a:lnTo>
                      <a:pt x="54783" y="5002"/>
                    </a:lnTo>
                    <a:cubicBezTo>
                      <a:pt x="54673" y="5074"/>
                      <a:pt x="54695" y="5211"/>
                      <a:pt x="54706" y="5300"/>
                    </a:cubicBezTo>
                    <a:cubicBezTo>
                      <a:pt x="54722" y="5410"/>
                      <a:pt x="54750" y="5525"/>
                      <a:pt x="54788" y="5630"/>
                    </a:cubicBezTo>
                    <a:cubicBezTo>
                      <a:pt x="54827" y="5729"/>
                      <a:pt x="54860" y="5839"/>
                      <a:pt x="54904" y="5933"/>
                    </a:cubicBezTo>
                    <a:cubicBezTo>
                      <a:pt x="54959" y="6054"/>
                      <a:pt x="55036" y="6164"/>
                      <a:pt x="55136" y="6253"/>
                    </a:cubicBezTo>
                    <a:cubicBezTo>
                      <a:pt x="55290" y="6401"/>
                      <a:pt x="55670" y="6335"/>
                      <a:pt x="55681" y="6164"/>
                    </a:cubicBezTo>
                    <a:close/>
                    <a:moveTo>
                      <a:pt x="52800" y="1631"/>
                    </a:moveTo>
                    <a:cubicBezTo>
                      <a:pt x="52684" y="1477"/>
                      <a:pt x="52541" y="1356"/>
                      <a:pt x="52370" y="1262"/>
                    </a:cubicBezTo>
                    <a:cubicBezTo>
                      <a:pt x="52304" y="1223"/>
                      <a:pt x="52227" y="1185"/>
                      <a:pt x="52150" y="1152"/>
                    </a:cubicBezTo>
                    <a:cubicBezTo>
                      <a:pt x="52056" y="1102"/>
                      <a:pt x="51957" y="1058"/>
                      <a:pt x="51852" y="1025"/>
                    </a:cubicBezTo>
                    <a:cubicBezTo>
                      <a:pt x="51759" y="992"/>
                      <a:pt x="51638" y="970"/>
                      <a:pt x="51538" y="953"/>
                    </a:cubicBezTo>
                    <a:cubicBezTo>
                      <a:pt x="51434" y="926"/>
                      <a:pt x="51324" y="915"/>
                      <a:pt x="51213" y="926"/>
                    </a:cubicBezTo>
                    <a:cubicBezTo>
                      <a:pt x="51153" y="926"/>
                      <a:pt x="51098" y="926"/>
                      <a:pt x="51043" y="937"/>
                    </a:cubicBezTo>
                    <a:cubicBezTo>
                      <a:pt x="50944" y="948"/>
                      <a:pt x="50888" y="1025"/>
                      <a:pt x="50944" y="1075"/>
                    </a:cubicBezTo>
                    <a:cubicBezTo>
                      <a:pt x="50977" y="1102"/>
                      <a:pt x="51010" y="1124"/>
                      <a:pt x="51043" y="1152"/>
                    </a:cubicBezTo>
                    <a:cubicBezTo>
                      <a:pt x="51087" y="1190"/>
                      <a:pt x="51136" y="1229"/>
                      <a:pt x="51191" y="1256"/>
                    </a:cubicBezTo>
                    <a:cubicBezTo>
                      <a:pt x="51230" y="1273"/>
                      <a:pt x="51263" y="1295"/>
                      <a:pt x="51296" y="1317"/>
                    </a:cubicBezTo>
                    <a:cubicBezTo>
                      <a:pt x="51307" y="1323"/>
                      <a:pt x="51351" y="1356"/>
                      <a:pt x="51296" y="1317"/>
                    </a:cubicBezTo>
                    <a:lnTo>
                      <a:pt x="51351" y="1361"/>
                    </a:lnTo>
                    <a:cubicBezTo>
                      <a:pt x="51412" y="1405"/>
                      <a:pt x="51494" y="1444"/>
                      <a:pt x="51560" y="1488"/>
                    </a:cubicBezTo>
                    <a:cubicBezTo>
                      <a:pt x="51594" y="1510"/>
                      <a:pt x="51627" y="1532"/>
                      <a:pt x="51654" y="1554"/>
                    </a:cubicBezTo>
                    <a:lnTo>
                      <a:pt x="51687" y="1576"/>
                    </a:lnTo>
                    <a:lnTo>
                      <a:pt x="51687" y="1576"/>
                    </a:lnTo>
                    <a:cubicBezTo>
                      <a:pt x="51731" y="1609"/>
                      <a:pt x="51775" y="1648"/>
                      <a:pt x="51819" y="1681"/>
                    </a:cubicBezTo>
                    <a:lnTo>
                      <a:pt x="51819" y="1681"/>
                    </a:lnTo>
                    <a:lnTo>
                      <a:pt x="51847" y="1703"/>
                    </a:lnTo>
                    <a:cubicBezTo>
                      <a:pt x="51896" y="1741"/>
                      <a:pt x="51941" y="1791"/>
                      <a:pt x="51996" y="1829"/>
                    </a:cubicBezTo>
                    <a:cubicBezTo>
                      <a:pt x="52062" y="1895"/>
                      <a:pt x="52139" y="1945"/>
                      <a:pt x="52216" y="1995"/>
                    </a:cubicBezTo>
                    <a:cubicBezTo>
                      <a:pt x="52249" y="2011"/>
                      <a:pt x="52288" y="2028"/>
                      <a:pt x="52321" y="2039"/>
                    </a:cubicBezTo>
                    <a:lnTo>
                      <a:pt x="52343" y="2044"/>
                    </a:lnTo>
                    <a:lnTo>
                      <a:pt x="52348" y="2044"/>
                    </a:lnTo>
                    <a:lnTo>
                      <a:pt x="52409" y="2072"/>
                    </a:lnTo>
                    <a:cubicBezTo>
                      <a:pt x="52431" y="2083"/>
                      <a:pt x="52453" y="2088"/>
                      <a:pt x="52475" y="2088"/>
                    </a:cubicBezTo>
                    <a:cubicBezTo>
                      <a:pt x="52535" y="2132"/>
                      <a:pt x="52602" y="2149"/>
                      <a:pt x="52673" y="2143"/>
                    </a:cubicBezTo>
                    <a:cubicBezTo>
                      <a:pt x="52761" y="2127"/>
                      <a:pt x="52778" y="2072"/>
                      <a:pt x="52794" y="2022"/>
                    </a:cubicBezTo>
                    <a:cubicBezTo>
                      <a:pt x="52827" y="1995"/>
                      <a:pt x="52844" y="1956"/>
                      <a:pt x="52849" y="1917"/>
                    </a:cubicBezTo>
                    <a:cubicBezTo>
                      <a:pt x="52849" y="1912"/>
                      <a:pt x="52849" y="1906"/>
                      <a:pt x="52849" y="1906"/>
                    </a:cubicBezTo>
                    <a:cubicBezTo>
                      <a:pt x="52849" y="1890"/>
                      <a:pt x="52866" y="1857"/>
                      <a:pt x="52872" y="1835"/>
                    </a:cubicBezTo>
                    <a:cubicBezTo>
                      <a:pt x="52866" y="1763"/>
                      <a:pt x="52844" y="1686"/>
                      <a:pt x="52800" y="1631"/>
                    </a:cubicBezTo>
                    <a:close/>
                    <a:moveTo>
                      <a:pt x="57609" y="8864"/>
                    </a:moveTo>
                    <a:cubicBezTo>
                      <a:pt x="57581" y="8820"/>
                      <a:pt x="57543" y="8787"/>
                      <a:pt x="57493" y="8764"/>
                    </a:cubicBezTo>
                    <a:cubicBezTo>
                      <a:pt x="57455" y="8748"/>
                      <a:pt x="57416" y="8731"/>
                      <a:pt x="57377" y="8715"/>
                    </a:cubicBezTo>
                    <a:cubicBezTo>
                      <a:pt x="57317" y="8693"/>
                      <a:pt x="57256" y="8676"/>
                      <a:pt x="57196" y="8654"/>
                    </a:cubicBezTo>
                    <a:cubicBezTo>
                      <a:pt x="57113" y="8632"/>
                      <a:pt x="57030" y="8610"/>
                      <a:pt x="56942" y="8594"/>
                    </a:cubicBezTo>
                    <a:lnTo>
                      <a:pt x="56860" y="8577"/>
                    </a:lnTo>
                    <a:cubicBezTo>
                      <a:pt x="56832" y="8572"/>
                      <a:pt x="56805" y="8572"/>
                      <a:pt x="56777" y="8566"/>
                    </a:cubicBezTo>
                    <a:cubicBezTo>
                      <a:pt x="56689" y="8550"/>
                      <a:pt x="56606" y="8539"/>
                      <a:pt x="56524" y="8517"/>
                    </a:cubicBezTo>
                    <a:cubicBezTo>
                      <a:pt x="56463" y="8506"/>
                      <a:pt x="56402" y="8522"/>
                      <a:pt x="56353" y="8561"/>
                    </a:cubicBezTo>
                    <a:cubicBezTo>
                      <a:pt x="56320" y="8594"/>
                      <a:pt x="56325" y="8638"/>
                      <a:pt x="56375" y="8665"/>
                    </a:cubicBezTo>
                    <a:lnTo>
                      <a:pt x="56430" y="8698"/>
                    </a:lnTo>
                    <a:lnTo>
                      <a:pt x="56447" y="8715"/>
                    </a:lnTo>
                    <a:lnTo>
                      <a:pt x="56458" y="8720"/>
                    </a:lnTo>
                    <a:cubicBezTo>
                      <a:pt x="56480" y="8742"/>
                      <a:pt x="56513" y="8764"/>
                      <a:pt x="56540" y="8781"/>
                    </a:cubicBezTo>
                    <a:cubicBezTo>
                      <a:pt x="56579" y="8820"/>
                      <a:pt x="56623" y="8847"/>
                      <a:pt x="56667" y="8875"/>
                    </a:cubicBezTo>
                    <a:cubicBezTo>
                      <a:pt x="56711" y="8908"/>
                      <a:pt x="56755" y="8935"/>
                      <a:pt x="56805" y="8957"/>
                    </a:cubicBezTo>
                    <a:cubicBezTo>
                      <a:pt x="56948" y="9034"/>
                      <a:pt x="57130" y="9134"/>
                      <a:pt x="57333" y="9123"/>
                    </a:cubicBezTo>
                    <a:cubicBezTo>
                      <a:pt x="57383" y="9128"/>
                      <a:pt x="57438" y="9128"/>
                      <a:pt x="57493" y="9123"/>
                    </a:cubicBezTo>
                    <a:cubicBezTo>
                      <a:pt x="57587" y="9106"/>
                      <a:pt x="57686" y="9045"/>
                      <a:pt x="57675" y="8985"/>
                    </a:cubicBezTo>
                    <a:cubicBezTo>
                      <a:pt x="57669" y="8946"/>
                      <a:pt x="57653" y="8913"/>
                      <a:pt x="57631" y="8891"/>
                    </a:cubicBezTo>
                    <a:cubicBezTo>
                      <a:pt x="57625" y="8880"/>
                      <a:pt x="57620" y="8875"/>
                      <a:pt x="57609" y="8864"/>
                    </a:cubicBezTo>
                    <a:close/>
                    <a:moveTo>
                      <a:pt x="56518" y="7834"/>
                    </a:moveTo>
                    <a:cubicBezTo>
                      <a:pt x="56540" y="7767"/>
                      <a:pt x="56540" y="7696"/>
                      <a:pt x="56518" y="7635"/>
                    </a:cubicBezTo>
                    <a:cubicBezTo>
                      <a:pt x="56502" y="7597"/>
                      <a:pt x="56480" y="7558"/>
                      <a:pt x="56458" y="7525"/>
                    </a:cubicBezTo>
                    <a:cubicBezTo>
                      <a:pt x="56408" y="7431"/>
                      <a:pt x="56353" y="7343"/>
                      <a:pt x="56298" y="7261"/>
                    </a:cubicBezTo>
                    <a:lnTo>
                      <a:pt x="56144" y="7051"/>
                    </a:lnTo>
                    <a:cubicBezTo>
                      <a:pt x="56100" y="7007"/>
                      <a:pt x="56050" y="6969"/>
                      <a:pt x="56006" y="6930"/>
                    </a:cubicBezTo>
                    <a:cubicBezTo>
                      <a:pt x="56017" y="6941"/>
                      <a:pt x="55934" y="6875"/>
                      <a:pt x="55951" y="6886"/>
                    </a:cubicBezTo>
                    <a:cubicBezTo>
                      <a:pt x="55923" y="6870"/>
                      <a:pt x="55890" y="6859"/>
                      <a:pt x="55863" y="6853"/>
                    </a:cubicBezTo>
                    <a:cubicBezTo>
                      <a:pt x="55813" y="6820"/>
                      <a:pt x="55763" y="6787"/>
                      <a:pt x="55719" y="6748"/>
                    </a:cubicBezTo>
                    <a:cubicBezTo>
                      <a:pt x="55681" y="6704"/>
                      <a:pt x="55554" y="6721"/>
                      <a:pt x="55560" y="6770"/>
                    </a:cubicBezTo>
                    <a:cubicBezTo>
                      <a:pt x="55560" y="6820"/>
                      <a:pt x="55554" y="6870"/>
                      <a:pt x="55538" y="6914"/>
                    </a:cubicBezTo>
                    <a:cubicBezTo>
                      <a:pt x="55510" y="6958"/>
                      <a:pt x="55494" y="7007"/>
                      <a:pt x="55499" y="7051"/>
                    </a:cubicBezTo>
                    <a:cubicBezTo>
                      <a:pt x="55494" y="7101"/>
                      <a:pt x="55494" y="7145"/>
                      <a:pt x="55510" y="7189"/>
                    </a:cubicBezTo>
                    <a:cubicBezTo>
                      <a:pt x="55532" y="7266"/>
                      <a:pt x="55560" y="7349"/>
                      <a:pt x="55587" y="7426"/>
                    </a:cubicBezTo>
                    <a:cubicBezTo>
                      <a:pt x="55615" y="7503"/>
                      <a:pt x="55648" y="7580"/>
                      <a:pt x="55686" y="7646"/>
                    </a:cubicBezTo>
                    <a:cubicBezTo>
                      <a:pt x="55736" y="7762"/>
                      <a:pt x="55819" y="7861"/>
                      <a:pt x="55923" y="7922"/>
                    </a:cubicBezTo>
                    <a:cubicBezTo>
                      <a:pt x="56094" y="8032"/>
                      <a:pt x="56469" y="7993"/>
                      <a:pt x="56518" y="7834"/>
                    </a:cubicBezTo>
                    <a:close/>
                    <a:moveTo>
                      <a:pt x="76079" y="6936"/>
                    </a:moveTo>
                    <a:cubicBezTo>
                      <a:pt x="76079" y="6941"/>
                      <a:pt x="76073" y="6947"/>
                      <a:pt x="76073" y="6952"/>
                    </a:cubicBezTo>
                    <a:lnTo>
                      <a:pt x="76073" y="6952"/>
                    </a:lnTo>
                    <a:cubicBezTo>
                      <a:pt x="76073" y="6947"/>
                      <a:pt x="76079" y="6941"/>
                      <a:pt x="76079" y="69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7000">
                    <a:schemeClr val="accent2"/>
                  </a:gs>
                  <a:gs pos="37000">
                    <a:schemeClr val="accent3"/>
                  </a:gs>
                  <a:gs pos="60000">
                    <a:schemeClr val="accent4"/>
                  </a:gs>
                  <a:gs pos="8400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22" name="Google Shape;322;p20"/>
              <p:cNvGrpSpPr/>
              <p:nvPr/>
            </p:nvGrpSpPr>
            <p:grpSpPr>
              <a:xfrm>
                <a:off x="2147296" y="2102739"/>
                <a:ext cx="1471848" cy="2396061"/>
                <a:chOff x="2147296" y="2102739"/>
                <a:chExt cx="1471848" cy="2396061"/>
              </a:xfrm>
            </p:grpSpPr>
            <p:sp>
              <p:nvSpPr>
                <p:cNvPr id="323" name="Google Shape;323;p20"/>
                <p:cNvSpPr/>
                <p:nvPr/>
              </p:nvSpPr>
              <p:spPr>
                <a:xfrm>
                  <a:off x="2147296" y="2531152"/>
                  <a:ext cx="1471848" cy="196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22221" extrusionOk="0">
                      <a:moveTo>
                        <a:pt x="7829" y="0"/>
                      </a:moveTo>
                      <a:cubicBezTo>
                        <a:pt x="6009" y="0"/>
                        <a:pt x="4137" y="413"/>
                        <a:pt x="2485" y="1002"/>
                      </a:cubicBezTo>
                      <a:cubicBezTo>
                        <a:pt x="2138" y="1123"/>
                        <a:pt x="1791" y="1266"/>
                        <a:pt x="1499" y="1509"/>
                      </a:cubicBezTo>
                      <a:cubicBezTo>
                        <a:pt x="1135" y="1812"/>
                        <a:pt x="882" y="2247"/>
                        <a:pt x="695" y="2704"/>
                      </a:cubicBezTo>
                      <a:cubicBezTo>
                        <a:pt x="133" y="4042"/>
                        <a:pt x="39" y="5557"/>
                        <a:pt x="28" y="7028"/>
                      </a:cubicBezTo>
                      <a:cubicBezTo>
                        <a:pt x="1" y="10917"/>
                        <a:pt x="535" y="14779"/>
                        <a:pt x="1113" y="18612"/>
                      </a:cubicBezTo>
                      <a:cubicBezTo>
                        <a:pt x="1229" y="19395"/>
                        <a:pt x="1372" y="20221"/>
                        <a:pt x="1873" y="20788"/>
                      </a:cubicBezTo>
                      <a:cubicBezTo>
                        <a:pt x="2353" y="21339"/>
                        <a:pt x="3080" y="21548"/>
                        <a:pt x="3768" y="21708"/>
                      </a:cubicBezTo>
                      <a:cubicBezTo>
                        <a:pt x="4978" y="21990"/>
                        <a:pt x="6231" y="22221"/>
                        <a:pt x="7463" y="22221"/>
                      </a:cubicBezTo>
                      <a:cubicBezTo>
                        <a:pt x="8374" y="22221"/>
                        <a:pt x="9274" y="22094"/>
                        <a:pt x="10136" y="21769"/>
                      </a:cubicBezTo>
                      <a:cubicBezTo>
                        <a:pt x="10533" y="21620"/>
                        <a:pt x="10930" y="21416"/>
                        <a:pt x="11216" y="21080"/>
                      </a:cubicBezTo>
                      <a:cubicBezTo>
                        <a:pt x="11679" y="20529"/>
                        <a:pt x="11767" y="19731"/>
                        <a:pt x="11827" y="18987"/>
                      </a:cubicBezTo>
                      <a:cubicBezTo>
                        <a:pt x="12015" y="16706"/>
                        <a:pt x="12207" y="14426"/>
                        <a:pt x="12400" y="12145"/>
                      </a:cubicBezTo>
                      <a:cubicBezTo>
                        <a:pt x="12659" y="9072"/>
                        <a:pt x="12918" y="5948"/>
                        <a:pt x="12395" y="2919"/>
                      </a:cubicBezTo>
                      <a:cubicBezTo>
                        <a:pt x="12257" y="2148"/>
                        <a:pt x="12048" y="1332"/>
                        <a:pt x="11480" y="837"/>
                      </a:cubicBezTo>
                      <a:cubicBezTo>
                        <a:pt x="11139" y="539"/>
                        <a:pt x="10704" y="396"/>
                        <a:pt x="10279" y="286"/>
                      </a:cubicBezTo>
                      <a:cubicBezTo>
                        <a:pt x="9491" y="88"/>
                        <a:pt x="8666" y="0"/>
                        <a:pt x="78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0"/>
                <p:cNvSpPr/>
                <p:nvPr/>
              </p:nvSpPr>
              <p:spPr>
                <a:xfrm>
                  <a:off x="2418318" y="2102739"/>
                  <a:ext cx="836744" cy="37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5054" extrusionOk="0">
                      <a:moveTo>
                        <a:pt x="4365" y="1"/>
                      </a:moveTo>
                      <a:cubicBezTo>
                        <a:pt x="3612" y="1"/>
                        <a:pt x="2859" y="111"/>
                        <a:pt x="2149" y="345"/>
                      </a:cubicBezTo>
                      <a:cubicBezTo>
                        <a:pt x="1581" y="532"/>
                        <a:pt x="959" y="802"/>
                        <a:pt x="546" y="1248"/>
                      </a:cubicBezTo>
                      <a:cubicBezTo>
                        <a:pt x="166" y="1667"/>
                        <a:pt x="0" y="2234"/>
                        <a:pt x="100" y="2790"/>
                      </a:cubicBezTo>
                      <a:cubicBezTo>
                        <a:pt x="221" y="3374"/>
                        <a:pt x="623" y="3859"/>
                        <a:pt x="1168" y="4090"/>
                      </a:cubicBezTo>
                      <a:cubicBezTo>
                        <a:pt x="1504" y="4228"/>
                        <a:pt x="1879" y="4261"/>
                        <a:pt x="2237" y="4289"/>
                      </a:cubicBezTo>
                      <a:cubicBezTo>
                        <a:pt x="2368" y="4300"/>
                        <a:pt x="2499" y="4305"/>
                        <a:pt x="2631" y="4305"/>
                      </a:cubicBezTo>
                      <a:cubicBezTo>
                        <a:pt x="2888" y="4305"/>
                        <a:pt x="3145" y="4285"/>
                        <a:pt x="3399" y="4245"/>
                      </a:cubicBezTo>
                      <a:cubicBezTo>
                        <a:pt x="3432" y="4289"/>
                        <a:pt x="3465" y="4333"/>
                        <a:pt x="3498" y="4377"/>
                      </a:cubicBezTo>
                      <a:cubicBezTo>
                        <a:pt x="3559" y="4454"/>
                        <a:pt x="3619" y="4526"/>
                        <a:pt x="3680" y="4597"/>
                      </a:cubicBezTo>
                      <a:cubicBezTo>
                        <a:pt x="3801" y="4746"/>
                        <a:pt x="3933" y="4884"/>
                        <a:pt x="4066" y="5027"/>
                      </a:cubicBezTo>
                      <a:cubicBezTo>
                        <a:pt x="4086" y="5045"/>
                        <a:pt x="4112" y="5054"/>
                        <a:pt x="4137" y="5054"/>
                      </a:cubicBezTo>
                      <a:cubicBezTo>
                        <a:pt x="4173" y="5054"/>
                        <a:pt x="4208" y="5037"/>
                        <a:pt x="4231" y="5005"/>
                      </a:cubicBezTo>
                      <a:cubicBezTo>
                        <a:pt x="4385" y="4751"/>
                        <a:pt x="4545" y="4509"/>
                        <a:pt x="4710" y="4267"/>
                      </a:cubicBezTo>
                      <a:cubicBezTo>
                        <a:pt x="4728" y="4280"/>
                        <a:pt x="4750" y="4290"/>
                        <a:pt x="4773" y="4290"/>
                      </a:cubicBezTo>
                      <a:cubicBezTo>
                        <a:pt x="4778" y="4290"/>
                        <a:pt x="4782" y="4290"/>
                        <a:pt x="4787" y="4289"/>
                      </a:cubicBezTo>
                      <a:cubicBezTo>
                        <a:pt x="5939" y="4140"/>
                        <a:pt x="7222" y="3699"/>
                        <a:pt x="7663" y="2509"/>
                      </a:cubicBezTo>
                      <a:cubicBezTo>
                        <a:pt x="7839" y="2030"/>
                        <a:pt x="7800" y="1490"/>
                        <a:pt x="7553" y="1039"/>
                      </a:cubicBezTo>
                      <a:cubicBezTo>
                        <a:pt x="7250" y="515"/>
                        <a:pt x="6688" y="328"/>
                        <a:pt x="6131" y="201"/>
                      </a:cubicBezTo>
                      <a:cubicBezTo>
                        <a:pt x="5557" y="70"/>
                        <a:pt x="4961" y="1"/>
                        <a:pt x="43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" name="Google Shape;325;p20"/>
              <p:cNvGrpSpPr/>
              <p:nvPr/>
            </p:nvGrpSpPr>
            <p:grpSpPr>
              <a:xfrm>
                <a:off x="3888021" y="1501375"/>
                <a:ext cx="1588931" cy="2748529"/>
                <a:chOff x="3888021" y="1501375"/>
                <a:chExt cx="1588931" cy="2748529"/>
              </a:xfrm>
            </p:grpSpPr>
            <p:sp>
              <p:nvSpPr>
                <p:cNvPr id="326" name="Google Shape;326;p20"/>
                <p:cNvSpPr/>
                <p:nvPr/>
              </p:nvSpPr>
              <p:spPr>
                <a:xfrm>
                  <a:off x="3888021" y="2109686"/>
                  <a:ext cx="1588931" cy="2140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22219" extrusionOk="0">
                      <a:moveTo>
                        <a:pt x="7830" y="1"/>
                      </a:moveTo>
                      <a:cubicBezTo>
                        <a:pt x="6010" y="1"/>
                        <a:pt x="4138" y="411"/>
                        <a:pt x="2485" y="1000"/>
                      </a:cubicBezTo>
                      <a:cubicBezTo>
                        <a:pt x="2138" y="1121"/>
                        <a:pt x="1791" y="1264"/>
                        <a:pt x="1499" y="1506"/>
                      </a:cubicBezTo>
                      <a:cubicBezTo>
                        <a:pt x="1135" y="1809"/>
                        <a:pt x="888" y="2244"/>
                        <a:pt x="695" y="2702"/>
                      </a:cubicBezTo>
                      <a:cubicBezTo>
                        <a:pt x="138" y="4046"/>
                        <a:pt x="39" y="5555"/>
                        <a:pt x="28" y="7026"/>
                      </a:cubicBezTo>
                      <a:cubicBezTo>
                        <a:pt x="1" y="10915"/>
                        <a:pt x="535" y="14776"/>
                        <a:pt x="1113" y="18610"/>
                      </a:cubicBezTo>
                      <a:cubicBezTo>
                        <a:pt x="1229" y="19392"/>
                        <a:pt x="1372" y="20219"/>
                        <a:pt x="1874" y="20786"/>
                      </a:cubicBezTo>
                      <a:cubicBezTo>
                        <a:pt x="2353" y="21342"/>
                        <a:pt x="3080" y="21546"/>
                        <a:pt x="3768" y="21706"/>
                      </a:cubicBezTo>
                      <a:cubicBezTo>
                        <a:pt x="4978" y="21988"/>
                        <a:pt x="6231" y="22219"/>
                        <a:pt x="7463" y="22219"/>
                      </a:cubicBezTo>
                      <a:cubicBezTo>
                        <a:pt x="8374" y="22219"/>
                        <a:pt x="9274" y="22092"/>
                        <a:pt x="10136" y="21767"/>
                      </a:cubicBezTo>
                      <a:cubicBezTo>
                        <a:pt x="10533" y="21618"/>
                        <a:pt x="10930" y="21414"/>
                        <a:pt x="11216" y="21078"/>
                      </a:cubicBezTo>
                      <a:cubicBezTo>
                        <a:pt x="11679" y="20527"/>
                        <a:pt x="11767" y="19728"/>
                        <a:pt x="11827" y="18985"/>
                      </a:cubicBezTo>
                      <a:cubicBezTo>
                        <a:pt x="12020" y="16704"/>
                        <a:pt x="12208" y="14424"/>
                        <a:pt x="12400" y="12143"/>
                      </a:cubicBezTo>
                      <a:cubicBezTo>
                        <a:pt x="12659" y="9069"/>
                        <a:pt x="12918" y="5952"/>
                        <a:pt x="12395" y="2916"/>
                      </a:cubicBezTo>
                      <a:cubicBezTo>
                        <a:pt x="12263" y="2145"/>
                        <a:pt x="12048" y="1330"/>
                        <a:pt x="11480" y="834"/>
                      </a:cubicBezTo>
                      <a:cubicBezTo>
                        <a:pt x="11139" y="537"/>
                        <a:pt x="10709" y="394"/>
                        <a:pt x="10280" y="283"/>
                      </a:cubicBezTo>
                      <a:cubicBezTo>
                        <a:pt x="9492" y="87"/>
                        <a:pt x="8666" y="1"/>
                        <a:pt x="78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>
                  <a:off x="4102266" y="1501375"/>
                  <a:ext cx="832902" cy="37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5056" extrusionOk="0">
                      <a:moveTo>
                        <a:pt x="4355" y="1"/>
                      </a:moveTo>
                      <a:cubicBezTo>
                        <a:pt x="3606" y="1"/>
                        <a:pt x="2856" y="111"/>
                        <a:pt x="2149" y="346"/>
                      </a:cubicBezTo>
                      <a:cubicBezTo>
                        <a:pt x="1581" y="534"/>
                        <a:pt x="959" y="804"/>
                        <a:pt x="546" y="1250"/>
                      </a:cubicBezTo>
                      <a:cubicBezTo>
                        <a:pt x="166" y="1668"/>
                        <a:pt x="0" y="2236"/>
                        <a:pt x="105" y="2792"/>
                      </a:cubicBezTo>
                      <a:cubicBezTo>
                        <a:pt x="221" y="3376"/>
                        <a:pt x="623" y="3866"/>
                        <a:pt x="1174" y="4092"/>
                      </a:cubicBezTo>
                      <a:cubicBezTo>
                        <a:pt x="1510" y="4230"/>
                        <a:pt x="1879" y="4263"/>
                        <a:pt x="2237" y="4290"/>
                      </a:cubicBezTo>
                      <a:cubicBezTo>
                        <a:pt x="2368" y="4302"/>
                        <a:pt x="2500" y="4307"/>
                        <a:pt x="2631" y="4307"/>
                      </a:cubicBezTo>
                      <a:cubicBezTo>
                        <a:pt x="2888" y="4307"/>
                        <a:pt x="3145" y="4286"/>
                        <a:pt x="3399" y="4246"/>
                      </a:cubicBezTo>
                      <a:cubicBezTo>
                        <a:pt x="3432" y="4290"/>
                        <a:pt x="3471" y="4334"/>
                        <a:pt x="3504" y="4379"/>
                      </a:cubicBezTo>
                      <a:cubicBezTo>
                        <a:pt x="3559" y="4456"/>
                        <a:pt x="3620" y="4527"/>
                        <a:pt x="3686" y="4599"/>
                      </a:cubicBezTo>
                      <a:cubicBezTo>
                        <a:pt x="3807" y="4748"/>
                        <a:pt x="3934" y="4885"/>
                        <a:pt x="4066" y="5029"/>
                      </a:cubicBezTo>
                      <a:cubicBezTo>
                        <a:pt x="4086" y="5047"/>
                        <a:pt x="4112" y="5056"/>
                        <a:pt x="4137" y="5056"/>
                      </a:cubicBezTo>
                      <a:cubicBezTo>
                        <a:pt x="4173" y="5056"/>
                        <a:pt x="4209" y="5039"/>
                        <a:pt x="4231" y="5006"/>
                      </a:cubicBezTo>
                      <a:cubicBezTo>
                        <a:pt x="4385" y="4753"/>
                        <a:pt x="4551" y="4511"/>
                        <a:pt x="4710" y="4268"/>
                      </a:cubicBezTo>
                      <a:cubicBezTo>
                        <a:pt x="4727" y="4285"/>
                        <a:pt x="4747" y="4292"/>
                        <a:pt x="4770" y="4292"/>
                      </a:cubicBezTo>
                      <a:cubicBezTo>
                        <a:pt x="4778" y="4292"/>
                        <a:pt x="4785" y="4292"/>
                        <a:pt x="4793" y="4290"/>
                      </a:cubicBezTo>
                      <a:cubicBezTo>
                        <a:pt x="5939" y="4142"/>
                        <a:pt x="7222" y="3701"/>
                        <a:pt x="7663" y="2511"/>
                      </a:cubicBezTo>
                      <a:cubicBezTo>
                        <a:pt x="7839" y="2032"/>
                        <a:pt x="7801" y="1492"/>
                        <a:pt x="7553" y="1040"/>
                      </a:cubicBezTo>
                      <a:cubicBezTo>
                        <a:pt x="7250" y="517"/>
                        <a:pt x="6688" y="330"/>
                        <a:pt x="6131" y="203"/>
                      </a:cubicBezTo>
                      <a:cubicBezTo>
                        <a:pt x="5554" y="71"/>
                        <a:pt x="4955" y="1"/>
                        <a:pt x="43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" name="Google Shape;328;p20"/>
              <p:cNvGrpSpPr/>
              <p:nvPr/>
            </p:nvGrpSpPr>
            <p:grpSpPr>
              <a:xfrm>
                <a:off x="5580705" y="2195348"/>
                <a:ext cx="1374621" cy="2303451"/>
                <a:chOff x="5580705" y="2195348"/>
                <a:chExt cx="1374621" cy="2303451"/>
              </a:xfrm>
            </p:grpSpPr>
            <p:sp>
              <p:nvSpPr>
                <p:cNvPr id="329" name="Google Shape;329;p20"/>
                <p:cNvSpPr/>
                <p:nvPr/>
              </p:nvSpPr>
              <p:spPr>
                <a:xfrm>
                  <a:off x="5580705" y="2665845"/>
                  <a:ext cx="1374621" cy="183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3" h="22221" extrusionOk="0">
                      <a:moveTo>
                        <a:pt x="7830" y="0"/>
                      </a:moveTo>
                      <a:cubicBezTo>
                        <a:pt x="6011" y="0"/>
                        <a:pt x="4139" y="413"/>
                        <a:pt x="2479" y="1002"/>
                      </a:cubicBezTo>
                      <a:cubicBezTo>
                        <a:pt x="2138" y="1123"/>
                        <a:pt x="1785" y="1266"/>
                        <a:pt x="1499" y="1508"/>
                      </a:cubicBezTo>
                      <a:cubicBezTo>
                        <a:pt x="1130" y="1806"/>
                        <a:pt x="882" y="2246"/>
                        <a:pt x="695" y="2704"/>
                      </a:cubicBezTo>
                      <a:cubicBezTo>
                        <a:pt x="133" y="4042"/>
                        <a:pt x="34" y="5557"/>
                        <a:pt x="23" y="7028"/>
                      </a:cubicBezTo>
                      <a:cubicBezTo>
                        <a:pt x="1" y="10917"/>
                        <a:pt x="529" y="14778"/>
                        <a:pt x="1113" y="18612"/>
                      </a:cubicBezTo>
                      <a:cubicBezTo>
                        <a:pt x="1229" y="19389"/>
                        <a:pt x="1372" y="20215"/>
                        <a:pt x="1868" y="20788"/>
                      </a:cubicBezTo>
                      <a:cubicBezTo>
                        <a:pt x="2353" y="21344"/>
                        <a:pt x="3080" y="21548"/>
                        <a:pt x="3768" y="21708"/>
                      </a:cubicBezTo>
                      <a:cubicBezTo>
                        <a:pt x="4975" y="21990"/>
                        <a:pt x="6226" y="22221"/>
                        <a:pt x="7459" y="22221"/>
                      </a:cubicBezTo>
                      <a:cubicBezTo>
                        <a:pt x="8371" y="22221"/>
                        <a:pt x="9272" y="22094"/>
                        <a:pt x="10136" y="21769"/>
                      </a:cubicBezTo>
                      <a:cubicBezTo>
                        <a:pt x="10533" y="21614"/>
                        <a:pt x="10929" y="21416"/>
                        <a:pt x="11210" y="21080"/>
                      </a:cubicBezTo>
                      <a:cubicBezTo>
                        <a:pt x="11679" y="20529"/>
                        <a:pt x="11761" y="19730"/>
                        <a:pt x="11827" y="18987"/>
                      </a:cubicBezTo>
                      <a:lnTo>
                        <a:pt x="12400" y="12145"/>
                      </a:lnTo>
                      <a:cubicBezTo>
                        <a:pt x="12659" y="9072"/>
                        <a:pt x="12913" y="5948"/>
                        <a:pt x="12389" y="2919"/>
                      </a:cubicBezTo>
                      <a:cubicBezTo>
                        <a:pt x="12257" y="2147"/>
                        <a:pt x="12042" y="1332"/>
                        <a:pt x="11480" y="836"/>
                      </a:cubicBezTo>
                      <a:cubicBezTo>
                        <a:pt x="11139" y="539"/>
                        <a:pt x="10704" y="396"/>
                        <a:pt x="10279" y="285"/>
                      </a:cubicBezTo>
                      <a:cubicBezTo>
                        <a:pt x="9491" y="88"/>
                        <a:pt x="8666" y="0"/>
                        <a:pt x="78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>
                  <a:off x="5834086" y="2195348"/>
                  <a:ext cx="831600" cy="37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5055" extrusionOk="0">
                      <a:moveTo>
                        <a:pt x="4363" y="0"/>
                      </a:moveTo>
                      <a:cubicBezTo>
                        <a:pt x="3609" y="0"/>
                        <a:pt x="2856" y="110"/>
                        <a:pt x="2149" y="344"/>
                      </a:cubicBezTo>
                      <a:cubicBezTo>
                        <a:pt x="1581" y="531"/>
                        <a:pt x="959" y="807"/>
                        <a:pt x="546" y="1253"/>
                      </a:cubicBezTo>
                      <a:cubicBezTo>
                        <a:pt x="166" y="1666"/>
                        <a:pt x="0" y="2233"/>
                        <a:pt x="99" y="2790"/>
                      </a:cubicBezTo>
                      <a:cubicBezTo>
                        <a:pt x="215" y="3373"/>
                        <a:pt x="617" y="3864"/>
                        <a:pt x="1168" y="4090"/>
                      </a:cubicBezTo>
                      <a:cubicBezTo>
                        <a:pt x="1504" y="4227"/>
                        <a:pt x="1873" y="4266"/>
                        <a:pt x="2231" y="4288"/>
                      </a:cubicBezTo>
                      <a:cubicBezTo>
                        <a:pt x="2364" y="4299"/>
                        <a:pt x="2497" y="4305"/>
                        <a:pt x="2630" y="4305"/>
                      </a:cubicBezTo>
                      <a:cubicBezTo>
                        <a:pt x="2887" y="4305"/>
                        <a:pt x="3144" y="4284"/>
                        <a:pt x="3399" y="4244"/>
                      </a:cubicBezTo>
                      <a:cubicBezTo>
                        <a:pt x="3432" y="4288"/>
                        <a:pt x="3465" y="4332"/>
                        <a:pt x="3498" y="4376"/>
                      </a:cubicBezTo>
                      <a:cubicBezTo>
                        <a:pt x="3559" y="4453"/>
                        <a:pt x="3619" y="4525"/>
                        <a:pt x="3680" y="4596"/>
                      </a:cubicBezTo>
                      <a:cubicBezTo>
                        <a:pt x="3801" y="4745"/>
                        <a:pt x="3933" y="4888"/>
                        <a:pt x="4060" y="5026"/>
                      </a:cubicBezTo>
                      <a:cubicBezTo>
                        <a:pt x="4082" y="5045"/>
                        <a:pt x="4109" y="5055"/>
                        <a:pt x="4137" y="5055"/>
                      </a:cubicBezTo>
                      <a:cubicBezTo>
                        <a:pt x="4172" y="5055"/>
                        <a:pt x="4207" y="5038"/>
                        <a:pt x="4225" y="5004"/>
                      </a:cubicBezTo>
                      <a:cubicBezTo>
                        <a:pt x="4385" y="4751"/>
                        <a:pt x="4545" y="4508"/>
                        <a:pt x="4710" y="4266"/>
                      </a:cubicBezTo>
                      <a:cubicBezTo>
                        <a:pt x="4727" y="4283"/>
                        <a:pt x="4747" y="4290"/>
                        <a:pt x="4768" y="4290"/>
                      </a:cubicBezTo>
                      <a:cubicBezTo>
                        <a:pt x="4774" y="4290"/>
                        <a:pt x="4781" y="4289"/>
                        <a:pt x="4787" y="4288"/>
                      </a:cubicBezTo>
                      <a:cubicBezTo>
                        <a:pt x="5933" y="4145"/>
                        <a:pt x="7222" y="3698"/>
                        <a:pt x="7657" y="2514"/>
                      </a:cubicBezTo>
                      <a:cubicBezTo>
                        <a:pt x="7839" y="2029"/>
                        <a:pt x="7800" y="1490"/>
                        <a:pt x="7547" y="1038"/>
                      </a:cubicBezTo>
                      <a:cubicBezTo>
                        <a:pt x="7250" y="515"/>
                        <a:pt x="6688" y="327"/>
                        <a:pt x="6131" y="201"/>
                      </a:cubicBezTo>
                      <a:cubicBezTo>
                        <a:pt x="5557" y="69"/>
                        <a:pt x="4960" y="0"/>
                        <a:pt x="43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5" name="Google Shape;335;p20"/>
            <p:cNvSpPr/>
            <p:nvPr/>
          </p:nvSpPr>
          <p:spPr>
            <a:xfrm>
              <a:off x="2208487" y="1732108"/>
              <a:ext cx="55857" cy="49969"/>
            </a:xfrm>
            <a:custGeom>
              <a:avLst/>
              <a:gdLst/>
              <a:ahLst/>
              <a:cxnLst/>
              <a:rect l="l" t="t" r="r" b="b"/>
              <a:pathLst>
                <a:path w="778" h="696" extrusionOk="0">
                  <a:moveTo>
                    <a:pt x="220" y="1"/>
                  </a:moveTo>
                  <a:cubicBezTo>
                    <a:pt x="102" y="1"/>
                    <a:pt x="0" y="150"/>
                    <a:pt x="111" y="260"/>
                  </a:cubicBezTo>
                  <a:lnTo>
                    <a:pt x="502" y="652"/>
                  </a:lnTo>
                  <a:cubicBezTo>
                    <a:pt x="529" y="679"/>
                    <a:pt x="568" y="696"/>
                    <a:pt x="612" y="696"/>
                  </a:cubicBezTo>
                  <a:cubicBezTo>
                    <a:pt x="650" y="696"/>
                    <a:pt x="689" y="679"/>
                    <a:pt x="716" y="652"/>
                  </a:cubicBezTo>
                  <a:cubicBezTo>
                    <a:pt x="777" y="591"/>
                    <a:pt x="777" y="497"/>
                    <a:pt x="716" y="437"/>
                  </a:cubicBezTo>
                  <a:lnTo>
                    <a:pt x="325" y="46"/>
                  </a:lnTo>
                  <a:cubicBezTo>
                    <a:pt x="292" y="14"/>
                    <a:pt x="256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466735" y="1731964"/>
              <a:ext cx="58298" cy="50113"/>
            </a:xfrm>
            <a:custGeom>
              <a:avLst/>
              <a:gdLst/>
              <a:ahLst/>
              <a:cxnLst/>
              <a:rect l="l" t="t" r="r" b="b"/>
              <a:pathLst>
                <a:path w="812" h="698" extrusionOk="0">
                  <a:moveTo>
                    <a:pt x="591" y="1"/>
                  </a:moveTo>
                  <a:cubicBezTo>
                    <a:pt x="553" y="1"/>
                    <a:pt x="514" y="16"/>
                    <a:pt x="480" y="53"/>
                  </a:cubicBezTo>
                  <a:lnTo>
                    <a:pt x="94" y="439"/>
                  </a:lnTo>
                  <a:cubicBezTo>
                    <a:pt x="0" y="538"/>
                    <a:pt x="67" y="698"/>
                    <a:pt x="199" y="698"/>
                  </a:cubicBezTo>
                  <a:cubicBezTo>
                    <a:pt x="237" y="698"/>
                    <a:pt x="276" y="681"/>
                    <a:pt x="309" y="654"/>
                  </a:cubicBezTo>
                  <a:lnTo>
                    <a:pt x="695" y="262"/>
                  </a:lnTo>
                  <a:cubicBezTo>
                    <a:pt x="812" y="154"/>
                    <a:pt x="710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357175" y="1669789"/>
              <a:ext cx="21826" cy="63682"/>
            </a:xfrm>
            <a:custGeom>
              <a:avLst/>
              <a:gdLst/>
              <a:ahLst/>
              <a:cxnLst/>
              <a:rect l="l" t="t" r="r" b="b"/>
              <a:pathLst>
                <a:path w="304" h="887" extrusionOk="0">
                  <a:moveTo>
                    <a:pt x="152" y="1"/>
                  </a:moveTo>
                  <a:cubicBezTo>
                    <a:pt x="76" y="1"/>
                    <a:pt x="1" y="52"/>
                    <a:pt x="1" y="153"/>
                  </a:cubicBezTo>
                  <a:lnTo>
                    <a:pt x="1" y="732"/>
                  </a:lnTo>
                  <a:cubicBezTo>
                    <a:pt x="1" y="814"/>
                    <a:pt x="67" y="886"/>
                    <a:pt x="149" y="886"/>
                  </a:cubicBezTo>
                  <a:cubicBezTo>
                    <a:pt x="232" y="886"/>
                    <a:pt x="304" y="814"/>
                    <a:pt x="304" y="732"/>
                  </a:cubicBezTo>
                  <a:lnTo>
                    <a:pt x="304" y="153"/>
                  </a:lnTo>
                  <a:cubicBezTo>
                    <a:pt x="304" y="52"/>
                    <a:pt x="228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20"/>
            <p:cNvGrpSpPr/>
            <p:nvPr/>
          </p:nvGrpSpPr>
          <p:grpSpPr>
            <a:xfrm>
              <a:off x="2518444" y="2731292"/>
              <a:ext cx="636746" cy="438137"/>
              <a:chOff x="2391282" y="2785097"/>
              <a:chExt cx="667869" cy="461197"/>
            </a:xfrm>
          </p:grpSpPr>
          <p:sp>
            <p:nvSpPr>
              <p:cNvPr id="339" name="Google Shape;339;p20"/>
              <p:cNvSpPr/>
              <p:nvPr/>
            </p:nvSpPr>
            <p:spPr>
              <a:xfrm>
                <a:off x="2673583" y="3054114"/>
                <a:ext cx="83257" cy="8846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72" extrusionOk="0">
                    <a:moveTo>
                      <a:pt x="607" y="234"/>
                    </a:moveTo>
                    <a:cubicBezTo>
                      <a:pt x="623" y="239"/>
                      <a:pt x="640" y="245"/>
                      <a:pt x="656" y="250"/>
                    </a:cubicBezTo>
                    <a:lnTo>
                      <a:pt x="673" y="256"/>
                    </a:lnTo>
                    <a:cubicBezTo>
                      <a:pt x="684" y="261"/>
                      <a:pt x="695" y="272"/>
                      <a:pt x="706" y="278"/>
                    </a:cubicBezTo>
                    <a:cubicBezTo>
                      <a:pt x="706" y="283"/>
                      <a:pt x="722" y="294"/>
                      <a:pt x="722" y="294"/>
                    </a:cubicBezTo>
                    <a:cubicBezTo>
                      <a:pt x="722" y="294"/>
                      <a:pt x="739" y="311"/>
                      <a:pt x="744" y="316"/>
                    </a:cubicBezTo>
                    <a:cubicBezTo>
                      <a:pt x="755" y="333"/>
                      <a:pt x="766" y="344"/>
                      <a:pt x="777" y="361"/>
                    </a:cubicBezTo>
                    <a:cubicBezTo>
                      <a:pt x="799" y="399"/>
                      <a:pt x="821" y="443"/>
                      <a:pt x="832" y="487"/>
                    </a:cubicBezTo>
                    <a:cubicBezTo>
                      <a:pt x="860" y="581"/>
                      <a:pt x="866" y="675"/>
                      <a:pt x="854" y="768"/>
                    </a:cubicBezTo>
                    <a:cubicBezTo>
                      <a:pt x="849" y="818"/>
                      <a:pt x="827" y="856"/>
                      <a:pt x="788" y="889"/>
                    </a:cubicBezTo>
                    <a:cubicBezTo>
                      <a:pt x="777" y="900"/>
                      <a:pt x="761" y="906"/>
                      <a:pt x="750" y="917"/>
                    </a:cubicBezTo>
                    <a:cubicBezTo>
                      <a:pt x="728" y="928"/>
                      <a:pt x="711" y="939"/>
                      <a:pt x="689" y="944"/>
                    </a:cubicBezTo>
                    <a:cubicBezTo>
                      <a:pt x="662" y="955"/>
                      <a:pt x="623" y="961"/>
                      <a:pt x="590" y="961"/>
                    </a:cubicBezTo>
                    <a:cubicBezTo>
                      <a:pt x="552" y="961"/>
                      <a:pt x="513" y="955"/>
                      <a:pt x="474" y="944"/>
                    </a:cubicBezTo>
                    <a:cubicBezTo>
                      <a:pt x="326" y="911"/>
                      <a:pt x="215" y="785"/>
                      <a:pt x="204" y="630"/>
                    </a:cubicBezTo>
                    <a:cubicBezTo>
                      <a:pt x="204" y="537"/>
                      <a:pt x="232" y="449"/>
                      <a:pt x="287" y="372"/>
                    </a:cubicBezTo>
                    <a:cubicBezTo>
                      <a:pt x="298" y="355"/>
                      <a:pt x="315" y="339"/>
                      <a:pt x="331" y="327"/>
                    </a:cubicBezTo>
                    <a:cubicBezTo>
                      <a:pt x="337" y="327"/>
                      <a:pt x="342" y="322"/>
                      <a:pt x="348" y="322"/>
                    </a:cubicBezTo>
                    <a:cubicBezTo>
                      <a:pt x="353" y="316"/>
                      <a:pt x="386" y="294"/>
                      <a:pt x="397" y="289"/>
                    </a:cubicBezTo>
                    <a:lnTo>
                      <a:pt x="397" y="289"/>
                    </a:lnTo>
                    <a:cubicBezTo>
                      <a:pt x="393" y="292"/>
                      <a:pt x="392" y="293"/>
                      <a:pt x="392" y="293"/>
                    </a:cubicBezTo>
                    <a:cubicBezTo>
                      <a:pt x="393" y="293"/>
                      <a:pt x="408" y="283"/>
                      <a:pt x="408" y="283"/>
                    </a:cubicBezTo>
                    <a:lnTo>
                      <a:pt x="436" y="267"/>
                    </a:lnTo>
                    <a:cubicBezTo>
                      <a:pt x="441" y="262"/>
                      <a:pt x="474" y="249"/>
                      <a:pt x="469" y="249"/>
                    </a:cubicBezTo>
                    <a:cubicBezTo>
                      <a:pt x="468" y="249"/>
                      <a:pt x="466" y="250"/>
                      <a:pt x="463" y="250"/>
                    </a:cubicBezTo>
                    <a:lnTo>
                      <a:pt x="491" y="239"/>
                    </a:lnTo>
                    <a:lnTo>
                      <a:pt x="518" y="234"/>
                    </a:lnTo>
                    <a:close/>
                    <a:moveTo>
                      <a:pt x="549" y="1"/>
                    </a:moveTo>
                    <a:cubicBezTo>
                      <a:pt x="535" y="1"/>
                      <a:pt x="521" y="1"/>
                      <a:pt x="507" y="2"/>
                    </a:cubicBezTo>
                    <a:cubicBezTo>
                      <a:pt x="392" y="8"/>
                      <a:pt x="287" y="74"/>
                      <a:pt x="232" y="173"/>
                    </a:cubicBezTo>
                    <a:cubicBezTo>
                      <a:pt x="210" y="195"/>
                      <a:pt x="188" y="217"/>
                      <a:pt x="166" y="239"/>
                    </a:cubicBezTo>
                    <a:cubicBezTo>
                      <a:pt x="89" y="333"/>
                      <a:pt x="39" y="443"/>
                      <a:pt x="23" y="570"/>
                    </a:cubicBezTo>
                    <a:cubicBezTo>
                      <a:pt x="1" y="807"/>
                      <a:pt x="138" y="1027"/>
                      <a:pt x="359" y="1121"/>
                    </a:cubicBezTo>
                    <a:cubicBezTo>
                      <a:pt x="435" y="1154"/>
                      <a:pt x="523" y="1171"/>
                      <a:pt x="610" y="1171"/>
                    </a:cubicBezTo>
                    <a:cubicBezTo>
                      <a:pt x="786" y="1171"/>
                      <a:pt x="961" y="1099"/>
                      <a:pt x="1042" y="933"/>
                    </a:cubicBezTo>
                    <a:cubicBezTo>
                      <a:pt x="1091" y="790"/>
                      <a:pt x="1102" y="636"/>
                      <a:pt x="1069" y="487"/>
                    </a:cubicBezTo>
                    <a:cubicBezTo>
                      <a:pt x="1042" y="355"/>
                      <a:pt x="981" y="228"/>
                      <a:pt x="882" y="129"/>
                    </a:cubicBezTo>
                    <a:cubicBezTo>
                      <a:pt x="793" y="45"/>
                      <a:pt x="672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2600819" y="2982482"/>
                <a:ext cx="250375" cy="263811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3495" extrusionOk="0">
                    <a:moveTo>
                      <a:pt x="1508" y="1"/>
                    </a:moveTo>
                    <a:cubicBezTo>
                      <a:pt x="1425" y="1"/>
                      <a:pt x="1342" y="14"/>
                      <a:pt x="1273" y="32"/>
                    </a:cubicBezTo>
                    <a:cubicBezTo>
                      <a:pt x="1240" y="43"/>
                      <a:pt x="1218" y="65"/>
                      <a:pt x="1213" y="92"/>
                    </a:cubicBezTo>
                    <a:cubicBezTo>
                      <a:pt x="1179" y="230"/>
                      <a:pt x="1202" y="373"/>
                      <a:pt x="1279" y="494"/>
                    </a:cubicBezTo>
                    <a:cubicBezTo>
                      <a:pt x="1290" y="508"/>
                      <a:pt x="1307" y="515"/>
                      <a:pt x="1324" y="515"/>
                    </a:cubicBezTo>
                    <a:cubicBezTo>
                      <a:pt x="1349" y="515"/>
                      <a:pt x="1372" y="500"/>
                      <a:pt x="1372" y="467"/>
                    </a:cubicBezTo>
                    <a:cubicBezTo>
                      <a:pt x="1361" y="373"/>
                      <a:pt x="1361" y="279"/>
                      <a:pt x="1372" y="186"/>
                    </a:cubicBezTo>
                    <a:cubicBezTo>
                      <a:pt x="1408" y="178"/>
                      <a:pt x="1445" y="173"/>
                      <a:pt x="1482" y="173"/>
                    </a:cubicBezTo>
                    <a:cubicBezTo>
                      <a:pt x="1520" y="173"/>
                      <a:pt x="1557" y="178"/>
                      <a:pt x="1593" y="186"/>
                    </a:cubicBezTo>
                    <a:cubicBezTo>
                      <a:pt x="1725" y="224"/>
                      <a:pt x="1703" y="329"/>
                      <a:pt x="1686" y="439"/>
                    </a:cubicBezTo>
                    <a:cubicBezTo>
                      <a:pt x="1670" y="577"/>
                      <a:pt x="1714" y="715"/>
                      <a:pt x="1868" y="737"/>
                    </a:cubicBezTo>
                    <a:cubicBezTo>
                      <a:pt x="1886" y="740"/>
                      <a:pt x="1904" y="742"/>
                      <a:pt x="1921" y="742"/>
                    </a:cubicBezTo>
                    <a:cubicBezTo>
                      <a:pt x="2066" y="742"/>
                      <a:pt x="2162" y="622"/>
                      <a:pt x="2270" y="533"/>
                    </a:cubicBezTo>
                    <a:cubicBezTo>
                      <a:pt x="2305" y="502"/>
                      <a:pt x="2347" y="488"/>
                      <a:pt x="2390" y="488"/>
                    </a:cubicBezTo>
                    <a:cubicBezTo>
                      <a:pt x="2469" y="488"/>
                      <a:pt x="2553" y="533"/>
                      <a:pt x="2606" y="593"/>
                    </a:cubicBezTo>
                    <a:cubicBezTo>
                      <a:pt x="2738" y="731"/>
                      <a:pt x="2540" y="847"/>
                      <a:pt x="2435" y="907"/>
                    </a:cubicBezTo>
                    <a:cubicBezTo>
                      <a:pt x="2386" y="935"/>
                      <a:pt x="2375" y="996"/>
                      <a:pt x="2397" y="1040"/>
                    </a:cubicBezTo>
                    <a:cubicBezTo>
                      <a:pt x="2457" y="1133"/>
                      <a:pt x="2502" y="1232"/>
                      <a:pt x="2529" y="1337"/>
                    </a:cubicBezTo>
                    <a:cubicBezTo>
                      <a:pt x="2540" y="1387"/>
                      <a:pt x="2579" y="1414"/>
                      <a:pt x="2628" y="1414"/>
                    </a:cubicBezTo>
                    <a:cubicBezTo>
                      <a:pt x="2705" y="1403"/>
                      <a:pt x="2777" y="1376"/>
                      <a:pt x="2849" y="1332"/>
                    </a:cubicBezTo>
                    <a:cubicBezTo>
                      <a:pt x="2870" y="1321"/>
                      <a:pt x="2887" y="1316"/>
                      <a:pt x="2900" y="1316"/>
                    </a:cubicBezTo>
                    <a:cubicBezTo>
                      <a:pt x="2946" y="1316"/>
                      <a:pt x="2946" y="1378"/>
                      <a:pt x="2959" y="1447"/>
                    </a:cubicBezTo>
                    <a:cubicBezTo>
                      <a:pt x="2964" y="1508"/>
                      <a:pt x="2981" y="1568"/>
                      <a:pt x="3003" y="1629"/>
                    </a:cubicBezTo>
                    <a:lnTo>
                      <a:pt x="2584" y="1728"/>
                    </a:lnTo>
                    <a:cubicBezTo>
                      <a:pt x="2551" y="1739"/>
                      <a:pt x="2518" y="1767"/>
                      <a:pt x="2513" y="1800"/>
                    </a:cubicBezTo>
                    <a:cubicBezTo>
                      <a:pt x="2491" y="1932"/>
                      <a:pt x="2474" y="2064"/>
                      <a:pt x="2457" y="2196"/>
                    </a:cubicBezTo>
                    <a:cubicBezTo>
                      <a:pt x="2448" y="2265"/>
                      <a:pt x="2516" y="2303"/>
                      <a:pt x="2570" y="2303"/>
                    </a:cubicBezTo>
                    <a:cubicBezTo>
                      <a:pt x="2577" y="2303"/>
                      <a:pt x="2583" y="2302"/>
                      <a:pt x="2590" y="2301"/>
                    </a:cubicBezTo>
                    <a:cubicBezTo>
                      <a:pt x="2600" y="2299"/>
                      <a:pt x="2611" y="2298"/>
                      <a:pt x="2621" y="2298"/>
                    </a:cubicBezTo>
                    <a:cubicBezTo>
                      <a:pt x="2764" y="2298"/>
                      <a:pt x="2825" y="2475"/>
                      <a:pt x="2799" y="2593"/>
                    </a:cubicBezTo>
                    <a:cubicBezTo>
                      <a:pt x="2777" y="2676"/>
                      <a:pt x="2733" y="2753"/>
                      <a:pt x="2672" y="2808"/>
                    </a:cubicBezTo>
                    <a:cubicBezTo>
                      <a:pt x="2547" y="2691"/>
                      <a:pt x="2385" y="2632"/>
                      <a:pt x="2222" y="2632"/>
                    </a:cubicBezTo>
                    <a:cubicBezTo>
                      <a:pt x="2064" y="2632"/>
                      <a:pt x="1905" y="2688"/>
                      <a:pt x="1780" y="2802"/>
                    </a:cubicBezTo>
                    <a:cubicBezTo>
                      <a:pt x="1758" y="2824"/>
                      <a:pt x="1752" y="2857"/>
                      <a:pt x="1758" y="2885"/>
                    </a:cubicBezTo>
                    <a:cubicBezTo>
                      <a:pt x="1796" y="3028"/>
                      <a:pt x="1813" y="3171"/>
                      <a:pt x="1802" y="3320"/>
                    </a:cubicBezTo>
                    <a:cubicBezTo>
                      <a:pt x="1708" y="3304"/>
                      <a:pt x="1609" y="3298"/>
                      <a:pt x="1510" y="3298"/>
                    </a:cubicBezTo>
                    <a:cubicBezTo>
                      <a:pt x="1488" y="3144"/>
                      <a:pt x="1477" y="2984"/>
                      <a:pt x="1482" y="2824"/>
                    </a:cubicBezTo>
                    <a:cubicBezTo>
                      <a:pt x="1482" y="2797"/>
                      <a:pt x="1466" y="2769"/>
                      <a:pt x="1438" y="2753"/>
                    </a:cubicBezTo>
                    <a:cubicBezTo>
                      <a:pt x="1366" y="2718"/>
                      <a:pt x="1289" y="2701"/>
                      <a:pt x="1211" y="2701"/>
                    </a:cubicBezTo>
                    <a:cubicBezTo>
                      <a:pt x="1105" y="2701"/>
                      <a:pt x="999" y="2733"/>
                      <a:pt x="910" y="2797"/>
                    </a:cubicBezTo>
                    <a:cubicBezTo>
                      <a:pt x="866" y="2830"/>
                      <a:pt x="832" y="2863"/>
                      <a:pt x="799" y="2901"/>
                    </a:cubicBezTo>
                    <a:cubicBezTo>
                      <a:pt x="783" y="2924"/>
                      <a:pt x="761" y="2990"/>
                      <a:pt x="744" y="2990"/>
                    </a:cubicBezTo>
                    <a:cubicBezTo>
                      <a:pt x="743" y="2990"/>
                      <a:pt x="741" y="2990"/>
                      <a:pt x="740" y="2990"/>
                    </a:cubicBezTo>
                    <a:cubicBezTo>
                      <a:pt x="699" y="2990"/>
                      <a:pt x="553" y="2871"/>
                      <a:pt x="463" y="2802"/>
                    </a:cubicBezTo>
                    <a:cubicBezTo>
                      <a:pt x="513" y="2736"/>
                      <a:pt x="563" y="2676"/>
                      <a:pt x="612" y="2610"/>
                    </a:cubicBezTo>
                    <a:cubicBezTo>
                      <a:pt x="678" y="2543"/>
                      <a:pt x="739" y="2477"/>
                      <a:pt x="788" y="2400"/>
                    </a:cubicBezTo>
                    <a:cubicBezTo>
                      <a:pt x="843" y="2301"/>
                      <a:pt x="733" y="2103"/>
                      <a:pt x="706" y="2004"/>
                    </a:cubicBezTo>
                    <a:cubicBezTo>
                      <a:pt x="694" y="1967"/>
                      <a:pt x="657" y="1945"/>
                      <a:pt x="622" y="1945"/>
                    </a:cubicBezTo>
                    <a:cubicBezTo>
                      <a:pt x="609" y="1945"/>
                      <a:pt x="596" y="1948"/>
                      <a:pt x="585" y="1954"/>
                    </a:cubicBezTo>
                    <a:cubicBezTo>
                      <a:pt x="516" y="1984"/>
                      <a:pt x="446" y="2005"/>
                      <a:pt x="384" y="2005"/>
                    </a:cubicBezTo>
                    <a:cubicBezTo>
                      <a:pt x="297" y="2005"/>
                      <a:pt x="226" y="1963"/>
                      <a:pt x="193" y="1844"/>
                    </a:cubicBezTo>
                    <a:cubicBezTo>
                      <a:pt x="177" y="1778"/>
                      <a:pt x="149" y="1662"/>
                      <a:pt x="193" y="1613"/>
                    </a:cubicBezTo>
                    <a:cubicBezTo>
                      <a:pt x="287" y="1508"/>
                      <a:pt x="513" y="1541"/>
                      <a:pt x="629" y="1458"/>
                    </a:cubicBezTo>
                    <a:cubicBezTo>
                      <a:pt x="744" y="1381"/>
                      <a:pt x="788" y="1232"/>
                      <a:pt x="739" y="1106"/>
                    </a:cubicBezTo>
                    <a:cubicBezTo>
                      <a:pt x="684" y="946"/>
                      <a:pt x="535" y="869"/>
                      <a:pt x="392" y="814"/>
                    </a:cubicBezTo>
                    <a:cubicBezTo>
                      <a:pt x="428" y="710"/>
                      <a:pt x="498" y="577"/>
                      <a:pt x="585" y="577"/>
                    </a:cubicBezTo>
                    <a:cubicBezTo>
                      <a:pt x="618" y="577"/>
                      <a:pt x="653" y="596"/>
                      <a:pt x="689" y="643"/>
                    </a:cubicBezTo>
                    <a:cubicBezTo>
                      <a:pt x="755" y="731"/>
                      <a:pt x="755" y="825"/>
                      <a:pt x="866" y="874"/>
                    </a:cubicBezTo>
                    <a:cubicBezTo>
                      <a:pt x="898" y="887"/>
                      <a:pt x="930" y="893"/>
                      <a:pt x="960" y="893"/>
                    </a:cubicBezTo>
                    <a:cubicBezTo>
                      <a:pt x="1113" y="893"/>
                      <a:pt x="1233" y="747"/>
                      <a:pt x="1312" y="632"/>
                    </a:cubicBezTo>
                    <a:cubicBezTo>
                      <a:pt x="1337" y="594"/>
                      <a:pt x="1305" y="560"/>
                      <a:pt x="1271" y="560"/>
                    </a:cubicBezTo>
                    <a:cubicBezTo>
                      <a:pt x="1260" y="560"/>
                      <a:pt x="1249" y="563"/>
                      <a:pt x="1240" y="571"/>
                    </a:cubicBezTo>
                    <a:cubicBezTo>
                      <a:pt x="1185" y="638"/>
                      <a:pt x="1108" y="682"/>
                      <a:pt x="1020" y="698"/>
                    </a:cubicBezTo>
                    <a:cubicBezTo>
                      <a:pt x="1014" y="698"/>
                      <a:pt x="1009" y="699"/>
                      <a:pt x="1005" y="699"/>
                    </a:cubicBezTo>
                    <a:cubicBezTo>
                      <a:pt x="913" y="699"/>
                      <a:pt x="896" y="650"/>
                      <a:pt x="854" y="571"/>
                    </a:cubicBezTo>
                    <a:cubicBezTo>
                      <a:pt x="816" y="478"/>
                      <a:pt x="722" y="417"/>
                      <a:pt x="623" y="406"/>
                    </a:cubicBezTo>
                    <a:cubicBezTo>
                      <a:pt x="612" y="405"/>
                      <a:pt x="601" y="405"/>
                      <a:pt x="591" y="405"/>
                    </a:cubicBezTo>
                    <a:cubicBezTo>
                      <a:pt x="354" y="405"/>
                      <a:pt x="236" y="636"/>
                      <a:pt x="193" y="847"/>
                    </a:cubicBezTo>
                    <a:cubicBezTo>
                      <a:pt x="182" y="891"/>
                      <a:pt x="210" y="940"/>
                      <a:pt x="254" y="957"/>
                    </a:cubicBezTo>
                    <a:cubicBezTo>
                      <a:pt x="370" y="990"/>
                      <a:pt x="700" y="1117"/>
                      <a:pt x="557" y="1304"/>
                    </a:cubicBezTo>
                    <a:cubicBezTo>
                      <a:pt x="502" y="1370"/>
                      <a:pt x="370" y="1387"/>
                      <a:pt x="293" y="1403"/>
                    </a:cubicBezTo>
                    <a:cubicBezTo>
                      <a:pt x="166" y="1436"/>
                      <a:pt x="17" y="1486"/>
                      <a:pt x="12" y="1635"/>
                    </a:cubicBezTo>
                    <a:cubicBezTo>
                      <a:pt x="1" y="1783"/>
                      <a:pt x="28" y="1965"/>
                      <a:pt x="133" y="2081"/>
                    </a:cubicBezTo>
                    <a:cubicBezTo>
                      <a:pt x="200" y="2151"/>
                      <a:pt x="278" y="2176"/>
                      <a:pt x="359" y="2176"/>
                    </a:cubicBezTo>
                    <a:cubicBezTo>
                      <a:pt x="432" y="2176"/>
                      <a:pt x="507" y="2156"/>
                      <a:pt x="579" y="2130"/>
                    </a:cubicBezTo>
                    <a:cubicBezTo>
                      <a:pt x="596" y="2174"/>
                      <a:pt x="607" y="2218"/>
                      <a:pt x="618" y="2268"/>
                    </a:cubicBezTo>
                    <a:cubicBezTo>
                      <a:pt x="629" y="2329"/>
                      <a:pt x="612" y="2395"/>
                      <a:pt x="568" y="2439"/>
                    </a:cubicBezTo>
                    <a:cubicBezTo>
                      <a:pt x="485" y="2549"/>
                      <a:pt x="397" y="2654"/>
                      <a:pt x="298" y="2758"/>
                    </a:cubicBezTo>
                    <a:cubicBezTo>
                      <a:pt x="271" y="2786"/>
                      <a:pt x="271" y="2835"/>
                      <a:pt x="298" y="2868"/>
                    </a:cubicBezTo>
                    <a:cubicBezTo>
                      <a:pt x="395" y="2951"/>
                      <a:pt x="587" y="3179"/>
                      <a:pt x="748" y="3179"/>
                    </a:cubicBezTo>
                    <a:cubicBezTo>
                      <a:pt x="769" y="3179"/>
                      <a:pt x="790" y="3175"/>
                      <a:pt x="810" y="3166"/>
                    </a:cubicBezTo>
                    <a:cubicBezTo>
                      <a:pt x="899" y="3122"/>
                      <a:pt x="915" y="3028"/>
                      <a:pt x="981" y="2962"/>
                    </a:cubicBezTo>
                    <a:cubicBezTo>
                      <a:pt x="1043" y="2904"/>
                      <a:pt x="1126" y="2873"/>
                      <a:pt x="1211" y="2873"/>
                    </a:cubicBezTo>
                    <a:cubicBezTo>
                      <a:pt x="1247" y="2873"/>
                      <a:pt x="1283" y="2879"/>
                      <a:pt x="1317" y="2890"/>
                    </a:cubicBezTo>
                    <a:cubicBezTo>
                      <a:pt x="1317" y="3061"/>
                      <a:pt x="1328" y="3238"/>
                      <a:pt x="1361" y="3408"/>
                    </a:cubicBezTo>
                    <a:cubicBezTo>
                      <a:pt x="1367" y="3441"/>
                      <a:pt x="1400" y="3469"/>
                      <a:pt x="1438" y="3469"/>
                    </a:cubicBezTo>
                    <a:cubicBezTo>
                      <a:pt x="1484" y="3465"/>
                      <a:pt x="1529" y="3464"/>
                      <a:pt x="1574" y="3464"/>
                    </a:cubicBezTo>
                    <a:cubicBezTo>
                      <a:pt x="1672" y="3464"/>
                      <a:pt x="1768" y="3472"/>
                      <a:pt x="1863" y="3491"/>
                    </a:cubicBezTo>
                    <a:cubicBezTo>
                      <a:pt x="1870" y="3494"/>
                      <a:pt x="1878" y="3495"/>
                      <a:pt x="1886" y="3495"/>
                    </a:cubicBezTo>
                    <a:cubicBezTo>
                      <a:pt x="1928" y="3495"/>
                      <a:pt x="1967" y="3460"/>
                      <a:pt x="1967" y="3414"/>
                    </a:cubicBezTo>
                    <a:cubicBezTo>
                      <a:pt x="1984" y="3243"/>
                      <a:pt x="1978" y="3072"/>
                      <a:pt x="1934" y="2907"/>
                    </a:cubicBezTo>
                    <a:cubicBezTo>
                      <a:pt x="2016" y="2853"/>
                      <a:pt x="2108" y="2827"/>
                      <a:pt x="2200" y="2827"/>
                    </a:cubicBezTo>
                    <a:cubicBezTo>
                      <a:pt x="2344" y="2827"/>
                      <a:pt x="2485" y="2891"/>
                      <a:pt x="2579" y="3012"/>
                    </a:cubicBezTo>
                    <a:cubicBezTo>
                      <a:pt x="2601" y="3044"/>
                      <a:pt x="2637" y="3061"/>
                      <a:pt x="2671" y="3061"/>
                    </a:cubicBezTo>
                    <a:cubicBezTo>
                      <a:pt x="2696" y="3061"/>
                      <a:pt x="2720" y="3052"/>
                      <a:pt x="2738" y="3034"/>
                    </a:cubicBezTo>
                    <a:cubicBezTo>
                      <a:pt x="2909" y="2879"/>
                      <a:pt x="3063" y="2654"/>
                      <a:pt x="3003" y="2411"/>
                    </a:cubicBezTo>
                    <a:cubicBezTo>
                      <a:pt x="2964" y="2257"/>
                      <a:pt x="2843" y="2136"/>
                      <a:pt x="2683" y="2103"/>
                    </a:cubicBezTo>
                    <a:cubicBezTo>
                      <a:pt x="2694" y="2042"/>
                      <a:pt x="2700" y="1982"/>
                      <a:pt x="2711" y="1921"/>
                    </a:cubicBezTo>
                    <a:lnTo>
                      <a:pt x="3207" y="1805"/>
                    </a:lnTo>
                    <a:cubicBezTo>
                      <a:pt x="3300" y="1778"/>
                      <a:pt x="3317" y="1651"/>
                      <a:pt x="3229" y="1607"/>
                    </a:cubicBezTo>
                    <a:cubicBezTo>
                      <a:pt x="3119" y="1524"/>
                      <a:pt x="3179" y="1282"/>
                      <a:pt x="3085" y="1172"/>
                    </a:cubicBezTo>
                    <a:cubicBezTo>
                      <a:pt x="3041" y="1122"/>
                      <a:pt x="2986" y="1095"/>
                      <a:pt x="2920" y="1089"/>
                    </a:cubicBezTo>
                    <a:cubicBezTo>
                      <a:pt x="2916" y="1089"/>
                      <a:pt x="2913" y="1089"/>
                      <a:pt x="2909" y="1089"/>
                    </a:cubicBezTo>
                    <a:cubicBezTo>
                      <a:pt x="2822" y="1089"/>
                      <a:pt x="2763" y="1151"/>
                      <a:pt x="2694" y="1183"/>
                    </a:cubicBezTo>
                    <a:cubicBezTo>
                      <a:pt x="2672" y="1128"/>
                      <a:pt x="2645" y="1073"/>
                      <a:pt x="2617" y="1023"/>
                    </a:cubicBezTo>
                    <a:cubicBezTo>
                      <a:pt x="2777" y="907"/>
                      <a:pt x="2926" y="737"/>
                      <a:pt x="2816" y="538"/>
                    </a:cubicBezTo>
                    <a:cubicBezTo>
                      <a:pt x="2735" y="398"/>
                      <a:pt x="2556" y="290"/>
                      <a:pt x="2391" y="290"/>
                    </a:cubicBezTo>
                    <a:cubicBezTo>
                      <a:pt x="2328" y="290"/>
                      <a:pt x="2268" y="305"/>
                      <a:pt x="2215" y="340"/>
                    </a:cubicBezTo>
                    <a:cubicBezTo>
                      <a:pt x="2157" y="373"/>
                      <a:pt x="2005" y="551"/>
                      <a:pt x="1919" y="551"/>
                    </a:cubicBezTo>
                    <a:cubicBezTo>
                      <a:pt x="1891" y="551"/>
                      <a:pt x="1871" y="532"/>
                      <a:pt x="1863" y="483"/>
                    </a:cubicBezTo>
                    <a:cubicBezTo>
                      <a:pt x="1841" y="362"/>
                      <a:pt x="1918" y="263"/>
                      <a:pt x="1841" y="142"/>
                    </a:cubicBezTo>
                    <a:cubicBezTo>
                      <a:pt x="1767" y="34"/>
                      <a:pt x="1637" y="1"/>
                      <a:pt x="1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2391282" y="2785097"/>
                <a:ext cx="667869" cy="390471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5173" extrusionOk="0">
                    <a:moveTo>
                      <a:pt x="4283" y="0"/>
                    </a:moveTo>
                    <a:cubicBezTo>
                      <a:pt x="3702" y="0"/>
                      <a:pt x="3129" y="243"/>
                      <a:pt x="2749" y="708"/>
                    </a:cubicBezTo>
                    <a:cubicBezTo>
                      <a:pt x="2468" y="1038"/>
                      <a:pt x="2303" y="1457"/>
                      <a:pt x="2275" y="1892"/>
                    </a:cubicBezTo>
                    <a:cubicBezTo>
                      <a:pt x="2178" y="1855"/>
                      <a:pt x="2076" y="1838"/>
                      <a:pt x="1975" y="1838"/>
                    </a:cubicBezTo>
                    <a:cubicBezTo>
                      <a:pt x="1800" y="1838"/>
                      <a:pt x="1626" y="1890"/>
                      <a:pt x="1477" y="1991"/>
                    </a:cubicBezTo>
                    <a:cubicBezTo>
                      <a:pt x="1245" y="2162"/>
                      <a:pt x="1108" y="2432"/>
                      <a:pt x="1108" y="2724"/>
                    </a:cubicBezTo>
                    <a:cubicBezTo>
                      <a:pt x="1102" y="2724"/>
                      <a:pt x="1097" y="2724"/>
                      <a:pt x="1092" y="2724"/>
                    </a:cubicBezTo>
                    <a:cubicBezTo>
                      <a:pt x="767" y="2724"/>
                      <a:pt x="460" y="2888"/>
                      <a:pt x="270" y="3153"/>
                    </a:cubicBezTo>
                    <a:cubicBezTo>
                      <a:pt x="44" y="3473"/>
                      <a:pt x="0" y="3886"/>
                      <a:pt x="160" y="4244"/>
                    </a:cubicBezTo>
                    <a:cubicBezTo>
                      <a:pt x="425" y="4882"/>
                      <a:pt x="1058" y="5172"/>
                      <a:pt x="1701" y="5172"/>
                    </a:cubicBezTo>
                    <a:cubicBezTo>
                      <a:pt x="1941" y="5172"/>
                      <a:pt x="2183" y="5132"/>
                      <a:pt x="2408" y="5054"/>
                    </a:cubicBezTo>
                    <a:cubicBezTo>
                      <a:pt x="2495" y="5023"/>
                      <a:pt x="2467" y="4897"/>
                      <a:pt x="2384" y="4897"/>
                    </a:cubicBezTo>
                    <a:cubicBezTo>
                      <a:pt x="2377" y="4897"/>
                      <a:pt x="2371" y="4898"/>
                      <a:pt x="2364" y="4900"/>
                    </a:cubicBezTo>
                    <a:cubicBezTo>
                      <a:pt x="2164" y="4944"/>
                      <a:pt x="1952" y="4972"/>
                      <a:pt x="1743" y="4972"/>
                    </a:cubicBezTo>
                    <a:cubicBezTo>
                      <a:pt x="1209" y="4972"/>
                      <a:pt x="688" y="4795"/>
                      <a:pt x="402" y="4288"/>
                    </a:cubicBezTo>
                    <a:cubicBezTo>
                      <a:pt x="237" y="4002"/>
                      <a:pt x="204" y="3649"/>
                      <a:pt x="375" y="3352"/>
                    </a:cubicBezTo>
                    <a:cubicBezTo>
                      <a:pt x="523" y="3104"/>
                      <a:pt x="796" y="2915"/>
                      <a:pt x="1086" y="2915"/>
                    </a:cubicBezTo>
                    <a:cubicBezTo>
                      <a:pt x="1119" y="2915"/>
                      <a:pt x="1152" y="2917"/>
                      <a:pt x="1185" y="2922"/>
                    </a:cubicBezTo>
                    <a:cubicBezTo>
                      <a:pt x="1192" y="2923"/>
                      <a:pt x="1199" y="2924"/>
                      <a:pt x="1207" y="2924"/>
                    </a:cubicBezTo>
                    <a:cubicBezTo>
                      <a:pt x="1259" y="2924"/>
                      <a:pt x="1321" y="2891"/>
                      <a:pt x="1311" y="2828"/>
                    </a:cubicBezTo>
                    <a:cubicBezTo>
                      <a:pt x="1247" y="2390"/>
                      <a:pt x="1598" y="2046"/>
                      <a:pt x="1988" y="2046"/>
                    </a:cubicBezTo>
                    <a:cubicBezTo>
                      <a:pt x="2098" y="2046"/>
                      <a:pt x="2211" y="2074"/>
                      <a:pt x="2319" y="2134"/>
                    </a:cubicBezTo>
                    <a:cubicBezTo>
                      <a:pt x="2337" y="2143"/>
                      <a:pt x="2354" y="2148"/>
                      <a:pt x="2371" y="2148"/>
                    </a:cubicBezTo>
                    <a:cubicBezTo>
                      <a:pt x="2426" y="2148"/>
                      <a:pt x="2474" y="2105"/>
                      <a:pt x="2474" y="2046"/>
                    </a:cubicBezTo>
                    <a:cubicBezTo>
                      <a:pt x="2463" y="1269"/>
                      <a:pt x="2975" y="515"/>
                      <a:pt x="3730" y="289"/>
                    </a:cubicBezTo>
                    <a:cubicBezTo>
                      <a:pt x="3901" y="238"/>
                      <a:pt x="4076" y="213"/>
                      <a:pt x="4250" y="213"/>
                    </a:cubicBezTo>
                    <a:cubicBezTo>
                      <a:pt x="4844" y="213"/>
                      <a:pt x="5421" y="503"/>
                      <a:pt x="5740" y="1027"/>
                    </a:cubicBezTo>
                    <a:cubicBezTo>
                      <a:pt x="5966" y="1396"/>
                      <a:pt x="6054" y="1831"/>
                      <a:pt x="5983" y="2255"/>
                    </a:cubicBezTo>
                    <a:cubicBezTo>
                      <a:pt x="5970" y="2356"/>
                      <a:pt x="6043" y="2460"/>
                      <a:pt x="6140" y="2460"/>
                    </a:cubicBezTo>
                    <a:cubicBezTo>
                      <a:pt x="6166" y="2460"/>
                      <a:pt x="6192" y="2453"/>
                      <a:pt x="6220" y="2437"/>
                    </a:cubicBezTo>
                    <a:cubicBezTo>
                      <a:pt x="6381" y="2337"/>
                      <a:pt x="6586" y="2251"/>
                      <a:pt x="6784" y="2251"/>
                    </a:cubicBezTo>
                    <a:cubicBezTo>
                      <a:pt x="6870" y="2251"/>
                      <a:pt x="6955" y="2267"/>
                      <a:pt x="7035" y="2305"/>
                    </a:cubicBezTo>
                    <a:cubicBezTo>
                      <a:pt x="7222" y="2399"/>
                      <a:pt x="7360" y="2647"/>
                      <a:pt x="7250" y="2845"/>
                    </a:cubicBezTo>
                    <a:cubicBezTo>
                      <a:pt x="7187" y="2961"/>
                      <a:pt x="7281" y="3100"/>
                      <a:pt x="7398" y="3100"/>
                    </a:cubicBezTo>
                    <a:cubicBezTo>
                      <a:pt x="7425" y="3100"/>
                      <a:pt x="7453" y="3093"/>
                      <a:pt x="7481" y="3076"/>
                    </a:cubicBezTo>
                    <a:cubicBezTo>
                      <a:pt x="7586" y="3007"/>
                      <a:pt x="7704" y="2974"/>
                      <a:pt x="7820" y="2974"/>
                    </a:cubicBezTo>
                    <a:cubicBezTo>
                      <a:pt x="8029" y="2974"/>
                      <a:pt x="8233" y="3080"/>
                      <a:pt x="8346" y="3275"/>
                    </a:cubicBezTo>
                    <a:cubicBezTo>
                      <a:pt x="8522" y="3583"/>
                      <a:pt x="8390" y="3908"/>
                      <a:pt x="8147" y="4128"/>
                    </a:cubicBezTo>
                    <a:cubicBezTo>
                      <a:pt x="7883" y="4371"/>
                      <a:pt x="7531" y="4492"/>
                      <a:pt x="7195" y="4569"/>
                    </a:cubicBezTo>
                    <a:cubicBezTo>
                      <a:pt x="7007" y="4608"/>
                      <a:pt x="6814" y="4630"/>
                      <a:pt x="6622" y="4630"/>
                    </a:cubicBezTo>
                    <a:cubicBezTo>
                      <a:pt x="6517" y="4630"/>
                      <a:pt x="6423" y="4624"/>
                      <a:pt x="6319" y="4619"/>
                    </a:cubicBezTo>
                    <a:cubicBezTo>
                      <a:pt x="6225" y="4624"/>
                      <a:pt x="6131" y="4641"/>
                      <a:pt x="6043" y="4668"/>
                    </a:cubicBezTo>
                    <a:cubicBezTo>
                      <a:pt x="5955" y="4696"/>
                      <a:pt x="5939" y="4817"/>
                      <a:pt x="6016" y="4866"/>
                    </a:cubicBezTo>
                    <a:cubicBezTo>
                      <a:pt x="6120" y="4944"/>
                      <a:pt x="6242" y="4988"/>
                      <a:pt x="6374" y="4999"/>
                    </a:cubicBezTo>
                    <a:cubicBezTo>
                      <a:pt x="6440" y="5001"/>
                      <a:pt x="6506" y="5003"/>
                      <a:pt x="6572" y="5003"/>
                    </a:cubicBezTo>
                    <a:cubicBezTo>
                      <a:pt x="6638" y="5003"/>
                      <a:pt x="6704" y="5001"/>
                      <a:pt x="6770" y="4999"/>
                    </a:cubicBezTo>
                    <a:cubicBezTo>
                      <a:pt x="7024" y="4982"/>
                      <a:pt x="7272" y="4938"/>
                      <a:pt x="7509" y="4861"/>
                    </a:cubicBezTo>
                    <a:cubicBezTo>
                      <a:pt x="7922" y="4723"/>
                      <a:pt x="8346" y="4508"/>
                      <a:pt x="8594" y="4139"/>
                    </a:cubicBezTo>
                    <a:cubicBezTo>
                      <a:pt x="8847" y="3776"/>
                      <a:pt x="8825" y="3297"/>
                      <a:pt x="8544" y="2961"/>
                    </a:cubicBezTo>
                    <a:cubicBezTo>
                      <a:pt x="8360" y="2750"/>
                      <a:pt x="8100" y="2634"/>
                      <a:pt x="7829" y="2634"/>
                    </a:cubicBezTo>
                    <a:cubicBezTo>
                      <a:pt x="7759" y="2634"/>
                      <a:pt x="7689" y="2642"/>
                      <a:pt x="7619" y="2658"/>
                    </a:cubicBezTo>
                    <a:cubicBezTo>
                      <a:pt x="7602" y="2410"/>
                      <a:pt x="7470" y="2189"/>
                      <a:pt x="7266" y="2052"/>
                    </a:cubicBezTo>
                    <a:cubicBezTo>
                      <a:pt x="7123" y="1955"/>
                      <a:pt x="6962" y="1915"/>
                      <a:pt x="6798" y="1915"/>
                    </a:cubicBezTo>
                    <a:cubicBezTo>
                      <a:pt x="6634" y="1915"/>
                      <a:pt x="6467" y="1955"/>
                      <a:pt x="6313" y="2019"/>
                    </a:cubicBezTo>
                    <a:cubicBezTo>
                      <a:pt x="6297" y="1247"/>
                      <a:pt x="5839" y="498"/>
                      <a:pt x="5123" y="179"/>
                    </a:cubicBezTo>
                    <a:cubicBezTo>
                      <a:pt x="4856" y="59"/>
                      <a:pt x="4569" y="0"/>
                      <a:pt x="42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2652373" y="2841784"/>
                <a:ext cx="138963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925" extrusionOk="0">
                    <a:moveTo>
                      <a:pt x="618" y="1"/>
                    </a:moveTo>
                    <a:cubicBezTo>
                      <a:pt x="469" y="6"/>
                      <a:pt x="320" y="61"/>
                      <a:pt x="205" y="160"/>
                    </a:cubicBezTo>
                    <a:cubicBezTo>
                      <a:pt x="149" y="204"/>
                      <a:pt x="105" y="254"/>
                      <a:pt x="67" y="315"/>
                    </a:cubicBezTo>
                    <a:cubicBezTo>
                      <a:pt x="45" y="348"/>
                      <a:pt x="28" y="375"/>
                      <a:pt x="17" y="414"/>
                    </a:cubicBezTo>
                    <a:cubicBezTo>
                      <a:pt x="1" y="452"/>
                      <a:pt x="17" y="474"/>
                      <a:pt x="17" y="513"/>
                    </a:cubicBezTo>
                    <a:cubicBezTo>
                      <a:pt x="17" y="524"/>
                      <a:pt x="24" y="530"/>
                      <a:pt x="32" y="530"/>
                    </a:cubicBezTo>
                    <a:cubicBezTo>
                      <a:pt x="36" y="530"/>
                      <a:pt x="41" y="528"/>
                      <a:pt x="45" y="524"/>
                    </a:cubicBezTo>
                    <a:cubicBezTo>
                      <a:pt x="61" y="513"/>
                      <a:pt x="89" y="507"/>
                      <a:pt x="105" y="491"/>
                    </a:cubicBezTo>
                    <a:cubicBezTo>
                      <a:pt x="122" y="480"/>
                      <a:pt x="144" y="452"/>
                      <a:pt x="166" y="436"/>
                    </a:cubicBezTo>
                    <a:cubicBezTo>
                      <a:pt x="210" y="392"/>
                      <a:pt x="254" y="359"/>
                      <a:pt x="309" y="337"/>
                    </a:cubicBezTo>
                    <a:cubicBezTo>
                      <a:pt x="403" y="287"/>
                      <a:pt x="508" y="260"/>
                      <a:pt x="618" y="260"/>
                    </a:cubicBezTo>
                    <a:cubicBezTo>
                      <a:pt x="722" y="260"/>
                      <a:pt x="822" y="293"/>
                      <a:pt x="904" y="353"/>
                    </a:cubicBezTo>
                    <a:cubicBezTo>
                      <a:pt x="948" y="386"/>
                      <a:pt x="992" y="419"/>
                      <a:pt x="1025" y="463"/>
                    </a:cubicBezTo>
                    <a:cubicBezTo>
                      <a:pt x="1014" y="463"/>
                      <a:pt x="1003" y="469"/>
                      <a:pt x="992" y="474"/>
                    </a:cubicBezTo>
                    <a:cubicBezTo>
                      <a:pt x="954" y="502"/>
                      <a:pt x="926" y="535"/>
                      <a:pt x="910" y="574"/>
                    </a:cubicBezTo>
                    <a:cubicBezTo>
                      <a:pt x="899" y="596"/>
                      <a:pt x="893" y="623"/>
                      <a:pt x="904" y="651"/>
                    </a:cubicBezTo>
                    <a:cubicBezTo>
                      <a:pt x="910" y="662"/>
                      <a:pt x="915" y="684"/>
                      <a:pt x="932" y="689"/>
                    </a:cubicBezTo>
                    <a:cubicBezTo>
                      <a:pt x="939" y="691"/>
                      <a:pt x="946" y="691"/>
                      <a:pt x="954" y="691"/>
                    </a:cubicBezTo>
                    <a:cubicBezTo>
                      <a:pt x="974" y="691"/>
                      <a:pt x="994" y="686"/>
                      <a:pt x="1014" y="678"/>
                    </a:cubicBezTo>
                    <a:cubicBezTo>
                      <a:pt x="1020" y="678"/>
                      <a:pt x="1036" y="673"/>
                      <a:pt x="1047" y="667"/>
                    </a:cubicBezTo>
                    <a:lnTo>
                      <a:pt x="1086" y="651"/>
                    </a:lnTo>
                    <a:cubicBezTo>
                      <a:pt x="1102" y="645"/>
                      <a:pt x="1119" y="645"/>
                      <a:pt x="1135" y="640"/>
                    </a:cubicBezTo>
                    <a:cubicBezTo>
                      <a:pt x="1160" y="634"/>
                      <a:pt x="1185" y="631"/>
                      <a:pt x="1210" y="631"/>
                    </a:cubicBezTo>
                    <a:cubicBezTo>
                      <a:pt x="1235" y="631"/>
                      <a:pt x="1259" y="634"/>
                      <a:pt x="1284" y="640"/>
                    </a:cubicBezTo>
                    <a:cubicBezTo>
                      <a:pt x="1350" y="656"/>
                      <a:pt x="1411" y="684"/>
                      <a:pt x="1460" y="728"/>
                    </a:cubicBezTo>
                    <a:cubicBezTo>
                      <a:pt x="1510" y="766"/>
                      <a:pt x="1565" y="827"/>
                      <a:pt x="1615" y="877"/>
                    </a:cubicBezTo>
                    <a:cubicBezTo>
                      <a:pt x="1642" y="907"/>
                      <a:pt x="1682" y="925"/>
                      <a:pt x="1723" y="925"/>
                    </a:cubicBezTo>
                    <a:cubicBezTo>
                      <a:pt x="1741" y="925"/>
                      <a:pt x="1758" y="922"/>
                      <a:pt x="1774" y="915"/>
                    </a:cubicBezTo>
                    <a:cubicBezTo>
                      <a:pt x="1824" y="882"/>
                      <a:pt x="1841" y="821"/>
                      <a:pt x="1808" y="766"/>
                    </a:cubicBezTo>
                    <a:cubicBezTo>
                      <a:pt x="1769" y="700"/>
                      <a:pt x="1714" y="640"/>
                      <a:pt x="1648" y="590"/>
                    </a:cubicBezTo>
                    <a:cubicBezTo>
                      <a:pt x="1549" y="496"/>
                      <a:pt x="1416" y="441"/>
                      <a:pt x="1284" y="419"/>
                    </a:cubicBezTo>
                    <a:lnTo>
                      <a:pt x="1284" y="414"/>
                    </a:lnTo>
                    <a:cubicBezTo>
                      <a:pt x="1273" y="364"/>
                      <a:pt x="1251" y="315"/>
                      <a:pt x="1213" y="276"/>
                    </a:cubicBezTo>
                    <a:cubicBezTo>
                      <a:pt x="1169" y="215"/>
                      <a:pt x="1113" y="166"/>
                      <a:pt x="1047" y="127"/>
                    </a:cubicBezTo>
                    <a:cubicBezTo>
                      <a:pt x="921" y="45"/>
                      <a:pt x="772" y="1"/>
                      <a:pt x="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2867118" y="3005881"/>
                <a:ext cx="57669" cy="44459"/>
              </a:xfrm>
              <a:custGeom>
                <a:avLst/>
                <a:gdLst/>
                <a:ahLst/>
                <a:cxnLst/>
                <a:rect l="l" t="t" r="r" b="b"/>
                <a:pathLst>
                  <a:path w="764" h="589" extrusionOk="0">
                    <a:moveTo>
                      <a:pt x="350" y="0"/>
                    </a:moveTo>
                    <a:cubicBezTo>
                      <a:pt x="336" y="0"/>
                      <a:pt x="321" y="1"/>
                      <a:pt x="307" y="3"/>
                    </a:cubicBezTo>
                    <a:cubicBezTo>
                      <a:pt x="218" y="8"/>
                      <a:pt x="130" y="47"/>
                      <a:pt x="70" y="118"/>
                    </a:cubicBezTo>
                    <a:cubicBezTo>
                      <a:pt x="1" y="183"/>
                      <a:pt x="59" y="285"/>
                      <a:pt x="140" y="285"/>
                    </a:cubicBezTo>
                    <a:cubicBezTo>
                      <a:pt x="157" y="285"/>
                      <a:pt x="174" y="281"/>
                      <a:pt x="191" y="272"/>
                    </a:cubicBezTo>
                    <a:cubicBezTo>
                      <a:pt x="202" y="261"/>
                      <a:pt x="213" y="256"/>
                      <a:pt x="229" y="256"/>
                    </a:cubicBezTo>
                    <a:cubicBezTo>
                      <a:pt x="235" y="256"/>
                      <a:pt x="252" y="250"/>
                      <a:pt x="235" y="250"/>
                    </a:cubicBezTo>
                    <a:lnTo>
                      <a:pt x="246" y="250"/>
                    </a:lnTo>
                    <a:lnTo>
                      <a:pt x="285" y="239"/>
                    </a:lnTo>
                    <a:lnTo>
                      <a:pt x="307" y="234"/>
                    </a:lnTo>
                    <a:lnTo>
                      <a:pt x="362" y="234"/>
                    </a:lnTo>
                    <a:cubicBezTo>
                      <a:pt x="373" y="234"/>
                      <a:pt x="384" y="239"/>
                      <a:pt x="395" y="239"/>
                    </a:cubicBezTo>
                    <a:lnTo>
                      <a:pt x="417" y="250"/>
                    </a:lnTo>
                    <a:lnTo>
                      <a:pt x="450" y="267"/>
                    </a:lnTo>
                    <a:cubicBezTo>
                      <a:pt x="455" y="267"/>
                      <a:pt x="461" y="272"/>
                      <a:pt x="461" y="272"/>
                    </a:cubicBezTo>
                    <a:cubicBezTo>
                      <a:pt x="472" y="283"/>
                      <a:pt x="477" y="289"/>
                      <a:pt x="488" y="300"/>
                    </a:cubicBezTo>
                    <a:lnTo>
                      <a:pt x="494" y="316"/>
                    </a:lnTo>
                    <a:cubicBezTo>
                      <a:pt x="499" y="328"/>
                      <a:pt x="505" y="339"/>
                      <a:pt x="510" y="350"/>
                    </a:cubicBezTo>
                    <a:cubicBezTo>
                      <a:pt x="516" y="355"/>
                      <a:pt x="516" y="361"/>
                      <a:pt x="521" y="366"/>
                    </a:cubicBezTo>
                    <a:cubicBezTo>
                      <a:pt x="527" y="377"/>
                      <a:pt x="527" y="388"/>
                      <a:pt x="532" y="405"/>
                    </a:cubicBezTo>
                    <a:cubicBezTo>
                      <a:pt x="538" y="421"/>
                      <a:pt x="538" y="432"/>
                      <a:pt x="549" y="443"/>
                    </a:cubicBezTo>
                    <a:lnTo>
                      <a:pt x="555" y="449"/>
                    </a:lnTo>
                    <a:cubicBezTo>
                      <a:pt x="555" y="465"/>
                      <a:pt x="560" y="482"/>
                      <a:pt x="566" y="498"/>
                    </a:cubicBezTo>
                    <a:cubicBezTo>
                      <a:pt x="571" y="520"/>
                      <a:pt x="577" y="542"/>
                      <a:pt x="588" y="564"/>
                    </a:cubicBezTo>
                    <a:cubicBezTo>
                      <a:pt x="596" y="581"/>
                      <a:pt x="611" y="588"/>
                      <a:pt x="625" y="588"/>
                    </a:cubicBezTo>
                    <a:cubicBezTo>
                      <a:pt x="629" y="588"/>
                      <a:pt x="633" y="588"/>
                      <a:pt x="637" y="586"/>
                    </a:cubicBezTo>
                    <a:cubicBezTo>
                      <a:pt x="665" y="575"/>
                      <a:pt x="687" y="553"/>
                      <a:pt x="703" y="526"/>
                    </a:cubicBezTo>
                    <a:cubicBezTo>
                      <a:pt x="720" y="509"/>
                      <a:pt x="725" y="487"/>
                      <a:pt x="731" y="471"/>
                    </a:cubicBezTo>
                    <a:cubicBezTo>
                      <a:pt x="731" y="460"/>
                      <a:pt x="736" y="454"/>
                      <a:pt x="736" y="449"/>
                    </a:cubicBezTo>
                    <a:cubicBezTo>
                      <a:pt x="758" y="399"/>
                      <a:pt x="764" y="344"/>
                      <a:pt x="742" y="289"/>
                    </a:cubicBezTo>
                    <a:cubicBezTo>
                      <a:pt x="731" y="256"/>
                      <a:pt x="714" y="223"/>
                      <a:pt x="698" y="190"/>
                    </a:cubicBezTo>
                    <a:cubicBezTo>
                      <a:pt x="618" y="70"/>
                      <a:pt x="489" y="0"/>
                      <a:pt x="3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2437401" y="3041207"/>
                <a:ext cx="47478" cy="26117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46" extrusionOk="0">
                    <a:moveTo>
                      <a:pt x="388" y="1"/>
                    </a:moveTo>
                    <a:cubicBezTo>
                      <a:pt x="341" y="1"/>
                      <a:pt x="295" y="8"/>
                      <a:pt x="249" y="25"/>
                    </a:cubicBezTo>
                    <a:cubicBezTo>
                      <a:pt x="188" y="41"/>
                      <a:pt x="133" y="74"/>
                      <a:pt x="83" y="118"/>
                    </a:cubicBezTo>
                    <a:cubicBezTo>
                      <a:pt x="61" y="140"/>
                      <a:pt x="45" y="162"/>
                      <a:pt x="28" y="190"/>
                    </a:cubicBezTo>
                    <a:cubicBezTo>
                      <a:pt x="12" y="223"/>
                      <a:pt x="1" y="256"/>
                      <a:pt x="1" y="289"/>
                    </a:cubicBezTo>
                    <a:cubicBezTo>
                      <a:pt x="1" y="323"/>
                      <a:pt x="28" y="346"/>
                      <a:pt x="58" y="346"/>
                    </a:cubicBezTo>
                    <a:cubicBezTo>
                      <a:pt x="72" y="346"/>
                      <a:pt x="87" y="340"/>
                      <a:pt x="100" y="328"/>
                    </a:cubicBezTo>
                    <a:cubicBezTo>
                      <a:pt x="111" y="311"/>
                      <a:pt x="133" y="300"/>
                      <a:pt x="144" y="284"/>
                    </a:cubicBezTo>
                    <a:cubicBezTo>
                      <a:pt x="155" y="273"/>
                      <a:pt x="161" y="262"/>
                      <a:pt x="172" y="256"/>
                    </a:cubicBezTo>
                    <a:lnTo>
                      <a:pt x="177" y="251"/>
                    </a:lnTo>
                    <a:lnTo>
                      <a:pt x="183" y="245"/>
                    </a:lnTo>
                    <a:cubicBezTo>
                      <a:pt x="205" y="234"/>
                      <a:pt x="227" y="223"/>
                      <a:pt x="243" y="212"/>
                    </a:cubicBezTo>
                    <a:lnTo>
                      <a:pt x="260" y="201"/>
                    </a:lnTo>
                    <a:lnTo>
                      <a:pt x="293" y="190"/>
                    </a:lnTo>
                    <a:lnTo>
                      <a:pt x="326" y="185"/>
                    </a:lnTo>
                    <a:lnTo>
                      <a:pt x="342" y="185"/>
                    </a:lnTo>
                    <a:cubicBezTo>
                      <a:pt x="353" y="182"/>
                      <a:pt x="364" y="180"/>
                      <a:pt x="376" y="180"/>
                    </a:cubicBezTo>
                    <a:cubicBezTo>
                      <a:pt x="388" y="180"/>
                      <a:pt x="400" y="182"/>
                      <a:pt x="414" y="185"/>
                    </a:cubicBezTo>
                    <a:lnTo>
                      <a:pt x="430" y="185"/>
                    </a:lnTo>
                    <a:cubicBezTo>
                      <a:pt x="441" y="185"/>
                      <a:pt x="453" y="185"/>
                      <a:pt x="464" y="190"/>
                    </a:cubicBezTo>
                    <a:cubicBezTo>
                      <a:pt x="486" y="196"/>
                      <a:pt x="508" y="201"/>
                      <a:pt x="530" y="201"/>
                    </a:cubicBezTo>
                    <a:lnTo>
                      <a:pt x="563" y="201"/>
                    </a:lnTo>
                    <a:cubicBezTo>
                      <a:pt x="601" y="201"/>
                      <a:pt x="629" y="168"/>
                      <a:pt x="623" y="129"/>
                    </a:cubicBezTo>
                    <a:cubicBezTo>
                      <a:pt x="618" y="118"/>
                      <a:pt x="618" y="113"/>
                      <a:pt x="612" y="107"/>
                    </a:cubicBezTo>
                    <a:cubicBezTo>
                      <a:pt x="612" y="107"/>
                      <a:pt x="609" y="103"/>
                      <a:pt x="606" y="99"/>
                    </a:cubicBezTo>
                    <a:lnTo>
                      <a:pt x="606" y="99"/>
                    </a:lnTo>
                    <a:cubicBezTo>
                      <a:pt x="607" y="102"/>
                      <a:pt x="607" y="104"/>
                      <a:pt x="608" y="107"/>
                    </a:cubicBezTo>
                    <a:lnTo>
                      <a:pt x="608" y="107"/>
                    </a:lnTo>
                    <a:cubicBezTo>
                      <a:pt x="607" y="104"/>
                      <a:pt x="606" y="100"/>
                      <a:pt x="604" y="97"/>
                    </a:cubicBezTo>
                    <a:lnTo>
                      <a:pt x="604" y="97"/>
                    </a:lnTo>
                    <a:cubicBezTo>
                      <a:pt x="605" y="98"/>
                      <a:pt x="605" y="98"/>
                      <a:pt x="606" y="99"/>
                    </a:cubicBezTo>
                    <a:lnTo>
                      <a:pt x="606" y="99"/>
                    </a:lnTo>
                    <a:cubicBezTo>
                      <a:pt x="605" y="96"/>
                      <a:pt x="603" y="94"/>
                      <a:pt x="601" y="91"/>
                    </a:cubicBezTo>
                    <a:cubicBezTo>
                      <a:pt x="601" y="91"/>
                      <a:pt x="601" y="91"/>
                      <a:pt x="601" y="91"/>
                    </a:cubicBezTo>
                    <a:lnTo>
                      <a:pt x="601" y="91"/>
                    </a:lnTo>
                    <a:cubicBezTo>
                      <a:pt x="602" y="93"/>
                      <a:pt x="603" y="95"/>
                      <a:pt x="604" y="97"/>
                    </a:cubicBezTo>
                    <a:lnTo>
                      <a:pt x="604" y="97"/>
                    </a:lnTo>
                    <a:cubicBezTo>
                      <a:pt x="601" y="93"/>
                      <a:pt x="598" y="88"/>
                      <a:pt x="598" y="88"/>
                    </a:cubicBezTo>
                    <a:cubicBezTo>
                      <a:pt x="598" y="88"/>
                      <a:pt x="599" y="89"/>
                      <a:pt x="601" y="91"/>
                    </a:cubicBezTo>
                    <a:lnTo>
                      <a:pt x="601" y="91"/>
                    </a:lnTo>
                    <a:cubicBezTo>
                      <a:pt x="571" y="36"/>
                      <a:pt x="490" y="12"/>
                      <a:pt x="430" y="3"/>
                    </a:cubicBezTo>
                    <a:cubicBezTo>
                      <a:pt x="416" y="1"/>
                      <a:pt x="402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2557568" y="2982633"/>
                <a:ext cx="86427" cy="11692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549" extrusionOk="0">
                    <a:moveTo>
                      <a:pt x="1124" y="1"/>
                    </a:moveTo>
                    <a:cubicBezTo>
                      <a:pt x="1122" y="1"/>
                      <a:pt x="1121" y="1"/>
                      <a:pt x="1119" y="2"/>
                    </a:cubicBezTo>
                    <a:cubicBezTo>
                      <a:pt x="1047" y="19"/>
                      <a:pt x="981" y="41"/>
                      <a:pt x="915" y="74"/>
                    </a:cubicBezTo>
                    <a:cubicBezTo>
                      <a:pt x="849" y="112"/>
                      <a:pt x="789" y="162"/>
                      <a:pt x="733" y="211"/>
                    </a:cubicBezTo>
                    <a:cubicBezTo>
                      <a:pt x="618" y="316"/>
                      <a:pt x="519" y="432"/>
                      <a:pt x="430" y="558"/>
                    </a:cubicBezTo>
                    <a:cubicBezTo>
                      <a:pt x="348" y="691"/>
                      <a:pt x="282" y="828"/>
                      <a:pt x="232" y="972"/>
                    </a:cubicBezTo>
                    <a:cubicBezTo>
                      <a:pt x="194" y="1065"/>
                      <a:pt x="166" y="1164"/>
                      <a:pt x="155" y="1263"/>
                    </a:cubicBezTo>
                    <a:cubicBezTo>
                      <a:pt x="150" y="1258"/>
                      <a:pt x="144" y="1252"/>
                      <a:pt x="144" y="1247"/>
                    </a:cubicBezTo>
                    <a:cubicBezTo>
                      <a:pt x="122" y="1219"/>
                      <a:pt x="94" y="1208"/>
                      <a:pt x="61" y="1203"/>
                    </a:cubicBezTo>
                    <a:cubicBezTo>
                      <a:pt x="34" y="1203"/>
                      <a:pt x="1" y="1230"/>
                      <a:pt x="17" y="1263"/>
                    </a:cubicBezTo>
                    <a:lnTo>
                      <a:pt x="23" y="1274"/>
                    </a:lnTo>
                    <a:cubicBezTo>
                      <a:pt x="23" y="1274"/>
                      <a:pt x="26" y="1278"/>
                      <a:pt x="28" y="1280"/>
                    </a:cubicBezTo>
                    <a:lnTo>
                      <a:pt x="28" y="1280"/>
                    </a:lnTo>
                    <a:lnTo>
                      <a:pt x="45" y="1308"/>
                    </a:lnTo>
                    <a:cubicBezTo>
                      <a:pt x="61" y="1324"/>
                      <a:pt x="78" y="1346"/>
                      <a:pt x="89" y="1368"/>
                    </a:cubicBezTo>
                    <a:cubicBezTo>
                      <a:pt x="100" y="1385"/>
                      <a:pt x="111" y="1407"/>
                      <a:pt x="116" y="1423"/>
                    </a:cubicBezTo>
                    <a:cubicBezTo>
                      <a:pt x="127" y="1445"/>
                      <a:pt x="138" y="1467"/>
                      <a:pt x="150" y="1489"/>
                    </a:cubicBezTo>
                    <a:cubicBezTo>
                      <a:pt x="171" y="1528"/>
                      <a:pt x="209" y="1549"/>
                      <a:pt x="249" y="1549"/>
                    </a:cubicBezTo>
                    <a:cubicBezTo>
                      <a:pt x="272" y="1549"/>
                      <a:pt x="295" y="1542"/>
                      <a:pt x="315" y="1528"/>
                    </a:cubicBezTo>
                    <a:cubicBezTo>
                      <a:pt x="364" y="1495"/>
                      <a:pt x="408" y="1456"/>
                      <a:pt x="447" y="1412"/>
                    </a:cubicBezTo>
                    <a:cubicBezTo>
                      <a:pt x="486" y="1374"/>
                      <a:pt x="541" y="1313"/>
                      <a:pt x="530" y="1258"/>
                    </a:cubicBezTo>
                    <a:cubicBezTo>
                      <a:pt x="530" y="1232"/>
                      <a:pt x="509" y="1216"/>
                      <a:pt x="487" y="1216"/>
                    </a:cubicBezTo>
                    <a:cubicBezTo>
                      <a:pt x="481" y="1216"/>
                      <a:pt x="475" y="1217"/>
                      <a:pt x="469" y="1219"/>
                    </a:cubicBezTo>
                    <a:cubicBezTo>
                      <a:pt x="436" y="1230"/>
                      <a:pt x="408" y="1247"/>
                      <a:pt x="386" y="1269"/>
                    </a:cubicBezTo>
                    <a:cubicBezTo>
                      <a:pt x="353" y="1297"/>
                      <a:pt x="326" y="1330"/>
                      <a:pt x="293" y="1357"/>
                    </a:cubicBezTo>
                    <a:cubicBezTo>
                      <a:pt x="304" y="1319"/>
                      <a:pt x="309" y="1280"/>
                      <a:pt x="320" y="1241"/>
                    </a:cubicBezTo>
                    <a:cubicBezTo>
                      <a:pt x="331" y="1170"/>
                      <a:pt x="348" y="1098"/>
                      <a:pt x="370" y="1032"/>
                    </a:cubicBezTo>
                    <a:cubicBezTo>
                      <a:pt x="414" y="894"/>
                      <a:pt x="480" y="762"/>
                      <a:pt x="557" y="641"/>
                    </a:cubicBezTo>
                    <a:cubicBezTo>
                      <a:pt x="629" y="520"/>
                      <a:pt x="722" y="415"/>
                      <a:pt x="822" y="316"/>
                    </a:cubicBezTo>
                    <a:cubicBezTo>
                      <a:pt x="871" y="266"/>
                      <a:pt x="926" y="217"/>
                      <a:pt x="976" y="173"/>
                    </a:cubicBezTo>
                    <a:cubicBezTo>
                      <a:pt x="1025" y="129"/>
                      <a:pt x="1075" y="68"/>
                      <a:pt x="1130" y="24"/>
                    </a:cubicBezTo>
                    <a:cubicBezTo>
                      <a:pt x="1144" y="15"/>
                      <a:pt x="1134" y="1"/>
                      <a:pt x="11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2804166" y="3177603"/>
                <a:ext cx="71180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02" extrusionOk="0">
                    <a:moveTo>
                      <a:pt x="733" y="0"/>
                    </a:moveTo>
                    <a:cubicBezTo>
                      <a:pt x="705" y="0"/>
                      <a:pt x="677" y="10"/>
                      <a:pt x="650" y="30"/>
                    </a:cubicBezTo>
                    <a:cubicBezTo>
                      <a:pt x="623" y="47"/>
                      <a:pt x="595" y="63"/>
                      <a:pt x="568" y="85"/>
                    </a:cubicBezTo>
                    <a:lnTo>
                      <a:pt x="535" y="113"/>
                    </a:lnTo>
                    <a:cubicBezTo>
                      <a:pt x="518" y="124"/>
                      <a:pt x="507" y="140"/>
                      <a:pt x="502" y="157"/>
                    </a:cubicBezTo>
                    <a:cubicBezTo>
                      <a:pt x="496" y="184"/>
                      <a:pt x="507" y="212"/>
                      <a:pt x="535" y="217"/>
                    </a:cubicBezTo>
                    <a:cubicBezTo>
                      <a:pt x="542" y="219"/>
                      <a:pt x="550" y="220"/>
                      <a:pt x="558" y="220"/>
                    </a:cubicBezTo>
                    <a:cubicBezTo>
                      <a:pt x="580" y="220"/>
                      <a:pt x="603" y="214"/>
                      <a:pt x="623" y="206"/>
                    </a:cubicBezTo>
                    <a:lnTo>
                      <a:pt x="623" y="206"/>
                    </a:lnTo>
                    <a:lnTo>
                      <a:pt x="601" y="239"/>
                    </a:lnTo>
                    <a:cubicBezTo>
                      <a:pt x="584" y="272"/>
                      <a:pt x="557" y="300"/>
                      <a:pt x="535" y="322"/>
                    </a:cubicBezTo>
                    <a:cubicBezTo>
                      <a:pt x="480" y="383"/>
                      <a:pt x="425" y="438"/>
                      <a:pt x="369" y="493"/>
                    </a:cubicBezTo>
                    <a:cubicBezTo>
                      <a:pt x="314" y="542"/>
                      <a:pt x="254" y="592"/>
                      <a:pt x="188" y="636"/>
                    </a:cubicBezTo>
                    <a:cubicBezTo>
                      <a:pt x="122" y="669"/>
                      <a:pt x="55" y="719"/>
                      <a:pt x="6" y="774"/>
                    </a:cubicBezTo>
                    <a:cubicBezTo>
                      <a:pt x="0" y="785"/>
                      <a:pt x="6" y="796"/>
                      <a:pt x="17" y="801"/>
                    </a:cubicBezTo>
                    <a:cubicBezTo>
                      <a:pt x="100" y="801"/>
                      <a:pt x="182" y="779"/>
                      <a:pt x="248" y="730"/>
                    </a:cubicBezTo>
                    <a:cubicBezTo>
                      <a:pt x="331" y="697"/>
                      <a:pt x="408" y="653"/>
                      <a:pt x="480" y="603"/>
                    </a:cubicBezTo>
                    <a:cubicBezTo>
                      <a:pt x="551" y="559"/>
                      <a:pt x="623" y="504"/>
                      <a:pt x="683" y="438"/>
                    </a:cubicBezTo>
                    <a:cubicBezTo>
                      <a:pt x="716" y="410"/>
                      <a:pt x="738" y="383"/>
                      <a:pt x="761" y="350"/>
                    </a:cubicBezTo>
                    <a:lnTo>
                      <a:pt x="761" y="372"/>
                    </a:lnTo>
                    <a:cubicBezTo>
                      <a:pt x="761" y="383"/>
                      <a:pt x="766" y="399"/>
                      <a:pt x="772" y="416"/>
                    </a:cubicBezTo>
                    <a:cubicBezTo>
                      <a:pt x="777" y="432"/>
                      <a:pt x="783" y="449"/>
                      <a:pt x="788" y="460"/>
                    </a:cubicBezTo>
                    <a:cubicBezTo>
                      <a:pt x="802" y="484"/>
                      <a:pt x="829" y="499"/>
                      <a:pt x="854" y="499"/>
                    </a:cubicBezTo>
                    <a:cubicBezTo>
                      <a:pt x="858" y="499"/>
                      <a:pt x="862" y="499"/>
                      <a:pt x="865" y="498"/>
                    </a:cubicBezTo>
                    <a:cubicBezTo>
                      <a:pt x="893" y="493"/>
                      <a:pt x="920" y="471"/>
                      <a:pt x="926" y="443"/>
                    </a:cubicBezTo>
                    <a:lnTo>
                      <a:pt x="931" y="432"/>
                    </a:lnTo>
                    <a:cubicBezTo>
                      <a:pt x="937" y="421"/>
                      <a:pt x="937" y="405"/>
                      <a:pt x="937" y="388"/>
                    </a:cubicBezTo>
                    <a:cubicBezTo>
                      <a:pt x="942" y="366"/>
                      <a:pt x="942" y="350"/>
                      <a:pt x="942" y="328"/>
                    </a:cubicBezTo>
                    <a:cubicBezTo>
                      <a:pt x="937" y="300"/>
                      <a:pt x="931" y="272"/>
                      <a:pt x="926" y="250"/>
                    </a:cubicBezTo>
                    <a:cubicBezTo>
                      <a:pt x="909" y="190"/>
                      <a:pt x="887" y="135"/>
                      <a:pt x="854" y="80"/>
                    </a:cubicBezTo>
                    <a:cubicBezTo>
                      <a:pt x="843" y="52"/>
                      <a:pt x="821" y="30"/>
                      <a:pt x="788" y="14"/>
                    </a:cubicBezTo>
                    <a:cubicBezTo>
                      <a:pt x="770" y="5"/>
                      <a:pt x="752" y="0"/>
                      <a:pt x="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20"/>
            <p:cNvGrpSpPr/>
            <p:nvPr/>
          </p:nvGrpSpPr>
          <p:grpSpPr>
            <a:xfrm>
              <a:off x="4304206" y="2329690"/>
              <a:ext cx="535505" cy="502322"/>
              <a:chOff x="4209104" y="2128177"/>
              <a:chExt cx="620013" cy="581593"/>
            </a:xfrm>
          </p:grpSpPr>
          <p:sp>
            <p:nvSpPr>
              <p:cNvPr id="348" name="Google Shape;348;p20"/>
              <p:cNvSpPr/>
              <p:nvPr/>
            </p:nvSpPr>
            <p:spPr>
              <a:xfrm>
                <a:off x="4209104" y="2128177"/>
                <a:ext cx="620013" cy="581593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7705" extrusionOk="0">
                    <a:moveTo>
                      <a:pt x="5950" y="707"/>
                    </a:moveTo>
                    <a:cubicBezTo>
                      <a:pt x="6462" y="1010"/>
                      <a:pt x="6875" y="1456"/>
                      <a:pt x="7151" y="1985"/>
                    </a:cubicBezTo>
                    <a:lnTo>
                      <a:pt x="7145" y="1991"/>
                    </a:lnTo>
                    <a:cubicBezTo>
                      <a:pt x="7217" y="2117"/>
                      <a:pt x="7277" y="2250"/>
                      <a:pt x="7333" y="2382"/>
                    </a:cubicBezTo>
                    <a:cubicBezTo>
                      <a:pt x="7261" y="2442"/>
                      <a:pt x="7184" y="2492"/>
                      <a:pt x="7112" y="2547"/>
                    </a:cubicBezTo>
                    <a:lnTo>
                      <a:pt x="7096" y="2558"/>
                    </a:lnTo>
                    <a:cubicBezTo>
                      <a:pt x="7013" y="2470"/>
                      <a:pt x="6914" y="2398"/>
                      <a:pt x="6826" y="2310"/>
                    </a:cubicBezTo>
                    <a:cubicBezTo>
                      <a:pt x="6655" y="2145"/>
                      <a:pt x="6650" y="1903"/>
                      <a:pt x="6578" y="1693"/>
                    </a:cubicBezTo>
                    <a:cubicBezTo>
                      <a:pt x="6517" y="1500"/>
                      <a:pt x="6369" y="1346"/>
                      <a:pt x="6181" y="1280"/>
                    </a:cubicBezTo>
                    <a:cubicBezTo>
                      <a:pt x="6082" y="1236"/>
                      <a:pt x="5961" y="1203"/>
                      <a:pt x="5884" y="1120"/>
                    </a:cubicBezTo>
                    <a:cubicBezTo>
                      <a:pt x="5768" y="988"/>
                      <a:pt x="5851" y="828"/>
                      <a:pt x="5950" y="707"/>
                    </a:cubicBezTo>
                    <a:close/>
                    <a:moveTo>
                      <a:pt x="7382" y="2503"/>
                    </a:moveTo>
                    <a:cubicBezTo>
                      <a:pt x="7724" y="3423"/>
                      <a:pt x="7779" y="4475"/>
                      <a:pt x="7443" y="5395"/>
                    </a:cubicBezTo>
                    <a:cubicBezTo>
                      <a:pt x="7430" y="5382"/>
                      <a:pt x="7415" y="5377"/>
                      <a:pt x="7399" y="5377"/>
                    </a:cubicBezTo>
                    <a:cubicBezTo>
                      <a:pt x="7380" y="5377"/>
                      <a:pt x="7361" y="5385"/>
                      <a:pt x="7349" y="5400"/>
                    </a:cubicBezTo>
                    <a:lnTo>
                      <a:pt x="7344" y="5400"/>
                    </a:lnTo>
                    <a:cubicBezTo>
                      <a:pt x="7293" y="5447"/>
                      <a:pt x="7229" y="5460"/>
                      <a:pt x="7159" y="5460"/>
                    </a:cubicBezTo>
                    <a:cubicBezTo>
                      <a:pt x="7068" y="5460"/>
                      <a:pt x="6967" y="5438"/>
                      <a:pt x="6873" y="5438"/>
                    </a:cubicBezTo>
                    <a:cubicBezTo>
                      <a:pt x="6825" y="5438"/>
                      <a:pt x="6779" y="5444"/>
                      <a:pt x="6738" y="5461"/>
                    </a:cubicBezTo>
                    <a:cubicBezTo>
                      <a:pt x="6627" y="5511"/>
                      <a:pt x="6556" y="5610"/>
                      <a:pt x="6451" y="5670"/>
                    </a:cubicBezTo>
                    <a:cubicBezTo>
                      <a:pt x="6372" y="5717"/>
                      <a:pt x="6264" y="5752"/>
                      <a:pt x="6162" y="5752"/>
                    </a:cubicBezTo>
                    <a:cubicBezTo>
                      <a:pt x="6108" y="5752"/>
                      <a:pt x="6056" y="5743"/>
                      <a:pt x="6011" y="5720"/>
                    </a:cubicBezTo>
                    <a:cubicBezTo>
                      <a:pt x="5851" y="5637"/>
                      <a:pt x="5977" y="5433"/>
                      <a:pt x="6027" y="5307"/>
                    </a:cubicBezTo>
                    <a:cubicBezTo>
                      <a:pt x="6082" y="5164"/>
                      <a:pt x="6143" y="5026"/>
                      <a:pt x="6203" y="4888"/>
                    </a:cubicBezTo>
                    <a:cubicBezTo>
                      <a:pt x="6319" y="4629"/>
                      <a:pt x="6451" y="4376"/>
                      <a:pt x="6600" y="4139"/>
                    </a:cubicBezTo>
                    <a:cubicBezTo>
                      <a:pt x="6754" y="3897"/>
                      <a:pt x="6941" y="3687"/>
                      <a:pt x="7090" y="3450"/>
                    </a:cubicBezTo>
                    <a:cubicBezTo>
                      <a:pt x="7206" y="3258"/>
                      <a:pt x="7289" y="3037"/>
                      <a:pt x="7239" y="2806"/>
                    </a:cubicBezTo>
                    <a:cubicBezTo>
                      <a:pt x="7222" y="2751"/>
                      <a:pt x="7206" y="2701"/>
                      <a:pt x="7178" y="2657"/>
                    </a:cubicBezTo>
                    <a:cubicBezTo>
                      <a:pt x="7228" y="2624"/>
                      <a:pt x="7272" y="2591"/>
                      <a:pt x="7322" y="2553"/>
                    </a:cubicBezTo>
                    <a:cubicBezTo>
                      <a:pt x="7338" y="2536"/>
                      <a:pt x="7360" y="2519"/>
                      <a:pt x="7382" y="2503"/>
                    </a:cubicBezTo>
                    <a:close/>
                    <a:moveTo>
                      <a:pt x="3962" y="224"/>
                    </a:moveTo>
                    <a:cubicBezTo>
                      <a:pt x="4074" y="224"/>
                      <a:pt x="4186" y="229"/>
                      <a:pt x="4297" y="239"/>
                    </a:cubicBezTo>
                    <a:cubicBezTo>
                      <a:pt x="4413" y="382"/>
                      <a:pt x="4402" y="580"/>
                      <a:pt x="4281" y="713"/>
                    </a:cubicBezTo>
                    <a:cubicBezTo>
                      <a:pt x="4165" y="845"/>
                      <a:pt x="4005" y="872"/>
                      <a:pt x="3868" y="955"/>
                    </a:cubicBezTo>
                    <a:cubicBezTo>
                      <a:pt x="3609" y="1109"/>
                      <a:pt x="3735" y="1473"/>
                      <a:pt x="3460" y="1622"/>
                    </a:cubicBezTo>
                    <a:cubicBezTo>
                      <a:pt x="3401" y="1654"/>
                      <a:pt x="3342" y="1664"/>
                      <a:pt x="3283" y="1664"/>
                    </a:cubicBezTo>
                    <a:cubicBezTo>
                      <a:pt x="3187" y="1664"/>
                      <a:pt x="3091" y="1638"/>
                      <a:pt x="2993" y="1638"/>
                    </a:cubicBezTo>
                    <a:cubicBezTo>
                      <a:pt x="2987" y="1638"/>
                      <a:pt x="2981" y="1638"/>
                      <a:pt x="2975" y="1638"/>
                    </a:cubicBezTo>
                    <a:cubicBezTo>
                      <a:pt x="2854" y="1644"/>
                      <a:pt x="2749" y="1704"/>
                      <a:pt x="2683" y="1803"/>
                    </a:cubicBezTo>
                    <a:cubicBezTo>
                      <a:pt x="2601" y="1919"/>
                      <a:pt x="2562" y="2057"/>
                      <a:pt x="2485" y="2178"/>
                    </a:cubicBezTo>
                    <a:cubicBezTo>
                      <a:pt x="2386" y="2316"/>
                      <a:pt x="2265" y="2442"/>
                      <a:pt x="2127" y="2541"/>
                    </a:cubicBezTo>
                    <a:cubicBezTo>
                      <a:pt x="2039" y="2613"/>
                      <a:pt x="1951" y="2690"/>
                      <a:pt x="1940" y="2811"/>
                    </a:cubicBezTo>
                    <a:cubicBezTo>
                      <a:pt x="1934" y="2938"/>
                      <a:pt x="2011" y="3081"/>
                      <a:pt x="2077" y="3186"/>
                    </a:cubicBezTo>
                    <a:cubicBezTo>
                      <a:pt x="2226" y="3412"/>
                      <a:pt x="2435" y="3594"/>
                      <a:pt x="2683" y="3704"/>
                    </a:cubicBezTo>
                    <a:cubicBezTo>
                      <a:pt x="2964" y="3830"/>
                      <a:pt x="3256" y="3786"/>
                      <a:pt x="3548" y="3864"/>
                    </a:cubicBezTo>
                    <a:cubicBezTo>
                      <a:pt x="3906" y="3952"/>
                      <a:pt x="3967" y="4293"/>
                      <a:pt x="3928" y="4613"/>
                    </a:cubicBezTo>
                    <a:cubicBezTo>
                      <a:pt x="3846" y="5367"/>
                      <a:pt x="3526" y="6111"/>
                      <a:pt x="3135" y="6750"/>
                    </a:cubicBezTo>
                    <a:cubicBezTo>
                      <a:pt x="2860" y="6563"/>
                      <a:pt x="2562" y="6348"/>
                      <a:pt x="2435" y="6028"/>
                    </a:cubicBezTo>
                    <a:cubicBezTo>
                      <a:pt x="2265" y="5621"/>
                      <a:pt x="2507" y="5202"/>
                      <a:pt x="2529" y="4789"/>
                    </a:cubicBezTo>
                    <a:cubicBezTo>
                      <a:pt x="2546" y="4425"/>
                      <a:pt x="2435" y="4062"/>
                      <a:pt x="2215" y="3770"/>
                    </a:cubicBezTo>
                    <a:cubicBezTo>
                      <a:pt x="2127" y="3649"/>
                      <a:pt x="2000" y="3555"/>
                      <a:pt x="1852" y="3522"/>
                    </a:cubicBezTo>
                    <a:cubicBezTo>
                      <a:pt x="1774" y="3505"/>
                      <a:pt x="1692" y="3511"/>
                      <a:pt x="1609" y="3500"/>
                    </a:cubicBezTo>
                    <a:cubicBezTo>
                      <a:pt x="1499" y="3483"/>
                      <a:pt x="1455" y="3417"/>
                      <a:pt x="1400" y="3329"/>
                    </a:cubicBezTo>
                    <a:cubicBezTo>
                      <a:pt x="1348" y="3225"/>
                      <a:pt x="1240" y="3161"/>
                      <a:pt x="1129" y="3161"/>
                    </a:cubicBezTo>
                    <a:cubicBezTo>
                      <a:pt x="1100" y="3161"/>
                      <a:pt x="1071" y="3166"/>
                      <a:pt x="1042" y="3175"/>
                    </a:cubicBezTo>
                    <a:cubicBezTo>
                      <a:pt x="975" y="3189"/>
                      <a:pt x="917" y="3204"/>
                      <a:pt x="861" y="3204"/>
                    </a:cubicBezTo>
                    <a:cubicBezTo>
                      <a:pt x="810" y="3204"/>
                      <a:pt x="761" y="3192"/>
                      <a:pt x="706" y="3158"/>
                    </a:cubicBezTo>
                    <a:cubicBezTo>
                      <a:pt x="601" y="3092"/>
                      <a:pt x="541" y="2977"/>
                      <a:pt x="541" y="2855"/>
                    </a:cubicBezTo>
                    <a:cubicBezTo>
                      <a:pt x="546" y="2822"/>
                      <a:pt x="524" y="2795"/>
                      <a:pt x="496" y="2789"/>
                    </a:cubicBezTo>
                    <a:cubicBezTo>
                      <a:pt x="496" y="2751"/>
                      <a:pt x="491" y="2707"/>
                      <a:pt x="491" y="2668"/>
                    </a:cubicBezTo>
                    <a:cubicBezTo>
                      <a:pt x="491" y="2641"/>
                      <a:pt x="491" y="2613"/>
                      <a:pt x="485" y="2586"/>
                    </a:cubicBezTo>
                    <a:cubicBezTo>
                      <a:pt x="546" y="2431"/>
                      <a:pt x="623" y="2277"/>
                      <a:pt x="711" y="2134"/>
                    </a:cubicBezTo>
                    <a:cubicBezTo>
                      <a:pt x="750" y="2134"/>
                      <a:pt x="788" y="2128"/>
                      <a:pt x="821" y="2123"/>
                    </a:cubicBezTo>
                    <a:cubicBezTo>
                      <a:pt x="1102" y="2073"/>
                      <a:pt x="1372" y="1952"/>
                      <a:pt x="1642" y="1853"/>
                    </a:cubicBezTo>
                    <a:cubicBezTo>
                      <a:pt x="1780" y="1798"/>
                      <a:pt x="1918" y="1743"/>
                      <a:pt x="2055" y="1682"/>
                    </a:cubicBezTo>
                    <a:cubicBezTo>
                      <a:pt x="2105" y="1666"/>
                      <a:pt x="2155" y="1633"/>
                      <a:pt x="2193" y="1600"/>
                    </a:cubicBezTo>
                    <a:cubicBezTo>
                      <a:pt x="2221" y="1561"/>
                      <a:pt x="2237" y="1511"/>
                      <a:pt x="2226" y="1467"/>
                    </a:cubicBezTo>
                    <a:cubicBezTo>
                      <a:pt x="2226" y="1445"/>
                      <a:pt x="2205" y="1430"/>
                      <a:pt x="2185" y="1430"/>
                    </a:cubicBezTo>
                    <a:cubicBezTo>
                      <a:pt x="2176" y="1430"/>
                      <a:pt x="2167" y="1433"/>
                      <a:pt x="2160" y="1440"/>
                    </a:cubicBezTo>
                    <a:cubicBezTo>
                      <a:pt x="2160" y="1440"/>
                      <a:pt x="2110" y="1462"/>
                      <a:pt x="2094" y="1473"/>
                    </a:cubicBezTo>
                    <a:cubicBezTo>
                      <a:pt x="2061" y="1495"/>
                      <a:pt x="2028" y="1511"/>
                      <a:pt x="1989" y="1528"/>
                    </a:cubicBezTo>
                    <a:cubicBezTo>
                      <a:pt x="1885" y="1572"/>
                      <a:pt x="1774" y="1611"/>
                      <a:pt x="1670" y="1655"/>
                    </a:cubicBezTo>
                    <a:cubicBezTo>
                      <a:pt x="1460" y="1732"/>
                      <a:pt x="1257" y="1825"/>
                      <a:pt x="1047" y="1897"/>
                    </a:cubicBezTo>
                    <a:cubicBezTo>
                      <a:pt x="976" y="1919"/>
                      <a:pt x="899" y="1941"/>
                      <a:pt x="821" y="1958"/>
                    </a:cubicBezTo>
                    <a:cubicBezTo>
                      <a:pt x="992" y="1704"/>
                      <a:pt x="1191" y="1473"/>
                      <a:pt x="1416" y="1269"/>
                    </a:cubicBezTo>
                    <a:cubicBezTo>
                      <a:pt x="1725" y="988"/>
                      <a:pt x="2077" y="702"/>
                      <a:pt x="2463" y="531"/>
                    </a:cubicBezTo>
                    <a:cubicBezTo>
                      <a:pt x="2938" y="327"/>
                      <a:pt x="3450" y="224"/>
                      <a:pt x="3962" y="224"/>
                    </a:cubicBezTo>
                    <a:close/>
                    <a:moveTo>
                      <a:pt x="4413" y="244"/>
                    </a:moveTo>
                    <a:lnTo>
                      <a:pt x="4413" y="244"/>
                    </a:lnTo>
                    <a:cubicBezTo>
                      <a:pt x="4804" y="283"/>
                      <a:pt x="5195" y="377"/>
                      <a:pt x="5564" y="520"/>
                    </a:cubicBezTo>
                    <a:cubicBezTo>
                      <a:pt x="5663" y="558"/>
                      <a:pt x="5768" y="608"/>
                      <a:pt x="5867" y="663"/>
                    </a:cubicBezTo>
                    <a:cubicBezTo>
                      <a:pt x="5746" y="812"/>
                      <a:pt x="5658" y="994"/>
                      <a:pt x="5779" y="1170"/>
                    </a:cubicBezTo>
                    <a:cubicBezTo>
                      <a:pt x="5900" y="1341"/>
                      <a:pt x="6126" y="1357"/>
                      <a:pt x="6280" y="1467"/>
                    </a:cubicBezTo>
                    <a:cubicBezTo>
                      <a:pt x="6495" y="1616"/>
                      <a:pt x="6484" y="1914"/>
                      <a:pt x="6567" y="2139"/>
                    </a:cubicBezTo>
                    <a:cubicBezTo>
                      <a:pt x="6600" y="2244"/>
                      <a:pt x="6661" y="2343"/>
                      <a:pt x="6743" y="2420"/>
                    </a:cubicBezTo>
                    <a:cubicBezTo>
                      <a:pt x="6820" y="2492"/>
                      <a:pt x="6914" y="2553"/>
                      <a:pt x="6986" y="2630"/>
                    </a:cubicBezTo>
                    <a:cubicBezTo>
                      <a:pt x="6627" y="2872"/>
                      <a:pt x="6236" y="3065"/>
                      <a:pt x="5873" y="3302"/>
                    </a:cubicBezTo>
                    <a:cubicBezTo>
                      <a:pt x="5852" y="3312"/>
                      <a:pt x="5860" y="3341"/>
                      <a:pt x="5883" y="3341"/>
                    </a:cubicBezTo>
                    <a:cubicBezTo>
                      <a:pt x="5885" y="3341"/>
                      <a:pt x="5887" y="3341"/>
                      <a:pt x="5889" y="3340"/>
                    </a:cubicBezTo>
                    <a:cubicBezTo>
                      <a:pt x="6308" y="3230"/>
                      <a:pt x="6705" y="2999"/>
                      <a:pt x="7063" y="2740"/>
                    </a:cubicBezTo>
                    <a:lnTo>
                      <a:pt x="7063" y="2740"/>
                    </a:lnTo>
                    <a:cubicBezTo>
                      <a:pt x="7211" y="3026"/>
                      <a:pt x="6991" y="3351"/>
                      <a:pt x="6820" y="3572"/>
                    </a:cubicBezTo>
                    <a:cubicBezTo>
                      <a:pt x="6622" y="3830"/>
                      <a:pt x="6446" y="4100"/>
                      <a:pt x="6291" y="4387"/>
                    </a:cubicBezTo>
                    <a:cubicBezTo>
                      <a:pt x="6143" y="4662"/>
                      <a:pt x="6011" y="4949"/>
                      <a:pt x="5895" y="5241"/>
                    </a:cubicBezTo>
                    <a:cubicBezTo>
                      <a:pt x="5812" y="5455"/>
                      <a:pt x="5675" y="5709"/>
                      <a:pt x="5939" y="5847"/>
                    </a:cubicBezTo>
                    <a:cubicBezTo>
                      <a:pt x="6014" y="5886"/>
                      <a:pt x="6091" y="5903"/>
                      <a:pt x="6168" y="5903"/>
                    </a:cubicBezTo>
                    <a:cubicBezTo>
                      <a:pt x="6360" y="5903"/>
                      <a:pt x="6549" y="5796"/>
                      <a:pt x="6699" y="5670"/>
                    </a:cubicBezTo>
                    <a:cubicBezTo>
                      <a:pt x="6774" y="5610"/>
                      <a:pt x="6849" y="5594"/>
                      <a:pt x="6927" y="5594"/>
                    </a:cubicBezTo>
                    <a:cubicBezTo>
                      <a:pt x="6998" y="5594"/>
                      <a:pt x="7072" y="5607"/>
                      <a:pt x="7151" y="5610"/>
                    </a:cubicBezTo>
                    <a:cubicBezTo>
                      <a:pt x="7167" y="5612"/>
                      <a:pt x="7183" y="5613"/>
                      <a:pt x="7198" y="5613"/>
                    </a:cubicBezTo>
                    <a:cubicBezTo>
                      <a:pt x="7258" y="5613"/>
                      <a:pt x="7314" y="5597"/>
                      <a:pt x="7371" y="5571"/>
                    </a:cubicBezTo>
                    <a:lnTo>
                      <a:pt x="7371" y="5571"/>
                    </a:lnTo>
                    <a:cubicBezTo>
                      <a:pt x="7261" y="5830"/>
                      <a:pt x="7118" y="6067"/>
                      <a:pt x="6947" y="6287"/>
                    </a:cubicBezTo>
                    <a:lnTo>
                      <a:pt x="6947" y="6293"/>
                    </a:lnTo>
                    <a:cubicBezTo>
                      <a:pt x="6495" y="6882"/>
                      <a:pt x="5845" y="7290"/>
                      <a:pt x="5124" y="7450"/>
                    </a:cubicBezTo>
                    <a:cubicBezTo>
                      <a:pt x="4919" y="7493"/>
                      <a:pt x="4718" y="7513"/>
                      <a:pt x="4519" y="7513"/>
                    </a:cubicBezTo>
                    <a:cubicBezTo>
                      <a:pt x="4042" y="7513"/>
                      <a:pt x="3579" y="7401"/>
                      <a:pt x="3124" y="7246"/>
                    </a:cubicBezTo>
                    <a:cubicBezTo>
                      <a:pt x="3267" y="7169"/>
                      <a:pt x="3410" y="7092"/>
                      <a:pt x="3548" y="7009"/>
                    </a:cubicBezTo>
                    <a:cubicBezTo>
                      <a:pt x="3647" y="6954"/>
                      <a:pt x="3747" y="6893"/>
                      <a:pt x="3840" y="6827"/>
                    </a:cubicBezTo>
                    <a:cubicBezTo>
                      <a:pt x="3923" y="6783"/>
                      <a:pt x="3978" y="6689"/>
                      <a:pt x="3978" y="6596"/>
                    </a:cubicBezTo>
                    <a:cubicBezTo>
                      <a:pt x="3978" y="6575"/>
                      <a:pt x="3960" y="6555"/>
                      <a:pt x="3939" y="6555"/>
                    </a:cubicBezTo>
                    <a:cubicBezTo>
                      <a:pt x="3932" y="6555"/>
                      <a:pt x="3924" y="6557"/>
                      <a:pt x="3917" y="6563"/>
                    </a:cubicBezTo>
                    <a:cubicBezTo>
                      <a:pt x="3862" y="6601"/>
                      <a:pt x="3796" y="6634"/>
                      <a:pt x="3741" y="6673"/>
                    </a:cubicBezTo>
                    <a:cubicBezTo>
                      <a:pt x="3664" y="6728"/>
                      <a:pt x="3587" y="6778"/>
                      <a:pt x="3515" y="6827"/>
                    </a:cubicBezTo>
                    <a:cubicBezTo>
                      <a:pt x="3361" y="6926"/>
                      <a:pt x="3201" y="7020"/>
                      <a:pt x="3041" y="7108"/>
                    </a:cubicBezTo>
                    <a:cubicBezTo>
                      <a:pt x="3003" y="7130"/>
                      <a:pt x="2964" y="7152"/>
                      <a:pt x="2926" y="7174"/>
                    </a:cubicBezTo>
                    <a:cubicBezTo>
                      <a:pt x="2854" y="7147"/>
                      <a:pt x="2794" y="7125"/>
                      <a:pt x="2727" y="7097"/>
                    </a:cubicBezTo>
                    <a:cubicBezTo>
                      <a:pt x="2353" y="6948"/>
                      <a:pt x="1978" y="6778"/>
                      <a:pt x="1659" y="6524"/>
                    </a:cubicBezTo>
                    <a:cubicBezTo>
                      <a:pt x="1361" y="6271"/>
                      <a:pt x="1108" y="5973"/>
                      <a:pt x="910" y="5637"/>
                    </a:cubicBezTo>
                    <a:cubicBezTo>
                      <a:pt x="480" y="4971"/>
                      <a:pt x="194" y="4227"/>
                      <a:pt x="276" y="3423"/>
                    </a:cubicBezTo>
                    <a:cubicBezTo>
                      <a:pt x="304" y="3191"/>
                      <a:pt x="359" y="2960"/>
                      <a:pt x="436" y="2740"/>
                    </a:cubicBezTo>
                    <a:lnTo>
                      <a:pt x="436" y="2800"/>
                    </a:lnTo>
                    <a:cubicBezTo>
                      <a:pt x="414" y="2817"/>
                      <a:pt x="403" y="2833"/>
                      <a:pt x="403" y="2861"/>
                    </a:cubicBezTo>
                    <a:cubicBezTo>
                      <a:pt x="403" y="3137"/>
                      <a:pt x="628" y="3353"/>
                      <a:pt x="892" y="3353"/>
                    </a:cubicBezTo>
                    <a:cubicBezTo>
                      <a:pt x="928" y="3353"/>
                      <a:pt x="966" y="3349"/>
                      <a:pt x="1003" y="3340"/>
                    </a:cubicBezTo>
                    <a:cubicBezTo>
                      <a:pt x="1049" y="3329"/>
                      <a:pt x="1090" y="3312"/>
                      <a:pt x="1132" y="3312"/>
                    </a:cubicBezTo>
                    <a:cubicBezTo>
                      <a:pt x="1151" y="3312"/>
                      <a:pt x="1170" y="3315"/>
                      <a:pt x="1191" y="3324"/>
                    </a:cubicBezTo>
                    <a:cubicBezTo>
                      <a:pt x="1246" y="3346"/>
                      <a:pt x="1262" y="3373"/>
                      <a:pt x="1284" y="3417"/>
                    </a:cubicBezTo>
                    <a:cubicBezTo>
                      <a:pt x="1317" y="3478"/>
                      <a:pt x="1361" y="3533"/>
                      <a:pt x="1416" y="3583"/>
                    </a:cubicBezTo>
                    <a:cubicBezTo>
                      <a:pt x="1565" y="3687"/>
                      <a:pt x="1758" y="3621"/>
                      <a:pt x="1912" y="3693"/>
                    </a:cubicBezTo>
                    <a:cubicBezTo>
                      <a:pt x="2099" y="3786"/>
                      <a:pt x="2221" y="4023"/>
                      <a:pt x="2292" y="4211"/>
                    </a:cubicBezTo>
                    <a:cubicBezTo>
                      <a:pt x="2369" y="4409"/>
                      <a:pt x="2397" y="4624"/>
                      <a:pt x="2380" y="4833"/>
                    </a:cubicBezTo>
                    <a:cubicBezTo>
                      <a:pt x="2347" y="5257"/>
                      <a:pt x="2127" y="5654"/>
                      <a:pt x="2292" y="6072"/>
                    </a:cubicBezTo>
                    <a:cubicBezTo>
                      <a:pt x="2446" y="6453"/>
                      <a:pt x="2799" y="6700"/>
                      <a:pt x="3124" y="6921"/>
                    </a:cubicBezTo>
                    <a:cubicBezTo>
                      <a:pt x="3136" y="6928"/>
                      <a:pt x="3149" y="6931"/>
                      <a:pt x="3162" y="6931"/>
                    </a:cubicBezTo>
                    <a:cubicBezTo>
                      <a:pt x="3190" y="6931"/>
                      <a:pt x="3217" y="6916"/>
                      <a:pt x="3229" y="6893"/>
                    </a:cubicBezTo>
                    <a:cubicBezTo>
                      <a:pt x="3620" y="6276"/>
                      <a:pt x="3890" y="5593"/>
                      <a:pt x="4027" y="4877"/>
                    </a:cubicBezTo>
                    <a:cubicBezTo>
                      <a:pt x="4077" y="4618"/>
                      <a:pt x="4121" y="4332"/>
                      <a:pt x="4016" y="4084"/>
                    </a:cubicBezTo>
                    <a:cubicBezTo>
                      <a:pt x="3901" y="3808"/>
                      <a:pt x="3636" y="3720"/>
                      <a:pt x="3361" y="3698"/>
                    </a:cubicBezTo>
                    <a:cubicBezTo>
                      <a:pt x="3008" y="3665"/>
                      <a:pt x="2700" y="3621"/>
                      <a:pt x="2424" y="3379"/>
                    </a:cubicBezTo>
                    <a:cubicBezTo>
                      <a:pt x="2309" y="3280"/>
                      <a:pt x="2215" y="3164"/>
                      <a:pt x="2144" y="3026"/>
                    </a:cubicBezTo>
                    <a:cubicBezTo>
                      <a:pt x="2088" y="2922"/>
                      <a:pt x="2039" y="2817"/>
                      <a:pt x="2121" y="2712"/>
                    </a:cubicBezTo>
                    <a:cubicBezTo>
                      <a:pt x="2182" y="2652"/>
                      <a:pt x="2248" y="2597"/>
                      <a:pt x="2314" y="2553"/>
                    </a:cubicBezTo>
                    <a:cubicBezTo>
                      <a:pt x="2430" y="2453"/>
                      <a:pt x="2529" y="2343"/>
                      <a:pt x="2612" y="2211"/>
                    </a:cubicBezTo>
                    <a:cubicBezTo>
                      <a:pt x="2689" y="2084"/>
                      <a:pt x="2727" y="1919"/>
                      <a:pt x="2838" y="1814"/>
                    </a:cubicBezTo>
                    <a:cubicBezTo>
                      <a:pt x="2891" y="1763"/>
                      <a:pt x="2956" y="1749"/>
                      <a:pt x="3026" y="1749"/>
                    </a:cubicBezTo>
                    <a:cubicBezTo>
                      <a:pt x="3113" y="1749"/>
                      <a:pt x="3208" y="1771"/>
                      <a:pt x="3295" y="1771"/>
                    </a:cubicBezTo>
                    <a:cubicBezTo>
                      <a:pt x="3319" y="1771"/>
                      <a:pt x="3343" y="1769"/>
                      <a:pt x="3366" y="1765"/>
                    </a:cubicBezTo>
                    <a:cubicBezTo>
                      <a:pt x="3493" y="1732"/>
                      <a:pt x="3603" y="1660"/>
                      <a:pt x="3680" y="1561"/>
                    </a:cubicBezTo>
                    <a:cubicBezTo>
                      <a:pt x="3780" y="1429"/>
                      <a:pt x="3747" y="1258"/>
                      <a:pt x="3829" y="1120"/>
                    </a:cubicBezTo>
                    <a:cubicBezTo>
                      <a:pt x="3912" y="988"/>
                      <a:pt x="4149" y="950"/>
                      <a:pt x="4275" y="845"/>
                    </a:cubicBezTo>
                    <a:cubicBezTo>
                      <a:pt x="4452" y="702"/>
                      <a:pt x="4540" y="432"/>
                      <a:pt x="4413" y="244"/>
                    </a:cubicBezTo>
                    <a:close/>
                    <a:moveTo>
                      <a:pt x="4240" y="1"/>
                    </a:moveTo>
                    <a:cubicBezTo>
                      <a:pt x="4208" y="1"/>
                      <a:pt x="4176" y="1"/>
                      <a:pt x="4143" y="2"/>
                    </a:cubicBezTo>
                    <a:cubicBezTo>
                      <a:pt x="2744" y="35"/>
                      <a:pt x="1345" y="790"/>
                      <a:pt x="612" y="1991"/>
                    </a:cubicBezTo>
                    <a:cubicBezTo>
                      <a:pt x="612" y="1991"/>
                      <a:pt x="612" y="1991"/>
                      <a:pt x="612" y="1996"/>
                    </a:cubicBezTo>
                    <a:cubicBezTo>
                      <a:pt x="608" y="1997"/>
                      <a:pt x="604" y="1997"/>
                      <a:pt x="600" y="1997"/>
                    </a:cubicBezTo>
                    <a:cubicBezTo>
                      <a:pt x="555" y="1997"/>
                      <a:pt x="517" y="1970"/>
                      <a:pt x="502" y="1930"/>
                    </a:cubicBezTo>
                    <a:cubicBezTo>
                      <a:pt x="474" y="1842"/>
                      <a:pt x="535" y="1759"/>
                      <a:pt x="607" y="1715"/>
                    </a:cubicBezTo>
                    <a:cubicBezTo>
                      <a:pt x="662" y="1677"/>
                      <a:pt x="766" y="1655"/>
                      <a:pt x="783" y="1583"/>
                    </a:cubicBezTo>
                    <a:cubicBezTo>
                      <a:pt x="783" y="1572"/>
                      <a:pt x="783" y="1561"/>
                      <a:pt x="772" y="1555"/>
                    </a:cubicBezTo>
                    <a:cubicBezTo>
                      <a:pt x="755" y="1543"/>
                      <a:pt x="734" y="1538"/>
                      <a:pt x="712" y="1538"/>
                    </a:cubicBezTo>
                    <a:cubicBezTo>
                      <a:pt x="637" y="1538"/>
                      <a:pt x="543" y="1600"/>
                      <a:pt x="496" y="1638"/>
                    </a:cubicBezTo>
                    <a:cubicBezTo>
                      <a:pt x="414" y="1693"/>
                      <a:pt x="364" y="1787"/>
                      <a:pt x="359" y="1891"/>
                    </a:cubicBezTo>
                    <a:cubicBezTo>
                      <a:pt x="359" y="1974"/>
                      <a:pt x="397" y="2057"/>
                      <a:pt x="463" y="2101"/>
                    </a:cubicBezTo>
                    <a:cubicBezTo>
                      <a:pt x="485" y="2117"/>
                      <a:pt x="507" y="2123"/>
                      <a:pt x="535" y="2128"/>
                    </a:cubicBezTo>
                    <a:cubicBezTo>
                      <a:pt x="403" y="2365"/>
                      <a:pt x="298" y="2619"/>
                      <a:pt x="221" y="2878"/>
                    </a:cubicBezTo>
                    <a:cubicBezTo>
                      <a:pt x="1" y="3671"/>
                      <a:pt x="105" y="4464"/>
                      <a:pt x="469" y="5197"/>
                    </a:cubicBezTo>
                    <a:cubicBezTo>
                      <a:pt x="656" y="5582"/>
                      <a:pt x="893" y="5946"/>
                      <a:pt x="1169" y="6271"/>
                    </a:cubicBezTo>
                    <a:cubicBezTo>
                      <a:pt x="1444" y="6585"/>
                      <a:pt x="1774" y="6838"/>
                      <a:pt x="2149" y="7025"/>
                    </a:cubicBezTo>
                    <a:cubicBezTo>
                      <a:pt x="2336" y="7119"/>
                      <a:pt x="2524" y="7202"/>
                      <a:pt x="2722" y="7273"/>
                    </a:cubicBezTo>
                    <a:cubicBezTo>
                      <a:pt x="2667" y="7301"/>
                      <a:pt x="2617" y="7334"/>
                      <a:pt x="2562" y="7356"/>
                    </a:cubicBezTo>
                    <a:cubicBezTo>
                      <a:pt x="2514" y="7380"/>
                      <a:pt x="2419" y="7442"/>
                      <a:pt x="2355" y="7442"/>
                    </a:cubicBezTo>
                    <a:cubicBezTo>
                      <a:pt x="2346" y="7442"/>
                      <a:pt x="2338" y="7441"/>
                      <a:pt x="2331" y="7439"/>
                    </a:cubicBezTo>
                    <a:cubicBezTo>
                      <a:pt x="2243" y="7405"/>
                      <a:pt x="2325" y="7279"/>
                      <a:pt x="2331" y="7213"/>
                    </a:cubicBezTo>
                    <a:cubicBezTo>
                      <a:pt x="2331" y="7201"/>
                      <a:pt x="2322" y="7192"/>
                      <a:pt x="2311" y="7192"/>
                    </a:cubicBezTo>
                    <a:cubicBezTo>
                      <a:pt x="2307" y="7192"/>
                      <a:pt x="2302" y="7193"/>
                      <a:pt x="2298" y="7196"/>
                    </a:cubicBezTo>
                    <a:cubicBezTo>
                      <a:pt x="2160" y="7262"/>
                      <a:pt x="2144" y="7510"/>
                      <a:pt x="2309" y="7560"/>
                    </a:cubicBezTo>
                    <a:cubicBezTo>
                      <a:pt x="2331" y="7564"/>
                      <a:pt x="2354" y="7566"/>
                      <a:pt x="2377" y="7566"/>
                    </a:cubicBezTo>
                    <a:cubicBezTo>
                      <a:pt x="2444" y="7566"/>
                      <a:pt x="2510" y="7548"/>
                      <a:pt x="2568" y="7516"/>
                    </a:cubicBezTo>
                    <a:cubicBezTo>
                      <a:pt x="2678" y="7466"/>
                      <a:pt x="2794" y="7417"/>
                      <a:pt x="2904" y="7361"/>
                    </a:cubicBezTo>
                    <a:lnTo>
                      <a:pt x="2920" y="7350"/>
                    </a:lnTo>
                    <a:cubicBezTo>
                      <a:pt x="3063" y="7400"/>
                      <a:pt x="3207" y="7450"/>
                      <a:pt x="3350" y="7499"/>
                    </a:cubicBezTo>
                    <a:cubicBezTo>
                      <a:pt x="3735" y="7633"/>
                      <a:pt x="4140" y="7704"/>
                      <a:pt x="4550" y="7704"/>
                    </a:cubicBezTo>
                    <a:cubicBezTo>
                      <a:pt x="4580" y="7704"/>
                      <a:pt x="4609" y="7704"/>
                      <a:pt x="4639" y="7703"/>
                    </a:cubicBezTo>
                    <a:cubicBezTo>
                      <a:pt x="5443" y="7681"/>
                      <a:pt x="6214" y="7372"/>
                      <a:pt x="6820" y="6844"/>
                    </a:cubicBezTo>
                    <a:cubicBezTo>
                      <a:pt x="8082" y="5692"/>
                      <a:pt x="8214" y="3808"/>
                      <a:pt x="7591" y="2299"/>
                    </a:cubicBezTo>
                    <a:cubicBezTo>
                      <a:pt x="7663" y="2222"/>
                      <a:pt x="7713" y="2134"/>
                      <a:pt x="7751" y="2035"/>
                    </a:cubicBezTo>
                    <a:cubicBezTo>
                      <a:pt x="7790" y="1947"/>
                      <a:pt x="7779" y="1842"/>
                      <a:pt x="7707" y="1770"/>
                    </a:cubicBezTo>
                    <a:cubicBezTo>
                      <a:pt x="7680" y="1743"/>
                      <a:pt x="7647" y="1726"/>
                      <a:pt x="7608" y="1715"/>
                    </a:cubicBezTo>
                    <a:cubicBezTo>
                      <a:pt x="7586" y="1710"/>
                      <a:pt x="7569" y="1704"/>
                      <a:pt x="7547" y="1704"/>
                    </a:cubicBezTo>
                    <a:lnTo>
                      <a:pt x="7498" y="1699"/>
                    </a:lnTo>
                    <a:cubicBezTo>
                      <a:pt x="7495" y="1696"/>
                      <a:pt x="7491" y="1695"/>
                      <a:pt x="7487" y="1695"/>
                    </a:cubicBezTo>
                    <a:cubicBezTo>
                      <a:pt x="7483" y="1695"/>
                      <a:pt x="7479" y="1696"/>
                      <a:pt x="7476" y="1699"/>
                    </a:cubicBezTo>
                    <a:cubicBezTo>
                      <a:pt x="7476" y="1693"/>
                      <a:pt x="7481" y="1688"/>
                      <a:pt x="7476" y="1688"/>
                    </a:cubicBezTo>
                    <a:cubicBezTo>
                      <a:pt x="7466" y="1668"/>
                      <a:pt x="7446" y="1658"/>
                      <a:pt x="7426" y="1658"/>
                    </a:cubicBezTo>
                    <a:cubicBezTo>
                      <a:pt x="7412" y="1658"/>
                      <a:pt x="7399" y="1662"/>
                      <a:pt x="7388" y="1671"/>
                    </a:cubicBezTo>
                    <a:cubicBezTo>
                      <a:pt x="7377" y="1682"/>
                      <a:pt x="7377" y="1699"/>
                      <a:pt x="7377" y="1710"/>
                    </a:cubicBezTo>
                    <a:cubicBezTo>
                      <a:pt x="7399" y="1781"/>
                      <a:pt x="7470" y="1781"/>
                      <a:pt x="7531" y="1792"/>
                    </a:cubicBezTo>
                    <a:cubicBezTo>
                      <a:pt x="7591" y="1809"/>
                      <a:pt x="7669" y="1836"/>
                      <a:pt x="7669" y="1914"/>
                    </a:cubicBezTo>
                    <a:cubicBezTo>
                      <a:pt x="7663" y="1974"/>
                      <a:pt x="7641" y="2024"/>
                      <a:pt x="7614" y="2073"/>
                    </a:cubicBezTo>
                    <a:cubicBezTo>
                      <a:pt x="7591" y="2112"/>
                      <a:pt x="7564" y="2145"/>
                      <a:pt x="7536" y="2178"/>
                    </a:cubicBezTo>
                    <a:cubicBezTo>
                      <a:pt x="6949" y="857"/>
                      <a:pt x="5707" y="1"/>
                      <a:pt x="42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4407847" y="2271215"/>
                <a:ext cx="89069" cy="84012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13" extrusionOk="0">
                    <a:moveTo>
                      <a:pt x="926" y="112"/>
                    </a:moveTo>
                    <a:cubicBezTo>
                      <a:pt x="1036" y="112"/>
                      <a:pt x="1058" y="233"/>
                      <a:pt x="1014" y="310"/>
                    </a:cubicBezTo>
                    <a:cubicBezTo>
                      <a:pt x="959" y="410"/>
                      <a:pt x="838" y="454"/>
                      <a:pt x="739" y="514"/>
                    </a:cubicBezTo>
                    <a:cubicBezTo>
                      <a:pt x="651" y="564"/>
                      <a:pt x="574" y="635"/>
                      <a:pt x="519" y="729"/>
                    </a:cubicBezTo>
                    <a:cubicBezTo>
                      <a:pt x="480" y="806"/>
                      <a:pt x="436" y="878"/>
                      <a:pt x="381" y="949"/>
                    </a:cubicBezTo>
                    <a:cubicBezTo>
                      <a:pt x="352" y="981"/>
                      <a:pt x="313" y="996"/>
                      <a:pt x="274" y="996"/>
                    </a:cubicBezTo>
                    <a:cubicBezTo>
                      <a:pt x="230" y="996"/>
                      <a:pt x="187" y="976"/>
                      <a:pt x="161" y="938"/>
                    </a:cubicBezTo>
                    <a:cubicBezTo>
                      <a:pt x="139" y="905"/>
                      <a:pt x="133" y="861"/>
                      <a:pt x="155" y="828"/>
                    </a:cubicBezTo>
                    <a:cubicBezTo>
                      <a:pt x="161" y="823"/>
                      <a:pt x="172" y="817"/>
                      <a:pt x="177" y="812"/>
                    </a:cubicBezTo>
                    <a:cubicBezTo>
                      <a:pt x="205" y="768"/>
                      <a:pt x="227" y="729"/>
                      <a:pt x="243" y="685"/>
                    </a:cubicBezTo>
                    <a:cubicBezTo>
                      <a:pt x="287" y="630"/>
                      <a:pt x="315" y="564"/>
                      <a:pt x="326" y="498"/>
                    </a:cubicBezTo>
                    <a:cubicBezTo>
                      <a:pt x="337" y="476"/>
                      <a:pt x="348" y="454"/>
                      <a:pt x="359" y="426"/>
                    </a:cubicBezTo>
                    <a:cubicBezTo>
                      <a:pt x="408" y="321"/>
                      <a:pt x="491" y="239"/>
                      <a:pt x="601" y="195"/>
                    </a:cubicBezTo>
                    <a:cubicBezTo>
                      <a:pt x="651" y="178"/>
                      <a:pt x="695" y="162"/>
                      <a:pt x="744" y="151"/>
                    </a:cubicBezTo>
                    <a:cubicBezTo>
                      <a:pt x="805" y="129"/>
                      <a:pt x="866" y="118"/>
                      <a:pt x="926" y="112"/>
                    </a:cubicBezTo>
                    <a:close/>
                    <a:moveTo>
                      <a:pt x="934" y="0"/>
                    </a:moveTo>
                    <a:cubicBezTo>
                      <a:pt x="851" y="0"/>
                      <a:pt x="761" y="31"/>
                      <a:pt x="689" y="52"/>
                    </a:cubicBezTo>
                    <a:cubicBezTo>
                      <a:pt x="546" y="85"/>
                      <a:pt x="419" y="162"/>
                      <a:pt x="326" y="272"/>
                    </a:cubicBezTo>
                    <a:cubicBezTo>
                      <a:pt x="276" y="344"/>
                      <a:pt x="238" y="426"/>
                      <a:pt x="205" y="509"/>
                    </a:cubicBezTo>
                    <a:cubicBezTo>
                      <a:pt x="194" y="531"/>
                      <a:pt x="183" y="558"/>
                      <a:pt x="172" y="586"/>
                    </a:cubicBezTo>
                    <a:cubicBezTo>
                      <a:pt x="150" y="619"/>
                      <a:pt x="122" y="652"/>
                      <a:pt x="100" y="685"/>
                    </a:cubicBezTo>
                    <a:cubicBezTo>
                      <a:pt x="39" y="779"/>
                      <a:pt x="1" y="894"/>
                      <a:pt x="61" y="994"/>
                    </a:cubicBezTo>
                    <a:cubicBezTo>
                      <a:pt x="107" y="1069"/>
                      <a:pt x="191" y="1112"/>
                      <a:pt x="277" y="1112"/>
                    </a:cubicBezTo>
                    <a:cubicBezTo>
                      <a:pt x="304" y="1112"/>
                      <a:pt x="332" y="1108"/>
                      <a:pt x="359" y="1098"/>
                    </a:cubicBezTo>
                    <a:cubicBezTo>
                      <a:pt x="452" y="1049"/>
                      <a:pt x="530" y="971"/>
                      <a:pt x="574" y="872"/>
                    </a:cubicBezTo>
                    <a:cubicBezTo>
                      <a:pt x="596" y="828"/>
                      <a:pt x="629" y="779"/>
                      <a:pt x="656" y="735"/>
                    </a:cubicBezTo>
                    <a:cubicBezTo>
                      <a:pt x="700" y="685"/>
                      <a:pt x="750" y="641"/>
                      <a:pt x="811" y="608"/>
                    </a:cubicBezTo>
                    <a:cubicBezTo>
                      <a:pt x="926" y="542"/>
                      <a:pt x="1058" y="481"/>
                      <a:pt x="1119" y="360"/>
                    </a:cubicBezTo>
                    <a:cubicBezTo>
                      <a:pt x="1180" y="255"/>
                      <a:pt x="1158" y="129"/>
                      <a:pt x="1075" y="46"/>
                    </a:cubicBezTo>
                    <a:cubicBezTo>
                      <a:pt x="1035" y="12"/>
                      <a:pt x="986" y="0"/>
                      <a:pt x="9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4543412" y="2228115"/>
                <a:ext cx="108921" cy="34420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456" extrusionOk="0">
                    <a:moveTo>
                      <a:pt x="326" y="0"/>
                    </a:moveTo>
                    <a:cubicBezTo>
                      <a:pt x="300" y="0"/>
                      <a:pt x="274" y="16"/>
                      <a:pt x="265" y="44"/>
                    </a:cubicBezTo>
                    <a:cubicBezTo>
                      <a:pt x="243" y="116"/>
                      <a:pt x="204" y="182"/>
                      <a:pt x="155" y="231"/>
                    </a:cubicBezTo>
                    <a:cubicBezTo>
                      <a:pt x="111" y="276"/>
                      <a:pt x="39" y="298"/>
                      <a:pt x="6" y="353"/>
                    </a:cubicBezTo>
                    <a:cubicBezTo>
                      <a:pt x="1" y="369"/>
                      <a:pt x="6" y="391"/>
                      <a:pt x="28" y="397"/>
                    </a:cubicBezTo>
                    <a:cubicBezTo>
                      <a:pt x="39" y="401"/>
                      <a:pt x="51" y="403"/>
                      <a:pt x="63" y="403"/>
                    </a:cubicBezTo>
                    <a:cubicBezTo>
                      <a:pt x="128" y="403"/>
                      <a:pt x="201" y="346"/>
                      <a:pt x="243" y="309"/>
                    </a:cubicBezTo>
                    <a:cubicBezTo>
                      <a:pt x="282" y="270"/>
                      <a:pt x="315" y="226"/>
                      <a:pt x="337" y="182"/>
                    </a:cubicBezTo>
                    <a:cubicBezTo>
                      <a:pt x="419" y="292"/>
                      <a:pt x="524" y="386"/>
                      <a:pt x="673" y="397"/>
                    </a:cubicBezTo>
                    <a:cubicBezTo>
                      <a:pt x="755" y="397"/>
                      <a:pt x="838" y="364"/>
                      <a:pt x="898" y="303"/>
                    </a:cubicBezTo>
                    <a:cubicBezTo>
                      <a:pt x="948" y="380"/>
                      <a:pt x="1025" y="430"/>
                      <a:pt x="1119" y="452"/>
                    </a:cubicBezTo>
                    <a:cubicBezTo>
                      <a:pt x="1135" y="455"/>
                      <a:pt x="1151" y="456"/>
                      <a:pt x="1169" y="456"/>
                    </a:cubicBezTo>
                    <a:cubicBezTo>
                      <a:pt x="1288" y="456"/>
                      <a:pt x="1429" y="389"/>
                      <a:pt x="1438" y="259"/>
                    </a:cubicBezTo>
                    <a:cubicBezTo>
                      <a:pt x="1442" y="243"/>
                      <a:pt x="1429" y="233"/>
                      <a:pt x="1412" y="233"/>
                    </a:cubicBezTo>
                    <a:cubicBezTo>
                      <a:pt x="1406" y="233"/>
                      <a:pt x="1400" y="234"/>
                      <a:pt x="1394" y="237"/>
                    </a:cubicBezTo>
                    <a:cubicBezTo>
                      <a:pt x="1324" y="275"/>
                      <a:pt x="1257" y="324"/>
                      <a:pt x="1174" y="324"/>
                    </a:cubicBezTo>
                    <a:cubicBezTo>
                      <a:pt x="1160" y="324"/>
                      <a:pt x="1145" y="323"/>
                      <a:pt x="1130" y="320"/>
                    </a:cubicBezTo>
                    <a:cubicBezTo>
                      <a:pt x="1042" y="298"/>
                      <a:pt x="970" y="220"/>
                      <a:pt x="965" y="127"/>
                    </a:cubicBezTo>
                    <a:cubicBezTo>
                      <a:pt x="957" y="97"/>
                      <a:pt x="930" y="83"/>
                      <a:pt x="902" y="83"/>
                    </a:cubicBezTo>
                    <a:cubicBezTo>
                      <a:pt x="867" y="83"/>
                      <a:pt x="832" y="104"/>
                      <a:pt x="832" y="143"/>
                    </a:cubicBezTo>
                    <a:cubicBezTo>
                      <a:pt x="832" y="228"/>
                      <a:pt x="749" y="268"/>
                      <a:pt x="676" y="268"/>
                    </a:cubicBezTo>
                    <a:cubicBezTo>
                      <a:pt x="663" y="268"/>
                      <a:pt x="651" y="267"/>
                      <a:pt x="640" y="265"/>
                    </a:cubicBezTo>
                    <a:cubicBezTo>
                      <a:pt x="524" y="237"/>
                      <a:pt x="441" y="121"/>
                      <a:pt x="375" y="28"/>
                    </a:cubicBezTo>
                    <a:cubicBezTo>
                      <a:pt x="363" y="9"/>
                      <a:pt x="345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4597079" y="2300426"/>
                <a:ext cx="67859" cy="31552"/>
              </a:xfrm>
              <a:custGeom>
                <a:avLst/>
                <a:gdLst/>
                <a:ahLst/>
                <a:cxnLst/>
                <a:rect l="l" t="t" r="r" b="b"/>
                <a:pathLst>
                  <a:path w="899" h="418" extrusionOk="0">
                    <a:moveTo>
                      <a:pt x="323" y="1"/>
                    </a:moveTo>
                    <a:cubicBezTo>
                      <a:pt x="304" y="1"/>
                      <a:pt x="285" y="9"/>
                      <a:pt x="270" y="28"/>
                    </a:cubicBezTo>
                    <a:cubicBezTo>
                      <a:pt x="232" y="83"/>
                      <a:pt x="182" y="138"/>
                      <a:pt x="132" y="188"/>
                    </a:cubicBezTo>
                    <a:cubicBezTo>
                      <a:pt x="77" y="226"/>
                      <a:pt x="33" y="276"/>
                      <a:pt x="6" y="331"/>
                    </a:cubicBezTo>
                    <a:cubicBezTo>
                      <a:pt x="0" y="342"/>
                      <a:pt x="6" y="353"/>
                      <a:pt x="22" y="353"/>
                    </a:cubicBezTo>
                    <a:cubicBezTo>
                      <a:pt x="88" y="342"/>
                      <a:pt x="154" y="309"/>
                      <a:pt x="204" y="259"/>
                    </a:cubicBezTo>
                    <a:cubicBezTo>
                      <a:pt x="232" y="237"/>
                      <a:pt x="259" y="210"/>
                      <a:pt x="287" y="182"/>
                    </a:cubicBezTo>
                    <a:cubicBezTo>
                      <a:pt x="335" y="328"/>
                      <a:pt x="470" y="417"/>
                      <a:pt x="612" y="417"/>
                    </a:cubicBezTo>
                    <a:cubicBezTo>
                      <a:pt x="664" y="417"/>
                      <a:pt x="716" y="406"/>
                      <a:pt x="766" y="381"/>
                    </a:cubicBezTo>
                    <a:cubicBezTo>
                      <a:pt x="821" y="353"/>
                      <a:pt x="898" y="282"/>
                      <a:pt x="871" y="210"/>
                    </a:cubicBezTo>
                    <a:cubicBezTo>
                      <a:pt x="871" y="199"/>
                      <a:pt x="860" y="188"/>
                      <a:pt x="848" y="188"/>
                    </a:cubicBezTo>
                    <a:cubicBezTo>
                      <a:pt x="799" y="199"/>
                      <a:pt x="755" y="215"/>
                      <a:pt x="711" y="243"/>
                    </a:cubicBezTo>
                    <a:cubicBezTo>
                      <a:pt x="674" y="261"/>
                      <a:pt x="638" y="272"/>
                      <a:pt x="598" y="272"/>
                    </a:cubicBezTo>
                    <a:cubicBezTo>
                      <a:pt x="590" y="272"/>
                      <a:pt x="582" y="271"/>
                      <a:pt x="573" y="271"/>
                    </a:cubicBezTo>
                    <a:cubicBezTo>
                      <a:pt x="474" y="248"/>
                      <a:pt x="397" y="160"/>
                      <a:pt x="391" y="61"/>
                    </a:cubicBezTo>
                    <a:cubicBezTo>
                      <a:pt x="384" y="24"/>
                      <a:pt x="354" y="1"/>
                      <a:pt x="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4528467" y="2445427"/>
                <a:ext cx="102581" cy="31627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19" extrusionOk="0">
                    <a:moveTo>
                      <a:pt x="289" y="1"/>
                    </a:moveTo>
                    <a:cubicBezTo>
                      <a:pt x="264" y="1"/>
                      <a:pt x="239" y="14"/>
                      <a:pt x="232" y="41"/>
                    </a:cubicBezTo>
                    <a:cubicBezTo>
                      <a:pt x="221" y="96"/>
                      <a:pt x="193" y="140"/>
                      <a:pt x="155" y="178"/>
                    </a:cubicBezTo>
                    <a:cubicBezTo>
                      <a:pt x="116" y="222"/>
                      <a:pt x="72" y="250"/>
                      <a:pt x="17" y="272"/>
                    </a:cubicBezTo>
                    <a:cubicBezTo>
                      <a:pt x="0" y="277"/>
                      <a:pt x="6" y="305"/>
                      <a:pt x="22" y="305"/>
                    </a:cubicBezTo>
                    <a:cubicBezTo>
                      <a:pt x="41" y="309"/>
                      <a:pt x="59" y="311"/>
                      <a:pt x="77" y="311"/>
                    </a:cubicBezTo>
                    <a:cubicBezTo>
                      <a:pt x="130" y="311"/>
                      <a:pt x="181" y="294"/>
                      <a:pt x="226" y="261"/>
                    </a:cubicBezTo>
                    <a:cubicBezTo>
                      <a:pt x="237" y="250"/>
                      <a:pt x="248" y="239"/>
                      <a:pt x="254" y="228"/>
                    </a:cubicBezTo>
                    <a:cubicBezTo>
                      <a:pt x="292" y="322"/>
                      <a:pt x="380" y="393"/>
                      <a:pt x="480" y="415"/>
                    </a:cubicBezTo>
                    <a:cubicBezTo>
                      <a:pt x="496" y="417"/>
                      <a:pt x="511" y="418"/>
                      <a:pt x="527" y="418"/>
                    </a:cubicBezTo>
                    <a:cubicBezTo>
                      <a:pt x="636" y="418"/>
                      <a:pt x="736" y="369"/>
                      <a:pt x="799" y="277"/>
                    </a:cubicBezTo>
                    <a:cubicBezTo>
                      <a:pt x="860" y="349"/>
                      <a:pt x="942" y="393"/>
                      <a:pt x="1036" y="404"/>
                    </a:cubicBezTo>
                    <a:cubicBezTo>
                      <a:pt x="1044" y="405"/>
                      <a:pt x="1052" y="405"/>
                      <a:pt x="1061" y="405"/>
                    </a:cubicBezTo>
                    <a:cubicBezTo>
                      <a:pt x="1191" y="405"/>
                      <a:pt x="1324" y="324"/>
                      <a:pt x="1350" y="195"/>
                    </a:cubicBezTo>
                    <a:cubicBezTo>
                      <a:pt x="1358" y="170"/>
                      <a:pt x="1335" y="148"/>
                      <a:pt x="1312" y="148"/>
                    </a:cubicBezTo>
                    <a:cubicBezTo>
                      <a:pt x="1304" y="148"/>
                      <a:pt x="1296" y="151"/>
                      <a:pt x="1289" y="156"/>
                    </a:cubicBezTo>
                    <a:cubicBezTo>
                      <a:pt x="1229" y="222"/>
                      <a:pt x="1146" y="261"/>
                      <a:pt x="1058" y="272"/>
                    </a:cubicBezTo>
                    <a:cubicBezTo>
                      <a:pt x="964" y="266"/>
                      <a:pt x="887" y="206"/>
                      <a:pt x="854" y="118"/>
                    </a:cubicBezTo>
                    <a:cubicBezTo>
                      <a:pt x="845" y="89"/>
                      <a:pt x="816" y="72"/>
                      <a:pt x="788" y="72"/>
                    </a:cubicBezTo>
                    <a:cubicBezTo>
                      <a:pt x="762" y="72"/>
                      <a:pt x="738" y="86"/>
                      <a:pt x="733" y="118"/>
                    </a:cubicBezTo>
                    <a:cubicBezTo>
                      <a:pt x="717" y="216"/>
                      <a:pt x="630" y="290"/>
                      <a:pt x="533" y="290"/>
                    </a:cubicBezTo>
                    <a:cubicBezTo>
                      <a:pt x="526" y="290"/>
                      <a:pt x="519" y="289"/>
                      <a:pt x="513" y="289"/>
                    </a:cubicBezTo>
                    <a:cubicBezTo>
                      <a:pt x="402" y="266"/>
                      <a:pt x="331" y="167"/>
                      <a:pt x="347" y="57"/>
                    </a:cubicBezTo>
                    <a:cubicBezTo>
                      <a:pt x="350" y="21"/>
                      <a:pt x="320" y="1"/>
                      <a:pt x="2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4570887" y="2489660"/>
                <a:ext cx="56612" cy="25362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36" extrusionOk="0">
                    <a:moveTo>
                      <a:pt x="374" y="1"/>
                    </a:moveTo>
                    <a:cubicBezTo>
                      <a:pt x="354" y="1"/>
                      <a:pt x="334" y="10"/>
                      <a:pt x="320" y="33"/>
                    </a:cubicBezTo>
                    <a:cubicBezTo>
                      <a:pt x="287" y="83"/>
                      <a:pt x="248" y="127"/>
                      <a:pt x="193" y="165"/>
                    </a:cubicBezTo>
                    <a:cubicBezTo>
                      <a:pt x="138" y="198"/>
                      <a:pt x="83" y="226"/>
                      <a:pt x="22" y="248"/>
                    </a:cubicBezTo>
                    <a:cubicBezTo>
                      <a:pt x="0" y="253"/>
                      <a:pt x="0" y="281"/>
                      <a:pt x="22" y="286"/>
                    </a:cubicBezTo>
                    <a:cubicBezTo>
                      <a:pt x="47" y="293"/>
                      <a:pt x="72" y="296"/>
                      <a:pt x="97" y="296"/>
                    </a:cubicBezTo>
                    <a:cubicBezTo>
                      <a:pt x="178" y="296"/>
                      <a:pt x="257" y="264"/>
                      <a:pt x="320" y="209"/>
                    </a:cubicBezTo>
                    <a:cubicBezTo>
                      <a:pt x="336" y="237"/>
                      <a:pt x="353" y="259"/>
                      <a:pt x="375" y="281"/>
                    </a:cubicBezTo>
                    <a:cubicBezTo>
                      <a:pt x="413" y="308"/>
                      <a:pt x="457" y="330"/>
                      <a:pt x="512" y="336"/>
                    </a:cubicBezTo>
                    <a:lnTo>
                      <a:pt x="590" y="336"/>
                    </a:lnTo>
                    <a:cubicBezTo>
                      <a:pt x="623" y="336"/>
                      <a:pt x="650" y="325"/>
                      <a:pt x="678" y="314"/>
                    </a:cubicBezTo>
                    <a:cubicBezTo>
                      <a:pt x="722" y="286"/>
                      <a:pt x="749" y="237"/>
                      <a:pt x="700" y="209"/>
                    </a:cubicBezTo>
                    <a:cubicBezTo>
                      <a:pt x="681" y="199"/>
                      <a:pt x="662" y="195"/>
                      <a:pt x="642" y="195"/>
                    </a:cubicBezTo>
                    <a:cubicBezTo>
                      <a:pt x="611" y="195"/>
                      <a:pt x="579" y="204"/>
                      <a:pt x="545" y="204"/>
                    </a:cubicBezTo>
                    <a:cubicBezTo>
                      <a:pt x="541" y="204"/>
                      <a:pt x="536" y="205"/>
                      <a:pt x="531" y="205"/>
                    </a:cubicBezTo>
                    <a:cubicBezTo>
                      <a:pt x="496" y="205"/>
                      <a:pt x="460" y="189"/>
                      <a:pt x="441" y="160"/>
                    </a:cubicBezTo>
                    <a:cubicBezTo>
                      <a:pt x="419" y="143"/>
                      <a:pt x="419" y="116"/>
                      <a:pt x="430" y="94"/>
                    </a:cubicBezTo>
                    <a:cubicBezTo>
                      <a:pt x="460" y="45"/>
                      <a:pt x="418" y="1"/>
                      <a:pt x="3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4593305" y="2620093"/>
                <a:ext cx="68236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5" extrusionOk="0">
                    <a:moveTo>
                      <a:pt x="409" y="0"/>
                    </a:moveTo>
                    <a:cubicBezTo>
                      <a:pt x="384" y="0"/>
                      <a:pt x="360" y="13"/>
                      <a:pt x="348" y="40"/>
                    </a:cubicBezTo>
                    <a:cubicBezTo>
                      <a:pt x="315" y="106"/>
                      <a:pt x="271" y="167"/>
                      <a:pt x="210" y="211"/>
                    </a:cubicBezTo>
                    <a:cubicBezTo>
                      <a:pt x="182" y="238"/>
                      <a:pt x="149" y="255"/>
                      <a:pt x="116" y="261"/>
                    </a:cubicBezTo>
                    <a:cubicBezTo>
                      <a:pt x="83" y="261"/>
                      <a:pt x="56" y="233"/>
                      <a:pt x="56" y="205"/>
                    </a:cubicBezTo>
                    <a:cubicBezTo>
                      <a:pt x="56" y="194"/>
                      <a:pt x="50" y="194"/>
                      <a:pt x="45" y="194"/>
                    </a:cubicBezTo>
                    <a:cubicBezTo>
                      <a:pt x="12" y="222"/>
                      <a:pt x="1" y="266"/>
                      <a:pt x="23" y="299"/>
                    </a:cubicBezTo>
                    <a:cubicBezTo>
                      <a:pt x="45" y="345"/>
                      <a:pt x="94" y="375"/>
                      <a:pt x="145" y="375"/>
                    </a:cubicBezTo>
                    <a:cubicBezTo>
                      <a:pt x="155" y="375"/>
                      <a:pt x="166" y="374"/>
                      <a:pt x="177" y="371"/>
                    </a:cubicBezTo>
                    <a:cubicBezTo>
                      <a:pt x="265" y="349"/>
                      <a:pt x="348" y="294"/>
                      <a:pt x="397" y="216"/>
                    </a:cubicBezTo>
                    <a:cubicBezTo>
                      <a:pt x="441" y="277"/>
                      <a:pt x="502" y="321"/>
                      <a:pt x="573" y="343"/>
                    </a:cubicBezTo>
                    <a:cubicBezTo>
                      <a:pt x="600" y="352"/>
                      <a:pt x="627" y="356"/>
                      <a:pt x="654" y="356"/>
                    </a:cubicBezTo>
                    <a:cubicBezTo>
                      <a:pt x="746" y="356"/>
                      <a:pt x="835" y="308"/>
                      <a:pt x="882" y="227"/>
                    </a:cubicBezTo>
                    <a:cubicBezTo>
                      <a:pt x="893" y="205"/>
                      <a:pt x="904" y="178"/>
                      <a:pt x="893" y="156"/>
                    </a:cubicBezTo>
                    <a:cubicBezTo>
                      <a:pt x="882" y="145"/>
                      <a:pt x="869" y="139"/>
                      <a:pt x="857" y="139"/>
                    </a:cubicBezTo>
                    <a:cubicBezTo>
                      <a:pt x="850" y="139"/>
                      <a:pt x="844" y="141"/>
                      <a:pt x="838" y="145"/>
                    </a:cubicBezTo>
                    <a:cubicBezTo>
                      <a:pt x="788" y="172"/>
                      <a:pt x="739" y="189"/>
                      <a:pt x="689" y="200"/>
                    </a:cubicBezTo>
                    <a:cubicBezTo>
                      <a:pt x="679" y="202"/>
                      <a:pt x="669" y="202"/>
                      <a:pt x="659" y="202"/>
                    </a:cubicBezTo>
                    <a:cubicBezTo>
                      <a:pt x="571" y="202"/>
                      <a:pt x="495" y="141"/>
                      <a:pt x="480" y="57"/>
                    </a:cubicBezTo>
                    <a:cubicBezTo>
                      <a:pt x="471" y="20"/>
                      <a:pt x="440" y="0"/>
                      <a:pt x="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4286020" y="2464298"/>
                <a:ext cx="69142" cy="32382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29" extrusionOk="0">
                    <a:moveTo>
                      <a:pt x="292" y="0"/>
                    </a:moveTo>
                    <a:cubicBezTo>
                      <a:pt x="265" y="0"/>
                      <a:pt x="235" y="17"/>
                      <a:pt x="227" y="44"/>
                    </a:cubicBezTo>
                    <a:cubicBezTo>
                      <a:pt x="205" y="99"/>
                      <a:pt x="177" y="143"/>
                      <a:pt x="139" y="187"/>
                    </a:cubicBezTo>
                    <a:cubicBezTo>
                      <a:pt x="100" y="231"/>
                      <a:pt x="61" y="275"/>
                      <a:pt x="12" y="314"/>
                    </a:cubicBezTo>
                    <a:cubicBezTo>
                      <a:pt x="1" y="319"/>
                      <a:pt x="12" y="330"/>
                      <a:pt x="23" y="330"/>
                    </a:cubicBezTo>
                    <a:cubicBezTo>
                      <a:pt x="56" y="330"/>
                      <a:pt x="94" y="325"/>
                      <a:pt x="127" y="314"/>
                    </a:cubicBezTo>
                    <a:cubicBezTo>
                      <a:pt x="161" y="303"/>
                      <a:pt x="194" y="281"/>
                      <a:pt x="216" y="259"/>
                    </a:cubicBezTo>
                    <a:cubicBezTo>
                      <a:pt x="238" y="242"/>
                      <a:pt x="254" y="220"/>
                      <a:pt x="265" y="204"/>
                    </a:cubicBezTo>
                    <a:cubicBezTo>
                      <a:pt x="320" y="303"/>
                      <a:pt x="408" y="380"/>
                      <a:pt x="524" y="413"/>
                    </a:cubicBezTo>
                    <a:cubicBezTo>
                      <a:pt x="559" y="423"/>
                      <a:pt x="595" y="428"/>
                      <a:pt x="630" y="428"/>
                    </a:cubicBezTo>
                    <a:cubicBezTo>
                      <a:pt x="673" y="428"/>
                      <a:pt x="716" y="420"/>
                      <a:pt x="755" y="402"/>
                    </a:cubicBezTo>
                    <a:cubicBezTo>
                      <a:pt x="794" y="391"/>
                      <a:pt x="833" y="364"/>
                      <a:pt x="860" y="336"/>
                    </a:cubicBezTo>
                    <a:cubicBezTo>
                      <a:pt x="882" y="314"/>
                      <a:pt x="915" y="281"/>
                      <a:pt x="915" y="248"/>
                    </a:cubicBezTo>
                    <a:cubicBezTo>
                      <a:pt x="915" y="237"/>
                      <a:pt x="904" y="226"/>
                      <a:pt x="893" y="226"/>
                    </a:cubicBezTo>
                    <a:cubicBezTo>
                      <a:pt x="866" y="231"/>
                      <a:pt x="838" y="242"/>
                      <a:pt x="816" y="259"/>
                    </a:cubicBezTo>
                    <a:cubicBezTo>
                      <a:pt x="789" y="270"/>
                      <a:pt x="755" y="281"/>
                      <a:pt x="722" y="286"/>
                    </a:cubicBezTo>
                    <a:cubicBezTo>
                      <a:pt x="692" y="295"/>
                      <a:pt x="662" y="300"/>
                      <a:pt x="631" y="300"/>
                    </a:cubicBezTo>
                    <a:cubicBezTo>
                      <a:pt x="607" y="300"/>
                      <a:pt x="582" y="297"/>
                      <a:pt x="557" y="292"/>
                    </a:cubicBezTo>
                    <a:cubicBezTo>
                      <a:pt x="441" y="259"/>
                      <a:pt x="359" y="160"/>
                      <a:pt x="342" y="44"/>
                    </a:cubicBezTo>
                    <a:cubicBezTo>
                      <a:pt x="337" y="13"/>
                      <a:pt x="315" y="0"/>
                      <a:pt x="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4378334" y="2198601"/>
                <a:ext cx="70803" cy="46346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14" extrusionOk="0">
                    <a:moveTo>
                      <a:pt x="788" y="0"/>
                    </a:moveTo>
                    <a:cubicBezTo>
                      <a:pt x="744" y="11"/>
                      <a:pt x="706" y="22"/>
                      <a:pt x="673" y="44"/>
                    </a:cubicBezTo>
                    <a:cubicBezTo>
                      <a:pt x="607" y="72"/>
                      <a:pt x="541" y="99"/>
                      <a:pt x="480" y="138"/>
                    </a:cubicBezTo>
                    <a:cubicBezTo>
                      <a:pt x="463" y="132"/>
                      <a:pt x="447" y="132"/>
                      <a:pt x="425" y="127"/>
                    </a:cubicBezTo>
                    <a:lnTo>
                      <a:pt x="359" y="121"/>
                    </a:lnTo>
                    <a:cubicBezTo>
                      <a:pt x="353" y="105"/>
                      <a:pt x="342" y="99"/>
                      <a:pt x="326" y="99"/>
                    </a:cubicBezTo>
                    <a:cubicBezTo>
                      <a:pt x="315" y="99"/>
                      <a:pt x="309" y="99"/>
                      <a:pt x="298" y="105"/>
                    </a:cubicBezTo>
                    <a:cubicBezTo>
                      <a:pt x="298" y="105"/>
                      <a:pt x="293" y="110"/>
                      <a:pt x="287" y="116"/>
                    </a:cubicBezTo>
                    <a:cubicBezTo>
                      <a:pt x="271" y="121"/>
                      <a:pt x="265" y="143"/>
                      <a:pt x="260" y="160"/>
                    </a:cubicBezTo>
                    <a:cubicBezTo>
                      <a:pt x="260" y="176"/>
                      <a:pt x="265" y="187"/>
                      <a:pt x="276" y="204"/>
                    </a:cubicBezTo>
                    <a:cubicBezTo>
                      <a:pt x="287" y="220"/>
                      <a:pt x="304" y="231"/>
                      <a:pt x="326" y="237"/>
                    </a:cubicBezTo>
                    <a:cubicBezTo>
                      <a:pt x="298" y="253"/>
                      <a:pt x="271" y="264"/>
                      <a:pt x="249" y="281"/>
                    </a:cubicBezTo>
                    <a:cubicBezTo>
                      <a:pt x="234" y="286"/>
                      <a:pt x="218" y="288"/>
                      <a:pt x="203" y="288"/>
                    </a:cubicBezTo>
                    <a:cubicBezTo>
                      <a:pt x="168" y="288"/>
                      <a:pt x="134" y="275"/>
                      <a:pt x="111" y="248"/>
                    </a:cubicBezTo>
                    <a:cubicBezTo>
                      <a:pt x="100" y="231"/>
                      <a:pt x="82" y="224"/>
                      <a:pt x="65" y="224"/>
                    </a:cubicBezTo>
                    <a:cubicBezTo>
                      <a:pt x="33" y="224"/>
                      <a:pt x="1" y="250"/>
                      <a:pt x="12" y="286"/>
                    </a:cubicBezTo>
                    <a:cubicBezTo>
                      <a:pt x="28" y="369"/>
                      <a:pt x="94" y="430"/>
                      <a:pt x="177" y="430"/>
                    </a:cubicBezTo>
                    <a:cubicBezTo>
                      <a:pt x="185" y="430"/>
                      <a:pt x="193" y="430"/>
                      <a:pt x="200" y="430"/>
                    </a:cubicBezTo>
                    <a:cubicBezTo>
                      <a:pt x="285" y="430"/>
                      <a:pt x="365" y="403"/>
                      <a:pt x="430" y="353"/>
                    </a:cubicBezTo>
                    <a:lnTo>
                      <a:pt x="458" y="336"/>
                    </a:lnTo>
                    <a:lnTo>
                      <a:pt x="458" y="342"/>
                    </a:lnTo>
                    <a:cubicBezTo>
                      <a:pt x="419" y="391"/>
                      <a:pt x="386" y="441"/>
                      <a:pt x="353" y="496"/>
                    </a:cubicBezTo>
                    <a:cubicBezTo>
                      <a:pt x="323" y="550"/>
                      <a:pt x="361" y="614"/>
                      <a:pt x="417" y="614"/>
                    </a:cubicBezTo>
                    <a:cubicBezTo>
                      <a:pt x="423" y="614"/>
                      <a:pt x="429" y="613"/>
                      <a:pt x="436" y="611"/>
                    </a:cubicBezTo>
                    <a:cubicBezTo>
                      <a:pt x="463" y="600"/>
                      <a:pt x="485" y="589"/>
                      <a:pt x="502" y="567"/>
                    </a:cubicBezTo>
                    <a:cubicBezTo>
                      <a:pt x="507" y="556"/>
                      <a:pt x="513" y="545"/>
                      <a:pt x="524" y="534"/>
                    </a:cubicBezTo>
                    <a:cubicBezTo>
                      <a:pt x="530" y="523"/>
                      <a:pt x="530" y="512"/>
                      <a:pt x="524" y="501"/>
                    </a:cubicBezTo>
                    <a:cubicBezTo>
                      <a:pt x="541" y="468"/>
                      <a:pt x="557" y="441"/>
                      <a:pt x="574" y="413"/>
                    </a:cubicBezTo>
                    <a:cubicBezTo>
                      <a:pt x="590" y="380"/>
                      <a:pt x="607" y="353"/>
                      <a:pt x="618" y="320"/>
                    </a:cubicBezTo>
                    <a:cubicBezTo>
                      <a:pt x="623" y="308"/>
                      <a:pt x="629" y="292"/>
                      <a:pt x="634" y="281"/>
                    </a:cubicBezTo>
                    <a:lnTo>
                      <a:pt x="634" y="259"/>
                    </a:lnTo>
                    <a:cubicBezTo>
                      <a:pt x="634" y="248"/>
                      <a:pt x="634" y="242"/>
                      <a:pt x="634" y="231"/>
                    </a:cubicBezTo>
                    <a:lnTo>
                      <a:pt x="678" y="209"/>
                    </a:lnTo>
                    <a:cubicBezTo>
                      <a:pt x="722" y="193"/>
                      <a:pt x="766" y="176"/>
                      <a:pt x="810" y="160"/>
                    </a:cubicBezTo>
                    <a:cubicBezTo>
                      <a:pt x="855" y="138"/>
                      <a:pt x="893" y="105"/>
                      <a:pt x="926" y="66"/>
                    </a:cubicBezTo>
                    <a:cubicBezTo>
                      <a:pt x="937" y="50"/>
                      <a:pt x="926" y="28"/>
                      <a:pt x="904" y="22"/>
                    </a:cubicBezTo>
                    <a:cubicBezTo>
                      <a:pt x="866" y="6"/>
                      <a:pt x="827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4508766" y="2574426"/>
                <a:ext cx="70501" cy="46044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10" extrusionOk="0">
                    <a:moveTo>
                      <a:pt x="779" y="1"/>
                    </a:moveTo>
                    <a:cubicBezTo>
                      <a:pt x="741" y="12"/>
                      <a:pt x="702" y="23"/>
                      <a:pt x="663" y="39"/>
                    </a:cubicBezTo>
                    <a:cubicBezTo>
                      <a:pt x="597" y="67"/>
                      <a:pt x="537" y="100"/>
                      <a:pt x="476" y="138"/>
                    </a:cubicBezTo>
                    <a:cubicBezTo>
                      <a:pt x="454" y="133"/>
                      <a:pt x="438" y="127"/>
                      <a:pt x="421" y="127"/>
                    </a:cubicBezTo>
                    <a:lnTo>
                      <a:pt x="355" y="122"/>
                    </a:lnTo>
                    <a:cubicBezTo>
                      <a:pt x="349" y="105"/>
                      <a:pt x="333" y="94"/>
                      <a:pt x="322" y="94"/>
                    </a:cubicBezTo>
                    <a:cubicBezTo>
                      <a:pt x="311" y="94"/>
                      <a:pt x="300" y="100"/>
                      <a:pt x="294" y="105"/>
                    </a:cubicBezTo>
                    <a:cubicBezTo>
                      <a:pt x="289" y="105"/>
                      <a:pt x="289" y="111"/>
                      <a:pt x="283" y="111"/>
                    </a:cubicBezTo>
                    <a:cubicBezTo>
                      <a:pt x="267" y="122"/>
                      <a:pt x="256" y="144"/>
                      <a:pt x="256" y="160"/>
                    </a:cubicBezTo>
                    <a:cubicBezTo>
                      <a:pt x="256" y="177"/>
                      <a:pt x="261" y="188"/>
                      <a:pt x="267" y="199"/>
                    </a:cubicBezTo>
                    <a:cubicBezTo>
                      <a:pt x="278" y="216"/>
                      <a:pt x="300" y="227"/>
                      <a:pt x="316" y="232"/>
                    </a:cubicBezTo>
                    <a:cubicBezTo>
                      <a:pt x="294" y="249"/>
                      <a:pt x="267" y="265"/>
                      <a:pt x="239" y="276"/>
                    </a:cubicBezTo>
                    <a:cubicBezTo>
                      <a:pt x="222" y="284"/>
                      <a:pt x="205" y="287"/>
                      <a:pt x="189" y="287"/>
                    </a:cubicBezTo>
                    <a:cubicBezTo>
                      <a:pt x="157" y="287"/>
                      <a:pt x="127" y="274"/>
                      <a:pt x="102" y="249"/>
                    </a:cubicBezTo>
                    <a:cubicBezTo>
                      <a:pt x="90" y="232"/>
                      <a:pt x="74" y="224"/>
                      <a:pt x="59" y="224"/>
                    </a:cubicBezTo>
                    <a:cubicBezTo>
                      <a:pt x="29" y="224"/>
                      <a:pt x="1" y="251"/>
                      <a:pt x="8" y="287"/>
                    </a:cubicBezTo>
                    <a:cubicBezTo>
                      <a:pt x="24" y="370"/>
                      <a:pt x="91" y="425"/>
                      <a:pt x="168" y="430"/>
                    </a:cubicBezTo>
                    <a:cubicBezTo>
                      <a:pt x="175" y="431"/>
                      <a:pt x="183" y="431"/>
                      <a:pt x="191" y="431"/>
                    </a:cubicBezTo>
                    <a:cubicBezTo>
                      <a:pt x="277" y="431"/>
                      <a:pt x="361" y="403"/>
                      <a:pt x="427" y="348"/>
                    </a:cubicBezTo>
                    <a:lnTo>
                      <a:pt x="449" y="337"/>
                    </a:lnTo>
                    <a:lnTo>
                      <a:pt x="449" y="342"/>
                    </a:lnTo>
                    <a:cubicBezTo>
                      <a:pt x="410" y="392"/>
                      <a:pt x="382" y="441"/>
                      <a:pt x="344" y="496"/>
                    </a:cubicBezTo>
                    <a:cubicBezTo>
                      <a:pt x="314" y="551"/>
                      <a:pt x="355" y="609"/>
                      <a:pt x="411" y="609"/>
                    </a:cubicBezTo>
                    <a:cubicBezTo>
                      <a:pt x="418" y="609"/>
                      <a:pt x="425" y="608"/>
                      <a:pt x="432" y="607"/>
                    </a:cubicBezTo>
                    <a:cubicBezTo>
                      <a:pt x="454" y="601"/>
                      <a:pt x="476" y="590"/>
                      <a:pt x="493" y="568"/>
                    </a:cubicBezTo>
                    <a:cubicBezTo>
                      <a:pt x="504" y="557"/>
                      <a:pt x="509" y="546"/>
                      <a:pt x="515" y="535"/>
                    </a:cubicBezTo>
                    <a:cubicBezTo>
                      <a:pt x="520" y="524"/>
                      <a:pt x="520" y="513"/>
                      <a:pt x="515" y="502"/>
                    </a:cubicBezTo>
                    <a:cubicBezTo>
                      <a:pt x="531" y="469"/>
                      <a:pt x="553" y="441"/>
                      <a:pt x="570" y="408"/>
                    </a:cubicBezTo>
                    <a:cubicBezTo>
                      <a:pt x="586" y="381"/>
                      <a:pt x="597" y="348"/>
                      <a:pt x="614" y="320"/>
                    </a:cubicBezTo>
                    <a:cubicBezTo>
                      <a:pt x="619" y="304"/>
                      <a:pt x="625" y="293"/>
                      <a:pt x="625" y="276"/>
                    </a:cubicBezTo>
                    <a:cubicBezTo>
                      <a:pt x="625" y="271"/>
                      <a:pt x="625" y="265"/>
                      <a:pt x="630" y="254"/>
                    </a:cubicBezTo>
                    <a:cubicBezTo>
                      <a:pt x="630" y="249"/>
                      <a:pt x="630" y="238"/>
                      <a:pt x="630" y="232"/>
                    </a:cubicBezTo>
                    <a:cubicBezTo>
                      <a:pt x="641" y="227"/>
                      <a:pt x="658" y="216"/>
                      <a:pt x="674" y="210"/>
                    </a:cubicBezTo>
                    <a:cubicBezTo>
                      <a:pt x="718" y="188"/>
                      <a:pt x="763" y="171"/>
                      <a:pt x="807" y="155"/>
                    </a:cubicBezTo>
                    <a:cubicBezTo>
                      <a:pt x="851" y="138"/>
                      <a:pt x="889" y="105"/>
                      <a:pt x="922" y="67"/>
                    </a:cubicBezTo>
                    <a:cubicBezTo>
                      <a:pt x="933" y="50"/>
                      <a:pt x="922" y="23"/>
                      <a:pt x="900" y="23"/>
                    </a:cubicBezTo>
                    <a:cubicBezTo>
                      <a:pt x="862" y="6"/>
                      <a:pt x="823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>
                <a:off x="4565452" y="2373493"/>
                <a:ext cx="69897" cy="4121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546" extrusionOk="0">
                    <a:moveTo>
                      <a:pt x="841" y="0"/>
                    </a:moveTo>
                    <a:cubicBezTo>
                      <a:pt x="813" y="0"/>
                      <a:pt x="785" y="21"/>
                      <a:pt x="788" y="57"/>
                    </a:cubicBezTo>
                    <a:cubicBezTo>
                      <a:pt x="788" y="107"/>
                      <a:pt x="739" y="151"/>
                      <a:pt x="695" y="167"/>
                    </a:cubicBezTo>
                    <a:cubicBezTo>
                      <a:pt x="667" y="173"/>
                      <a:pt x="634" y="178"/>
                      <a:pt x="606" y="178"/>
                    </a:cubicBezTo>
                    <a:cubicBezTo>
                      <a:pt x="617" y="162"/>
                      <a:pt x="628" y="140"/>
                      <a:pt x="623" y="123"/>
                    </a:cubicBezTo>
                    <a:cubicBezTo>
                      <a:pt x="623" y="107"/>
                      <a:pt x="623" y="96"/>
                      <a:pt x="612" y="85"/>
                    </a:cubicBezTo>
                    <a:cubicBezTo>
                      <a:pt x="601" y="68"/>
                      <a:pt x="579" y="57"/>
                      <a:pt x="562" y="57"/>
                    </a:cubicBezTo>
                    <a:lnTo>
                      <a:pt x="546" y="57"/>
                    </a:lnTo>
                    <a:cubicBezTo>
                      <a:pt x="535" y="63"/>
                      <a:pt x="529" y="63"/>
                      <a:pt x="518" y="68"/>
                    </a:cubicBezTo>
                    <a:cubicBezTo>
                      <a:pt x="507" y="79"/>
                      <a:pt x="502" y="96"/>
                      <a:pt x="507" y="112"/>
                    </a:cubicBezTo>
                    <a:lnTo>
                      <a:pt x="458" y="151"/>
                    </a:lnTo>
                    <a:cubicBezTo>
                      <a:pt x="447" y="167"/>
                      <a:pt x="430" y="178"/>
                      <a:pt x="419" y="195"/>
                    </a:cubicBezTo>
                    <a:cubicBezTo>
                      <a:pt x="353" y="200"/>
                      <a:pt x="281" y="217"/>
                      <a:pt x="215" y="233"/>
                    </a:cubicBezTo>
                    <a:cubicBezTo>
                      <a:pt x="171" y="239"/>
                      <a:pt x="133" y="250"/>
                      <a:pt x="94" y="272"/>
                    </a:cubicBezTo>
                    <a:cubicBezTo>
                      <a:pt x="61" y="294"/>
                      <a:pt x="34" y="322"/>
                      <a:pt x="12" y="355"/>
                    </a:cubicBezTo>
                    <a:cubicBezTo>
                      <a:pt x="1" y="371"/>
                      <a:pt x="12" y="399"/>
                      <a:pt x="34" y="404"/>
                    </a:cubicBezTo>
                    <a:cubicBezTo>
                      <a:pt x="58" y="410"/>
                      <a:pt x="82" y="412"/>
                      <a:pt x="105" y="412"/>
                    </a:cubicBezTo>
                    <a:cubicBezTo>
                      <a:pt x="129" y="412"/>
                      <a:pt x="152" y="410"/>
                      <a:pt x="177" y="404"/>
                    </a:cubicBezTo>
                    <a:cubicBezTo>
                      <a:pt x="226" y="388"/>
                      <a:pt x="270" y="377"/>
                      <a:pt x="315" y="366"/>
                    </a:cubicBezTo>
                    <a:cubicBezTo>
                      <a:pt x="331" y="360"/>
                      <a:pt x="348" y="360"/>
                      <a:pt x="364" y="355"/>
                    </a:cubicBezTo>
                    <a:cubicBezTo>
                      <a:pt x="364" y="366"/>
                      <a:pt x="370" y="371"/>
                      <a:pt x="375" y="377"/>
                    </a:cubicBezTo>
                    <a:lnTo>
                      <a:pt x="392" y="393"/>
                    </a:lnTo>
                    <a:cubicBezTo>
                      <a:pt x="403" y="399"/>
                      <a:pt x="414" y="410"/>
                      <a:pt x="430" y="415"/>
                    </a:cubicBezTo>
                    <a:cubicBezTo>
                      <a:pt x="458" y="432"/>
                      <a:pt x="485" y="448"/>
                      <a:pt x="518" y="465"/>
                    </a:cubicBezTo>
                    <a:cubicBezTo>
                      <a:pt x="551" y="476"/>
                      <a:pt x="579" y="492"/>
                      <a:pt x="612" y="503"/>
                    </a:cubicBezTo>
                    <a:cubicBezTo>
                      <a:pt x="617" y="514"/>
                      <a:pt x="623" y="525"/>
                      <a:pt x="634" y="531"/>
                    </a:cubicBezTo>
                    <a:cubicBezTo>
                      <a:pt x="645" y="536"/>
                      <a:pt x="662" y="542"/>
                      <a:pt x="673" y="542"/>
                    </a:cubicBezTo>
                    <a:cubicBezTo>
                      <a:pt x="684" y="544"/>
                      <a:pt x="694" y="546"/>
                      <a:pt x="705" y="546"/>
                    </a:cubicBezTo>
                    <a:cubicBezTo>
                      <a:pt x="719" y="546"/>
                      <a:pt x="734" y="543"/>
                      <a:pt x="750" y="536"/>
                    </a:cubicBezTo>
                    <a:cubicBezTo>
                      <a:pt x="810" y="509"/>
                      <a:pt x="810" y="421"/>
                      <a:pt x="750" y="393"/>
                    </a:cubicBezTo>
                    <a:cubicBezTo>
                      <a:pt x="689" y="371"/>
                      <a:pt x="628" y="355"/>
                      <a:pt x="568" y="333"/>
                    </a:cubicBezTo>
                    <a:lnTo>
                      <a:pt x="590" y="333"/>
                    </a:lnTo>
                    <a:cubicBezTo>
                      <a:pt x="597" y="333"/>
                      <a:pt x="603" y="333"/>
                      <a:pt x="610" y="333"/>
                    </a:cubicBezTo>
                    <a:cubicBezTo>
                      <a:pt x="697" y="333"/>
                      <a:pt x="782" y="301"/>
                      <a:pt x="843" y="244"/>
                    </a:cubicBezTo>
                    <a:cubicBezTo>
                      <a:pt x="909" y="195"/>
                      <a:pt x="926" y="107"/>
                      <a:pt x="887" y="30"/>
                    </a:cubicBezTo>
                    <a:cubicBezTo>
                      <a:pt x="879" y="10"/>
                      <a:pt x="860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20"/>
            <p:cNvGrpSpPr/>
            <p:nvPr/>
          </p:nvGrpSpPr>
          <p:grpSpPr>
            <a:xfrm>
              <a:off x="6017345" y="2848512"/>
              <a:ext cx="490836" cy="503983"/>
              <a:chOff x="6049571" y="2816346"/>
              <a:chExt cx="605746" cy="622048"/>
            </a:xfrm>
          </p:grpSpPr>
          <p:sp>
            <p:nvSpPr>
              <p:cNvPr id="360" name="Google Shape;360;p20"/>
              <p:cNvSpPr/>
              <p:nvPr/>
            </p:nvSpPr>
            <p:spPr>
              <a:xfrm>
                <a:off x="6103087" y="2816346"/>
                <a:ext cx="552230" cy="599784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7946" extrusionOk="0">
                    <a:moveTo>
                      <a:pt x="6979" y="338"/>
                    </a:moveTo>
                    <a:cubicBezTo>
                      <a:pt x="6968" y="789"/>
                      <a:pt x="6897" y="1236"/>
                      <a:pt x="6759" y="1665"/>
                    </a:cubicBezTo>
                    <a:cubicBezTo>
                      <a:pt x="6744" y="1667"/>
                      <a:pt x="6730" y="1667"/>
                      <a:pt x="6715" y="1667"/>
                    </a:cubicBezTo>
                    <a:cubicBezTo>
                      <a:pt x="6674" y="1667"/>
                      <a:pt x="6634" y="1662"/>
                      <a:pt x="6594" y="1654"/>
                    </a:cubicBezTo>
                    <a:cubicBezTo>
                      <a:pt x="6522" y="1643"/>
                      <a:pt x="6451" y="1627"/>
                      <a:pt x="6379" y="1599"/>
                    </a:cubicBezTo>
                    <a:cubicBezTo>
                      <a:pt x="6241" y="1544"/>
                      <a:pt x="6126" y="1450"/>
                      <a:pt x="6032" y="1340"/>
                    </a:cubicBezTo>
                    <a:cubicBezTo>
                      <a:pt x="5933" y="1219"/>
                      <a:pt x="5867" y="1081"/>
                      <a:pt x="5839" y="933"/>
                    </a:cubicBezTo>
                    <a:cubicBezTo>
                      <a:pt x="5823" y="866"/>
                      <a:pt x="5812" y="795"/>
                      <a:pt x="5806" y="729"/>
                    </a:cubicBezTo>
                    <a:cubicBezTo>
                      <a:pt x="6186" y="575"/>
                      <a:pt x="6577" y="442"/>
                      <a:pt x="6979" y="338"/>
                    </a:cubicBezTo>
                    <a:close/>
                    <a:moveTo>
                      <a:pt x="2526" y="1889"/>
                    </a:moveTo>
                    <a:cubicBezTo>
                      <a:pt x="2582" y="1889"/>
                      <a:pt x="2638" y="1891"/>
                      <a:pt x="2694" y="1897"/>
                    </a:cubicBezTo>
                    <a:cubicBezTo>
                      <a:pt x="2843" y="1919"/>
                      <a:pt x="2991" y="1963"/>
                      <a:pt x="3129" y="2018"/>
                    </a:cubicBezTo>
                    <a:cubicBezTo>
                      <a:pt x="2997" y="2133"/>
                      <a:pt x="2876" y="2249"/>
                      <a:pt x="2754" y="2370"/>
                    </a:cubicBezTo>
                    <a:cubicBezTo>
                      <a:pt x="2705" y="2354"/>
                      <a:pt x="2655" y="2343"/>
                      <a:pt x="2606" y="2337"/>
                    </a:cubicBezTo>
                    <a:cubicBezTo>
                      <a:pt x="2542" y="2327"/>
                      <a:pt x="2478" y="2322"/>
                      <a:pt x="2415" y="2322"/>
                    </a:cubicBezTo>
                    <a:cubicBezTo>
                      <a:pt x="2270" y="2322"/>
                      <a:pt x="2127" y="2348"/>
                      <a:pt x="1989" y="2398"/>
                    </a:cubicBezTo>
                    <a:cubicBezTo>
                      <a:pt x="1939" y="2414"/>
                      <a:pt x="1895" y="2436"/>
                      <a:pt x="1851" y="2464"/>
                    </a:cubicBezTo>
                    <a:cubicBezTo>
                      <a:pt x="1812" y="2497"/>
                      <a:pt x="1774" y="2530"/>
                      <a:pt x="1746" y="2574"/>
                    </a:cubicBezTo>
                    <a:cubicBezTo>
                      <a:pt x="1731" y="2589"/>
                      <a:pt x="1744" y="2613"/>
                      <a:pt x="1763" y="2613"/>
                    </a:cubicBezTo>
                    <a:cubicBezTo>
                      <a:pt x="1764" y="2613"/>
                      <a:pt x="1766" y="2613"/>
                      <a:pt x="1768" y="2613"/>
                    </a:cubicBezTo>
                    <a:cubicBezTo>
                      <a:pt x="1812" y="2596"/>
                      <a:pt x="1856" y="2596"/>
                      <a:pt x="1906" y="2580"/>
                    </a:cubicBezTo>
                    <a:cubicBezTo>
                      <a:pt x="1950" y="2569"/>
                      <a:pt x="1994" y="2547"/>
                      <a:pt x="2038" y="2536"/>
                    </a:cubicBezTo>
                    <a:cubicBezTo>
                      <a:pt x="2121" y="2514"/>
                      <a:pt x="2209" y="2497"/>
                      <a:pt x="2303" y="2497"/>
                    </a:cubicBezTo>
                    <a:cubicBezTo>
                      <a:pt x="2318" y="2496"/>
                      <a:pt x="2333" y="2496"/>
                      <a:pt x="2348" y="2496"/>
                    </a:cubicBezTo>
                    <a:cubicBezTo>
                      <a:pt x="2421" y="2496"/>
                      <a:pt x="2493" y="2506"/>
                      <a:pt x="2562" y="2525"/>
                    </a:cubicBezTo>
                    <a:cubicBezTo>
                      <a:pt x="2578" y="2525"/>
                      <a:pt x="2589" y="2530"/>
                      <a:pt x="2600" y="2536"/>
                    </a:cubicBezTo>
                    <a:cubicBezTo>
                      <a:pt x="2468" y="2673"/>
                      <a:pt x="2347" y="2816"/>
                      <a:pt x="2226" y="2965"/>
                    </a:cubicBezTo>
                    <a:lnTo>
                      <a:pt x="2209" y="2965"/>
                    </a:lnTo>
                    <a:cubicBezTo>
                      <a:pt x="2184" y="2963"/>
                      <a:pt x="2159" y="2962"/>
                      <a:pt x="2133" y="2962"/>
                    </a:cubicBezTo>
                    <a:cubicBezTo>
                      <a:pt x="2097" y="2962"/>
                      <a:pt x="2060" y="2964"/>
                      <a:pt x="2022" y="2971"/>
                    </a:cubicBezTo>
                    <a:cubicBezTo>
                      <a:pt x="1961" y="2971"/>
                      <a:pt x="1895" y="2987"/>
                      <a:pt x="1834" y="3009"/>
                    </a:cubicBezTo>
                    <a:cubicBezTo>
                      <a:pt x="1807" y="3020"/>
                      <a:pt x="1774" y="3031"/>
                      <a:pt x="1746" y="3042"/>
                    </a:cubicBezTo>
                    <a:cubicBezTo>
                      <a:pt x="1719" y="3059"/>
                      <a:pt x="1697" y="3081"/>
                      <a:pt x="1664" y="3097"/>
                    </a:cubicBezTo>
                    <a:cubicBezTo>
                      <a:pt x="1653" y="3103"/>
                      <a:pt x="1658" y="3125"/>
                      <a:pt x="1675" y="3125"/>
                    </a:cubicBezTo>
                    <a:cubicBezTo>
                      <a:pt x="1688" y="3122"/>
                      <a:pt x="1704" y="3121"/>
                      <a:pt x="1719" y="3121"/>
                    </a:cubicBezTo>
                    <a:cubicBezTo>
                      <a:pt x="1734" y="3121"/>
                      <a:pt x="1749" y="3122"/>
                      <a:pt x="1763" y="3125"/>
                    </a:cubicBezTo>
                    <a:cubicBezTo>
                      <a:pt x="1785" y="3125"/>
                      <a:pt x="1807" y="3123"/>
                      <a:pt x="1827" y="3123"/>
                    </a:cubicBezTo>
                    <a:cubicBezTo>
                      <a:pt x="1838" y="3123"/>
                      <a:pt x="1847" y="3123"/>
                      <a:pt x="1856" y="3125"/>
                    </a:cubicBezTo>
                    <a:cubicBezTo>
                      <a:pt x="1897" y="3125"/>
                      <a:pt x="1935" y="3123"/>
                      <a:pt x="1974" y="3123"/>
                    </a:cubicBezTo>
                    <a:cubicBezTo>
                      <a:pt x="1993" y="3123"/>
                      <a:pt x="2013" y="3123"/>
                      <a:pt x="2033" y="3125"/>
                    </a:cubicBezTo>
                    <a:cubicBezTo>
                      <a:pt x="2055" y="3125"/>
                      <a:pt x="2077" y="3125"/>
                      <a:pt x="2099" y="3130"/>
                    </a:cubicBezTo>
                    <a:cubicBezTo>
                      <a:pt x="1978" y="3279"/>
                      <a:pt x="1868" y="3433"/>
                      <a:pt x="1763" y="3593"/>
                    </a:cubicBezTo>
                    <a:cubicBezTo>
                      <a:pt x="1689" y="3577"/>
                      <a:pt x="1610" y="3571"/>
                      <a:pt x="1530" y="3571"/>
                    </a:cubicBezTo>
                    <a:cubicBezTo>
                      <a:pt x="1368" y="3571"/>
                      <a:pt x="1199" y="3593"/>
                      <a:pt x="1052" y="3593"/>
                    </a:cubicBezTo>
                    <a:cubicBezTo>
                      <a:pt x="832" y="3593"/>
                      <a:pt x="628" y="3599"/>
                      <a:pt x="419" y="3599"/>
                    </a:cubicBezTo>
                    <a:cubicBezTo>
                      <a:pt x="700" y="3004"/>
                      <a:pt x="1085" y="2420"/>
                      <a:pt x="1680" y="2106"/>
                    </a:cubicBezTo>
                    <a:cubicBezTo>
                      <a:pt x="1940" y="1962"/>
                      <a:pt x="2231" y="1889"/>
                      <a:pt x="2526" y="1889"/>
                    </a:cubicBezTo>
                    <a:close/>
                    <a:moveTo>
                      <a:pt x="5712" y="778"/>
                    </a:moveTo>
                    <a:lnTo>
                      <a:pt x="5712" y="800"/>
                    </a:lnTo>
                    <a:cubicBezTo>
                      <a:pt x="5707" y="883"/>
                      <a:pt x="5712" y="966"/>
                      <a:pt x="5729" y="1043"/>
                    </a:cubicBezTo>
                    <a:cubicBezTo>
                      <a:pt x="5768" y="1214"/>
                      <a:pt x="5850" y="1373"/>
                      <a:pt x="5971" y="1505"/>
                    </a:cubicBezTo>
                    <a:cubicBezTo>
                      <a:pt x="6087" y="1632"/>
                      <a:pt x="6230" y="1726"/>
                      <a:pt x="6390" y="1781"/>
                    </a:cubicBezTo>
                    <a:cubicBezTo>
                      <a:pt x="6467" y="1814"/>
                      <a:pt x="6555" y="1830"/>
                      <a:pt x="6638" y="1841"/>
                    </a:cubicBezTo>
                    <a:lnTo>
                      <a:pt x="6704" y="1847"/>
                    </a:lnTo>
                    <a:cubicBezTo>
                      <a:pt x="6181" y="3285"/>
                      <a:pt x="5024" y="4480"/>
                      <a:pt x="3834" y="5444"/>
                    </a:cubicBezTo>
                    <a:cubicBezTo>
                      <a:pt x="3795" y="5367"/>
                      <a:pt x="3751" y="5284"/>
                      <a:pt x="3707" y="5207"/>
                    </a:cubicBezTo>
                    <a:cubicBezTo>
                      <a:pt x="3685" y="5158"/>
                      <a:pt x="3658" y="5114"/>
                      <a:pt x="3630" y="5058"/>
                    </a:cubicBezTo>
                    <a:cubicBezTo>
                      <a:pt x="3619" y="5042"/>
                      <a:pt x="3603" y="5031"/>
                      <a:pt x="3581" y="5025"/>
                    </a:cubicBezTo>
                    <a:cubicBezTo>
                      <a:pt x="3520" y="4948"/>
                      <a:pt x="3448" y="4882"/>
                      <a:pt x="3371" y="4822"/>
                    </a:cubicBezTo>
                    <a:cubicBezTo>
                      <a:pt x="3195" y="4618"/>
                      <a:pt x="3002" y="4430"/>
                      <a:pt x="2798" y="4260"/>
                    </a:cubicBezTo>
                    <a:cubicBezTo>
                      <a:pt x="2633" y="4122"/>
                      <a:pt x="2457" y="3995"/>
                      <a:pt x="2275" y="3880"/>
                    </a:cubicBezTo>
                    <a:cubicBezTo>
                      <a:pt x="2181" y="3825"/>
                      <a:pt x="2093" y="3769"/>
                      <a:pt x="2000" y="3720"/>
                    </a:cubicBezTo>
                    <a:lnTo>
                      <a:pt x="1912" y="3676"/>
                    </a:lnTo>
                    <a:cubicBezTo>
                      <a:pt x="1912" y="3676"/>
                      <a:pt x="1912" y="3670"/>
                      <a:pt x="1912" y="3670"/>
                    </a:cubicBezTo>
                    <a:cubicBezTo>
                      <a:pt x="2055" y="3500"/>
                      <a:pt x="2209" y="3329"/>
                      <a:pt x="2363" y="3164"/>
                    </a:cubicBezTo>
                    <a:cubicBezTo>
                      <a:pt x="2369" y="3166"/>
                      <a:pt x="2376" y="3168"/>
                      <a:pt x="2383" y="3168"/>
                    </a:cubicBezTo>
                    <a:cubicBezTo>
                      <a:pt x="2389" y="3168"/>
                      <a:pt x="2396" y="3166"/>
                      <a:pt x="2402" y="3164"/>
                    </a:cubicBezTo>
                    <a:cubicBezTo>
                      <a:pt x="2440" y="3152"/>
                      <a:pt x="2462" y="3114"/>
                      <a:pt x="2457" y="3075"/>
                    </a:cubicBezTo>
                    <a:cubicBezTo>
                      <a:pt x="2997" y="2497"/>
                      <a:pt x="3603" y="1985"/>
                      <a:pt x="4258" y="1550"/>
                    </a:cubicBezTo>
                    <a:cubicBezTo>
                      <a:pt x="4721" y="1247"/>
                      <a:pt x="5206" y="988"/>
                      <a:pt x="5712" y="778"/>
                    </a:cubicBezTo>
                    <a:close/>
                    <a:moveTo>
                      <a:pt x="1917" y="3924"/>
                    </a:moveTo>
                    <a:cubicBezTo>
                      <a:pt x="1983" y="3973"/>
                      <a:pt x="2049" y="4012"/>
                      <a:pt x="2115" y="4061"/>
                    </a:cubicBezTo>
                    <a:cubicBezTo>
                      <a:pt x="2286" y="4183"/>
                      <a:pt x="2446" y="4320"/>
                      <a:pt x="2600" y="4458"/>
                    </a:cubicBezTo>
                    <a:cubicBezTo>
                      <a:pt x="2865" y="4689"/>
                      <a:pt x="3101" y="4948"/>
                      <a:pt x="3316" y="5224"/>
                    </a:cubicBezTo>
                    <a:cubicBezTo>
                      <a:pt x="3377" y="5301"/>
                      <a:pt x="3432" y="5383"/>
                      <a:pt x="3482" y="5472"/>
                    </a:cubicBezTo>
                    <a:cubicBezTo>
                      <a:pt x="3338" y="5505"/>
                      <a:pt x="3190" y="5538"/>
                      <a:pt x="3046" y="5576"/>
                    </a:cubicBezTo>
                    <a:lnTo>
                      <a:pt x="3046" y="5571"/>
                    </a:lnTo>
                    <a:lnTo>
                      <a:pt x="2782" y="5637"/>
                    </a:lnTo>
                    <a:cubicBezTo>
                      <a:pt x="2699" y="5664"/>
                      <a:pt x="2611" y="5681"/>
                      <a:pt x="2523" y="5686"/>
                    </a:cubicBezTo>
                    <a:cubicBezTo>
                      <a:pt x="2440" y="5681"/>
                      <a:pt x="2391" y="5604"/>
                      <a:pt x="2341" y="5549"/>
                    </a:cubicBezTo>
                    <a:cubicBezTo>
                      <a:pt x="2281" y="5483"/>
                      <a:pt x="2215" y="5422"/>
                      <a:pt x="2148" y="5361"/>
                    </a:cubicBezTo>
                    <a:cubicBezTo>
                      <a:pt x="2027" y="5257"/>
                      <a:pt x="1895" y="5158"/>
                      <a:pt x="1752" y="5075"/>
                    </a:cubicBezTo>
                    <a:cubicBezTo>
                      <a:pt x="1779" y="4899"/>
                      <a:pt x="1801" y="4717"/>
                      <a:pt x="1834" y="4541"/>
                    </a:cubicBezTo>
                    <a:cubicBezTo>
                      <a:pt x="1884" y="4348"/>
                      <a:pt x="1912" y="4150"/>
                      <a:pt x="1923" y="3951"/>
                    </a:cubicBezTo>
                    <a:cubicBezTo>
                      <a:pt x="1923" y="3940"/>
                      <a:pt x="1917" y="3929"/>
                      <a:pt x="1917" y="3924"/>
                    </a:cubicBezTo>
                    <a:close/>
                    <a:moveTo>
                      <a:pt x="5492" y="4304"/>
                    </a:moveTo>
                    <a:cubicBezTo>
                      <a:pt x="5718" y="4800"/>
                      <a:pt x="5834" y="5461"/>
                      <a:pt x="5575" y="5956"/>
                    </a:cubicBezTo>
                    <a:cubicBezTo>
                      <a:pt x="5454" y="6193"/>
                      <a:pt x="5239" y="6364"/>
                      <a:pt x="5035" y="6529"/>
                    </a:cubicBezTo>
                    <a:lnTo>
                      <a:pt x="4440" y="7003"/>
                    </a:lnTo>
                    <a:cubicBezTo>
                      <a:pt x="4401" y="6766"/>
                      <a:pt x="4357" y="6535"/>
                      <a:pt x="4302" y="6309"/>
                    </a:cubicBezTo>
                    <a:cubicBezTo>
                      <a:pt x="4247" y="6100"/>
                      <a:pt x="4209" y="5835"/>
                      <a:pt x="4071" y="5653"/>
                    </a:cubicBezTo>
                    <a:cubicBezTo>
                      <a:pt x="4247" y="5560"/>
                      <a:pt x="4412" y="5444"/>
                      <a:pt x="4556" y="5312"/>
                    </a:cubicBezTo>
                    <a:cubicBezTo>
                      <a:pt x="4556" y="5345"/>
                      <a:pt x="4561" y="5378"/>
                      <a:pt x="4561" y="5416"/>
                    </a:cubicBezTo>
                    <a:cubicBezTo>
                      <a:pt x="4561" y="5494"/>
                      <a:pt x="4556" y="5576"/>
                      <a:pt x="4550" y="5653"/>
                    </a:cubicBezTo>
                    <a:cubicBezTo>
                      <a:pt x="4539" y="5736"/>
                      <a:pt x="4528" y="5819"/>
                      <a:pt x="4512" y="5896"/>
                    </a:cubicBezTo>
                    <a:cubicBezTo>
                      <a:pt x="4501" y="5940"/>
                      <a:pt x="4495" y="5984"/>
                      <a:pt x="4495" y="6028"/>
                    </a:cubicBezTo>
                    <a:lnTo>
                      <a:pt x="4495" y="6094"/>
                    </a:lnTo>
                    <a:cubicBezTo>
                      <a:pt x="4495" y="6122"/>
                      <a:pt x="4506" y="6138"/>
                      <a:pt x="4501" y="6166"/>
                    </a:cubicBezTo>
                    <a:cubicBezTo>
                      <a:pt x="4504" y="6184"/>
                      <a:pt x="4523" y="6198"/>
                      <a:pt x="4542" y="6198"/>
                    </a:cubicBezTo>
                    <a:cubicBezTo>
                      <a:pt x="4551" y="6198"/>
                      <a:pt x="4560" y="6195"/>
                      <a:pt x="4567" y="6188"/>
                    </a:cubicBezTo>
                    <a:cubicBezTo>
                      <a:pt x="4578" y="6166"/>
                      <a:pt x="4600" y="6155"/>
                      <a:pt x="4611" y="6138"/>
                    </a:cubicBezTo>
                    <a:cubicBezTo>
                      <a:pt x="4622" y="6122"/>
                      <a:pt x="4638" y="6100"/>
                      <a:pt x="4649" y="6083"/>
                    </a:cubicBezTo>
                    <a:cubicBezTo>
                      <a:pt x="4671" y="6044"/>
                      <a:pt x="4688" y="6000"/>
                      <a:pt x="4699" y="5962"/>
                    </a:cubicBezTo>
                    <a:cubicBezTo>
                      <a:pt x="4721" y="5874"/>
                      <a:pt x="4737" y="5780"/>
                      <a:pt x="4743" y="5692"/>
                    </a:cubicBezTo>
                    <a:cubicBezTo>
                      <a:pt x="4748" y="5598"/>
                      <a:pt x="4748" y="5505"/>
                      <a:pt x="4743" y="5416"/>
                    </a:cubicBezTo>
                    <a:cubicBezTo>
                      <a:pt x="4743" y="5334"/>
                      <a:pt x="4726" y="5257"/>
                      <a:pt x="4688" y="5185"/>
                    </a:cubicBezTo>
                    <a:cubicBezTo>
                      <a:pt x="4820" y="5058"/>
                      <a:pt x="4947" y="4926"/>
                      <a:pt x="5068" y="4789"/>
                    </a:cubicBezTo>
                    <a:cubicBezTo>
                      <a:pt x="5068" y="4811"/>
                      <a:pt x="5073" y="4833"/>
                      <a:pt x="5079" y="4855"/>
                    </a:cubicBezTo>
                    <a:cubicBezTo>
                      <a:pt x="5090" y="4910"/>
                      <a:pt x="5096" y="4959"/>
                      <a:pt x="5101" y="5009"/>
                    </a:cubicBezTo>
                    <a:cubicBezTo>
                      <a:pt x="5118" y="5119"/>
                      <a:pt x="5123" y="5235"/>
                      <a:pt x="5118" y="5345"/>
                    </a:cubicBezTo>
                    <a:cubicBezTo>
                      <a:pt x="5107" y="5461"/>
                      <a:pt x="5084" y="5571"/>
                      <a:pt x="5051" y="5675"/>
                    </a:cubicBezTo>
                    <a:cubicBezTo>
                      <a:pt x="5029" y="5730"/>
                      <a:pt x="5018" y="5786"/>
                      <a:pt x="5018" y="5841"/>
                    </a:cubicBezTo>
                    <a:lnTo>
                      <a:pt x="5018" y="5863"/>
                    </a:lnTo>
                    <a:cubicBezTo>
                      <a:pt x="5018" y="5863"/>
                      <a:pt x="5018" y="5863"/>
                      <a:pt x="5018" y="5868"/>
                    </a:cubicBezTo>
                    <a:cubicBezTo>
                      <a:pt x="5018" y="5879"/>
                      <a:pt x="5018" y="5890"/>
                      <a:pt x="5013" y="5907"/>
                    </a:cubicBezTo>
                    <a:lnTo>
                      <a:pt x="5013" y="5984"/>
                    </a:lnTo>
                    <a:cubicBezTo>
                      <a:pt x="5017" y="6000"/>
                      <a:pt x="5030" y="6010"/>
                      <a:pt x="5045" y="6010"/>
                    </a:cubicBezTo>
                    <a:cubicBezTo>
                      <a:pt x="5051" y="6010"/>
                      <a:pt x="5057" y="6009"/>
                      <a:pt x="5062" y="6006"/>
                    </a:cubicBezTo>
                    <a:cubicBezTo>
                      <a:pt x="5112" y="5978"/>
                      <a:pt x="5156" y="5940"/>
                      <a:pt x="5195" y="5901"/>
                    </a:cubicBezTo>
                    <a:cubicBezTo>
                      <a:pt x="5233" y="5846"/>
                      <a:pt x="5261" y="5786"/>
                      <a:pt x="5277" y="5725"/>
                    </a:cubicBezTo>
                    <a:cubicBezTo>
                      <a:pt x="5316" y="5604"/>
                      <a:pt x="5338" y="5477"/>
                      <a:pt x="5349" y="5350"/>
                    </a:cubicBezTo>
                    <a:cubicBezTo>
                      <a:pt x="5354" y="5235"/>
                      <a:pt x="5343" y="5114"/>
                      <a:pt x="5321" y="4998"/>
                    </a:cubicBezTo>
                    <a:cubicBezTo>
                      <a:pt x="5305" y="4899"/>
                      <a:pt x="5272" y="4728"/>
                      <a:pt x="5167" y="4684"/>
                    </a:cubicBezTo>
                    <a:cubicBezTo>
                      <a:pt x="5283" y="4546"/>
                      <a:pt x="5393" y="4419"/>
                      <a:pt x="5492" y="4304"/>
                    </a:cubicBezTo>
                    <a:close/>
                    <a:moveTo>
                      <a:pt x="1647" y="5268"/>
                    </a:moveTo>
                    <a:cubicBezTo>
                      <a:pt x="1768" y="5345"/>
                      <a:pt x="1879" y="5428"/>
                      <a:pt x="1983" y="5521"/>
                    </a:cubicBezTo>
                    <a:cubicBezTo>
                      <a:pt x="2104" y="5626"/>
                      <a:pt x="2193" y="5764"/>
                      <a:pt x="2319" y="5857"/>
                    </a:cubicBezTo>
                    <a:cubicBezTo>
                      <a:pt x="2358" y="5885"/>
                      <a:pt x="2407" y="5907"/>
                      <a:pt x="2457" y="5912"/>
                    </a:cubicBezTo>
                    <a:cubicBezTo>
                      <a:pt x="2358" y="5978"/>
                      <a:pt x="2336" y="6105"/>
                      <a:pt x="2286" y="6215"/>
                    </a:cubicBezTo>
                    <a:cubicBezTo>
                      <a:pt x="2132" y="6568"/>
                      <a:pt x="1912" y="6887"/>
                      <a:pt x="1636" y="7157"/>
                    </a:cubicBezTo>
                    <a:cubicBezTo>
                      <a:pt x="1625" y="7102"/>
                      <a:pt x="1625" y="7047"/>
                      <a:pt x="1636" y="6997"/>
                    </a:cubicBezTo>
                    <a:cubicBezTo>
                      <a:pt x="1659" y="6918"/>
                      <a:pt x="1590" y="6859"/>
                      <a:pt x="1522" y="6859"/>
                    </a:cubicBezTo>
                    <a:cubicBezTo>
                      <a:pt x="1491" y="6859"/>
                      <a:pt x="1460" y="6871"/>
                      <a:pt x="1438" y="6898"/>
                    </a:cubicBezTo>
                    <a:cubicBezTo>
                      <a:pt x="1118" y="7289"/>
                      <a:pt x="689" y="7576"/>
                      <a:pt x="204" y="7714"/>
                    </a:cubicBezTo>
                    <a:cubicBezTo>
                      <a:pt x="226" y="7234"/>
                      <a:pt x="402" y="6783"/>
                      <a:pt x="705" y="6408"/>
                    </a:cubicBezTo>
                    <a:cubicBezTo>
                      <a:pt x="755" y="6353"/>
                      <a:pt x="722" y="6259"/>
                      <a:pt x="650" y="6243"/>
                    </a:cubicBezTo>
                    <a:cubicBezTo>
                      <a:pt x="631" y="6240"/>
                      <a:pt x="613" y="6239"/>
                      <a:pt x="596" y="6239"/>
                    </a:cubicBezTo>
                    <a:cubicBezTo>
                      <a:pt x="579" y="6239"/>
                      <a:pt x="562" y="6240"/>
                      <a:pt x="545" y="6243"/>
                    </a:cubicBezTo>
                    <a:cubicBezTo>
                      <a:pt x="661" y="6033"/>
                      <a:pt x="815" y="5846"/>
                      <a:pt x="997" y="5686"/>
                    </a:cubicBezTo>
                    <a:cubicBezTo>
                      <a:pt x="1107" y="5587"/>
                      <a:pt x="1234" y="5499"/>
                      <a:pt x="1366" y="5428"/>
                    </a:cubicBezTo>
                    <a:cubicBezTo>
                      <a:pt x="1460" y="5372"/>
                      <a:pt x="1570" y="5339"/>
                      <a:pt x="1647" y="5268"/>
                    </a:cubicBezTo>
                    <a:close/>
                    <a:moveTo>
                      <a:pt x="7127" y="0"/>
                    </a:moveTo>
                    <a:cubicBezTo>
                      <a:pt x="7113" y="0"/>
                      <a:pt x="7099" y="3"/>
                      <a:pt x="7084" y="7"/>
                    </a:cubicBezTo>
                    <a:cubicBezTo>
                      <a:pt x="5701" y="338"/>
                      <a:pt x="4418" y="971"/>
                      <a:pt x="3316" y="1864"/>
                    </a:cubicBezTo>
                    <a:cubicBezTo>
                      <a:pt x="3151" y="1709"/>
                      <a:pt x="2738" y="1671"/>
                      <a:pt x="2595" y="1665"/>
                    </a:cubicBezTo>
                    <a:cubicBezTo>
                      <a:pt x="2574" y="1665"/>
                      <a:pt x="2554" y="1664"/>
                      <a:pt x="2534" y="1664"/>
                    </a:cubicBezTo>
                    <a:cubicBezTo>
                      <a:pt x="2191" y="1664"/>
                      <a:pt x="1850" y="1752"/>
                      <a:pt x="1548" y="1919"/>
                    </a:cubicBezTo>
                    <a:cubicBezTo>
                      <a:pt x="870" y="2282"/>
                      <a:pt x="441" y="2976"/>
                      <a:pt x="132" y="3659"/>
                    </a:cubicBezTo>
                    <a:cubicBezTo>
                      <a:pt x="100" y="3739"/>
                      <a:pt x="156" y="3825"/>
                      <a:pt x="235" y="3825"/>
                    </a:cubicBezTo>
                    <a:cubicBezTo>
                      <a:pt x="238" y="3825"/>
                      <a:pt x="240" y="3825"/>
                      <a:pt x="242" y="3825"/>
                    </a:cubicBezTo>
                    <a:cubicBezTo>
                      <a:pt x="426" y="3825"/>
                      <a:pt x="610" y="3822"/>
                      <a:pt x="793" y="3822"/>
                    </a:cubicBezTo>
                    <a:cubicBezTo>
                      <a:pt x="885" y="3822"/>
                      <a:pt x="977" y="3823"/>
                      <a:pt x="1069" y="3825"/>
                    </a:cubicBezTo>
                    <a:cubicBezTo>
                      <a:pt x="1209" y="3825"/>
                      <a:pt x="1365" y="3840"/>
                      <a:pt x="1516" y="3840"/>
                    </a:cubicBezTo>
                    <a:cubicBezTo>
                      <a:pt x="1603" y="3840"/>
                      <a:pt x="1688" y="3835"/>
                      <a:pt x="1768" y="3819"/>
                    </a:cubicBezTo>
                    <a:lnTo>
                      <a:pt x="1862" y="3885"/>
                    </a:lnTo>
                    <a:lnTo>
                      <a:pt x="1862" y="3891"/>
                    </a:lnTo>
                    <a:cubicBezTo>
                      <a:pt x="1834" y="3891"/>
                      <a:pt x="1818" y="3902"/>
                      <a:pt x="1807" y="3924"/>
                    </a:cubicBezTo>
                    <a:cubicBezTo>
                      <a:pt x="1719" y="4105"/>
                      <a:pt x="1664" y="4298"/>
                      <a:pt x="1636" y="4497"/>
                    </a:cubicBezTo>
                    <a:cubicBezTo>
                      <a:pt x="1598" y="4700"/>
                      <a:pt x="1565" y="4899"/>
                      <a:pt x="1537" y="5108"/>
                    </a:cubicBezTo>
                    <a:cubicBezTo>
                      <a:pt x="1537" y="5119"/>
                      <a:pt x="1537" y="5130"/>
                      <a:pt x="1537" y="5141"/>
                    </a:cubicBezTo>
                    <a:cubicBezTo>
                      <a:pt x="1432" y="5174"/>
                      <a:pt x="1328" y="5218"/>
                      <a:pt x="1229" y="5284"/>
                    </a:cubicBezTo>
                    <a:cubicBezTo>
                      <a:pt x="1091" y="5361"/>
                      <a:pt x="964" y="5450"/>
                      <a:pt x="843" y="5560"/>
                    </a:cubicBezTo>
                    <a:cubicBezTo>
                      <a:pt x="601" y="5769"/>
                      <a:pt x="402" y="6033"/>
                      <a:pt x="270" y="6325"/>
                    </a:cubicBezTo>
                    <a:cubicBezTo>
                      <a:pt x="236" y="6392"/>
                      <a:pt x="290" y="6480"/>
                      <a:pt x="363" y="6480"/>
                    </a:cubicBezTo>
                    <a:cubicBezTo>
                      <a:pt x="374" y="6480"/>
                      <a:pt x="385" y="6478"/>
                      <a:pt x="397" y="6474"/>
                    </a:cubicBezTo>
                    <a:cubicBezTo>
                      <a:pt x="402" y="6474"/>
                      <a:pt x="408" y="6474"/>
                      <a:pt x="413" y="6469"/>
                    </a:cubicBezTo>
                    <a:lnTo>
                      <a:pt x="413" y="6469"/>
                    </a:lnTo>
                    <a:cubicBezTo>
                      <a:pt x="143" y="6876"/>
                      <a:pt x="0" y="7355"/>
                      <a:pt x="0" y="7846"/>
                    </a:cubicBezTo>
                    <a:cubicBezTo>
                      <a:pt x="5" y="7905"/>
                      <a:pt x="54" y="7945"/>
                      <a:pt x="105" y="7945"/>
                    </a:cubicBezTo>
                    <a:cubicBezTo>
                      <a:pt x="116" y="7945"/>
                      <a:pt x="127" y="7943"/>
                      <a:pt x="138" y="7939"/>
                    </a:cubicBezTo>
                    <a:cubicBezTo>
                      <a:pt x="628" y="7835"/>
                      <a:pt x="1080" y="7598"/>
                      <a:pt x="1438" y="7251"/>
                    </a:cubicBezTo>
                    <a:cubicBezTo>
                      <a:pt x="1460" y="7317"/>
                      <a:pt x="1504" y="7378"/>
                      <a:pt x="1554" y="7427"/>
                    </a:cubicBezTo>
                    <a:cubicBezTo>
                      <a:pt x="1574" y="7448"/>
                      <a:pt x="1602" y="7458"/>
                      <a:pt x="1629" y="7458"/>
                    </a:cubicBezTo>
                    <a:cubicBezTo>
                      <a:pt x="1651" y="7458"/>
                      <a:pt x="1674" y="7451"/>
                      <a:pt x="1691" y="7438"/>
                    </a:cubicBezTo>
                    <a:cubicBezTo>
                      <a:pt x="1928" y="7234"/>
                      <a:pt x="2126" y="7003"/>
                      <a:pt x="2297" y="6750"/>
                    </a:cubicBezTo>
                    <a:cubicBezTo>
                      <a:pt x="2380" y="6623"/>
                      <a:pt x="2451" y="6485"/>
                      <a:pt x="2518" y="6347"/>
                    </a:cubicBezTo>
                    <a:cubicBezTo>
                      <a:pt x="2573" y="6221"/>
                      <a:pt x="2666" y="6072"/>
                      <a:pt x="2600" y="5934"/>
                    </a:cubicBezTo>
                    <a:cubicBezTo>
                      <a:pt x="2595" y="5929"/>
                      <a:pt x="2589" y="5918"/>
                      <a:pt x="2584" y="5912"/>
                    </a:cubicBezTo>
                    <a:cubicBezTo>
                      <a:pt x="2644" y="5907"/>
                      <a:pt x="2699" y="5901"/>
                      <a:pt x="2760" y="5890"/>
                    </a:cubicBezTo>
                    <a:cubicBezTo>
                      <a:pt x="2942" y="5852"/>
                      <a:pt x="3123" y="5813"/>
                      <a:pt x="3311" y="5780"/>
                    </a:cubicBezTo>
                    <a:lnTo>
                      <a:pt x="3575" y="5725"/>
                    </a:lnTo>
                    <a:cubicBezTo>
                      <a:pt x="3608" y="5719"/>
                      <a:pt x="3641" y="5714"/>
                      <a:pt x="3680" y="5703"/>
                    </a:cubicBezTo>
                    <a:cubicBezTo>
                      <a:pt x="3719" y="5725"/>
                      <a:pt x="3765" y="5739"/>
                      <a:pt x="3809" y="5739"/>
                    </a:cubicBezTo>
                    <a:cubicBezTo>
                      <a:pt x="3821" y="5739"/>
                      <a:pt x="3833" y="5738"/>
                      <a:pt x="3845" y="5736"/>
                    </a:cubicBezTo>
                    <a:cubicBezTo>
                      <a:pt x="3851" y="5940"/>
                      <a:pt x="3950" y="6149"/>
                      <a:pt x="4005" y="6347"/>
                    </a:cubicBezTo>
                    <a:cubicBezTo>
                      <a:pt x="4082" y="6661"/>
                      <a:pt x="4143" y="6975"/>
                      <a:pt x="4176" y="7295"/>
                    </a:cubicBezTo>
                    <a:cubicBezTo>
                      <a:pt x="4188" y="7376"/>
                      <a:pt x="4263" y="7445"/>
                      <a:pt x="4341" y="7445"/>
                    </a:cubicBezTo>
                    <a:cubicBezTo>
                      <a:pt x="4369" y="7445"/>
                      <a:pt x="4397" y="7436"/>
                      <a:pt x="4423" y="7416"/>
                    </a:cubicBezTo>
                    <a:cubicBezTo>
                      <a:pt x="4710" y="7185"/>
                      <a:pt x="5007" y="6959"/>
                      <a:pt x="5294" y="6722"/>
                    </a:cubicBezTo>
                    <a:cubicBezTo>
                      <a:pt x="5531" y="6524"/>
                      <a:pt x="5762" y="6309"/>
                      <a:pt x="5883" y="6022"/>
                    </a:cubicBezTo>
                    <a:cubicBezTo>
                      <a:pt x="6137" y="5422"/>
                      <a:pt x="5971" y="4684"/>
                      <a:pt x="5630" y="4150"/>
                    </a:cubicBezTo>
                    <a:cubicBezTo>
                      <a:pt x="6599" y="3031"/>
                      <a:pt x="7315" y="1660"/>
                      <a:pt x="7277" y="139"/>
                    </a:cubicBezTo>
                    <a:cubicBezTo>
                      <a:pt x="7268" y="56"/>
                      <a:pt x="7201" y="0"/>
                      <a:pt x="7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6248616" y="3147108"/>
                <a:ext cx="17889" cy="5442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21" extrusionOk="0">
                    <a:moveTo>
                      <a:pt x="202" y="1"/>
                    </a:moveTo>
                    <a:cubicBezTo>
                      <a:pt x="191" y="1"/>
                      <a:pt x="181" y="7"/>
                      <a:pt x="176" y="21"/>
                    </a:cubicBezTo>
                    <a:cubicBezTo>
                      <a:pt x="132" y="120"/>
                      <a:pt x="94" y="225"/>
                      <a:pt x="72" y="335"/>
                    </a:cubicBezTo>
                    <a:cubicBezTo>
                      <a:pt x="61" y="384"/>
                      <a:pt x="44" y="440"/>
                      <a:pt x="33" y="489"/>
                    </a:cubicBezTo>
                    <a:cubicBezTo>
                      <a:pt x="17" y="550"/>
                      <a:pt x="6" y="605"/>
                      <a:pt x="0" y="665"/>
                    </a:cubicBezTo>
                    <a:cubicBezTo>
                      <a:pt x="7" y="701"/>
                      <a:pt x="37" y="721"/>
                      <a:pt x="68" y="721"/>
                    </a:cubicBezTo>
                    <a:cubicBezTo>
                      <a:pt x="90" y="721"/>
                      <a:pt x="113" y="710"/>
                      <a:pt x="127" y="687"/>
                    </a:cubicBezTo>
                    <a:cubicBezTo>
                      <a:pt x="143" y="632"/>
                      <a:pt x="154" y="577"/>
                      <a:pt x="165" y="517"/>
                    </a:cubicBezTo>
                    <a:cubicBezTo>
                      <a:pt x="176" y="467"/>
                      <a:pt x="187" y="412"/>
                      <a:pt x="198" y="357"/>
                    </a:cubicBezTo>
                    <a:cubicBezTo>
                      <a:pt x="220" y="252"/>
                      <a:pt x="231" y="142"/>
                      <a:pt x="237" y="32"/>
                    </a:cubicBezTo>
                    <a:cubicBezTo>
                      <a:pt x="234" y="13"/>
                      <a:pt x="218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6266278" y="3167715"/>
                <a:ext cx="23551" cy="3275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34" extrusionOk="0">
                    <a:moveTo>
                      <a:pt x="269" y="1"/>
                    </a:moveTo>
                    <a:cubicBezTo>
                      <a:pt x="260" y="1"/>
                      <a:pt x="251" y="5"/>
                      <a:pt x="245" y="12"/>
                    </a:cubicBezTo>
                    <a:lnTo>
                      <a:pt x="234" y="18"/>
                    </a:lnTo>
                    <a:lnTo>
                      <a:pt x="241" y="17"/>
                    </a:lnTo>
                    <a:lnTo>
                      <a:pt x="241" y="17"/>
                    </a:lnTo>
                    <a:cubicBezTo>
                      <a:pt x="207" y="31"/>
                      <a:pt x="193" y="78"/>
                      <a:pt x="179" y="106"/>
                    </a:cubicBezTo>
                    <a:cubicBezTo>
                      <a:pt x="168" y="139"/>
                      <a:pt x="152" y="167"/>
                      <a:pt x="130" y="200"/>
                    </a:cubicBezTo>
                    <a:cubicBezTo>
                      <a:pt x="113" y="227"/>
                      <a:pt x="97" y="255"/>
                      <a:pt x="80" y="288"/>
                    </a:cubicBezTo>
                    <a:cubicBezTo>
                      <a:pt x="65" y="313"/>
                      <a:pt x="36" y="343"/>
                      <a:pt x="31" y="373"/>
                    </a:cubicBezTo>
                    <a:lnTo>
                      <a:pt x="31" y="373"/>
                    </a:lnTo>
                    <a:cubicBezTo>
                      <a:pt x="26" y="381"/>
                      <a:pt x="18" y="390"/>
                      <a:pt x="14" y="398"/>
                    </a:cubicBezTo>
                    <a:cubicBezTo>
                      <a:pt x="0" y="416"/>
                      <a:pt x="20" y="434"/>
                      <a:pt x="37" y="434"/>
                    </a:cubicBezTo>
                    <a:cubicBezTo>
                      <a:pt x="40" y="434"/>
                      <a:pt x="44" y="433"/>
                      <a:pt x="47" y="431"/>
                    </a:cubicBezTo>
                    <a:cubicBezTo>
                      <a:pt x="55" y="423"/>
                      <a:pt x="63" y="418"/>
                      <a:pt x="73" y="414"/>
                    </a:cubicBezTo>
                    <a:lnTo>
                      <a:pt x="73" y="414"/>
                    </a:lnTo>
                    <a:cubicBezTo>
                      <a:pt x="107" y="408"/>
                      <a:pt x="137" y="374"/>
                      <a:pt x="152" y="348"/>
                    </a:cubicBezTo>
                    <a:cubicBezTo>
                      <a:pt x="179" y="326"/>
                      <a:pt x="201" y="299"/>
                      <a:pt x="223" y="266"/>
                    </a:cubicBezTo>
                    <a:cubicBezTo>
                      <a:pt x="262" y="211"/>
                      <a:pt x="295" y="145"/>
                      <a:pt x="311" y="73"/>
                    </a:cubicBezTo>
                    <a:cubicBezTo>
                      <a:pt x="311" y="62"/>
                      <a:pt x="311" y="51"/>
                      <a:pt x="306" y="45"/>
                    </a:cubicBezTo>
                    <a:lnTo>
                      <a:pt x="306" y="34"/>
                    </a:lnTo>
                    <a:cubicBezTo>
                      <a:pt x="302" y="13"/>
                      <a:pt x="285" y="1"/>
                      <a:pt x="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6284016" y="3172999"/>
                <a:ext cx="39477" cy="41666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52" extrusionOk="0">
                    <a:moveTo>
                      <a:pt x="446" y="0"/>
                    </a:moveTo>
                    <a:cubicBezTo>
                      <a:pt x="436" y="0"/>
                      <a:pt x="426" y="3"/>
                      <a:pt x="418" y="8"/>
                    </a:cubicBezTo>
                    <a:cubicBezTo>
                      <a:pt x="374" y="47"/>
                      <a:pt x="335" y="91"/>
                      <a:pt x="297" y="135"/>
                    </a:cubicBezTo>
                    <a:cubicBezTo>
                      <a:pt x="253" y="185"/>
                      <a:pt x="214" y="234"/>
                      <a:pt x="176" y="278"/>
                    </a:cubicBezTo>
                    <a:cubicBezTo>
                      <a:pt x="132" y="322"/>
                      <a:pt x="98" y="366"/>
                      <a:pt x="60" y="416"/>
                    </a:cubicBezTo>
                    <a:cubicBezTo>
                      <a:pt x="49" y="438"/>
                      <a:pt x="38" y="455"/>
                      <a:pt x="27" y="477"/>
                    </a:cubicBezTo>
                    <a:cubicBezTo>
                      <a:pt x="16" y="493"/>
                      <a:pt x="10" y="510"/>
                      <a:pt x="5" y="526"/>
                    </a:cubicBezTo>
                    <a:cubicBezTo>
                      <a:pt x="1" y="539"/>
                      <a:pt x="10" y="552"/>
                      <a:pt x="21" y="552"/>
                    </a:cubicBezTo>
                    <a:cubicBezTo>
                      <a:pt x="25" y="552"/>
                      <a:pt x="29" y="551"/>
                      <a:pt x="32" y="548"/>
                    </a:cubicBezTo>
                    <a:cubicBezTo>
                      <a:pt x="49" y="537"/>
                      <a:pt x="65" y="526"/>
                      <a:pt x="76" y="515"/>
                    </a:cubicBezTo>
                    <a:lnTo>
                      <a:pt x="132" y="471"/>
                    </a:lnTo>
                    <a:cubicBezTo>
                      <a:pt x="176" y="433"/>
                      <a:pt x="209" y="389"/>
                      <a:pt x="247" y="350"/>
                    </a:cubicBezTo>
                    <a:cubicBezTo>
                      <a:pt x="286" y="306"/>
                      <a:pt x="330" y="262"/>
                      <a:pt x="374" y="218"/>
                    </a:cubicBezTo>
                    <a:cubicBezTo>
                      <a:pt x="407" y="185"/>
                      <a:pt x="440" y="146"/>
                      <a:pt x="468" y="113"/>
                    </a:cubicBezTo>
                    <a:cubicBezTo>
                      <a:pt x="470" y="116"/>
                      <a:pt x="474" y="117"/>
                      <a:pt x="479" y="117"/>
                    </a:cubicBezTo>
                    <a:cubicBezTo>
                      <a:pt x="483" y="117"/>
                      <a:pt x="487" y="116"/>
                      <a:pt x="490" y="113"/>
                    </a:cubicBezTo>
                    <a:cubicBezTo>
                      <a:pt x="512" y="108"/>
                      <a:pt x="523" y="80"/>
                      <a:pt x="517" y="58"/>
                    </a:cubicBezTo>
                    <a:cubicBezTo>
                      <a:pt x="512" y="36"/>
                      <a:pt x="495" y="19"/>
                      <a:pt x="479" y="8"/>
                    </a:cubicBezTo>
                    <a:cubicBezTo>
                      <a:pt x="468" y="3"/>
                      <a:pt x="457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6296924" y="3198738"/>
                <a:ext cx="40685" cy="27778"/>
              </a:xfrm>
              <a:custGeom>
                <a:avLst/>
                <a:gdLst/>
                <a:ahLst/>
                <a:cxnLst/>
                <a:rect l="l" t="t" r="r" b="b"/>
                <a:pathLst>
                  <a:path w="539" h="368" extrusionOk="0">
                    <a:moveTo>
                      <a:pt x="496" y="1"/>
                    </a:moveTo>
                    <a:cubicBezTo>
                      <a:pt x="477" y="1"/>
                      <a:pt x="455" y="7"/>
                      <a:pt x="440" y="14"/>
                    </a:cubicBezTo>
                    <a:cubicBezTo>
                      <a:pt x="368" y="59"/>
                      <a:pt x="302" y="108"/>
                      <a:pt x="236" y="163"/>
                    </a:cubicBezTo>
                    <a:cubicBezTo>
                      <a:pt x="197" y="185"/>
                      <a:pt x="164" y="218"/>
                      <a:pt x="126" y="240"/>
                    </a:cubicBezTo>
                    <a:cubicBezTo>
                      <a:pt x="104" y="257"/>
                      <a:pt x="87" y="273"/>
                      <a:pt x="65" y="284"/>
                    </a:cubicBezTo>
                    <a:cubicBezTo>
                      <a:pt x="49" y="301"/>
                      <a:pt x="38" y="323"/>
                      <a:pt x="16" y="334"/>
                    </a:cubicBezTo>
                    <a:cubicBezTo>
                      <a:pt x="1" y="349"/>
                      <a:pt x="8" y="368"/>
                      <a:pt x="22" y="368"/>
                    </a:cubicBezTo>
                    <a:cubicBezTo>
                      <a:pt x="23" y="368"/>
                      <a:pt x="25" y="368"/>
                      <a:pt x="27" y="367"/>
                    </a:cubicBezTo>
                    <a:cubicBezTo>
                      <a:pt x="65" y="367"/>
                      <a:pt x="109" y="362"/>
                      <a:pt x="148" y="356"/>
                    </a:cubicBezTo>
                    <a:cubicBezTo>
                      <a:pt x="186" y="339"/>
                      <a:pt x="225" y="323"/>
                      <a:pt x="263" y="306"/>
                    </a:cubicBezTo>
                    <a:cubicBezTo>
                      <a:pt x="302" y="290"/>
                      <a:pt x="341" y="262"/>
                      <a:pt x="379" y="240"/>
                    </a:cubicBezTo>
                    <a:cubicBezTo>
                      <a:pt x="418" y="218"/>
                      <a:pt x="451" y="185"/>
                      <a:pt x="484" y="158"/>
                    </a:cubicBezTo>
                    <a:cubicBezTo>
                      <a:pt x="517" y="125"/>
                      <a:pt x="539" y="81"/>
                      <a:pt x="539" y="36"/>
                    </a:cubicBezTo>
                    <a:cubicBezTo>
                      <a:pt x="539" y="10"/>
                      <a:pt x="519" y="1"/>
                      <a:pt x="4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0"/>
              <p:cNvSpPr/>
              <p:nvPr/>
            </p:nvSpPr>
            <p:spPr>
              <a:xfrm>
                <a:off x="6190797" y="3248783"/>
                <a:ext cx="23777" cy="22192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94" extrusionOk="0">
                    <a:moveTo>
                      <a:pt x="247" y="1"/>
                    </a:moveTo>
                    <a:cubicBezTo>
                      <a:pt x="244" y="1"/>
                      <a:pt x="241" y="1"/>
                      <a:pt x="237" y="1"/>
                    </a:cubicBezTo>
                    <a:cubicBezTo>
                      <a:pt x="215" y="1"/>
                      <a:pt x="199" y="12"/>
                      <a:pt x="182" y="29"/>
                    </a:cubicBezTo>
                    <a:lnTo>
                      <a:pt x="171" y="40"/>
                    </a:lnTo>
                    <a:cubicBezTo>
                      <a:pt x="160" y="46"/>
                      <a:pt x="155" y="57"/>
                      <a:pt x="144" y="68"/>
                    </a:cubicBezTo>
                    <a:cubicBezTo>
                      <a:pt x="133" y="73"/>
                      <a:pt x="111" y="101"/>
                      <a:pt x="94" y="117"/>
                    </a:cubicBezTo>
                    <a:cubicBezTo>
                      <a:pt x="89" y="123"/>
                      <a:pt x="78" y="128"/>
                      <a:pt x="72" y="134"/>
                    </a:cubicBezTo>
                    <a:lnTo>
                      <a:pt x="55" y="156"/>
                    </a:lnTo>
                    <a:cubicBezTo>
                      <a:pt x="50" y="156"/>
                      <a:pt x="39" y="167"/>
                      <a:pt x="33" y="172"/>
                    </a:cubicBezTo>
                    <a:lnTo>
                      <a:pt x="22" y="194"/>
                    </a:lnTo>
                    <a:cubicBezTo>
                      <a:pt x="0" y="211"/>
                      <a:pt x="0" y="238"/>
                      <a:pt x="11" y="260"/>
                    </a:cubicBezTo>
                    <a:cubicBezTo>
                      <a:pt x="22" y="282"/>
                      <a:pt x="44" y="293"/>
                      <a:pt x="72" y="293"/>
                    </a:cubicBezTo>
                    <a:cubicBezTo>
                      <a:pt x="83" y="293"/>
                      <a:pt x="100" y="293"/>
                      <a:pt x="116" y="288"/>
                    </a:cubicBezTo>
                    <a:cubicBezTo>
                      <a:pt x="127" y="282"/>
                      <a:pt x="144" y="271"/>
                      <a:pt x="160" y="266"/>
                    </a:cubicBezTo>
                    <a:cubicBezTo>
                      <a:pt x="171" y="260"/>
                      <a:pt x="177" y="255"/>
                      <a:pt x="188" y="249"/>
                    </a:cubicBezTo>
                    <a:cubicBezTo>
                      <a:pt x="199" y="238"/>
                      <a:pt x="215" y="227"/>
                      <a:pt x="226" y="216"/>
                    </a:cubicBezTo>
                    <a:lnTo>
                      <a:pt x="248" y="194"/>
                    </a:lnTo>
                    <a:cubicBezTo>
                      <a:pt x="259" y="178"/>
                      <a:pt x="270" y="167"/>
                      <a:pt x="281" y="150"/>
                    </a:cubicBezTo>
                    <a:cubicBezTo>
                      <a:pt x="287" y="145"/>
                      <a:pt x="292" y="134"/>
                      <a:pt x="298" y="123"/>
                    </a:cubicBezTo>
                    <a:cubicBezTo>
                      <a:pt x="303" y="117"/>
                      <a:pt x="309" y="112"/>
                      <a:pt x="309" y="101"/>
                    </a:cubicBezTo>
                    <a:cubicBezTo>
                      <a:pt x="314" y="84"/>
                      <a:pt x="314" y="62"/>
                      <a:pt x="309" y="46"/>
                    </a:cubicBezTo>
                    <a:cubicBezTo>
                      <a:pt x="299" y="21"/>
                      <a:pt x="276" y="1"/>
                      <a:pt x="2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6162189" y="3308715"/>
                <a:ext cx="22871" cy="27174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60" extrusionOk="0">
                    <a:moveTo>
                      <a:pt x="187" y="61"/>
                    </a:move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cubicBezTo>
                      <a:pt x="187" y="62"/>
                      <a:pt x="189" y="61"/>
                      <a:pt x="192" y="61"/>
                    </a:cubicBezTo>
                    <a:close/>
                    <a:moveTo>
                      <a:pt x="186" y="62"/>
                    </a:moveTo>
                    <a:cubicBezTo>
                      <a:pt x="183" y="63"/>
                      <a:pt x="183" y="64"/>
                      <a:pt x="183" y="64"/>
                    </a:cubicBezTo>
                    <a:cubicBezTo>
                      <a:pt x="183" y="64"/>
                      <a:pt x="184" y="63"/>
                      <a:pt x="186" y="62"/>
                    </a:cubicBezTo>
                    <a:close/>
                    <a:moveTo>
                      <a:pt x="269" y="1"/>
                    </a:moveTo>
                    <a:cubicBezTo>
                      <a:pt x="253" y="12"/>
                      <a:pt x="231" y="28"/>
                      <a:pt x="220" y="50"/>
                    </a:cubicBezTo>
                    <a:lnTo>
                      <a:pt x="203" y="56"/>
                    </a:lnTo>
                    <a:lnTo>
                      <a:pt x="192" y="61"/>
                    </a:lnTo>
                    <a:lnTo>
                      <a:pt x="170" y="72"/>
                    </a:lnTo>
                    <a:lnTo>
                      <a:pt x="154" y="89"/>
                    </a:lnTo>
                    <a:cubicBezTo>
                      <a:pt x="143" y="105"/>
                      <a:pt x="132" y="122"/>
                      <a:pt x="115" y="138"/>
                    </a:cubicBezTo>
                    <a:cubicBezTo>
                      <a:pt x="104" y="155"/>
                      <a:pt x="98" y="155"/>
                      <a:pt x="93" y="160"/>
                    </a:cubicBezTo>
                    <a:cubicBezTo>
                      <a:pt x="87" y="171"/>
                      <a:pt x="82" y="188"/>
                      <a:pt x="71" y="199"/>
                    </a:cubicBezTo>
                    <a:cubicBezTo>
                      <a:pt x="65" y="205"/>
                      <a:pt x="65" y="210"/>
                      <a:pt x="60" y="216"/>
                    </a:cubicBezTo>
                    <a:cubicBezTo>
                      <a:pt x="56" y="223"/>
                      <a:pt x="55" y="230"/>
                      <a:pt x="55" y="238"/>
                    </a:cubicBezTo>
                    <a:lnTo>
                      <a:pt x="55" y="238"/>
                    </a:lnTo>
                    <a:cubicBezTo>
                      <a:pt x="54" y="239"/>
                      <a:pt x="54" y="241"/>
                      <a:pt x="54" y="243"/>
                    </a:cubicBezTo>
                    <a:cubicBezTo>
                      <a:pt x="54" y="243"/>
                      <a:pt x="54" y="249"/>
                      <a:pt x="54" y="254"/>
                    </a:cubicBezTo>
                    <a:cubicBezTo>
                      <a:pt x="46" y="263"/>
                      <a:pt x="41" y="274"/>
                      <a:pt x="39" y="287"/>
                    </a:cubicBezTo>
                    <a:lnTo>
                      <a:pt x="39" y="287"/>
                    </a:lnTo>
                    <a:cubicBezTo>
                      <a:pt x="35" y="296"/>
                      <a:pt x="32" y="307"/>
                      <a:pt x="32" y="315"/>
                    </a:cubicBezTo>
                    <a:lnTo>
                      <a:pt x="32" y="298"/>
                    </a:lnTo>
                    <a:cubicBezTo>
                      <a:pt x="27" y="315"/>
                      <a:pt x="21" y="326"/>
                      <a:pt x="10" y="337"/>
                    </a:cubicBezTo>
                    <a:cubicBezTo>
                      <a:pt x="1" y="346"/>
                      <a:pt x="12" y="360"/>
                      <a:pt x="26" y="360"/>
                    </a:cubicBezTo>
                    <a:cubicBezTo>
                      <a:pt x="28" y="360"/>
                      <a:pt x="30" y="359"/>
                      <a:pt x="32" y="359"/>
                    </a:cubicBezTo>
                    <a:cubicBezTo>
                      <a:pt x="43" y="353"/>
                      <a:pt x="54" y="348"/>
                      <a:pt x="71" y="342"/>
                    </a:cubicBezTo>
                    <a:lnTo>
                      <a:pt x="82" y="342"/>
                    </a:lnTo>
                    <a:cubicBezTo>
                      <a:pt x="82" y="342"/>
                      <a:pt x="87" y="340"/>
                      <a:pt x="88" y="340"/>
                    </a:cubicBezTo>
                    <a:cubicBezTo>
                      <a:pt x="89" y="340"/>
                      <a:pt x="89" y="340"/>
                      <a:pt x="87" y="342"/>
                    </a:cubicBezTo>
                    <a:cubicBezTo>
                      <a:pt x="93" y="337"/>
                      <a:pt x="104" y="337"/>
                      <a:pt x="115" y="331"/>
                    </a:cubicBezTo>
                    <a:lnTo>
                      <a:pt x="132" y="326"/>
                    </a:lnTo>
                    <a:lnTo>
                      <a:pt x="154" y="320"/>
                    </a:lnTo>
                    <a:cubicBezTo>
                      <a:pt x="165" y="315"/>
                      <a:pt x="176" y="309"/>
                      <a:pt x="181" y="304"/>
                    </a:cubicBezTo>
                    <a:cubicBezTo>
                      <a:pt x="203" y="287"/>
                      <a:pt x="220" y="265"/>
                      <a:pt x="236" y="243"/>
                    </a:cubicBezTo>
                    <a:cubicBezTo>
                      <a:pt x="253" y="221"/>
                      <a:pt x="269" y="199"/>
                      <a:pt x="286" y="177"/>
                    </a:cubicBezTo>
                    <a:cubicBezTo>
                      <a:pt x="286" y="166"/>
                      <a:pt x="291" y="160"/>
                      <a:pt x="291" y="155"/>
                    </a:cubicBezTo>
                    <a:lnTo>
                      <a:pt x="291" y="138"/>
                    </a:lnTo>
                    <a:lnTo>
                      <a:pt x="291" y="127"/>
                    </a:lnTo>
                    <a:cubicBezTo>
                      <a:pt x="294" y="118"/>
                      <a:pt x="294" y="108"/>
                      <a:pt x="292" y="96"/>
                    </a:cubicBezTo>
                    <a:lnTo>
                      <a:pt x="292" y="96"/>
                    </a:lnTo>
                    <a:cubicBezTo>
                      <a:pt x="293" y="97"/>
                      <a:pt x="293" y="98"/>
                      <a:pt x="294" y="98"/>
                    </a:cubicBezTo>
                    <a:cubicBezTo>
                      <a:pt x="294" y="98"/>
                      <a:pt x="291" y="88"/>
                      <a:pt x="291" y="83"/>
                    </a:cubicBezTo>
                    <a:cubicBezTo>
                      <a:pt x="291" y="83"/>
                      <a:pt x="291" y="72"/>
                      <a:pt x="297" y="67"/>
                    </a:cubicBezTo>
                    <a:cubicBezTo>
                      <a:pt x="302" y="50"/>
                      <a:pt x="302" y="34"/>
                      <a:pt x="297" y="17"/>
                    </a:cubicBezTo>
                    <a:cubicBezTo>
                      <a:pt x="291" y="6"/>
                      <a:pt x="280" y="1"/>
                      <a:pt x="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6223631" y="3281844"/>
                <a:ext cx="25438" cy="2506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32" extrusionOk="0">
                    <a:moveTo>
                      <a:pt x="269" y="0"/>
                    </a:moveTo>
                    <a:cubicBezTo>
                      <a:pt x="260" y="0"/>
                      <a:pt x="252" y="3"/>
                      <a:pt x="243" y="10"/>
                    </a:cubicBezTo>
                    <a:lnTo>
                      <a:pt x="237" y="10"/>
                    </a:lnTo>
                    <a:cubicBezTo>
                      <a:pt x="226" y="10"/>
                      <a:pt x="215" y="15"/>
                      <a:pt x="204" y="21"/>
                    </a:cubicBezTo>
                    <a:cubicBezTo>
                      <a:pt x="188" y="26"/>
                      <a:pt x="177" y="37"/>
                      <a:pt x="166" y="54"/>
                    </a:cubicBezTo>
                    <a:lnTo>
                      <a:pt x="155" y="65"/>
                    </a:lnTo>
                    <a:cubicBezTo>
                      <a:pt x="144" y="76"/>
                      <a:pt x="138" y="87"/>
                      <a:pt x="127" y="98"/>
                    </a:cubicBezTo>
                    <a:cubicBezTo>
                      <a:pt x="116" y="109"/>
                      <a:pt x="111" y="120"/>
                      <a:pt x="105" y="131"/>
                    </a:cubicBezTo>
                    <a:cubicBezTo>
                      <a:pt x="100" y="131"/>
                      <a:pt x="94" y="136"/>
                      <a:pt x="89" y="142"/>
                    </a:cubicBezTo>
                    <a:cubicBezTo>
                      <a:pt x="84" y="150"/>
                      <a:pt x="77" y="159"/>
                      <a:pt x="71" y="168"/>
                    </a:cubicBezTo>
                    <a:lnTo>
                      <a:pt x="71" y="168"/>
                    </a:lnTo>
                    <a:cubicBezTo>
                      <a:pt x="61" y="181"/>
                      <a:pt x="48" y="193"/>
                      <a:pt x="39" y="202"/>
                    </a:cubicBezTo>
                    <a:lnTo>
                      <a:pt x="50" y="192"/>
                    </a:lnTo>
                    <a:lnTo>
                      <a:pt x="50" y="192"/>
                    </a:lnTo>
                    <a:cubicBezTo>
                      <a:pt x="39" y="203"/>
                      <a:pt x="28" y="214"/>
                      <a:pt x="23" y="230"/>
                    </a:cubicBezTo>
                    <a:cubicBezTo>
                      <a:pt x="17" y="230"/>
                      <a:pt x="17" y="236"/>
                      <a:pt x="17" y="241"/>
                    </a:cubicBezTo>
                    <a:cubicBezTo>
                      <a:pt x="1" y="269"/>
                      <a:pt x="12" y="307"/>
                      <a:pt x="39" y="318"/>
                    </a:cubicBezTo>
                    <a:cubicBezTo>
                      <a:pt x="55" y="326"/>
                      <a:pt x="71" y="331"/>
                      <a:pt x="88" y="331"/>
                    </a:cubicBezTo>
                    <a:cubicBezTo>
                      <a:pt x="93" y="331"/>
                      <a:pt x="99" y="331"/>
                      <a:pt x="105" y="329"/>
                    </a:cubicBezTo>
                    <a:cubicBezTo>
                      <a:pt x="149" y="318"/>
                      <a:pt x="188" y="302"/>
                      <a:pt x="226" y="280"/>
                    </a:cubicBezTo>
                    <a:cubicBezTo>
                      <a:pt x="243" y="269"/>
                      <a:pt x="254" y="258"/>
                      <a:pt x="271" y="241"/>
                    </a:cubicBezTo>
                    <a:cubicBezTo>
                      <a:pt x="282" y="230"/>
                      <a:pt x="293" y="213"/>
                      <a:pt x="304" y="197"/>
                    </a:cubicBezTo>
                    <a:cubicBezTo>
                      <a:pt x="309" y="186"/>
                      <a:pt x="315" y="175"/>
                      <a:pt x="320" y="169"/>
                    </a:cubicBezTo>
                    <a:cubicBezTo>
                      <a:pt x="326" y="153"/>
                      <a:pt x="331" y="142"/>
                      <a:pt x="331" y="131"/>
                    </a:cubicBezTo>
                    <a:cubicBezTo>
                      <a:pt x="337" y="114"/>
                      <a:pt x="331" y="98"/>
                      <a:pt x="331" y="87"/>
                    </a:cubicBezTo>
                    <a:cubicBezTo>
                      <a:pt x="326" y="70"/>
                      <a:pt x="320" y="54"/>
                      <a:pt x="315" y="43"/>
                    </a:cubicBezTo>
                    <a:lnTo>
                      <a:pt x="304" y="21"/>
                    </a:lnTo>
                    <a:cubicBezTo>
                      <a:pt x="294" y="7"/>
                      <a:pt x="282" y="0"/>
                      <a:pt x="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>
                <a:off x="6253144" y="3250519"/>
                <a:ext cx="906" cy="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0"/>
              <p:cNvSpPr/>
              <p:nvPr/>
            </p:nvSpPr>
            <p:spPr>
              <a:xfrm>
                <a:off x="6236086" y="3250745"/>
                <a:ext cx="22569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48" extrusionOk="0">
                    <a:moveTo>
                      <a:pt x="222" y="1"/>
                    </a:moveTo>
                    <a:cubicBezTo>
                      <a:pt x="207" y="1"/>
                      <a:pt x="195" y="7"/>
                      <a:pt x="183" y="20"/>
                    </a:cubicBezTo>
                    <a:cubicBezTo>
                      <a:pt x="177" y="25"/>
                      <a:pt x="172" y="31"/>
                      <a:pt x="166" y="36"/>
                    </a:cubicBezTo>
                    <a:cubicBezTo>
                      <a:pt x="161" y="42"/>
                      <a:pt x="155" y="47"/>
                      <a:pt x="155" y="53"/>
                    </a:cubicBezTo>
                    <a:lnTo>
                      <a:pt x="144" y="64"/>
                    </a:lnTo>
                    <a:cubicBezTo>
                      <a:pt x="133" y="75"/>
                      <a:pt x="128" y="80"/>
                      <a:pt x="117" y="91"/>
                    </a:cubicBezTo>
                    <a:cubicBezTo>
                      <a:pt x="111" y="97"/>
                      <a:pt x="94" y="108"/>
                      <a:pt x="83" y="119"/>
                    </a:cubicBezTo>
                    <a:lnTo>
                      <a:pt x="100" y="103"/>
                    </a:lnTo>
                    <a:lnTo>
                      <a:pt x="100" y="103"/>
                    </a:lnTo>
                    <a:cubicBezTo>
                      <a:pt x="89" y="113"/>
                      <a:pt x="83" y="119"/>
                      <a:pt x="72" y="124"/>
                    </a:cubicBezTo>
                    <a:cubicBezTo>
                      <a:pt x="67" y="130"/>
                      <a:pt x="61" y="130"/>
                      <a:pt x="56" y="135"/>
                    </a:cubicBezTo>
                    <a:cubicBezTo>
                      <a:pt x="50" y="141"/>
                      <a:pt x="50" y="146"/>
                      <a:pt x="50" y="146"/>
                    </a:cubicBezTo>
                    <a:cubicBezTo>
                      <a:pt x="45" y="152"/>
                      <a:pt x="39" y="157"/>
                      <a:pt x="34" y="157"/>
                    </a:cubicBezTo>
                    <a:cubicBezTo>
                      <a:pt x="1" y="185"/>
                      <a:pt x="12" y="240"/>
                      <a:pt x="50" y="245"/>
                    </a:cubicBezTo>
                    <a:lnTo>
                      <a:pt x="89" y="245"/>
                    </a:lnTo>
                    <a:cubicBezTo>
                      <a:pt x="94" y="247"/>
                      <a:pt x="99" y="248"/>
                      <a:pt x="105" y="248"/>
                    </a:cubicBezTo>
                    <a:cubicBezTo>
                      <a:pt x="118" y="248"/>
                      <a:pt x="134" y="244"/>
                      <a:pt x="150" y="240"/>
                    </a:cubicBezTo>
                    <a:cubicBezTo>
                      <a:pt x="172" y="234"/>
                      <a:pt x="188" y="223"/>
                      <a:pt x="205" y="212"/>
                    </a:cubicBezTo>
                    <a:cubicBezTo>
                      <a:pt x="221" y="196"/>
                      <a:pt x="238" y="185"/>
                      <a:pt x="249" y="168"/>
                    </a:cubicBezTo>
                    <a:lnTo>
                      <a:pt x="265" y="152"/>
                    </a:lnTo>
                    <a:cubicBezTo>
                      <a:pt x="271" y="141"/>
                      <a:pt x="276" y="135"/>
                      <a:pt x="282" y="130"/>
                    </a:cubicBezTo>
                    <a:cubicBezTo>
                      <a:pt x="287" y="119"/>
                      <a:pt x="287" y="108"/>
                      <a:pt x="287" y="97"/>
                    </a:cubicBezTo>
                    <a:cubicBezTo>
                      <a:pt x="287" y="86"/>
                      <a:pt x="293" y="80"/>
                      <a:pt x="298" y="75"/>
                    </a:cubicBezTo>
                    <a:cubicBezTo>
                      <a:pt x="298" y="53"/>
                      <a:pt x="293" y="31"/>
                      <a:pt x="276" y="14"/>
                    </a:cubicBezTo>
                    <a:lnTo>
                      <a:pt x="265" y="9"/>
                    </a:lnTo>
                    <a:lnTo>
                      <a:pt x="265" y="9"/>
                    </a:lnTo>
                    <a:cubicBezTo>
                      <a:pt x="265" y="9"/>
                      <a:pt x="265" y="9"/>
                      <a:pt x="265" y="9"/>
                    </a:cubicBezTo>
                    <a:lnTo>
                      <a:pt x="265" y="9"/>
                    </a:lnTo>
                    <a:cubicBezTo>
                      <a:pt x="258" y="4"/>
                      <a:pt x="249" y="1"/>
                      <a:pt x="240" y="1"/>
                    </a:cubicBezTo>
                    <a:cubicBezTo>
                      <a:pt x="237" y="1"/>
                      <a:pt x="234" y="1"/>
                      <a:pt x="232" y="2"/>
                    </a:cubicBezTo>
                    <a:lnTo>
                      <a:pt x="232" y="2"/>
                    </a:lnTo>
                    <a:cubicBezTo>
                      <a:pt x="228" y="1"/>
                      <a:pt x="225" y="1"/>
                      <a:pt x="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6254428" y="3250972"/>
                <a:ext cx="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6253975" y="3250972"/>
                <a:ext cx="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6139620" y="3360119"/>
                <a:ext cx="20456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7" extrusionOk="0">
                    <a:moveTo>
                      <a:pt x="237" y="1"/>
                    </a:moveTo>
                    <a:cubicBezTo>
                      <a:pt x="225" y="1"/>
                      <a:pt x="214" y="7"/>
                      <a:pt x="210" y="19"/>
                    </a:cubicBezTo>
                    <a:cubicBezTo>
                      <a:pt x="199" y="36"/>
                      <a:pt x="188" y="36"/>
                      <a:pt x="177" y="47"/>
                    </a:cubicBezTo>
                    <a:cubicBezTo>
                      <a:pt x="172" y="58"/>
                      <a:pt x="161" y="69"/>
                      <a:pt x="150" y="80"/>
                    </a:cubicBezTo>
                    <a:lnTo>
                      <a:pt x="144" y="85"/>
                    </a:lnTo>
                    <a:lnTo>
                      <a:pt x="139" y="85"/>
                    </a:lnTo>
                    <a:cubicBezTo>
                      <a:pt x="122" y="91"/>
                      <a:pt x="106" y="102"/>
                      <a:pt x="95" y="113"/>
                    </a:cubicBezTo>
                    <a:cubicBezTo>
                      <a:pt x="89" y="124"/>
                      <a:pt x="83" y="129"/>
                      <a:pt x="78" y="135"/>
                    </a:cubicBezTo>
                    <a:lnTo>
                      <a:pt x="67" y="146"/>
                    </a:lnTo>
                    <a:lnTo>
                      <a:pt x="61" y="151"/>
                    </a:lnTo>
                    <a:cubicBezTo>
                      <a:pt x="50" y="162"/>
                      <a:pt x="39" y="174"/>
                      <a:pt x="34" y="185"/>
                    </a:cubicBezTo>
                    <a:cubicBezTo>
                      <a:pt x="28" y="196"/>
                      <a:pt x="23" y="201"/>
                      <a:pt x="23" y="212"/>
                    </a:cubicBezTo>
                    <a:lnTo>
                      <a:pt x="12" y="218"/>
                    </a:lnTo>
                    <a:cubicBezTo>
                      <a:pt x="1" y="223"/>
                      <a:pt x="12" y="234"/>
                      <a:pt x="17" y="234"/>
                    </a:cubicBezTo>
                    <a:lnTo>
                      <a:pt x="28" y="234"/>
                    </a:lnTo>
                    <a:cubicBezTo>
                      <a:pt x="34" y="240"/>
                      <a:pt x="45" y="245"/>
                      <a:pt x="50" y="245"/>
                    </a:cubicBezTo>
                    <a:cubicBezTo>
                      <a:pt x="61" y="251"/>
                      <a:pt x="72" y="256"/>
                      <a:pt x="83" y="256"/>
                    </a:cubicBezTo>
                    <a:cubicBezTo>
                      <a:pt x="111" y="251"/>
                      <a:pt x="139" y="240"/>
                      <a:pt x="161" y="229"/>
                    </a:cubicBezTo>
                    <a:cubicBezTo>
                      <a:pt x="172" y="223"/>
                      <a:pt x="177" y="218"/>
                      <a:pt x="188" y="212"/>
                    </a:cubicBezTo>
                    <a:cubicBezTo>
                      <a:pt x="205" y="201"/>
                      <a:pt x="216" y="185"/>
                      <a:pt x="216" y="162"/>
                    </a:cubicBezTo>
                    <a:cubicBezTo>
                      <a:pt x="232" y="146"/>
                      <a:pt x="243" y="124"/>
                      <a:pt x="254" y="102"/>
                    </a:cubicBezTo>
                    <a:cubicBezTo>
                      <a:pt x="260" y="91"/>
                      <a:pt x="265" y="74"/>
                      <a:pt x="265" y="58"/>
                    </a:cubicBezTo>
                    <a:cubicBezTo>
                      <a:pt x="265" y="41"/>
                      <a:pt x="271" y="14"/>
                      <a:pt x="249" y="3"/>
                    </a:cubicBezTo>
                    <a:cubicBezTo>
                      <a:pt x="245" y="1"/>
                      <a:pt x="240" y="1"/>
                      <a:pt x="2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6431960" y="2929494"/>
                <a:ext cx="116469" cy="118357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68" extrusionOk="0">
                    <a:moveTo>
                      <a:pt x="778" y="188"/>
                    </a:moveTo>
                    <a:cubicBezTo>
                      <a:pt x="785" y="188"/>
                      <a:pt x="792" y="188"/>
                      <a:pt x="799" y="188"/>
                    </a:cubicBezTo>
                    <a:cubicBezTo>
                      <a:pt x="1097" y="199"/>
                      <a:pt x="1278" y="464"/>
                      <a:pt x="1322" y="739"/>
                    </a:cubicBezTo>
                    <a:cubicBezTo>
                      <a:pt x="1366" y="998"/>
                      <a:pt x="1229" y="1251"/>
                      <a:pt x="986" y="1356"/>
                    </a:cubicBezTo>
                    <a:cubicBezTo>
                      <a:pt x="917" y="1383"/>
                      <a:pt x="845" y="1396"/>
                      <a:pt x="774" y="1396"/>
                    </a:cubicBezTo>
                    <a:cubicBezTo>
                      <a:pt x="586" y="1396"/>
                      <a:pt x="404" y="1305"/>
                      <a:pt x="292" y="1141"/>
                    </a:cubicBezTo>
                    <a:cubicBezTo>
                      <a:pt x="32" y="756"/>
                      <a:pt x="285" y="188"/>
                      <a:pt x="778" y="188"/>
                    </a:cubicBezTo>
                    <a:close/>
                    <a:moveTo>
                      <a:pt x="770" y="1"/>
                    </a:moveTo>
                    <a:cubicBezTo>
                      <a:pt x="641" y="1"/>
                      <a:pt x="513" y="35"/>
                      <a:pt x="397" y="100"/>
                    </a:cubicBezTo>
                    <a:cubicBezTo>
                      <a:pt x="342" y="139"/>
                      <a:pt x="287" y="177"/>
                      <a:pt x="237" y="227"/>
                    </a:cubicBezTo>
                    <a:cubicBezTo>
                      <a:pt x="144" y="298"/>
                      <a:pt x="77" y="398"/>
                      <a:pt x="50" y="508"/>
                    </a:cubicBezTo>
                    <a:cubicBezTo>
                      <a:pt x="0" y="690"/>
                      <a:pt x="17" y="888"/>
                      <a:pt x="100" y="1059"/>
                    </a:cubicBezTo>
                    <a:cubicBezTo>
                      <a:pt x="160" y="1224"/>
                      <a:pt x="276" y="1367"/>
                      <a:pt x="425" y="1461"/>
                    </a:cubicBezTo>
                    <a:cubicBezTo>
                      <a:pt x="544" y="1534"/>
                      <a:pt x="672" y="1568"/>
                      <a:pt x="798" y="1568"/>
                    </a:cubicBezTo>
                    <a:cubicBezTo>
                      <a:pt x="1154" y="1568"/>
                      <a:pt x="1487" y="1298"/>
                      <a:pt x="1515" y="899"/>
                    </a:cubicBezTo>
                    <a:cubicBezTo>
                      <a:pt x="1543" y="535"/>
                      <a:pt x="1333" y="133"/>
                      <a:pt x="970" y="28"/>
                    </a:cubicBezTo>
                    <a:cubicBezTo>
                      <a:pt x="904" y="10"/>
                      <a:pt x="837" y="1"/>
                      <a:pt x="7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6463587" y="2961423"/>
                <a:ext cx="39553" cy="1471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95" extrusionOk="0">
                    <a:moveTo>
                      <a:pt x="416" y="0"/>
                    </a:moveTo>
                    <a:cubicBezTo>
                      <a:pt x="377" y="0"/>
                      <a:pt x="337" y="7"/>
                      <a:pt x="303" y="24"/>
                    </a:cubicBezTo>
                    <a:cubicBezTo>
                      <a:pt x="253" y="41"/>
                      <a:pt x="204" y="52"/>
                      <a:pt x="160" y="68"/>
                    </a:cubicBezTo>
                    <a:lnTo>
                      <a:pt x="88" y="96"/>
                    </a:lnTo>
                    <a:cubicBezTo>
                      <a:pt x="77" y="101"/>
                      <a:pt x="66" y="107"/>
                      <a:pt x="55" y="118"/>
                    </a:cubicBezTo>
                    <a:cubicBezTo>
                      <a:pt x="50" y="118"/>
                      <a:pt x="44" y="123"/>
                      <a:pt x="39" y="123"/>
                    </a:cubicBezTo>
                    <a:cubicBezTo>
                      <a:pt x="39" y="123"/>
                      <a:pt x="28" y="134"/>
                      <a:pt x="28" y="140"/>
                    </a:cubicBezTo>
                    <a:cubicBezTo>
                      <a:pt x="0" y="151"/>
                      <a:pt x="6" y="189"/>
                      <a:pt x="39" y="189"/>
                    </a:cubicBezTo>
                    <a:lnTo>
                      <a:pt x="55" y="195"/>
                    </a:lnTo>
                    <a:lnTo>
                      <a:pt x="94" y="195"/>
                    </a:lnTo>
                    <a:cubicBezTo>
                      <a:pt x="116" y="189"/>
                      <a:pt x="132" y="189"/>
                      <a:pt x="154" y="189"/>
                    </a:cubicBezTo>
                    <a:cubicBezTo>
                      <a:pt x="193" y="189"/>
                      <a:pt x="231" y="178"/>
                      <a:pt x="270" y="173"/>
                    </a:cubicBezTo>
                    <a:cubicBezTo>
                      <a:pt x="308" y="162"/>
                      <a:pt x="353" y="156"/>
                      <a:pt x="397" y="145"/>
                    </a:cubicBezTo>
                    <a:cubicBezTo>
                      <a:pt x="402" y="145"/>
                      <a:pt x="413" y="140"/>
                      <a:pt x="419" y="140"/>
                    </a:cubicBezTo>
                    <a:cubicBezTo>
                      <a:pt x="424" y="145"/>
                      <a:pt x="430" y="145"/>
                      <a:pt x="435" y="151"/>
                    </a:cubicBezTo>
                    <a:lnTo>
                      <a:pt x="474" y="151"/>
                    </a:lnTo>
                    <a:cubicBezTo>
                      <a:pt x="496" y="140"/>
                      <a:pt x="518" y="118"/>
                      <a:pt x="518" y="90"/>
                    </a:cubicBezTo>
                    <a:cubicBezTo>
                      <a:pt x="523" y="46"/>
                      <a:pt x="496" y="8"/>
                      <a:pt x="452" y="2"/>
                    </a:cubicBezTo>
                    <a:cubicBezTo>
                      <a:pt x="440" y="1"/>
                      <a:pt x="428" y="0"/>
                      <a:pt x="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6458530" y="2977500"/>
                <a:ext cx="68689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73" extrusionOk="0">
                    <a:moveTo>
                      <a:pt x="783" y="1"/>
                    </a:moveTo>
                    <a:cubicBezTo>
                      <a:pt x="735" y="1"/>
                      <a:pt x="683" y="16"/>
                      <a:pt x="634" y="26"/>
                    </a:cubicBezTo>
                    <a:cubicBezTo>
                      <a:pt x="557" y="42"/>
                      <a:pt x="491" y="59"/>
                      <a:pt x="420" y="81"/>
                    </a:cubicBezTo>
                    <a:cubicBezTo>
                      <a:pt x="342" y="98"/>
                      <a:pt x="282" y="125"/>
                      <a:pt x="205" y="147"/>
                    </a:cubicBezTo>
                    <a:cubicBezTo>
                      <a:pt x="139" y="169"/>
                      <a:pt x="73" y="202"/>
                      <a:pt x="12" y="241"/>
                    </a:cubicBezTo>
                    <a:cubicBezTo>
                      <a:pt x="1" y="246"/>
                      <a:pt x="6" y="263"/>
                      <a:pt x="17" y="268"/>
                    </a:cubicBezTo>
                    <a:cubicBezTo>
                      <a:pt x="53" y="271"/>
                      <a:pt x="89" y="272"/>
                      <a:pt x="125" y="272"/>
                    </a:cubicBezTo>
                    <a:cubicBezTo>
                      <a:pt x="161" y="272"/>
                      <a:pt x="196" y="271"/>
                      <a:pt x="232" y="268"/>
                    </a:cubicBezTo>
                    <a:cubicBezTo>
                      <a:pt x="304" y="263"/>
                      <a:pt x="381" y="257"/>
                      <a:pt x="453" y="246"/>
                    </a:cubicBezTo>
                    <a:cubicBezTo>
                      <a:pt x="524" y="241"/>
                      <a:pt x="601" y="230"/>
                      <a:pt x="673" y="219"/>
                    </a:cubicBezTo>
                    <a:cubicBezTo>
                      <a:pt x="750" y="208"/>
                      <a:pt x="849" y="197"/>
                      <a:pt x="899" y="120"/>
                    </a:cubicBezTo>
                    <a:cubicBezTo>
                      <a:pt x="910" y="92"/>
                      <a:pt x="904" y="54"/>
                      <a:pt x="877" y="31"/>
                    </a:cubicBezTo>
                    <a:cubicBezTo>
                      <a:pt x="849" y="9"/>
                      <a:pt x="817" y="1"/>
                      <a:pt x="7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6159170" y="3163639"/>
                <a:ext cx="1736" cy="12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12" y="0"/>
                    </a:moveTo>
                    <a:cubicBezTo>
                      <a:pt x="1" y="0"/>
                      <a:pt x="1" y="17"/>
                      <a:pt x="12" y="17"/>
                    </a:cubicBezTo>
                    <a:cubicBezTo>
                      <a:pt x="23" y="17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6052364" y="3124539"/>
                <a:ext cx="48309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86" extrusionOk="0">
                    <a:moveTo>
                      <a:pt x="628" y="0"/>
                    </a:moveTo>
                    <a:cubicBezTo>
                      <a:pt x="595" y="0"/>
                      <a:pt x="567" y="11"/>
                      <a:pt x="540" y="33"/>
                    </a:cubicBezTo>
                    <a:cubicBezTo>
                      <a:pt x="512" y="56"/>
                      <a:pt x="479" y="83"/>
                      <a:pt x="452" y="111"/>
                    </a:cubicBezTo>
                    <a:cubicBezTo>
                      <a:pt x="397" y="166"/>
                      <a:pt x="342" y="221"/>
                      <a:pt x="292" y="276"/>
                    </a:cubicBezTo>
                    <a:lnTo>
                      <a:pt x="138" y="441"/>
                    </a:lnTo>
                    <a:cubicBezTo>
                      <a:pt x="77" y="491"/>
                      <a:pt x="33" y="557"/>
                      <a:pt x="6" y="634"/>
                    </a:cubicBezTo>
                    <a:cubicBezTo>
                      <a:pt x="1" y="662"/>
                      <a:pt x="24" y="686"/>
                      <a:pt x="48" y="686"/>
                    </a:cubicBezTo>
                    <a:cubicBezTo>
                      <a:pt x="52" y="686"/>
                      <a:pt x="56" y="685"/>
                      <a:pt x="61" y="683"/>
                    </a:cubicBezTo>
                    <a:cubicBezTo>
                      <a:pt x="132" y="650"/>
                      <a:pt x="193" y="601"/>
                      <a:pt x="242" y="540"/>
                    </a:cubicBezTo>
                    <a:lnTo>
                      <a:pt x="397" y="369"/>
                    </a:lnTo>
                    <a:cubicBezTo>
                      <a:pt x="446" y="314"/>
                      <a:pt x="496" y="259"/>
                      <a:pt x="545" y="199"/>
                    </a:cubicBezTo>
                    <a:cubicBezTo>
                      <a:pt x="567" y="171"/>
                      <a:pt x="589" y="138"/>
                      <a:pt x="612" y="105"/>
                    </a:cubicBezTo>
                    <a:cubicBezTo>
                      <a:pt x="634" y="78"/>
                      <a:pt x="639" y="44"/>
                      <a:pt x="639" y="11"/>
                    </a:cubicBezTo>
                    <a:cubicBezTo>
                      <a:pt x="639" y="6"/>
                      <a:pt x="634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>
                <a:off x="6049571" y="3125219"/>
                <a:ext cx="129905" cy="155343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058" extrusionOk="0">
                    <a:moveTo>
                      <a:pt x="1710" y="1"/>
                    </a:moveTo>
                    <a:cubicBezTo>
                      <a:pt x="1708" y="1"/>
                      <a:pt x="1707" y="1"/>
                      <a:pt x="1706" y="2"/>
                    </a:cubicBezTo>
                    <a:cubicBezTo>
                      <a:pt x="1624" y="69"/>
                      <a:pt x="1552" y="146"/>
                      <a:pt x="1491" y="228"/>
                    </a:cubicBezTo>
                    <a:cubicBezTo>
                      <a:pt x="1414" y="322"/>
                      <a:pt x="1343" y="405"/>
                      <a:pt x="1265" y="493"/>
                    </a:cubicBezTo>
                    <a:cubicBezTo>
                      <a:pt x="1117" y="658"/>
                      <a:pt x="957" y="818"/>
                      <a:pt x="803" y="983"/>
                    </a:cubicBezTo>
                    <a:cubicBezTo>
                      <a:pt x="649" y="1148"/>
                      <a:pt x="500" y="1308"/>
                      <a:pt x="357" y="1479"/>
                    </a:cubicBezTo>
                    <a:cubicBezTo>
                      <a:pt x="285" y="1567"/>
                      <a:pt x="213" y="1661"/>
                      <a:pt x="147" y="1754"/>
                    </a:cubicBezTo>
                    <a:cubicBezTo>
                      <a:pt x="87" y="1831"/>
                      <a:pt x="37" y="1919"/>
                      <a:pt x="4" y="2019"/>
                    </a:cubicBezTo>
                    <a:cubicBezTo>
                      <a:pt x="0" y="2044"/>
                      <a:pt x="18" y="2057"/>
                      <a:pt x="37" y="2057"/>
                    </a:cubicBezTo>
                    <a:cubicBezTo>
                      <a:pt x="47" y="2057"/>
                      <a:pt x="57" y="2054"/>
                      <a:pt x="65" y="2046"/>
                    </a:cubicBezTo>
                    <a:cubicBezTo>
                      <a:pt x="142" y="1963"/>
                      <a:pt x="213" y="1875"/>
                      <a:pt x="274" y="1776"/>
                    </a:cubicBezTo>
                    <a:cubicBezTo>
                      <a:pt x="335" y="1688"/>
                      <a:pt x="406" y="1605"/>
                      <a:pt x="472" y="1523"/>
                    </a:cubicBezTo>
                    <a:cubicBezTo>
                      <a:pt x="621" y="1352"/>
                      <a:pt x="775" y="1187"/>
                      <a:pt x="924" y="1027"/>
                    </a:cubicBezTo>
                    <a:cubicBezTo>
                      <a:pt x="1078" y="862"/>
                      <a:pt x="1227" y="708"/>
                      <a:pt x="1370" y="542"/>
                    </a:cubicBezTo>
                    <a:cubicBezTo>
                      <a:pt x="1502" y="394"/>
                      <a:pt x="1673" y="217"/>
                      <a:pt x="1712" y="13"/>
                    </a:cubicBezTo>
                    <a:cubicBezTo>
                      <a:pt x="1721" y="9"/>
                      <a:pt x="1715" y="1"/>
                      <a:pt x="17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0"/>
              <p:cNvSpPr/>
              <p:nvPr/>
            </p:nvSpPr>
            <p:spPr>
              <a:xfrm>
                <a:off x="6272090" y="3306828"/>
                <a:ext cx="119111" cy="131566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743" extrusionOk="0">
                    <a:moveTo>
                      <a:pt x="1556" y="0"/>
                    </a:moveTo>
                    <a:cubicBezTo>
                      <a:pt x="1553" y="0"/>
                      <a:pt x="1549" y="1"/>
                      <a:pt x="1545" y="4"/>
                    </a:cubicBezTo>
                    <a:cubicBezTo>
                      <a:pt x="1397" y="108"/>
                      <a:pt x="1281" y="279"/>
                      <a:pt x="1165" y="417"/>
                    </a:cubicBezTo>
                    <a:cubicBezTo>
                      <a:pt x="1039" y="566"/>
                      <a:pt x="906" y="714"/>
                      <a:pt x="774" y="863"/>
                    </a:cubicBezTo>
                    <a:cubicBezTo>
                      <a:pt x="648" y="1006"/>
                      <a:pt x="515" y="1144"/>
                      <a:pt x="383" y="1282"/>
                    </a:cubicBezTo>
                    <a:cubicBezTo>
                      <a:pt x="245" y="1414"/>
                      <a:pt x="119" y="1563"/>
                      <a:pt x="9" y="1722"/>
                    </a:cubicBezTo>
                    <a:cubicBezTo>
                      <a:pt x="0" y="1731"/>
                      <a:pt x="11" y="1742"/>
                      <a:pt x="22" y="1742"/>
                    </a:cubicBezTo>
                    <a:cubicBezTo>
                      <a:pt x="25" y="1742"/>
                      <a:pt x="28" y="1741"/>
                      <a:pt x="31" y="1739"/>
                    </a:cubicBezTo>
                    <a:cubicBezTo>
                      <a:pt x="190" y="1640"/>
                      <a:pt x="339" y="1518"/>
                      <a:pt x="471" y="1375"/>
                    </a:cubicBezTo>
                    <a:cubicBezTo>
                      <a:pt x="609" y="1238"/>
                      <a:pt x="747" y="1094"/>
                      <a:pt x="873" y="946"/>
                    </a:cubicBezTo>
                    <a:cubicBezTo>
                      <a:pt x="1006" y="797"/>
                      <a:pt x="1127" y="654"/>
                      <a:pt x="1248" y="505"/>
                    </a:cubicBezTo>
                    <a:cubicBezTo>
                      <a:pt x="1364" y="356"/>
                      <a:pt x="1512" y="202"/>
                      <a:pt x="1573" y="26"/>
                    </a:cubicBezTo>
                    <a:cubicBezTo>
                      <a:pt x="1577" y="13"/>
                      <a:pt x="1568" y="0"/>
                      <a:pt x="1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0"/>
              <p:cNvSpPr/>
              <p:nvPr/>
            </p:nvSpPr>
            <p:spPr>
              <a:xfrm>
                <a:off x="6360857" y="3388424"/>
                <a:ext cx="43176" cy="4891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48" extrusionOk="0">
                    <a:moveTo>
                      <a:pt x="550" y="0"/>
                    </a:moveTo>
                    <a:cubicBezTo>
                      <a:pt x="546" y="0"/>
                      <a:pt x="543" y="1"/>
                      <a:pt x="540" y="2"/>
                    </a:cubicBezTo>
                    <a:cubicBezTo>
                      <a:pt x="518" y="30"/>
                      <a:pt x="491" y="46"/>
                      <a:pt x="469" y="74"/>
                    </a:cubicBezTo>
                    <a:lnTo>
                      <a:pt x="397" y="146"/>
                    </a:lnTo>
                    <a:cubicBezTo>
                      <a:pt x="353" y="201"/>
                      <a:pt x="303" y="250"/>
                      <a:pt x="259" y="300"/>
                    </a:cubicBezTo>
                    <a:cubicBezTo>
                      <a:pt x="215" y="349"/>
                      <a:pt x="171" y="399"/>
                      <a:pt x="122" y="449"/>
                    </a:cubicBezTo>
                    <a:cubicBezTo>
                      <a:pt x="72" y="498"/>
                      <a:pt x="17" y="548"/>
                      <a:pt x="0" y="614"/>
                    </a:cubicBezTo>
                    <a:cubicBezTo>
                      <a:pt x="0" y="633"/>
                      <a:pt x="13" y="648"/>
                      <a:pt x="31" y="648"/>
                    </a:cubicBezTo>
                    <a:cubicBezTo>
                      <a:pt x="33" y="648"/>
                      <a:pt x="36" y="648"/>
                      <a:pt x="39" y="647"/>
                    </a:cubicBezTo>
                    <a:cubicBezTo>
                      <a:pt x="105" y="630"/>
                      <a:pt x="149" y="564"/>
                      <a:pt x="193" y="515"/>
                    </a:cubicBezTo>
                    <a:cubicBezTo>
                      <a:pt x="237" y="471"/>
                      <a:pt x="287" y="410"/>
                      <a:pt x="331" y="355"/>
                    </a:cubicBezTo>
                    <a:cubicBezTo>
                      <a:pt x="375" y="300"/>
                      <a:pt x="419" y="250"/>
                      <a:pt x="458" y="195"/>
                    </a:cubicBezTo>
                    <a:lnTo>
                      <a:pt x="513" y="107"/>
                    </a:lnTo>
                    <a:cubicBezTo>
                      <a:pt x="535" y="79"/>
                      <a:pt x="551" y="52"/>
                      <a:pt x="568" y="19"/>
                    </a:cubicBezTo>
                    <a:cubicBezTo>
                      <a:pt x="572" y="6"/>
                      <a:pt x="561" y="0"/>
                      <a:pt x="5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20"/>
            <p:cNvGrpSpPr/>
            <p:nvPr/>
          </p:nvGrpSpPr>
          <p:grpSpPr>
            <a:xfrm>
              <a:off x="792801" y="2154888"/>
              <a:ext cx="576378" cy="588232"/>
              <a:chOff x="583801" y="2106513"/>
              <a:chExt cx="576378" cy="588232"/>
            </a:xfrm>
          </p:grpSpPr>
          <p:sp>
            <p:nvSpPr>
              <p:cNvPr id="395" name="Google Shape;395;p20"/>
              <p:cNvSpPr/>
              <p:nvPr/>
            </p:nvSpPr>
            <p:spPr>
              <a:xfrm>
                <a:off x="635942" y="2173638"/>
                <a:ext cx="418814" cy="437325"/>
              </a:xfrm>
              <a:custGeom>
                <a:avLst/>
                <a:gdLst/>
                <a:ahLst/>
                <a:cxnLst/>
                <a:rect l="l" t="t" r="r" b="b"/>
                <a:pathLst>
                  <a:path w="7261" h="7576" extrusionOk="0">
                    <a:moveTo>
                      <a:pt x="2821" y="538"/>
                    </a:moveTo>
                    <a:cubicBezTo>
                      <a:pt x="3110" y="538"/>
                      <a:pt x="3394" y="593"/>
                      <a:pt x="3652" y="715"/>
                    </a:cubicBezTo>
                    <a:cubicBezTo>
                      <a:pt x="4203" y="968"/>
                      <a:pt x="4534" y="1508"/>
                      <a:pt x="4787" y="2037"/>
                    </a:cubicBezTo>
                    <a:cubicBezTo>
                      <a:pt x="5018" y="2532"/>
                      <a:pt x="5123" y="3072"/>
                      <a:pt x="4974" y="3606"/>
                    </a:cubicBezTo>
                    <a:cubicBezTo>
                      <a:pt x="4717" y="4565"/>
                      <a:pt x="3840" y="5222"/>
                      <a:pt x="2855" y="5222"/>
                    </a:cubicBezTo>
                    <a:cubicBezTo>
                      <a:pt x="2827" y="5222"/>
                      <a:pt x="2799" y="5222"/>
                      <a:pt x="2771" y="5220"/>
                    </a:cubicBezTo>
                    <a:cubicBezTo>
                      <a:pt x="1702" y="5171"/>
                      <a:pt x="793" y="4488"/>
                      <a:pt x="540" y="3436"/>
                    </a:cubicBezTo>
                    <a:cubicBezTo>
                      <a:pt x="452" y="3094"/>
                      <a:pt x="435" y="2731"/>
                      <a:pt x="485" y="2378"/>
                    </a:cubicBezTo>
                    <a:cubicBezTo>
                      <a:pt x="523" y="2125"/>
                      <a:pt x="573" y="1844"/>
                      <a:pt x="716" y="1629"/>
                    </a:cubicBezTo>
                    <a:cubicBezTo>
                      <a:pt x="1151" y="978"/>
                      <a:pt x="2007" y="538"/>
                      <a:pt x="2821" y="538"/>
                    </a:cubicBezTo>
                    <a:close/>
                    <a:moveTo>
                      <a:pt x="4754" y="4769"/>
                    </a:moveTo>
                    <a:cubicBezTo>
                      <a:pt x="4870" y="4884"/>
                      <a:pt x="4991" y="5000"/>
                      <a:pt x="5118" y="5116"/>
                    </a:cubicBezTo>
                    <a:lnTo>
                      <a:pt x="5107" y="5132"/>
                    </a:lnTo>
                    <a:lnTo>
                      <a:pt x="5085" y="5160"/>
                    </a:lnTo>
                    <a:lnTo>
                      <a:pt x="5079" y="5165"/>
                    </a:lnTo>
                    <a:cubicBezTo>
                      <a:pt x="5062" y="5182"/>
                      <a:pt x="5051" y="5198"/>
                      <a:pt x="5035" y="5215"/>
                    </a:cubicBezTo>
                    <a:cubicBezTo>
                      <a:pt x="5002" y="5243"/>
                      <a:pt x="4963" y="5270"/>
                      <a:pt x="4919" y="5292"/>
                    </a:cubicBezTo>
                    <a:cubicBezTo>
                      <a:pt x="4842" y="5204"/>
                      <a:pt x="4749" y="5127"/>
                      <a:pt x="4655" y="5061"/>
                    </a:cubicBezTo>
                    <a:cubicBezTo>
                      <a:pt x="4616" y="5033"/>
                      <a:pt x="4572" y="5006"/>
                      <a:pt x="4528" y="4984"/>
                    </a:cubicBezTo>
                    <a:cubicBezTo>
                      <a:pt x="4605" y="4918"/>
                      <a:pt x="4682" y="4846"/>
                      <a:pt x="4754" y="4769"/>
                    </a:cubicBezTo>
                    <a:close/>
                    <a:moveTo>
                      <a:pt x="5564" y="5358"/>
                    </a:moveTo>
                    <a:cubicBezTo>
                      <a:pt x="5624" y="5358"/>
                      <a:pt x="5690" y="5375"/>
                      <a:pt x="5746" y="5408"/>
                    </a:cubicBezTo>
                    <a:cubicBezTo>
                      <a:pt x="5652" y="5430"/>
                      <a:pt x="5569" y="5468"/>
                      <a:pt x="5498" y="5523"/>
                    </a:cubicBezTo>
                    <a:cubicBezTo>
                      <a:pt x="5376" y="5617"/>
                      <a:pt x="5283" y="5733"/>
                      <a:pt x="5211" y="5859"/>
                    </a:cubicBezTo>
                    <a:cubicBezTo>
                      <a:pt x="5173" y="5926"/>
                      <a:pt x="5140" y="5992"/>
                      <a:pt x="5107" y="6058"/>
                    </a:cubicBezTo>
                    <a:cubicBezTo>
                      <a:pt x="5085" y="6091"/>
                      <a:pt x="5068" y="6129"/>
                      <a:pt x="5057" y="6162"/>
                    </a:cubicBezTo>
                    <a:cubicBezTo>
                      <a:pt x="5046" y="6146"/>
                      <a:pt x="5035" y="6135"/>
                      <a:pt x="5024" y="6118"/>
                    </a:cubicBezTo>
                    <a:cubicBezTo>
                      <a:pt x="4958" y="6030"/>
                      <a:pt x="4919" y="5931"/>
                      <a:pt x="4914" y="5821"/>
                    </a:cubicBezTo>
                    <a:cubicBezTo>
                      <a:pt x="4908" y="5777"/>
                      <a:pt x="4914" y="5733"/>
                      <a:pt x="4930" y="5694"/>
                    </a:cubicBezTo>
                    <a:cubicBezTo>
                      <a:pt x="4941" y="5672"/>
                      <a:pt x="4952" y="5656"/>
                      <a:pt x="4963" y="5634"/>
                    </a:cubicBezTo>
                    <a:lnTo>
                      <a:pt x="4980" y="5612"/>
                    </a:lnTo>
                    <a:cubicBezTo>
                      <a:pt x="4991" y="5606"/>
                      <a:pt x="4991" y="5595"/>
                      <a:pt x="4996" y="5590"/>
                    </a:cubicBezTo>
                    <a:cubicBezTo>
                      <a:pt x="5024" y="5590"/>
                      <a:pt x="5046" y="5573"/>
                      <a:pt x="5057" y="5551"/>
                    </a:cubicBezTo>
                    <a:cubicBezTo>
                      <a:pt x="5140" y="5507"/>
                      <a:pt x="5217" y="5452"/>
                      <a:pt x="5277" y="5386"/>
                    </a:cubicBezTo>
                    <a:cubicBezTo>
                      <a:pt x="5294" y="5391"/>
                      <a:pt x="5305" y="5391"/>
                      <a:pt x="5321" y="5391"/>
                    </a:cubicBezTo>
                    <a:cubicBezTo>
                      <a:pt x="5399" y="5375"/>
                      <a:pt x="5481" y="5364"/>
                      <a:pt x="5564" y="5358"/>
                    </a:cubicBezTo>
                    <a:close/>
                    <a:moveTo>
                      <a:pt x="6026" y="5628"/>
                    </a:moveTo>
                    <a:lnTo>
                      <a:pt x="6054" y="5634"/>
                    </a:lnTo>
                    <a:cubicBezTo>
                      <a:pt x="6115" y="5683"/>
                      <a:pt x="6175" y="5738"/>
                      <a:pt x="6236" y="5788"/>
                    </a:cubicBezTo>
                    <a:cubicBezTo>
                      <a:pt x="6351" y="5893"/>
                      <a:pt x="6462" y="6003"/>
                      <a:pt x="6566" y="6118"/>
                    </a:cubicBezTo>
                    <a:cubicBezTo>
                      <a:pt x="6467" y="6168"/>
                      <a:pt x="6368" y="6223"/>
                      <a:pt x="6285" y="6295"/>
                    </a:cubicBezTo>
                    <a:cubicBezTo>
                      <a:pt x="6175" y="6383"/>
                      <a:pt x="6076" y="6487"/>
                      <a:pt x="5993" y="6609"/>
                    </a:cubicBezTo>
                    <a:cubicBezTo>
                      <a:pt x="5927" y="6702"/>
                      <a:pt x="5878" y="6812"/>
                      <a:pt x="5856" y="6928"/>
                    </a:cubicBezTo>
                    <a:cubicBezTo>
                      <a:pt x="5724" y="6823"/>
                      <a:pt x="5597" y="6719"/>
                      <a:pt x="5476" y="6609"/>
                    </a:cubicBezTo>
                    <a:lnTo>
                      <a:pt x="5481" y="6609"/>
                    </a:lnTo>
                    <a:cubicBezTo>
                      <a:pt x="5376" y="6509"/>
                      <a:pt x="5272" y="6410"/>
                      <a:pt x="5178" y="6306"/>
                    </a:cubicBezTo>
                    <a:cubicBezTo>
                      <a:pt x="5206" y="6284"/>
                      <a:pt x="5233" y="6262"/>
                      <a:pt x="5250" y="6234"/>
                    </a:cubicBezTo>
                    <a:cubicBezTo>
                      <a:pt x="5277" y="6201"/>
                      <a:pt x="5305" y="6162"/>
                      <a:pt x="5327" y="6129"/>
                    </a:cubicBezTo>
                    <a:cubicBezTo>
                      <a:pt x="5371" y="6058"/>
                      <a:pt x="5410" y="5986"/>
                      <a:pt x="5459" y="5915"/>
                    </a:cubicBezTo>
                    <a:cubicBezTo>
                      <a:pt x="5531" y="5799"/>
                      <a:pt x="5635" y="5711"/>
                      <a:pt x="5762" y="5661"/>
                    </a:cubicBezTo>
                    <a:cubicBezTo>
                      <a:pt x="5823" y="5645"/>
                      <a:pt x="5883" y="5634"/>
                      <a:pt x="5944" y="5628"/>
                    </a:cubicBezTo>
                    <a:close/>
                    <a:moveTo>
                      <a:pt x="6737" y="6350"/>
                    </a:moveTo>
                    <a:cubicBezTo>
                      <a:pt x="6781" y="6427"/>
                      <a:pt x="6820" y="6504"/>
                      <a:pt x="6847" y="6587"/>
                    </a:cubicBezTo>
                    <a:cubicBezTo>
                      <a:pt x="6891" y="6741"/>
                      <a:pt x="6919" y="6923"/>
                      <a:pt x="6858" y="7071"/>
                    </a:cubicBezTo>
                    <a:lnTo>
                      <a:pt x="6858" y="7066"/>
                    </a:lnTo>
                    <a:cubicBezTo>
                      <a:pt x="6802" y="7199"/>
                      <a:pt x="6656" y="7265"/>
                      <a:pt x="6516" y="7265"/>
                    </a:cubicBezTo>
                    <a:cubicBezTo>
                      <a:pt x="6505" y="7265"/>
                      <a:pt x="6494" y="7265"/>
                      <a:pt x="6484" y="7264"/>
                    </a:cubicBezTo>
                    <a:cubicBezTo>
                      <a:pt x="6318" y="7253"/>
                      <a:pt x="6170" y="7154"/>
                      <a:pt x="6032" y="7055"/>
                    </a:cubicBezTo>
                    <a:cubicBezTo>
                      <a:pt x="6104" y="6961"/>
                      <a:pt x="6159" y="6856"/>
                      <a:pt x="6230" y="6757"/>
                    </a:cubicBezTo>
                    <a:cubicBezTo>
                      <a:pt x="6263" y="6713"/>
                      <a:pt x="6302" y="6669"/>
                      <a:pt x="6340" y="6631"/>
                    </a:cubicBezTo>
                    <a:cubicBezTo>
                      <a:pt x="6363" y="6609"/>
                      <a:pt x="6385" y="6587"/>
                      <a:pt x="6407" y="6570"/>
                    </a:cubicBezTo>
                    <a:lnTo>
                      <a:pt x="6440" y="6537"/>
                    </a:lnTo>
                    <a:lnTo>
                      <a:pt x="6462" y="6515"/>
                    </a:lnTo>
                    <a:cubicBezTo>
                      <a:pt x="6511" y="6482"/>
                      <a:pt x="6561" y="6449"/>
                      <a:pt x="6610" y="6416"/>
                    </a:cubicBezTo>
                    <a:cubicBezTo>
                      <a:pt x="6643" y="6399"/>
                      <a:pt x="6671" y="6383"/>
                      <a:pt x="6699" y="6366"/>
                    </a:cubicBezTo>
                    <a:lnTo>
                      <a:pt x="6737" y="6350"/>
                    </a:lnTo>
                    <a:close/>
                    <a:moveTo>
                      <a:pt x="2796" y="1"/>
                    </a:moveTo>
                    <a:cubicBezTo>
                      <a:pt x="2599" y="1"/>
                      <a:pt x="2402" y="24"/>
                      <a:pt x="2209" y="70"/>
                    </a:cubicBezTo>
                    <a:cubicBezTo>
                      <a:pt x="1917" y="142"/>
                      <a:pt x="1636" y="263"/>
                      <a:pt x="1383" y="434"/>
                    </a:cubicBezTo>
                    <a:cubicBezTo>
                      <a:pt x="1240" y="511"/>
                      <a:pt x="1102" y="610"/>
                      <a:pt x="975" y="720"/>
                    </a:cubicBezTo>
                    <a:cubicBezTo>
                      <a:pt x="490" y="1161"/>
                      <a:pt x="220" y="1805"/>
                      <a:pt x="143" y="2444"/>
                    </a:cubicBezTo>
                    <a:cubicBezTo>
                      <a:pt x="0" y="3722"/>
                      <a:pt x="722" y="4940"/>
                      <a:pt x="1912" y="5419"/>
                    </a:cubicBezTo>
                    <a:cubicBezTo>
                      <a:pt x="2218" y="5544"/>
                      <a:pt x="2542" y="5605"/>
                      <a:pt x="2864" y="5605"/>
                    </a:cubicBezTo>
                    <a:cubicBezTo>
                      <a:pt x="3382" y="5605"/>
                      <a:pt x="3895" y="5447"/>
                      <a:pt x="4330" y="5138"/>
                    </a:cubicBezTo>
                    <a:lnTo>
                      <a:pt x="4335" y="5143"/>
                    </a:lnTo>
                    <a:cubicBezTo>
                      <a:pt x="4379" y="5187"/>
                      <a:pt x="4435" y="5226"/>
                      <a:pt x="4484" y="5276"/>
                    </a:cubicBezTo>
                    <a:cubicBezTo>
                      <a:pt x="4589" y="5364"/>
                      <a:pt x="4688" y="5457"/>
                      <a:pt x="4776" y="5562"/>
                    </a:cubicBezTo>
                    <a:cubicBezTo>
                      <a:pt x="4732" y="5639"/>
                      <a:pt x="4704" y="5727"/>
                      <a:pt x="4699" y="5821"/>
                    </a:cubicBezTo>
                    <a:cubicBezTo>
                      <a:pt x="4688" y="6058"/>
                      <a:pt x="4831" y="6256"/>
                      <a:pt x="4974" y="6427"/>
                    </a:cubicBezTo>
                    <a:cubicBezTo>
                      <a:pt x="5151" y="6647"/>
                      <a:pt x="5343" y="6851"/>
                      <a:pt x="5553" y="7038"/>
                    </a:cubicBezTo>
                    <a:cubicBezTo>
                      <a:pt x="5757" y="7209"/>
                      <a:pt x="5966" y="7391"/>
                      <a:pt x="6214" y="7490"/>
                    </a:cubicBezTo>
                    <a:cubicBezTo>
                      <a:pt x="6337" y="7542"/>
                      <a:pt x="6474" y="7576"/>
                      <a:pt x="6609" y="7576"/>
                    </a:cubicBezTo>
                    <a:cubicBezTo>
                      <a:pt x="6716" y="7576"/>
                      <a:pt x="6822" y="7555"/>
                      <a:pt x="6919" y="7506"/>
                    </a:cubicBezTo>
                    <a:cubicBezTo>
                      <a:pt x="7145" y="7391"/>
                      <a:pt x="7249" y="7126"/>
                      <a:pt x="7255" y="6884"/>
                    </a:cubicBezTo>
                    <a:cubicBezTo>
                      <a:pt x="7260" y="6642"/>
                      <a:pt x="7200" y="6405"/>
                      <a:pt x="7090" y="6195"/>
                    </a:cubicBezTo>
                    <a:cubicBezTo>
                      <a:pt x="6853" y="5744"/>
                      <a:pt x="6407" y="5386"/>
                      <a:pt x="5993" y="5127"/>
                    </a:cubicBezTo>
                    <a:cubicBezTo>
                      <a:pt x="5876" y="5053"/>
                      <a:pt x="5703" y="4992"/>
                      <a:pt x="5543" y="4992"/>
                    </a:cubicBezTo>
                    <a:cubicBezTo>
                      <a:pt x="5501" y="4992"/>
                      <a:pt x="5460" y="4996"/>
                      <a:pt x="5421" y="5006"/>
                    </a:cubicBezTo>
                    <a:cubicBezTo>
                      <a:pt x="5415" y="4995"/>
                      <a:pt x="5410" y="4978"/>
                      <a:pt x="5399" y="4973"/>
                    </a:cubicBezTo>
                    <a:cubicBezTo>
                      <a:pt x="5244" y="4835"/>
                      <a:pt x="5096" y="4686"/>
                      <a:pt x="4941" y="4537"/>
                    </a:cubicBezTo>
                    <a:cubicBezTo>
                      <a:pt x="5002" y="4460"/>
                      <a:pt x="5051" y="4383"/>
                      <a:pt x="5101" y="4301"/>
                    </a:cubicBezTo>
                    <a:cubicBezTo>
                      <a:pt x="5432" y="3744"/>
                      <a:pt x="5536" y="3089"/>
                      <a:pt x="5399" y="2461"/>
                    </a:cubicBezTo>
                    <a:cubicBezTo>
                      <a:pt x="5310" y="2092"/>
                      <a:pt x="5167" y="1734"/>
                      <a:pt x="4974" y="1409"/>
                    </a:cubicBezTo>
                    <a:cubicBezTo>
                      <a:pt x="4798" y="1100"/>
                      <a:pt x="4594" y="792"/>
                      <a:pt x="4330" y="560"/>
                    </a:cubicBezTo>
                    <a:cubicBezTo>
                      <a:pt x="3903" y="186"/>
                      <a:pt x="3352" y="1"/>
                      <a:pt x="2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640672" y="2163190"/>
                <a:ext cx="33743" cy="35039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7" extrusionOk="0">
                    <a:moveTo>
                      <a:pt x="78" y="0"/>
                    </a:moveTo>
                    <a:cubicBezTo>
                      <a:pt x="67" y="0"/>
                      <a:pt x="56" y="3"/>
                      <a:pt x="45" y="9"/>
                    </a:cubicBezTo>
                    <a:cubicBezTo>
                      <a:pt x="17" y="25"/>
                      <a:pt x="6" y="53"/>
                      <a:pt x="6" y="80"/>
                    </a:cubicBezTo>
                    <a:cubicBezTo>
                      <a:pt x="6" y="80"/>
                      <a:pt x="6" y="80"/>
                      <a:pt x="6" y="86"/>
                    </a:cubicBezTo>
                    <a:cubicBezTo>
                      <a:pt x="1" y="113"/>
                      <a:pt x="1" y="141"/>
                      <a:pt x="6" y="168"/>
                    </a:cubicBezTo>
                    <a:cubicBezTo>
                      <a:pt x="12" y="190"/>
                      <a:pt x="23" y="207"/>
                      <a:pt x="34" y="223"/>
                    </a:cubicBezTo>
                    <a:lnTo>
                      <a:pt x="36" y="230"/>
                    </a:lnTo>
                    <a:lnTo>
                      <a:pt x="36" y="230"/>
                    </a:lnTo>
                    <a:cubicBezTo>
                      <a:pt x="36" y="230"/>
                      <a:pt x="36" y="230"/>
                      <a:pt x="36" y="230"/>
                    </a:cubicBezTo>
                    <a:cubicBezTo>
                      <a:pt x="34" y="230"/>
                      <a:pt x="40" y="244"/>
                      <a:pt x="40" y="244"/>
                    </a:cubicBezTo>
                    <a:cubicBezTo>
                      <a:pt x="41" y="244"/>
                      <a:pt x="40" y="243"/>
                      <a:pt x="39" y="240"/>
                    </a:cubicBezTo>
                    <a:lnTo>
                      <a:pt x="36" y="230"/>
                    </a:lnTo>
                    <a:lnTo>
                      <a:pt x="36" y="230"/>
                    </a:lnTo>
                    <a:cubicBezTo>
                      <a:pt x="37" y="231"/>
                      <a:pt x="38" y="232"/>
                      <a:pt x="39" y="235"/>
                    </a:cubicBezTo>
                    <a:cubicBezTo>
                      <a:pt x="50" y="268"/>
                      <a:pt x="61" y="295"/>
                      <a:pt x="78" y="328"/>
                    </a:cubicBezTo>
                    <a:cubicBezTo>
                      <a:pt x="94" y="345"/>
                      <a:pt x="105" y="367"/>
                      <a:pt x="122" y="389"/>
                    </a:cubicBezTo>
                    <a:cubicBezTo>
                      <a:pt x="138" y="416"/>
                      <a:pt x="161" y="444"/>
                      <a:pt x="183" y="471"/>
                    </a:cubicBezTo>
                    <a:cubicBezTo>
                      <a:pt x="205" y="493"/>
                      <a:pt x="227" y="510"/>
                      <a:pt x="254" y="532"/>
                    </a:cubicBezTo>
                    <a:cubicBezTo>
                      <a:pt x="276" y="548"/>
                      <a:pt x="304" y="565"/>
                      <a:pt x="331" y="582"/>
                    </a:cubicBezTo>
                    <a:cubicBezTo>
                      <a:pt x="353" y="593"/>
                      <a:pt x="370" y="598"/>
                      <a:pt x="397" y="598"/>
                    </a:cubicBezTo>
                    <a:cubicBezTo>
                      <a:pt x="408" y="604"/>
                      <a:pt x="421" y="606"/>
                      <a:pt x="434" y="606"/>
                    </a:cubicBezTo>
                    <a:cubicBezTo>
                      <a:pt x="447" y="606"/>
                      <a:pt x="461" y="604"/>
                      <a:pt x="475" y="598"/>
                    </a:cubicBezTo>
                    <a:cubicBezTo>
                      <a:pt x="486" y="598"/>
                      <a:pt x="497" y="593"/>
                      <a:pt x="502" y="587"/>
                    </a:cubicBezTo>
                    <a:lnTo>
                      <a:pt x="508" y="587"/>
                    </a:lnTo>
                    <a:cubicBezTo>
                      <a:pt x="557" y="565"/>
                      <a:pt x="585" y="515"/>
                      <a:pt x="568" y="466"/>
                    </a:cubicBezTo>
                    <a:cubicBezTo>
                      <a:pt x="574" y="438"/>
                      <a:pt x="563" y="411"/>
                      <a:pt x="552" y="389"/>
                    </a:cubicBezTo>
                    <a:cubicBezTo>
                      <a:pt x="541" y="367"/>
                      <a:pt x="524" y="350"/>
                      <a:pt x="508" y="334"/>
                    </a:cubicBezTo>
                    <a:cubicBezTo>
                      <a:pt x="486" y="312"/>
                      <a:pt x="458" y="290"/>
                      <a:pt x="436" y="273"/>
                    </a:cubicBezTo>
                    <a:lnTo>
                      <a:pt x="359" y="212"/>
                    </a:lnTo>
                    <a:cubicBezTo>
                      <a:pt x="320" y="185"/>
                      <a:pt x="282" y="152"/>
                      <a:pt x="243" y="119"/>
                    </a:cubicBezTo>
                    <a:cubicBezTo>
                      <a:pt x="227" y="102"/>
                      <a:pt x="210" y="80"/>
                      <a:pt x="194" y="64"/>
                    </a:cubicBezTo>
                    <a:lnTo>
                      <a:pt x="166" y="36"/>
                    </a:lnTo>
                    <a:cubicBezTo>
                      <a:pt x="150" y="25"/>
                      <a:pt x="133" y="14"/>
                      <a:pt x="111" y="9"/>
                    </a:cubicBezTo>
                    <a:cubicBezTo>
                      <a:pt x="100" y="3"/>
                      <a:pt x="89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665128" y="2178314"/>
                <a:ext cx="1961" cy="16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" y="0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12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>
                <a:off x="584147" y="2273041"/>
                <a:ext cx="58" cy="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583801" y="2264151"/>
                <a:ext cx="47413" cy="1766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06" extrusionOk="0">
                    <a:moveTo>
                      <a:pt x="497" y="0"/>
                    </a:moveTo>
                    <a:cubicBezTo>
                      <a:pt x="469" y="0"/>
                      <a:pt x="436" y="6"/>
                      <a:pt x="408" y="6"/>
                    </a:cubicBezTo>
                    <a:cubicBezTo>
                      <a:pt x="337" y="11"/>
                      <a:pt x="265" y="22"/>
                      <a:pt x="194" y="39"/>
                    </a:cubicBezTo>
                    <a:lnTo>
                      <a:pt x="105" y="72"/>
                    </a:lnTo>
                    <a:cubicBezTo>
                      <a:pt x="78" y="77"/>
                      <a:pt x="56" y="94"/>
                      <a:pt x="39" y="111"/>
                    </a:cubicBezTo>
                    <a:cubicBezTo>
                      <a:pt x="28" y="116"/>
                      <a:pt x="17" y="127"/>
                      <a:pt x="12" y="138"/>
                    </a:cubicBezTo>
                    <a:cubicBezTo>
                      <a:pt x="12" y="144"/>
                      <a:pt x="12" y="149"/>
                      <a:pt x="12" y="155"/>
                    </a:cubicBezTo>
                    <a:cubicBezTo>
                      <a:pt x="1" y="204"/>
                      <a:pt x="34" y="254"/>
                      <a:pt x="83" y="270"/>
                    </a:cubicBezTo>
                    <a:cubicBezTo>
                      <a:pt x="127" y="281"/>
                      <a:pt x="172" y="292"/>
                      <a:pt x="216" y="298"/>
                    </a:cubicBezTo>
                    <a:cubicBezTo>
                      <a:pt x="251" y="302"/>
                      <a:pt x="288" y="306"/>
                      <a:pt x="325" y="306"/>
                    </a:cubicBezTo>
                    <a:cubicBezTo>
                      <a:pt x="340" y="306"/>
                      <a:pt x="355" y="305"/>
                      <a:pt x="370" y="303"/>
                    </a:cubicBezTo>
                    <a:cubicBezTo>
                      <a:pt x="419" y="303"/>
                      <a:pt x="463" y="303"/>
                      <a:pt x="513" y="298"/>
                    </a:cubicBezTo>
                    <a:lnTo>
                      <a:pt x="563" y="292"/>
                    </a:lnTo>
                    <a:cubicBezTo>
                      <a:pt x="585" y="292"/>
                      <a:pt x="601" y="276"/>
                      <a:pt x="629" y="270"/>
                    </a:cubicBezTo>
                    <a:lnTo>
                      <a:pt x="634" y="270"/>
                    </a:lnTo>
                    <a:cubicBezTo>
                      <a:pt x="656" y="265"/>
                      <a:pt x="673" y="259"/>
                      <a:pt x="689" y="254"/>
                    </a:cubicBezTo>
                    <a:cubicBezTo>
                      <a:pt x="706" y="243"/>
                      <a:pt x="722" y="232"/>
                      <a:pt x="739" y="226"/>
                    </a:cubicBezTo>
                    <a:cubicBezTo>
                      <a:pt x="753" y="217"/>
                      <a:pt x="766" y="204"/>
                      <a:pt x="777" y="194"/>
                    </a:cubicBezTo>
                    <a:lnTo>
                      <a:pt x="777" y="194"/>
                    </a:lnTo>
                    <a:cubicBezTo>
                      <a:pt x="782" y="191"/>
                      <a:pt x="793" y="183"/>
                      <a:pt x="799" y="177"/>
                    </a:cubicBezTo>
                    <a:cubicBezTo>
                      <a:pt x="822" y="155"/>
                      <a:pt x="822" y="116"/>
                      <a:pt x="794" y="94"/>
                    </a:cubicBezTo>
                    <a:lnTo>
                      <a:pt x="777" y="77"/>
                    </a:lnTo>
                    <a:cubicBezTo>
                      <a:pt x="772" y="75"/>
                      <a:pt x="767" y="73"/>
                      <a:pt x="764" y="71"/>
                    </a:cubicBezTo>
                    <a:lnTo>
                      <a:pt x="764" y="71"/>
                    </a:lnTo>
                    <a:cubicBezTo>
                      <a:pt x="765" y="71"/>
                      <a:pt x="766" y="72"/>
                      <a:pt x="766" y="72"/>
                    </a:cubicBezTo>
                    <a:cubicBezTo>
                      <a:pt x="750" y="61"/>
                      <a:pt x="728" y="50"/>
                      <a:pt x="711" y="44"/>
                    </a:cubicBezTo>
                    <a:cubicBezTo>
                      <a:pt x="695" y="33"/>
                      <a:pt x="678" y="28"/>
                      <a:pt x="667" y="22"/>
                    </a:cubicBezTo>
                    <a:cubicBezTo>
                      <a:pt x="651" y="22"/>
                      <a:pt x="634" y="22"/>
                      <a:pt x="618" y="17"/>
                    </a:cubicBezTo>
                    <a:cubicBezTo>
                      <a:pt x="579" y="6"/>
                      <a:pt x="541" y="0"/>
                      <a:pt x="4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587608" y="2387221"/>
                <a:ext cx="42337" cy="14431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50" extrusionOk="0">
                    <a:moveTo>
                      <a:pt x="475" y="0"/>
                    </a:moveTo>
                    <a:cubicBezTo>
                      <a:pt x="392" y="6"/>
                      <a:pt x="315" y="22"/>
                      <a:pt x="232" y="39"/>
                    </a:cubicBezTo>
                    <a:cubicBezTo>
                      <a:pt x="194" y="50"/>
                      <a:pt x="161" y="61"/>
                      <a:pt x="122" y="72"/>
                    </a:cubicBezTo>
                    <a:cubicBezTo>
                      <a:pt x="106" y="83"/>
                      <a:pt x="83" y="88"/>
                      <a:pt x="67" y="99"/>
                    </a:cubicBezTo>
                    <a:lnTo>
                      <a:pt x="61" y="105"/>
                    </a:lnTo>
                    <a:cubicBezTo>
                      <a:pt x="61" y="99"/>
                      <a:pt x="50" y="94"/>
                      <a:pt x="50" y="88"/>
                    </a:cubicBezTo>
                    <a:cubicBezTo>
                      <a:pt x="55" y="79"/>
                      <a:pt x="45" y="70"/>
                      <a:pt x="35" y="70"/>
                    </a:cubicBezTo>
                    <a:cubicBezTo>
                      <a:pt x="33" y="70"/>
                      <a:pt x="30" y="71"/>
                      <a:pt x="28" y="72"/>
                    </a:cubicBezTo>
                    <a:cubicBezTo>
                      <a:pt x="17" y="83"/>
                      <a:pt x="6" y="99"/>
                      <a:pt x="1" y="116"/>
                    </a:cubicBezTo>
                    <a:cubicBezTo>
                      <a:pt x="1" y="121"/>
                      <a:pt x="1" y="132"/>
                      <a:pt x="1" y="143"/>
                    </a:cubicBezTo>
                    <a:cubicBezTo>
                      <a:pt x="6" y="149"/>
                      <a:pt x="6" y="154"/>
                      <a:pt x="12" y="160"/>
                    </a:cubicBezTo>
                    <a:cubicBezTo>
                      <a:pt x="17" y="182"/>
                      <a:pt x="39" y="204"/>
                      <a:pt x="67" y="209"/>
                    </a:cubicBezTo>
                    <a:cubicBezTo>
                      <a:pt x="100" y="226"/>
                      <a:pt x="139" y="231"/>
                      <a:pt x="172" y="237"/>
                    </a:cubicBezTo>
                    <a:cubicBezTo>
                      <a:pt x="210" y="248"/>
                      <a:pt x="243" y="248"/>
                      <a:pt x="282" y="248"/>
                    </a:cubicBezTo>
                    <a:lnTo>
                      <a:pt x="392" y="248"/>
                    </a:lnTo>
                    <a:cubicBezTo>
                      <a:pt x="402" y="249"/>
                      <a:pt x="412" y="249"/>
                      <a:pt x="422" y="249"/>
                    </a:cubicBezTo>
                    <a:cubicBezTo>
                      <a:pt x="490" y="249"/>
                      <a:pt x="560" y="233"/>
                      <a:pt x="618" y="204"/>
                    </a:cubicBezTo>
                    <a:cubicBezTo>
                      <a:pt x="634" y="198"/>
                      <a:pt x="651" y="193"/>
                      <a:pt x="662" y="182"/>
                    </a:cubicBezTo>
                    <a:cubicBezTo>
                      <a:pt x="678" y="171"/>
                      <a:pt x="689" y="160"/>
                      <a:pt x="700" y="149"/>
                    </a:cubicBezTo>
                    <a:cubicBezTo>
                      <a:pt x="728" y="132"/>
                      <a:pt x="733" y="94"/>
                      <a:pt x="711" y="72"/>
                    </a:cubicBezTo>
                    <a:cubicBezTo>
                      <a:pt x="684" y="44"/>
                      <a:pt x="651" y="28"/>
                      <a:pt x="612" y="17"/>
                    </a:cubicBezTo>
                    <a:lnTo>
                      <a:pt x="612" y="17"/>
                    </a:lnTo>
                    <a:cubicBezTo>
                      <a:pt x="618" y="19"/>
                      <a:pt x="619" y="21"/>
                      <a:pt x="618" y="21"/>
                    </a:cubicBezTo>
                    <a:cubicBezTo>
                      <a:pt x="616" y="21"/>
                      <a:pt x="612" y="19"/>
                      <a:pt x="607" y="17"/>
                    </a:cubicBezTo>
                    <a:cubicBezTo>
                      <a:pt x="596" y="11"/>
                      <a:pt x="590" y="11"/>
                      <a:pt x="585" y="6"/>
                    </a:cubicBezTo>
                    <a:cubicBezTo>
                      <a:pt x="568" y="6"/>
                      <a:pt x="552" y="0"/>
                      <a:pt x="5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646209" y="2486277"/>
                <a:ext cx="36165" cy="2020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50" extrusionOk="0">
                    <a:moveTo>
                      <a:pt x="517" y="0"/>
                    </a:moveTo>
                    <a:cubicBezTo>
                      <a:pt x="427" y="0"/>
                      <a:pt x="341" y="24"/>
                      <a:pt x="263" y="74"/>
                    </a:cubicBezTo>
                    <a:cubicBezTo>
                      <a:pt x="224" y="91"/>
                      <a:pt x="186" y="118"/>
                      <a:pt x="147" y="146"/>
                    </a:cubicBezTo>
                    <a:cubicBezTo>
                      <a:pt x="103" y="174"/>
                      <a:pt x="37" y="212"/>
                      <a:pt x="31" y="273"/>
                    </a:cubicBezTo>
                    <a:lnTo>
                      <a:pt x="42" y="259"/>
                    </a:lnTo>
                    <a:lnTo>
                      <a:pt x="42" y="259"/>
                    </a:lnTo>
                    <a:cubicBezTo>
                      <a:pt x="38" y="265"/>
                      <a:pt x="35" y="271"/>
                      <a:pt x="31" y="278"/>
                    </a:cubicBezTo>
                    <a:lnTo>
                      <a:pt x="20" y="284"/>
                    </a:lnTo>
                    <a:cubicBezTo>
                      <a:pt x="1" y="299"/>
                      <a:pt x="8" y="340"/>
                      <a:pt x="33" y="340"/>
                    </a:cubicBezTo>
                    <a:cubicBezTo>
                      <a:pt x="36" y="340"/>
                      <a:pt x="39" y="340"/>
                      <a:pt x="42" y="339"/>
                    </a:cubicBezTo>
                    <a:lnTo>
                      <a:pt x="59" y="333"/>
                    </a:lnTo>
                    <a:cubicBezTo>
                      <a:pt x="59" y="333"/>
                      <a:pt x="59" y="333"/>
                      <a:pt x="59" y="333"/>
                    </a:cubicBezTo>
                    <a:lnTo>
                      <a:pt x="59" y="333"/>
                    </a:lnTo>
                    <a:cubicBezTo>
                      <a:pt x="62" y="336"/>
                      <a:pt x="67" y="338"/>
                      <a:pt x="72" y="338"/>
                    </a:cubicBezTo>
                    <a:lnTo>
                      <a:pt x="72" y="338"/>
                    </a:lnTo>
                    <a:cubicBezTo>
                      <a:pt x="93" y="346"/>
                      <a:pt x="116" y="350"/>
                      <a:pt x="140" y="350"/>
                    </a:cubicBezTo>
                    <a:cubicBezTo>
                      <a:pt x="168" y="350"/>
                      <a:pt x="197" y="344"/>
                      <a:pt x="224" y="333"/>
                    </a:cubicBezTo>
                    <a:cubicBezTo>
                      <a:pt x="268" y="317"/>
                      <a:pt x="318" y="300"/>
                      <a:pt x="362" y="284"/>
                    </a:cubicBezTo>
                    <a:cubicBezTo>
                      <a:pt x="461" y="251"/>
                      <a:pt x="549" y="185"/>
                      <a:pt x="604" y="96"/>
                    </a:cubicBezTo>
                    <a:cubicBezTo>
                      <a:pt x="626" y="58"/>
                      <a:pt x="610" y="14"/>
                      <a:pt x="571" y="3"/>
                    </a:cubicBezTo>
                    <a:cubicBezTo>
                      <a:pt x="553" y="1"/>
                      <a:pt x="535" y="0"/>
                      <a:pt x="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746800" y="2514043"/>
                <a:ext cx="14016" cy="3775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654" extrusionOk="0">
                    <a:moveTo>
                      <a:pt x="116" y="1"/>
                    </a:moveTo>
                    <a:cubicBezTo>
                      <a:pt x="107" y="1"/>
                      <a:pt x="99" y="5"/>
                      <a:pt x="94" y="18"/>
                    </a:cubicBezTo>
                    <a:lnTo>
                      <a:pt x="78" y="29"/>
                    </a:lnTo>
                    <a:cubicBezTo>
                      <a:pt x="72" y="40"/>
                      <a:pt x="67" y="45"/>
                      <a:pt x="61" y="51"/>
                    </a:cubicBezTo>
                    <a:cubicBezTo>
                      <a:pt x="56" y="67"/>
                      <a:pt x="50" y="78"/>
                      <a:pt x="45" y="95"/>
                    </a:cubicBezTo>
                    <a:cubicBezTo>
                      <a:pt x="34" y="122"/>
                      <a:pt x="28" y="150"/>
                      <a:pt x="28" y="183"/>
                    </a:cubicBezTo>
                    <a:cubicBezTo>
                      <a:pt x="17" y="232"/>
                      <a:pt x="12" y="287"/>
                      <a:pt x="6" y="343"/>
                    </a:cubicBezTo>
                    <a:cubicBezTo>
                      <a:pt x="6" y="398"/>
                      <a:pt x="1" y="447"/>
                      <a:pt x="6" y="502"/>
                    </a:cubicBezTo>
                    <a:cubicBezTo>
                      <a:pt x="6" y="535"/>
                      <a:pt x="12" y="563"/>
                      <a:pt x="28" y="596"/>
                    </a:cubicBezTo>
                    <a:cubicBezTo>
                      <a:pt x="45" y="630"/>
                      <a:pt x="82" y="651"/>
                      <a:pt x="121" y="651"/>
                    </a:cubicBezTo>
                    <a:lnTo>
                      <a:pt x="121" y="651"/>
                    </a:lnTo>
                    <a:cubicBezTo>
                      <a:pt x="128" y="653"/>
                      <a:pt x="136" y="654"/>
                      <a:pt x="144" y="654"/>
                    </a:cubicBezTo>
                    <a:cubicBezTo>
                      <a:pt x="193" y="654"/>
                      <a:pt x="239" y="615"/>
                      <a:pt x="243" y="563"/>
                    </a:cubicBezTo>
                    <a:cubicBezTo>
                      <a:pt x="243" y="546"/>
                      <a:pt x="237" y="535"/>
                      <a:pt x="232" y="524"/>
                    </a:cubicBezTo>
                    <a:lnTo>
                      <a:pt x="232" y="519"/>
                    </a:lnTo>
                    <a:lnTo>
                      <a:pt x="232" y="464"/>
                    </a:lnTo>
                    <a:lnTo>
                      <a:pt x="232" y="321"/>
                    </a:lnTo>
                    <a:cubicBezTo>
                      <a:pt x="232" y="271"/>
                      <a:pt x="221" y="216"/>
                      <a:pt x="215" y="172"/>
                    </a:cubicBezTo>
                    <a:cubicBezTo>
                      <a:pt x="210" y="139"/>
                      <a:pt x="204" y="111"/>
                      <a:pt x="199" y="84"/>
                    </a:cubicBezTo>
                    <a:cubicBezTo>
                      <a:pt x="188" y="57"/>
                      <a:pt x="167" y="30"/>
                      <a:pt x="141" y="14"/>
                    </a:cubicBezTo>
                    <a:lnTo>
                      <a:pt x="141" y="14"/>
                    </a:lnTo>
                    <a:cubicBezTo>
                      <a:pt x="134" y="6"/>
                      <a:pt x="125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760124" y="2543945"/>
                <a:ext cx="58" cy="404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1" y="1"/>
                    </a:moveTo>
                    <a:lnTo>
                      <a:pt x="1" y="6"/>
                    </a:lnTo>
                    <a:lnTo>
                      <a:pt x="1" y="6"/>
                    </a:lnTo>
                    <a:cubicBezTo>
                      <a:pt x="1" y="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922713" y="2644398"/>
                <a:ext cx="30797" cy="5034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67" extrusionOk="0">
                    <a:moveTo>
                      <a:pt x="99" y="1"/>
                    </a:moveTo>
                    <a:cubicBezTo>
                      <a:pt x="79" y="1"/>
                      <a:pt x="60" y="9"/>
                      <a:pt x="50" y="27"/>
                    </a:cubicBezTo>
                    <a:cubicBezTo>
                      <a:pt x="39" y="38"/>
                      <a:pt x="33" y="49"/>
                      <a:pt x="28" y="60"/>
                    </a:cubicBezTo>
                    <a:cubicBezTo>
                      <a:pt x="11" y="82"/>
                      <a:pt x="0" y="109"/>
                      <a:pt x="0" y="137"/>
                    </a:cubicBezTo>
                    <a:lnTo>
                      <a:pt x="0" y="181"/>
                    </a:lnTo>
                    <a:cubicBezTo>
                      <a:pt x="0" y="214"/>
                      <a:pt x="6" y="247"/>
                      <a:pt x="11" y="280"/>
                    </a:cubicBezTo>
                    <a:cubicBezTo>
                      <a:pt x="17" y="352"/>
                      <a:pt x="33" y="423"/>
                      <a:pt x="55" y="489"/>
                    </a:cubicBezTo>
                    <a:cubicBezTo>
                      <a:pt x="61" y="522"/>
                      <a:pt x="77" y="550"/>
                      <a:pt x="94" y="578"/>
                    </a:cubicBezTo>
                    <a:cubicBezTo>
                      <a:pt x="127" y="633"/>
                      <a:pt x="182" y="660"/>
                      <a:pt x="248" y="666"/>
                    </a:cubicBezTo>
                    <a:cubicBezTo>
                      <a:pt x="252" y="666"/>
                      <a:pt x="256" y="666"/>
                      <a:pt x="260" y="666"/>
                    </a:cubicBezTo>
                    <a:cubicBezTo>
                      <a:pt x="316" y="666"/>
                      <a:pt x="366" y="629"/>
                      <a:pt x="391" y="578"/>
                    </a:cubicBezTo>
                    <a:cubicBezTo>
                      <a:pt x="408" y="539"/>
                      <a:pt x="402" y="495"/>
                      <a:pt x="380" y="456"/>
                    </a:cubicBezTo>
                    <a:cubicBezTo>
                      <a:pt x="375" y="451"/>
                      <a:pt x="364" y="445"/>
                      <a:pt x="358" y="440"/>
                    </a:cubicBezTo>
                    <a:lnTo>
                      <a:pt x="358" y="440"/>
                    </a:lnTo>
                    <a:lnTo>
                      <a:pt x="369" y="445"/>
                    </a:lnTo>
                    <a:cubicBezTo>
                      <a:pt x="364" y="440"/>
                      <a:pt x="358" y="440"/>
                      <a:pt x="358" y="434"/>
                    </a:cubicBezTo>
                    <a:cubicBezTo>
                      <a:pt x="353" y="434"/>
                      <a:pt x="347" y="429"/>
                      <a:pt x="347" y="429"/>
                    </a:cubicBezTo>
                    <a:cubicBezTo>
                      <a:pt x="336" y="407"/>
                      <a:pt x="336" y="385"/>
                      <a:pt x="325" y="357"/>
                    </a:cubicBezTo>
                    <a:cubicBezTo>
                      <a:pt x="320" y="324"/>
                      <a:pt x="309" y="291"/>
                      <a:pt x="298" y="253"/>
                    </a:cubicBezTo>
                    <a:cubicBezTo>
                      <a:pt x="281" y="214"/>
                      <a:pt x="265" y="175"/>
                      <a:pt x="248" y="137"/>
                    </a:cubicBezTo>
                    <a:cubicBezTo>
                      <a:pt x="237" y="120"/>
                      <a:pt x="232" y="104"/>
                      <a:pt x="226" y="87"/>
                    </a:cubicBezTo>
                    <a:cubicBezTo>
                      <a:pt x="210" y="60"/>
                      <a:pt x="193" y="38"/>
                      <a:pt x="165" y="27"/>
                    </a:cubicBezTo>
                    <a:cubicBezTo>
                      <a:pt x="154" y="21"/>
                      <a:pt x="143" y="10"/>
                      <a:pt x="132" y="10"/>
                    </a:cubicBezTo>
                    <a:cubicBezTo>
                      <a:pt x="122" y="4"/>
                      <a:pt x="110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748415" y="2106966"/>
                <a:ext cx="18804" cy="4387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760" extrusionOk="0">
                    <a:moveTo>
                      <a:pt x="88" y="1"/>
                    </a:moveTo>
                    <a:cubicBezTo>
                      <a:pt x="68" y="1"/>
                      <a:pt x="48" y="11"/>
                      <a:pt x="39" y="30"/>
                    </a:cubicBezTo>
                    <a:cubicBezTo>
                      <a:pt x="11" y="68"/>
                      <a:pt x="0" y="118"/>
                      <a:pt x="6" y="167"/>
                    </a:cubicBezTo>
                    <a:cubicBezTo>
                      <a:pt x="0" y="222"/>
                      <a:pt x="6" y="278"/>
                      <a:pt x="22" y="327"/>
                    </a:cubicBezTo>
                    <a:cubicBezTo>
                      <a:pt x="33" y="377"/>
                      <a:pt x="50" y="421"/>
                      <a:pt x="66" y="470"/>
                    </a:cubicBezTo>
                    <a:cubicBezTo>
                      <a:pt x="83" y="520"/>
                      <a:pt x="105" y="570"/>
                      <a:pt x="127" y="619"/>
                    </a:cubicBezTo>
                    <a:cubicBezTo>
                      <a:pt x="149" y="663"/>
                      <a:pt x="176" y="707"/>
                      <a:pt x="215" y="740"/>
                    </a:cubicBezTo>
                    <a:cubicBezTo>
                      <a:pt x="226" y="753"/>
                      <a:pt x="241" y="760"/>
                      <a:pt x="256" y="760"/>
                    </a:cubicBezTo>
                    <a:cubicBezTo>
                      <a:pt x="279" y="760"/>
                      <a:pt x="302" y="745"/>
                      <a:pt x="309" y="718"/>
                    </a:cubicBezTo>
                    <a:cubicBezTo>
                      <a:pt x="320" y="669"/>
                      <a:pt x="325" y="619"/>
                      <a:pt x="325" y="570"/>
                    </a:cubicBezTo>
                    <a:cubicBezTo>
                      <a:pt x="320" y="509"/>
                      <a:pt x="314" y="454"/>
                      <a:pt x="303" y="399"/>
                    </a:cubicBezTo>
                    <a:cubicBezTo>
                      <a:pt x="292" y="355"/>
                      <a:pt x="287" y="305"/>
                      <a:pt x="270" y="261"/>
                    </a:cubicBezTo>
                    <a:cubicBezTo>
                      <a:pt x="265" y="206"/>
                      <a:pt x="243" y="156"/>
                      <a:pt x="209" y="112"/>
                    </a:cubicBezTo>
                    <a:cubicBezTo>
                      <a:pt x="193" y="85"/>
                      <a:pt x="171" y="57"/>
                      <a:pt x="149" y="35"/>
                    </a:cubicBezTo>
                    <a:cubicBezTo>
                      <a:pt x="138" y="19"/>
                      <a:pt x="121" y="8"/>
                      <a:pt x="99" y="2"/>
                    </a:cubicBezTo>
                    <a:cubicBezTo>
                      <a:pt x="96" y="1"/>
                      <a:pt x="92" y="1"/>
                      <a:pt x="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933054" y="2106513"/>
                <a:ext cx="42950" cy="6400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48" extrusionOk="0">
                    <a:moveTo>
                      <a:pt x="446" y="0"/>
                    </a:moveTo>
                    <a:cubicBezTo>
                      <a:pt x="422" y="0"/>
                      <a:pt x="398" y="17"/>
                      <a:pt x="398" y="47"/>
                    </a:cubicBezTo>
                    <a:lnTo>
                      <a:pt x="398" y="74"/>
                    </a:lnTo>
                    <a:lnTo>
                      <a:pt x="398" y="80"/>
                    </a:lnTo>
                    <a:cubicBezTo>
                      <a:pt x="392" y="85"/>
                      <a:pt x="387" y="85"/>
                      <a:pt x="381" y="96"/>
                    </a:cubicBezTo>
                    <a:cubicBezTo>
                      <a:pt x="375" y="102"/>
                      <a:pt x="370" y="118"/>
                      <a:pt x="364" y="129"/>
                    </a:cubicBezTo>
                    <a:cubicBezTo>
                      <a:pt x="359" y="140"/>
                      <a:pt x="353" y="151"/>
                      <a:pt x="348" y="162"/>
                    </a:cubicBezTo>
                    <a:cubicBezTo>
                      <a:pt x="337" y="173"/>
                      <a:pt x="337" y="173"/>
                      <a:pt x="337" y="179"/>
                    </a:cubicBezTo>
                    <a:cubicBezTo>
                      <a:pt x="287" y="234"/>
                      <a:pt x="238" y="295"/>
                      <a:pt x="199" y="355"/>
                    </a:cubicBezTo>
                    <a:cubicBezTo>
                      <a:pt x="122" y="460"/>
                      <a:pt x="1" y="691"/>
                      <a:pt x="128" y="790"/>
                    </a:cubicBezTo>
                    <a:cubicBezTo>
                      <a:pt x="139" y="807"/>
                      <a:pt x="144" y="818"/>
                      <a:pt x="155" y="823"/>
                    </a:cubicBezTo>
                    <a:cubicBezTo>
                      <a:pt x="170" y="840"/>
                      <a:pt x="188" y="847"/>
                      <a:pt x="206" y="847"/>
                    </a:cubicBezTo>
                    <a:cubicBezTo>
                      <a:pt x="236" y="847"/>
                      <a:pt x="266" y="827"/>
                      <a:pt x="276" y="796"/>
                    </a:cubicBezTo>
                    <a:cubicBezTo>
                      <a:pt x="276" y="790"/>
                      <a:pt x="276" y="785"/>
                      <a:pt x="282" y="779"/>
                    </a:cubicBezTo>
                    <a:cubicBezTo>
                      <a:pt x="287" y="774"/>
                      <a:pt x="293" y="768"/>
                      <a:pt x="298" y="763"/>
                    </a:cubicBezTo>
                    <a:lnTo>
                      <a:pt x="304" y="746"/>
                    </a:lnTo>
                    <a:cubicBezTo>
                      <a:pt x="315" y="724"/>
                      <a:pt x="320" y="708"/>
                      <a:pt x="331" y="691"/>
                    </a:cubicBezTo>
                    <a:cubicBezTo>
                      <a:pt x="331" y="686"/>
                      <a:pt x="337" y="680"/>
                      <a:pt x="337" y="675"/>
                    </a:cubicBezTo>
                    <a:cubicBezTo>
                      <a:pt x="348" y="658"/>
                      <a:pt x="353" y="647"/>
                      <a:pt x="364" y="636"/>
                    </a:cubicBezTo>
                    <a:cubicBezTo>
                      <a:pt x="398" y="581"/>
                      <a:pt x="442" y="526"/>
                      <a:pt x="475" y="471"/>
                    </a:cubicBezTo>
                    <a:cubicBezTo>
                      <a:pt x="513" y="410"/>
                      <a:pt x="541" y="339"/>
                      <a:pt x="557" y="267"/>
                    </a:cubicBezTo>
                    <a:cubicBezTo>
                      <a:pt x="568" y="201"/>
                      <a:pt x="568" y="113"/>
                      <a:pt x="519" y="63"/>
                    </a:cubicBezTo>
                    <a:cubicBezTo>
                      <a:pt x="508" y="47"/>
                      <a:pt x="491" y="30"/>
                      <a:pt x="480" y="14"/>
                    </a:cubicBezTo>
                    <a:cubicBezTo>
                      <a:pt x="471" y="4"/>
                      <a:pt x="459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1045748" y="2218000"/>
                <a:ext cx="49592" cy="3185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2" extrusionOk="0">
                    <a:moveTo>
                      <a:pt x="512" y="0"/>
                    </a:moveTo>
                    <a:cubicBezTo>
                      <a:pt x="431" y="0"/>
                      <a:pt x="344" y="48"/>
                      <a:pt x="276" y="85"/>
                    </a:cubicBezTo>
                    <a:cubicBezTo>
                      <a:pt x="232" y="107"/>
                      <a:pt x="194" y="134"/>
                      <a:pt x="155" y="167"/>
                    </a:cubicBezTo>
                    <a:cubicBezTo>
                      <a:pt x="127" y="184"/>
                      <a:pt x="105" y="200"/>
                      <a:pt x="83" y="222"/>
                    </a:cubicBezTo>
                    <a:cubicBezTo>
                      <a:pt x="61" y="239"/>
                      <a:pt x="45" y="266"/>
                      <a:pt x="39" y="288"/>
                    </a:cubicBezTo>
                    <a:cubicBezTo>
                      <a:pt x="28" y="305"/>
                      <a:pt x="23" y="321"/>
                      <a:pt x="23" y="338"/>
                    </a:cubicBezTo>
                    <a:cubicBezTo>
                      <a:pt x="17" y="349"/>
                      <a:pt x="12" y="354"/>
                      <a:pt x="12" y="360"/>
                    </a:cubicBezTo>
                    <a:cubicBezTo>
                      <a:pt x="1" y="382"/>
                      <a:pt x="12" y="410"/>
                      <a:pt x="39" y="410"/>
                    </a:cubicBezTo>
                    <a:lnTo>
                      <a:pt x="56" y="410"/>
                    </a:lnTo>
                    <a:cubicBezTo>
                      <a:pt x="72" y="415"/>
                      <a:pt x="89" y="415"/>
                      <a:pt x="105" y="421"/>
                    </a:cubicBezTo>
                    <a:cubicBezTo>
                      <a:pt x="115" y="421"/>
                      <a:pt x="125" y="422"/>
                      <a:pt x="135" y="422"/>
                    </a:cubicBezTo>
                    <a:cubicBezTo>
                      <a:pt x="185" y="422"/>
                      <a:pt x="235" y="410"/>
                      <a:pt x="276" y="382"/>
                    </a:cubicBezTo>
                    <a:cubicBezTo>
                      <a:pt x="326" y="365"/>
                      <a:pt x="370" y="343"/>
                      <a:pt x="414" y="321"/>
                    </a:cubicBezTo>
                    <a:cubicBezTo>
                      <a:pt x="497" y="272"/>
                      <a:pt x="601" y="211"/>
                      <a:pt x="623" y="112"/>
                    </a:cubicBezTo>
                    <a:cubicBezTo>
                      <a:pt x="640" y="90"/>
                      <a:pt x="656" y="63"/>
                      <a:pt x="640" y="35"/>
                    </a:cubicBezTo>
                    <a:cubicBezTo>
                      <a:pt x="627" y="10"/>
                      <a:pt x="609" y="7"/>
                      <a:pt x="586" y="7"/>
                    </a:cubicBezTo>
                    <a:cubicBezTo>
                      <a:pt x="579" y="7"/>
                      <a:pt x="571" y="7"/>
                      <a:pt x="563" y="7"/>
                    </a:cubicBezTo>
                    <a:cubicBezTo>
                      <a:pt x="546" y="3"/>
                      <a:pt x="529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1091943" y="2343753"/>
                <a:ext cx="65745" cy="26343"/>
              </a:xfrm>
              <a:custGeom>
                <a:avLst/>
                <a:gdLst/>
                <a:ahLst/>
                <a:cxnLst/>
                <a:rect l="l" t="t" r="r" b="b"/>
                <a:pathLst>
                  <a:path w="871" h="349" extrusionOk="0">
                    <a:moveTo>
                      <a:pt x="543" y="1"/>
                    </a:moveTo>
                    <a:cubicBezTo>
                      <a:pt x="512" y="1"/>
                      <a:pt x="482" y="2"/>
                      <a:pt x="452" y="5"/>
                    </a:cubicBezTo>
                    <a:cubicBezTo>
                      <a:pt x="391" y="5"/>
                      <a:pt x="325" y="10"/>
                      <a:pt x="265" y="27"/>
                    </a:cubicBezTo>
                    <a:lnTo>
                      <a:pt x="226" y="38"/>
                    </a:lnTo>
                    <a:lnTo>
                      <a:pt x="210" y="38"/>
                    </a:lnTo>
                    <a:cubicBezTo>
                      <a:pt x="204" y="37"/>
                      <a:pt x="198" y="37"/>
                      <a:pt x="192" y="37"/>
                    </a:cubicBezTo>
                    <a:cubicBezTo>
                      <a:pt x="154" y="37"/>
                      <a:pt x="117" y="53"/>
                      <a:pt x="88" y="77"/>
                    </a:cubicBezTo>
                    <a:lnTo>
                      <a:pt x="116" y="61"/>
                    </a:lnTo>
                    <a:lnTo>
                      <a:pt x="116" y="61"/>
                    </a:lnTo>
                    <a:cubicBezTo>
                      <a:pt x="104" y="69"/>
                      <a:pt x="93" y="77"/>
                      <a:pt x="83" y="88"/>
                    </a:cubicBezTo>
                    <a:cubicBezTo>
                      <a:pt x="66" y="88"/>
                      <a:pt x="55" y="93"/>
                      <a:pt x="44" y="104"/>
                    </a:cubicBezTo>
                    <a:lnTo>
                      <a:pt x="33" y="104"/>
                    </a:lnTo>
                    <a:cubicBezTo>
                      <a:pt x="0" y="104"/>
                      <a:pt x="0" y="148"/>
                      <a:pt x="28" y="159"/>
                    </a:cubicBezTo>
                    <a:lnTo>
                      <a:pt x="39" y="159"/>
                    </a:lnTo>
                    <a:cubicBezTo>
                      <a:pt x="44" y="165"/>
                      <a:pt x="50" y="176"/>
                      <a:pt x="61" y="181"/>
                    </a:cubicBezTo>
                    <a:cubicBezTo>
                      <a:pt x="65" y="191"/>
                      <a:pt x="71" y="200"/>
                      <a:pt x="78" y="208"/>
                    </a:cubicBezTo>
                    <a:lnTo>
                      <a:pt x="78" y="208"/>
                    </a:lnTo>
                    <a:lnTo>
                      <a:pt x="72" y="203"/>
                    </a:lnTo>
                    <a:lnTo>
                      <a:pt x="72" y="203"/>
                    </a:lnTo>
                    <a:cubicBezTo>
                      <a:pt x="99" y="236"/>
                      <a:pt x="132" y="264"/>
                      <a:pt x="176" y="269"/>
                    </a:cubicBezTo>
                    <a:lnTo>
                      <a:pt x="198" y="280"/>
                    </a:lnTo>
                    <a:lnTo>
                      <a:pt x="232" y="297"/>
                    </a:lnTo>
                    <a:cubicBezTo>
                      <a:pt x="321" y="330"/>
                      <a:pt x="417" y="349"/>
                      <a:pt x="515" y="349"/>
                    </a:cubicBezTo>
                    <a:cubicBezTo>
                      <a:pt x="562" y="349"/>
                      <a:pt x="609" y="344"/>
                      <a:pt x="656" y="335"/>
                    </a:cubicBezTo>
                    <a:cubicBezTo>
                      <a:pt x="672" y="335"/>
                      <a:pt x="683" y="330"/>
                      <a:pt x="694" y="324"/>
                    </a:cubicBezTo>
                    <a:lnTo>
                      <a:pt x="733" y="308"/>
                    </a:lnTo>
                    <a:lnTo>
                      <a:pt x="760" y="291"/>
                    </a:lnTo>
                    <a:lnTo>
                      <a:pt x="766" y="291"/>
                    </a:lnTo>
                    <a:cubicBezTo>
                      <a:pt x="777" y="286"/>
                      <a:pt x="782" y="280"/>
                      <a:pt x="793" y="275"/>
                    </a:cubicBezTo>
                    <a:cubicBezTo>
                      <a:pt x="804" y="264"/>
                      <a:pt x="815" y="253"/>
                      <a:pt x="826" y="236"/>
                    </a:cubicBezTo>
                    <a:cubicBezTo>
                      <a:pt x="871" y="192"/>
                      <a:pt x="860" y="115"/>
                      <a:pt x="810" y="82"/>
                    </a:cubicBezTo>
                    <a:cubicBezTo>
                      <a:pt x="799" y="71"/>
                      <a:pt x="788" y="60"/>
                      <a:pt x="777" y="55"/>
                    </a:cubicBezTo>
                    <a:cubicBezTo>
                      <a:pt x="766" y="49"/>
                      <a:pt x="755" y="44"/>
                      <a:pt x="738" y="38"/>
                    </a:cubicBezTo>
                    <a:cubicBezTo>
                      <a:pt x="735" y="36"/>
                      <a:pt x="733" y="36"/>
                      <a:pt x="732" y="36"/>
                    </a:cubicBezTo>
                    <a:cubicBezTo>
                      <a:pt x="730" y="36"/>
                      <a:pt x="733" y="38"/>
                      <a:pt x="733" y="38"/>
                    </a:cubicBezTo>
                    <a:cubicBezTo>
                      <a:pt x="705" y="22"/>
                      <a:pt x="667" y="10"/>
                      <a:pt x="634" y="5"/>
                    </a:cubicBezTo>
                    <a:cubicBezTo>
                      <a:pt x="603" y="2"/>
                      <a:pt x="573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1106058" y="2468978"/>
                <a:ext cx="54121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07" extrusionOk="0">
                    <a:moveTo>
                      <a:pt x="94" y="0"/>
                    </a:moveTo>
                    <a:cubicBezTo>
                      <a:pt x="82" y="0"/>
                      <a:pt x="71" y="3"/>
                      <a:pt x="61" y="10"/>
                    </a:cubicBezTo>
                    <a:cubicBezTo>
                      <a:pt x="58" y="9"/>
                      <a:pt x="55" y="8"/>
                      <a:pt x="53" y="8"/>
                    </a:cubicBezTo>
                    <a:cubicBezTo>
                      <a:pt x="39" y="8"/>
                      <a:pt x="27" y="19"/>
                      <a:pt x="23" y="37"/>
                    </a:cubicBezTo>
                    <a:cubicBezTo>
                      <a:pt x="17" y="37"/>
                      <a:pt x="17" y="43"/>
                      <a:pt x="17" y="43"/>
                    </a:cubicBezTo>
                    <a:cubicBezTo>
                      <a:pt x="0" y="70"/>
                      <a:pt x="0" y="109"/>
                      <a:pt x="17" y="136"/>
                    </a:cubicBezTo>
                    <a:cubicBezTo>
                      <a:pt x="17" y="158"/>
                      <a:pt x="28" y="180"/>
                      <a:pt x="45" y="197"/>
                    </a:cubicBezTo>
                    <a:lnTo>
                      <a:pt x="50" y="213"/>
                    </a:lnTo>
                    <a:cubicBezTo>
                      <a:pt x="56" y="224"/>
                      <a:pt x="67" y="235"/>
                      <a:pt x="72" y="246"/>
                    </a:cubicBezTo>
                    <a:lnTo>
                      <a:pt x="100" y="274"/>
                    </a:lnTo>
                    <a:cubicBezTo>
                      <a:pt x="149" y="318"/>
                      <a:pt x="204" y="357"/>
                      <a:pt x="270" y="379"/>
                    </a:cubicBezTo>
                    <a:cubicBezTo>
                      <a:pt x="292" y="384"/>
                      <a:pt x="314" y="390"/>
                      <a:pt x="336" y="395"/>
                    </a:cubicBezTo>
                    <a:cubicBezTo>
                      <a:pt x="370" y="406"/>
                      <a:pt x="408" y="406"/>
                      <a:pt x="441" y="406"/>
                    </a:cubicBezTo>
                    <a:cubicBezTo>
                      <a:pt x="480" y="401"/>
                      <a:pt x="518" y="395"/>
                      <a:pt x="551" y="384"/>
                    </a:cubicBezTo>
                    <a:cubicBezTo>
                      <a:pt x="573" y="379"/>
                      <a:pt x="595" y="368"/>
                      <a:pt x="612" y="357"/>
                    </a:cubicBezTo>
                    <a:cubicBezTo>
                      <a:pt x="645" y="340"/>
                      <a:pt x="667" y="313"/>
                      <a:pt x="684" y="279"/>
                    </a:cubicBezTo>
                    <a:cubicBezTo>
                      <a:pt x="689" y="268"/>
                      <a:pt x="689" y="257"/>
                      <a:pt x="689" y="246"/>
                    </a:cubicBezTo>
                    <a:cubicBezTo>
                      <a:pt x="695" y="235"/>
                      <a:pt x="695" y="224"/>
                      <a:pt x="695" y="219"/>
                    </a:cubicBezTo>
                    <a:cubicBezTo>
                      <a:pt x="706" y="197"/>
                      <a:pt x="717" y="180"/>
                      <a:pt x="717" y="158"/>
                    </a:cubicBezTo>
                    <a:cubicBezTo>
                      <a:pt x="717" y="131"/>
                      <a:pt x="700" y="109"/>
                      <a:pt x="673" y="98"/>
                    </a:cubicBezTo>
                    <a:lnTo>
                      <a:pt x="645" y="98"/>
                    </a:lnTo>
                    <a:cubicBezTo>
                      <a:pt x="612" y="65"/>
                      <a:pt x="573" y="48"/>
                      <a:pt x="529" y="43"/>
                    </a:cubicBezTo>
                    <a:lnTo>
                      <a:pt x="430" y="43"/>
                    </a:lnTo>
                    <a:cubicBezTo>
                      <a:pt x="392" y="43"/>
                      <a:pt x="348" y="43"/>
                      <a:pt x="303" y="37"/>
                    </a:cubicBezTo>
                    <a:lnTo>
                      <a:pt x="276" y="32"/>
                    </a:lnTo>
                    <a:cubicBezTo>
                      <a:pt x="259" y="26"/>
                      <a:pt x="243" y="26"/>
                      <a:pt x="226" y="26"/>
                    </a:cubicBezTo>
                    <a:lnTo>
                      <a:pt x="215" y="21"/>
                    </a:lnTo>
                    <a:lnTo>
                      <a:pt x="199" y="15"/>
                    </a:lnTo>
                    <a:lnTo>
                      <a:pt x="177" y="15"/>
                    </a:lnTo>
                    <a:cubicBezTo>
                      <a:pt x="171" y="15"/>
                      <a:pt x="160" y="10"/>
                      <a:pt x="155" y="10"/>
                    </a:cubicBezTo>
                    <a:cubicBezTo>
                      <a:pt x="138" y="4"/>
                      <a:pt x="127" y="4"/>
                      <a:pt x="116" y="4"/>
                    </a:cubicBezTo>
                    <a:cubicBezTo>
                      <a:pt x="109" y="2"/>
                      <a:pt x="102" y="0"/>
                      <a:pt x="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681970" y="2234134"/>
                <a:ext cx="221549" cy="20567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563" extrusionOk="0">
                    <a:moveTo>
                      <a:pt x="1829" y="268"/>
                    </a:moveTo>
                    <a:cubicBezTo>
                      <a:pt x="1996" y="268"/>
                      <a:pt x="2169" y="301"/>
                      <a:pt x="2342" y="372"/>
                    </a:cubicBezTo>
                    <a:cubicBezTo>
                      <a:pt x="2987" y="631"/>
                      <a:pt x="3444" y="1297"/>
                      <a:pt x="3444" y="1991"/>
                    </a:cubicBezTo>
                    <a:cubicBezTo>
                      <a:pt x="3449" y="2691"/>
                      <a:pt x="2909" y="3264"/>
                      <a:pt x="2215" y="3308"/>
                    </a:cubicBezTo>
                    <a:cubicBezTo>
                      <a:pt x="2129" y="3313"/>
                      <a:pt x="2038" y="3316"/>
                      <a:pt x="1947" y="3316"/>
                    </a:cubicBezTo>
                    <a:cubicBezTo>
                      <a:pt x="1648" y="3316"/>
                      <a:pt x="1335" y="3278"/>
                      <a:pt x="1086" y="3126"/>
                    </a:cubicBezTo>
                    <a:cubicBezTo>
                      <a:pt x="789" y="2939"/>
                      <a:pt x="574" y="2652"/>
                      <a:pt x="469" y="2316"/>
                    </a:cubicBezTo>
                    <a:cubicBezTo>
                      <a:pt x="348" y="1936"/>
                      <a:pt x="359" y="1528"/>
                      <a:pt x="491" y="1154"/>
                    </a:cubicBezTo>
                    <a:cubicBezTo>
                      <a:pt x="519" y="1093"/>
                      <a:pt x="546" y="1027"/>
                      <a:pt x="585" y="967"/>
                    </a:cubicBezTo>
                    <a:cubicBezTo>
                      <a:pt x="601" y="967"/>
                      <a:pt x="618" y="956"/>
                      <a:pt x="629" y="939"/>
                    </a:cubicBezTo>
                    <a:cubicBezTo>
                      <a:pt x="926" y="528"/>
                      <a:pt x="1357" y="268"/>
                      <a:pt x="1829" y="268"/>
                    </a:cubicBezTo>
                    <a:close/>
                    <a:moveTo>
                      <a:pt x="1815" y="0"/>
                    </a:moveTo>
                    <a:cubicBezTo>
                      <a:pt x="1670" y="0"/>
                      <a:pt x="1525" y="19"/>
                      <a:pt x="1384" y="58"/>
                    </a:cubicBezTo>
                    <a:cubicBezTo>
                      <a:pt x="1097" y="129"/>
                      <a:pt x="844" y="294"/>
                      <a:pt x="667" y="531"/>
                    </a:cubicBezTo>
                    <a:cubicBezTo>
                      <a:pt x="568" y="625"/>
                      <a:pt x="486" y="730"/>
                      <a:pt x="414" y="851"/>
                    </a:cubicBezTo>
                    <a:cubicBezTo>
                      <a:pt x="1" y="1589"/>
                      <a:pt x="122" y="2514"/>
                      <a:pt x="717" y="3120"/>
                    </a:cubicBezTo>
                    <a:cubicBezTo>
                      <a:pt x="1048" y="3445"/>
                      <a:pt x="1455" y="3533"/>
                      <a:pt x="1907" y="3556"/>
                    </a:cubicBezTo>
                    <a:cubicBezTo>
                      <a:pt x="1977" y="3560"/>
                      <a:pt x="2046" y="3563"/>
                      <a:pt x="2114" y="3563"/>
                    </a:cubicBezTo>
                    <a:cubicBezTo>
                      <a:pt x="2462" y="3563"/>
                      <a:pt x="2790" y="3496"/>
                      <a:pt x="3080" y="3275"/>
                    </a:cubicBezTo>
                    <a:cubicBezTo>
                      <a:pt x="3389" y="3038"/>
                      <a:pt x="3598" y="2702"/>
                      <a:pt x="3675" y="2322"/>
                    </a:cubicBezTo>
                    <a:cubicBezTo>
                      <a:pt x="3840" y="1490"/>
                      <a:pt x="3378" y="619"/>
                      <a:pt x="2650" y="223"/>
                    </a:cubicBezTo>
                    <a:cubicBezTo>
                      <a:pt x="2393" y="76"/>
                      <a:pt x="2105" y="0"/>
                      <a:pt x="18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737860" y="2274946"/>
                <a:ext cx="97018" cy="34924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605" extrusionOk="0">
                    <a:moveTo>
                      <a:pt x="796" y="0"/>
                    </a:moveTo>
                    <a:cubicBezTo>
                      <a:pt x="783" y="0"/>
                      <a:pt x="769" y="0"/>
                      <a:pt x="756" y="1"/>
                    </a:cubicBezTo>
                    <a:cubicBezTo>
                      <a:pt x="442" y="23"/>
                      <a:pt x="90" y="188"/>
                      <a:pt x="12" y="518"/>
                    </a:cubicBezTo>
                    <a:cubicBezTo>
                      <a:pt x="1" y="566"/>
                      <a:pt x="42" y="605"/>
                      <a:pt x="85" y="605"/>
                    </a:cubicBezTo>
                    <a:cubicBezTo>
                      <a:pt x="102" y="605"/>
                      <a:pt x="120" y="599"/>
                      <a:pt x="134" y="585"/>
                    </a:cubicBezTo>
                    <a:cubicBezTo>
                      <a:pt x="304" y="403"/>
                      <a:pt x="541" y="293"/>
                      <a:pt x="789" y="287"/>
                    </a:cubicBezTo>
                    <a:cubicBezTo>
                      <a:pt x="927" y="293"/>
                      <a:pt x="1065" y="326"/>
                      <a:pt x="1191" y="386"/>
                    </a:cubicBezTo>
                    <a:cubicBezTo>
                      <a:pt x="1313" y="440"/>
                      <a:pt x="1431" y="546"/>
                      <a:pt x="1568" y="546"/>
                    </a:cubicBezTo>
                    <a:cubicBezTo>
                      <a:pt x="1585" y="546"/>
                      <a:pt x="1603" y="544"/>
                      <a:pt x="1621" y="540"/>
                    </a:cubicBezTo>
                    <a:cubicBezTo>
                      <a:pt x="1654" y="529"/>
                      <a:pt x="1681" y="502"/>
                      <a:pt x="1681" y="463"/>
                    </a:cubicBezTo>
                    <a:cubicBezTo>
                      <a:pt x="1676" y="276"/>
                      <a:pt x="1445" y="171"/>
                      <a:pt x="1296" y="105"/>
                    </a:cubicBezTo>
                    <a:cubicBezTo>
                      <a:pt x="1137" y="34"/>
                      <a:pt x="969" y="0"/>
                      <a:pt x="7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918939" y="2385797"/>
                <a:ext cx="30872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605" extrusionOk="0">
                    <a:moveTo>
                      <a:pt x="89" y="0"/>
                    </a:moveTo>
                    <a:cubicBezTo>
                      <a:pt x="85" y="0"/>
                      <a:pt x="81" y="2"/>
                      <a:pt x="78" y="4"/>
                    </a:cubicBezTo>
                    <a:cubicBezTo>
                      <a:pt x="61" y="21"/>
                      <a:pt x="39" y="26"/>
                      <a:pt x="28" y="48"/>
                    </a:cubicBezTo>
                    <a:cubicBezTo>
                      <a:pt x="23" y="59"/>
                      <a:pt x="23" y="70"/>
                      <a:pt x="17" y="81"/>
                    </a:cubicBezTo>
                    <a:cubicBezTo>
                      <a:pt x="6" y="98"/>
                      <a:pt x="1" y="126"/>
                      <a:pt x="6" y="148"/>
                    </a:cubicBezTo>
                    <a:cubicBezTo>
                      <a:pt x="6" y="164"/>
                      <a:pt x="6" y="186"/>
                      <a:pt x="12" y="203"/>
                    </a:cubicBezTo>
                    <a:cubicBezTo>
                      <a:pt x="12" y="247"/>
                      <a:pt x="23" y="291"/>
                      <a:pt x="34" y="335"/>
                    </a:cubicBezTo>
                    <a:cubicBezTo>
                      <a:pt x="45" y="379"/>
                      <a:pt x="67" y="423"/>
                      <a:pt x="89" y="462"/>
                    </a:cubicBezTo>
                    <a:cubicBezTo>
                      <a:pt x="94" y="478"/>
                      <a:pt x="105" y="495"/>
                      <a:pt x="111" y="506"/>
                    </a:cubicBezTo>
                    <a:cubicBezTo>
                      <a:pt x="133" y="539"/>
                      <a:pt x="160" y="566"/>
                      <a:pt x="193" y="588"/>
                    </a:cubicBezTo>
                    <a:cubicBezTo>
                      <a:pt x="215" y="599"/>
                      <a:pt x="237" y="605"/>
                      <a:pt x="265" y="605"/>
                    </a:cubicBezTo>
                    <a:cubicBezTo>
                      <a:pt x="293" y="605"/>
                      <a:pt x="320" y="594"/>
                      <a:pt x="348" y="577"/>
                    </a:cubicBezTo>
                    <a:cubicBezTo>
                      <a:pt x="392" y="544"/>
                      <a:pt x="408" y="489"/>
                      <a:pt x="397" y="434"/>
                    </a:cubicBezTo>
                    <a:cubicBezTo>
                      <a:pt x="392" y="406"/>
                      <a:pt x="386" y="384"/>
                      <a:pt x="370" y="362"/>
                    </a:cubicBezTo>
                    <a:lnTo>
                      <a:pt x="348" y="313"/>
                    </a:lnTo>
                    <a:cubicBezTo>
                      <a:pt x="331" y="285"/>
                      <a:pt x="315" y="252"/>
                      <a:pt x="298" y="225"/>
                    </a:cubicBezTo>
                    <a:cubicBezTo>
                      <a:pt x="282" y="192"/>
                      <a:pt x="265" y="164"/>
                      <a:pt x="249" y="137"/>
                    </a:cubicBezTo>
                    <a:lnTo>
                      <a:pt x="221" y="92"/>
                    </a:lnTo>
                    <a:cubicBezTo>
                      <a:pt x="210" y="70"/>
                      <a:pt x="193" y="54"/>
                      <a:pt x="171" y="37"/>
                    </a:cubicBezTo>
                    <a:cubicBezTo>
                      <a:pt x="155" y="21"/>
                      <a:pt x="133" y="15"/>
                      <a:pt x="116" y="10"/>
                    </a:cubicBezTo>
                    <a:lnTo>
                      <a:pt x="100" y="4"/>
                    </a:lnTo>
                    <a:cubicBezTo>
                      <a:pt x="97" y="2"/>
                      <a:pt x="93" y="0"/>
                      <a:pt x="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0"/>
            <p:cNvSpPr txBox="1"/>
            <p:nvPr/>
          </p:nvSpPr>
          <p:spPr>
            <a:xfrm>
              <a:off x="738600" y="1588950"/>
              <a:ext cx="738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4" name="Google Shape;414;p20"/>
            <p:cNvSpPr txBox="1"/>
            <p:nvPr/>
          </p:nvSpPr>
          <p:spPr>
            <a:xfrm>
              <a:off x="480846" y="2695913"/>
              <a:ext cx="1429228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GVCN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định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hướng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nội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các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sẽ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ghi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vào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́</a:t>
              </a:r>
              <a:endParaRPr sz="12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5" name="Google Shape;415;p20"/>
            <p:cNvSpPr txBox="1"/>
            <p:nvPr/>
          </p:nvSpPr>
          <p:spPr>
            <a:xfrm>
              <a:off x="2125868" y="3180832"/>
              <a:ext cx="1426598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mời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GVBM, PHHS, HS,..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viết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sz="12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3873881" y="2888088"/>
              <a:ext cx="1546476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tập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hợp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nội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đê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̉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thảo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luận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vào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tiết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hoạt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sáng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thư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́ 6</a:t>
              </a:r>
              <a:endParaRPr sz="12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7" name="Google Shape;417;p20"/>
            <p:cNvSpPr txBox="1"/>
            <p:nvPr/>
          </p:nvSpPr>
          <p:spPr>
            <a:xfrm>
              <a:off x="5668313" y="3411638"/>
              <a:ext cx="11994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tô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̉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chức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thảo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luận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tại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lớp</a:t>
              </a:r>
              <a:endParaRPr sz="1200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9" name="Google Shape;419;p20"/>
            <p:cNvSpPr txBox="1"/>
            <p:nvPr/>
          </p:nvSpPr>
          <p:spPr>
            <a:xfrm>
              <a:off x="2470025" y="2183250"/>
              <a:ext cx="738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0" name="Google Shape;420;p20"/>
            <p:cNvSpPr txBox="1"/>
            <p:nvPr/>
          </p:nvSpPr>
          <p:spPr>
            <a:xfrm>
              <a:off x="4170550" y="1567275"/>
              <a:ext cx="738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1" name="Google Shape;421;p20"/>
            <p:cNvSpPr txBox="1"/>
            <p:nvPr/>
          </p:nvSpPr>
          <p:spPr>
            <a:xfrm>
              <a:off x="5925150" y="2267700"/>
              <a:ext cx="738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7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417395-8B15-4E97-85C3-F2427B297754}"/>
              </a:ext>
            </a:extLst>
          </p:cNvPr>
          <p:cNvSpPr/>
          <p:nvPr/>
        </p:nvSpPr>
        <p:spPr>
          <a:xfrm>
            <a:off x="155275" y="112144"/>
            <a:ext cx="2442102" cy="29222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C966DA-7C96-4AE5-BAB1-3FBF87884C8D}"/>
              </a:ext>
            </a:extLst>
          </p:cNvPr>
          <p:cNvSpPr/>
          <p:nvPr/>
        </p:nvSpPr>
        <p:spPr>
          <a:xfrm>
            <a:off x="3135348" y="854015"/>
            <a:ext cx="2502841" cy="29222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701D60-F78D-4BF1-A616-F62D62852329}"/>
              </a:ext>
            </a:extLst>
          </p:cNvPr>
          <p:cNvSpPr/>
          <p:nvPr/>
        </p:nvSpPr>
        <p:spPr>
          <a:xfrm>
            <a:off x="6331435" y="1854679"/>
            <a:ext cx="2502841" cy="29222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54B276-7A69-46F2-BE75-B12B8DA0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16" y="2235320"/>
            <a:ext cx="2985818" cy="2985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4B4E5-0EDC-4641-9E93-21E94AAB3704}"/>
              </a:ext>
            </a:extLst>
          </p:cNvPr>
          <p:cNvSpPr txBox="1"/>
          <p:nvPr/>
        </p:nvSpPr>
        <p:spPr>
          <a:xfrm>
            <a:off x="3124918" y="1286831"/>
            <a:ext cx="55618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“</a:t>
            </a:r>
            <a:r>
              <a:rPr lang="vi-VN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Trường học là ngôi nhà thứ hai của em, ở trường có cô giáo hiền như mẹ, có nhiều bè bạn thân thiết như anh em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.”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title"/>
          </p:nvPr>
        </p:nvSpPr>
        <p:spPr>
          <a:xfrm>
            <a:off x="353150" y="57665"/>
            <a:ext cx="832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Ý NGHĨA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D15D9E-362E-4B16-81A8-B230548AFBE5}"/>
              </a:ext>
            </a:extLst>
          </p:cNvPr>
          <p:cNvGrpSpPr/>
          <p:nvPr/>
        </p:nvGrpSpPr>
        <p:grpSpPr>
          <a:xfrm>
            <a:off x="1217578" y="875011"/>
            <a:ext cx="8144487" cy="3668952"/>
            <a:chOff x="1581600" y="1573750"/>
            <a:chExt cx="7089926" cy="3668952"/>
          </a:xfrm>
        </p:grpSpPr>
        <p:grpSp>
          <p:nvGrpSpPr>
            <p:cNvPr id="909" name="Google Shape;909;p29"/>
            <p:cNvGrpSpPr/>
            <p:nvPr/>
          </p:nvGrpSpPr>
          <p:grpSpPr>
            <a:xfrm>
              <a:off x="1581600" y="1573750"/>
              <a:ext cx="5742226" cy="2688750"/>
              <a:chOff x="1701125" y="1538375"/>
              <a:chExt cx="5741689" cy="2688750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1701125" y="1538375"/>
                <a:ext cx="5741689" cy="2688750"/>
              </a:xfrm>
              <a:custGeom>
                <a:avLst/>
                <a:gdLst/>
                <a:ahLst/>
                <a:cxnLst/>
                <a:rect l="l" t="t" r="r" b="b"/>
                <a:pathLst>
                  <a:path w="288890" h="135283" extrusionOk="0">
                    <a:moveTo>
                      <a:pt x="259393" y="36"/>
                    </a:moveTo>
                    <a:cubicBezTo>
                      <a:pt x="243890" y="53"/>
                      <a:pt x="231314" y="12629"/>
                      <a:pt x="231296" y="28132"/>
                    </a:cubicBezTo>
                    <a:lnTo>
                      <a:pt x="238746" y="28132"/>
                    </a:lnTo>
                    <a:cubicBezTo>
                      <a:pt x="238746" y="17915"/>
                      <a:pt x="246196" y="9241"/>
                      <a:pt x="256288" y="7698"/>
                    </a:cubicBezTo>
                    <a:cubicBezTo>
                      <a:pt x="266381" y="6173"/>
                      <a:pt x="276083" y="12239"/>
                      <a:pt x="279117" y="21977"/>
                    </a:cubicBezTo>
                    <a:cubicBezTo>
                      <a:pt x="282150" y="31732"/>
                      <a:pt x="277627" y="42233"/>
                      <a:pt x="268456" y="46703"/>
                    </a:cubicBezTo>
                    <a:cubicBezTo>
                      <a:pt x="259268" y="51172"/>
                      <a:pt x="248200" y="48264"/>
                      <a:pt x="242400" y="39856"/>
                    </a:cubicBezTo>
                    <a:lnTo>
                      <a:pt x="211785" y="70116"/>
                    </a:lnTo>
                    <a:lnTo>
                      <a:pt x="211732" y="70080"/>
                    </a:lnTo>
                    <a:lnTo>
                      <a:pt x="194296" y="87516"/>
                    </a:lnTo>
                    <a:cubicBezTo>
                      <a:pt x="201746" y="92642"/>
                      <a:pt x="204974" y="102025"/>
                      <a:pt x="202296" y="110646"/>
                    </a:cubicBezTo>
                    <a:cubicBezTo>
                      <a:pt x="199600" y="119284"/>
                      <a:pt x="191618" y="125155"/>
                      <a:pt x="182572" y="125155"/>
                    </a:cubicBezTo>
                    <a:cubicBezTo>
                      <a:pt x="173526" y="125155"/>
                      <a:pt x="165544" y="119284"/>
                      <a:pt x="162848" y="110646"/>
                    </a:cubicBezTo>
                    <a:cubicBezTo>
                      <a:pt x="160169" y="102025"/>
                      <a:pt x="163398" y="92642"/>
                      <a:pt x="170830" y="87516"/>
                    </a:cubicBezTo>
                    <a:lnTo>
                      <a:pt x="154848" y="71535"/>
                    </a:lnTo>
                    <a:lnTo>
                      <a:pt x="128827" y="45177"/>
                    </a:lnTo>
                    <a:cubicBezTo>
                      <a:pt x="135337" y="36681"/>
                      <a:pt x="136437" y="25240"/>
                      <a:pt x="131701" y="15662"/>
                    </a:cubicBezTo>
                    <a:cubicBezTo>
                      <a:pt x="126965" y="6066"/>
                      <a:pt x="117209" y="0"/>
                      <a:pt x="106514" y="0"/>
                    </a:cubicBezTo>
                    <a:cubicBezTo>
                      <a:pt x="95836" y="0"/>
                      <a:pt x="86062" y="6066"/>
                      <a:pt x="81326" y="15662"/>
                    </a:cubicBezTo>
                    <a:cubicBezTo>
                      <a:pt x="76591" y="25240"/>
                      <a:pt x="77708" y="36681"/>
                      <a:pt x="84200" y="45177"/>
                    </a:cubicBezTo>
                    <a:lnTo>
                      <a:pt x="51492" y="77867"/>
                    </a:lnTo>
                    <a:lnTo>
                      <a:pt x="51510" y="77885"/>
                    </a:lnTo>
                    <a:lnTo>
                      <a:pt x="42074" y="87321"/>
                    </a:lnTo>
                    <a:cubicBezTo>
                      <a:pt x="50481" y="93121"/>
                      <a:pt x="53372" y="104172"/>
                      <a:pt x="48902" y="113359"/>
                    </a:cubicBezTo>
                    <a:cubicBezTo>
                      <a:pt x="44433" y="122530"/>
                      <a:pt x="33932" y="127053"/>
                      <a:pt x="24194" y="124020"/>
                    </a:cubicBezTo>
                    <a:cubicBezTo>
                      <a:pt x="14456" y="120969"/>
                      <a:pt x="8390" y="111284"/>
                      <a:pt x="9933" y="101192"/>
                    </a:cubicBezTo>
                    <a:cubicBezTo>
                      <a:pt x="11476" y="91117"/>
                      <a:pt x="20150" y="83667"/>
                      <a:pt x="30349" y="83667"/>
                    </a:cubicBezTo>
                    <a:lnTo>
                      <a:pt x="30349" y="83667"/>
                    </a:lnTo>
                    <a:lnTo>
                      <a:pt x="30349" y="76218"/>
                    </a:lnTo>
                    <a:cubicBezTo>
                      <a:pt x="17294" y="76218"/>
                      <a:pt x="5942" y="85210"/>
                      <a:pt x="2980" y="97928"/>
                    </a:cubicBezTo>
                    <a:cubicBezTo>
                      <a:pt x="0" y="110628"/>
                      <a:pt x="6191" y="123718"/>
                      <a:pt x="17880" y="129500"/>
                    </a:cubicBezTo>
                    <a:cubicBezTo>
                      <a:pt x="29586" y="135283"/>
                      <a:pt x="43741" y="132250"/>
                      <a:pt x="52042" y="122175"/>
                    </a:cubicBezTo>
                    <a:cubicBezTo>
                      <a:pt x="60325" y="112100"/>
                      <a:pt x="60591" y="97626"/>
                      <a:pt x="52663" y="87250"/>
                    </a:cubicBezTo>
                    <a:lnTo>
                      <a:pt x="64990" y="74940"/>
                    </a:lnTo>
                    <a:lnTo>
                      <a:pt x="64973" y="74923"/>
                    </a:lnTo>
                    <a:lnTo>
                      <a:pt x="94789" y="45106"/>
                    </a:lnTo>
                    <a:cubicBezTo>
                      <a:pt x="87339" y="39962"/>
                      <a:pt x="84111" y="30597"/>
                      <a:pt x="86790" y="21959"/>
                    </a:cubicBezTo>
                    <a:cubicBezTo>
                      <a:pt x="89486" y="13339"/>
                      <a:pt x="97468" y="7450"/>
                      <a:pt x="106514" y="7450"/>
                    </a:cubicBezTo>
                    <a:cubicBezTo>
                      <a:pt x="115560" y="7450"/>
                      <a:pt x="123542" y="13339"/>
                      <a:pt x="126238" y="21959"/>
                    </a:cubicBezTo>
                    <a:cubicBezTo>
                      <a:pt x="128916" y="30597"/>
                      <a:pt x="125688" y="39962"/>
                      <a:pt x="118256" y="45106"/>
                    </a:cubicBezTo>
                    <a:lnTo>
                      <a:pt x="147877" y="75065"/>
                    </a:lnTo>
                    <a:lnTo>
                      <a:pt x="147877" y="75065"/>
                    </a:lnTo>
                    <a:lnTo>
                      <a:pt x="148906" y="76093"/>
                    </a:lnTo>
                    <a:lnTo>
                      <a:pt x="153252" y="80510"/>
                    </a:lnTo>
                    <a:lnTo>
                      <a:pt x="153269" y="80474"/>
                    </a:lnTo>
                    <a:lnTo>
                      <a:pt x="160240" y="87463"/>
                    </a:lnTo>
                    <a:cubicBezTo>
                      <a:pt x="153748" y="95941"/>
                      <a:pt x="152649" y="107382"/>
                      <a:pt x="157385" y="116960"/>
                    </a:cubicBezTo>
                    <a:cubicBezTo>
                      <a:pt x="162120" y="126556"/>
                      <a:pt x="171876" y="132604"/>
                      <a:pt x="182572" y="132604"/>
                    </a:cubicBezTo>
                    <a:cubicBezTo>
                      <a:pt x="193250" y="132604"/>
                      <a:pt x="203005" y="126556"/>
                      <a:pt x="207741" y="116960"/>
                    </a:cubicBezTo>
                    <a:cubicBezTo>
                      <a:pt x="212477" y="107382"/>
                      <a:pt x="211377" y="95941"/>
                      <a:pt x="204885" y="87463"/>
                    </a:cubicBezTo>
                    <a:lnTo>
                      <a:pt x="209887" y="82443"/>
                    </a:lnTo>
                    <a:lnTo>
                      <a:pt x="209887" y="82443"/>
                    </a:lnTo>
                    <a:lnTo>
                      <a:pt x="242329" y="50463"/>
                    </a:lnTo>
                    <a:cubicBezTo>
                      <a:pt x="249531" y="55962"/>
                      <a:pt x="258931" y="57647"/>
                      <a:pt x="267587" y="55004"/>
                    </a:cubicBezTo>
                    <a:cubicBezTo>
                      <a:pt x="276243" y="52361"/>
                      <a:pt x="283090" y="45709"/>
                      <a:pt x="285999" y="37142"/>
                    </a:cubicBezTo>
                    <a:cubicBezTo>
                      <a:pt x="288890" y="28557"/>
                      <a:pt x="287489" y="19121"/>
                      <a:pt x="282221" y="11760"/>
                    </a:cubicBezTo>
                    <a:cubicBezTo>
                      <a:pt x="276935" y="4399"/>
                      <a:pt x="268456" y="36"/>
                      <a:pt x="259393" y="3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7000">
                    <a:schemeClr val="accent2"/>
                  </a:gs>
                  <a:gs pos="37000">
                    <a:schemeClr val="accent3"/>
                  </a:gs>
                  <a:gs pos="60000">
                    <a:schemeClr val="accent4"/>
                  </a:gs>
                  <a:gs pos="8400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1" name="Google Shape;911;p29"/>
              <p:cNvGrpSpPr/>
              <p:nvPr/>
            </p:nvGrpSpPr>
            <p:grpSpPr>
              <a:xfrm>
                <a:off x="3403200" y="1694625"/>
                <a:ext cx="820500" cy="820500"/>
                <a:chOff x="3403200" y="1694625"/>
                <a:chExt cx="820500" cy="820500"/>
              </a:xfrm>
            </p:grpSpPr>
            <p:sp>
              <p:nvSpPr>
                <p:cNvPr id="912" name="Google Shape;912;p29"/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9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4" name="Google Shape;914;p29"/>
              <p:cNvGrpSpPr/>
              <p:nvPr/>
            </p:nvGrpSpPr>
            <p:grpSpPr>
              <a:xfrm>
                <a:off x="4917250" y="3210575"/>
                <a:ext cx="820500" cy="820500"/>
                <a:chOff x="3403200" y="1694625"/>
                <a:chExt cx="820500" cy="820500"/>
              </a:xfrm>
            </p:grpSpPr>
            <p:sp>
              <p:nvSpPr>
                <p:cNvPr id="915" name="Google Shape;915;p29"/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29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7" name="Google Shape;917;p29"/>
              <p:cNvGrpSpPr/>
              <p:nvPr/>
            </p:nvGrpSpPr>
            <p:grpSpPr>
              <a:xfrm>
                <a:off x="1894750" y="3200275"/>
                <a:ext cx="820500" cy="820500"/>
                <a:chOff x="3403200" y="1694625"/>
                <a:chExt cx="820500" cy="820500"/>
              </a:xfrm>
            </p:grpSpPr>
            <p:sp>
              <p:nvSpPr>
                <p:cNvPr id="918" name="Google Shape;918;p29"/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9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0" name="Google Shape;920;p29"/>
              <p:cNvGrpSpPr/>
              <p:nvPr/>
            </p:nvGrpSpPr>
            <p:grpSpPr>
              <a:xfrm>
                <a:off x="6447775" y="1683550"/>
                <a:ext cx="820500" cy="820500"/>
                <a:chOff x="3403200" y="1694625"/>
                <a:chExt cx="820500" cy="820500"/>
              </a:xfrm>
            </p:grpSpPr>
            <p:sp>
              <p:nvSpPr>
                <p:cNvPr id="921" name="Google Shape;921;p29"/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9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28" name="Google Shape;928;p29"/>
            <p:cNvSpPr txBox="1"/>
            <p:nvPr/>
          </p:nvSpPr>
          <p:spPr>
            <a:xfrm>
              <a:off x="6931988" y="4352602"/>
              <a:ext cx="1739538" cy="8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932" name="Google Shape;932;p29"/>
            <p:cNvGrpSpPr/>
            <p:nvPr/>
          </p:nvGrpSpPr>
          <p:grpSpPr>
            <a:xfrm>
              <a:off x="4980537" y="3452939"/>
              <a:ext cx="454888" cy="406516"/>
              <a:chOff x="2186425" y="1976158"/>
              <a:chExt cx="396106" cy="353985"/>
            </a:xfrm>
          </p:grpSpPr>
          <p:sp>
            <p:nvSpPr>
              <p:cNvPr id="933" name="Google Shape;933;p29"/>
              <p:cNvSpPr/>
              <p:nvPr/>
            </p:nvSpPr>
            <p:spPr>
              <a:xfrm>
                <a:off x="2256277" y="2024949"/>
                <a:ext cx="25537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9724" extrusionOk="0">
                    <a:moveTo>
                      <a:pt x="4863" y="0"/>
                    </a:moveTo>
                    <a:cubicBezTo>
                      <a:pt x="2183" y="0"/>
                      <a:pt x="1" y="2182"/>
                      <a:pt x="1" y="4862"/>
                    </a:cubicBezTo>
                    <a:cubicBezTo>
                      <a:pt x="1" y="7551"/>
                      <a:pt x="2183" y="9724"/>
                      <a:pt x="4863" y="9724"/>
                    </a:cubicBezTo>
                    <a:cubicBezTo>
                      <a:pt x="7552" y="9724"/>
                      <a:pt x="9724" y="7551"/>
                      <a:pt x="9724" y="4862"/>
                    </a:cubicBezTo>
                    <a:cubicBezTo>
                      <a:pt x="9724" y="2182"/>
                      <a:pt x="7552" y="0"/>
                      <a:pt x="4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2230909" y="2027706"/>
                <a:ext cx="243036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9623" extrusionOk="0">
                    <a:moveTo>
                      <a:pt x="4843" y="1"/>
                    </a:moveTo>
                    <a:lnTo>
                      <a:pt x="4843" y="1"/>
                    </a:lnTo>
                    <a:cubicBezTo>
                      <a:pt x="1656" y="661"/>
                      <a:pt x="0" y="4202"/>
                      <a:pt x="1541" y="7063"/>
                    </a:cubicBezTo>
                    <a:cubicBezTo>
                      <a:pt x="2439" y="8731"/>
                      <a:pt x="4128" y="9622"/>
                      <a:pt x="5836" y="9622"/>
                    </a:cubicBezTo>
                    <a:cubicBezTo>
                      <a:pt x="7059" y="9622"/>
                      <a:pt x="8293" y="9166"/>
                      <a:pt x="9255" y="8212"/>
                    </a:cubicBezTo>
                    <a:lnTo>
                      <a:pt x="9255" y="8212"/>
                    </a:lnTo>
                    <a:cubicBezTo>
                      <a:pt x="8929" y="8279"/>
                      <a:pt x="8594" y="8308"/>
                      <a:pt x="8260" y="8308"/>
                    </a:cubicBezTo>
                    <a:cubicBezTo>
                      <a:pt x="6288" y="8308"/>
                      <a:pt x="4518" y="7121"/>
                      <a:pt x="3771" y="5302"/>
                    </a:cubicBezTo>
                    <a:cubicBezTo>
                      <a:pt x="3015" y="3484"/>
                      <a:pt x="3436" y="1388"/>
                      <a:pt x="4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2309322" y="2026210"/>
                <a:ext cx="202570" cy="252332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9609" extrusionOk="0">
                    <a:moveTo>
                      <a:pt x="3551" y="0"/>
                    </a:moveTo>
                    <a:lnTo>
                      <a:pt x="3886" y="402"/>
                    </a:lnTo>
                    <a:cubicBezTo>
                      <a:pt x="3924" y="450"/>
                      <a:pt x="3934" y="517"/>
                      <a:pt x="3905" y="574"/>
                    </a:cubicBezTo>
                    <a:lnTo>
                      <a:pt x="3685" y="1101"/>
                    </a:lnTo>
                    <a:cubicBezTo>
                      <a:pt x="3669" y="1133"/>
                      <a:pt x="3640" y="1150"/>
                      <a:pt x="3611" y="1150"/>
                    </a:cubicBezTo>
                    <a:cubicBezTo>
                      <a:pt x="3589" y="1150"/>
                      <a:pt x="3567" y="1141"/>
                      <a:pt x="3551" y="1120"/>
                    </a:cubicBezTo>
                    <a:lnTo>
                      <a:pt x="3340" y="823"/>
                    </a:lnTo>
                    <a:cubicBezTo>
                      <a:pt x="3315" y="781"/>
                      <a:pt x="3269" y="754"/>
                      <a:pt x="3219" y="754"/>
                    </a:cubicBezTo>
                    <a:cubicBezTo>
                      <a:pt x="3212" y="754"/>
                      <a:pt x="3204" y="755"/>
                      <a:pt x="3197" y="756"/>
                    </a:cubicBezTo>
                    <a:lnTo>
                      <a:pt x="2967" y="766"/>
                    </a:lnTo>
                    <a:cubicBezTo>
                      <a:pt x="2891" y="766"/>
                      <a:pt x="2814" y="814"/>
                      <a:pt x="2766" y="881"/>
                    </a:cubicBezTo>
                    <a:lnTo>
                      <a:pt x="2144" y="1818"/>
                    </a:lnTo>
                    <a:cubicBezTo>
                      <a:pt x="2087" y="1905"/>
                      <a:pt x="2134" y="2019"/>
                      <a:pt x="2240" y="2039"/>
                    </a:cubicBezTo>
                    <a:lnTo>
                      <a:pt x="2527" y="2096"/>
                    </a:lnTo>
                    <a:cubicBezTo>
                      <a:pt x="2539" y="2098"/>
                      <a:pt x="2552" y="2100"/>
                      <a:pt x="2564" y="2100"/>
                    </a:cubicBezTo>
                    <a:cubicBezTo>
                      <a:pt x="2647" y="2100"/>
                      <a:pt x="2723" y="2046"/>
                      <a:pt x="2757" y="1972"/>
                    </a:cubicBezTo>
                    <a:lnTo>
                      <a:pt x="2900" y="1589"/>
                    </a:lnTo>
                    <a:cubicBezTo>
                      <a:pt x="2922" y="1528"/>
                      <a:pt x="2977" y="1492"/>
                      <a:pt x="3034" y="1492"/>
                    </a:cubicBezTo>
                    <a:cubicBezTo>
                      <a:pt x="3075" y="1492"/>
                      <a:pt x="3117" y="1510"/>
                      <a:pt x="3149" y="1550"/>
                    </a:cubicBezTo>
                    <a:lnTo>
                      <a:pt x="3273" y="1713"/>
                    </a:lnTo>
                    <a:lnTo>
                      <a:pt x="3206" y="2220"/>
                    </a:lnTo>
                    <a:cubicBezTo>
                      <a:pt x="3197" y="2259"/>
                      <a:pt x="3168" y="2278"/>
                      <a:pt x="3139" y="2287"/>
                    </a:cubicBezTo>
                    <a:lnTo>
                      <a:pt x="2489" y="2383"/>
                    </a:lnTo>
                    <a:cubicBezTo>
                      <a:pt x="2460" y="2383"/>
                      <a:pt x="2431" y="2402"/>
                      <a:pt x="2412" y="2412"/>
                    </a:cubicBezTo>
                    <a:lnTo>
                      <a:pt x="1761" y="2890"/>
                    </a:lnTo>
                    <a:cubicBezTo>
                      <a:pt x="1694" y="2938"/>
                      <a:pt x="1646" y="3015"/>
                      <a:pt x="1627" y="3091"/>
                    </a:cubicBezTo>
                    <a:lnTo>
                      <a:pt x="1570" y="3350"/>
                    </a:lnTo>
                    <a:cubicBezTo>
                      <a:pt x="1552" y="3430"/>
                      <a:pt x="1485" y="3485"/>
                      <a:pt x="1407" y="3485"/>
                    </a:cubicBezTo>
                    <a:cubicBezTo>
                      <a:pt x="1401" y="3485"/>
                      <a:pt x="1394" y="3484"/>
                      <a:pt x="1388" y="3484"/>
                    </a:cubicBezTo>
                    <a:lnTo>
                      <a:pt x="1091" y="3445"/>
                    </a:lnTo>
                    <a:cubicBezTo>
                      <a:pt x="1085" y="3445"/>
                      <a:pt x="1078" y="3444"/>
                      <a:pt x="1072" y="3444"/>
                    </a:cubicBezTo>
                    <a:cubicBezTo>
                      <a:pt x="1002" y="3444"/>
                      <a:pt x="937" y="3489"/>
                      <a:pt x="919" y="3551"/>
                    </a:cubicBezTo>
                    <a:lnTo>
                      <a:pt x="756" y="3991"/>
                    </a:lnTo>
                    <a:cubicBezTo>
                      <a:pt x="718" y="4087"/>
                      <a:pt x="766" y="4182"/>
                      <a:pt x="862" y="4211"/>
                    </a:cubicBezTo>
                    <a:lnTo>
                      <a:pt x="1235" y="4316"/>
                    </a:lnTo>
                    <a:cubicBezTo>
                      <a:pt x="1252" y="4322"/>
                      <a:pt x="1270" y="4325"/>
                      <a:pt x="1287" y="4325"/>
                    </a:cubicBezTo>
                    <a:cubicBezTo>
                      <a:pt x="1360" y="4325"/>
                      <a:pt x="1434" y="4280"/>
                      <a:pt x="1465" y="4211"/>
                    </a:cubicBezTo>
                    <a:lnTo>
                      <a:pt x="1704" y="3685"/>
                    </a:lnTo>
                    <a:cubicBezTo>
                      <a:pt x="1742" y="3599"/>
                      <a:pt x="1819" y="3532"/>
                      <a:pt x="1905" y="3503"/>
                    </a:cubicBezTo>
                    <a:lnTo>
                      <a:pt x="2307" y="3378"/>
                    </a:lnTo>
                    <a:lnTo>
                      <a:pt x="2833" y="4010"/>
                    </a:lnTo>
                    <a:lnTo>
                      <a:pt x="2785" y="4154"/>
                    </a:lnTo>
                    <a:cubicBezTo>
                      <a:pt x="2747" y="4249"/>
                      <a:pt x="2795" y="4345"/>
                      <a:pt x="2891" y="4374"/>
                    </a:cubicBezTo>
                    <a:cubicBezTo>
                      <a:pt x="2910" y="4383"/>
                      <a:pt x="2929" y="4383"/>
                      <a:pt x="2948" y="4383"/>
                    </a:cubicBezTo>
                    <a:cubicBezTo>
                      <a:pt x="3015" y="4383"/>
                      <a:pt x="3082" y="4335"/>
                      <a:pt x="3111" y="4268"/>
                    </a:cubicBezTo>
                    <a:lnTo>
                      <a:pt x="3159" y="4115"/>
                    </a:lnTo>
                    <a:cubicBezTo>
                      <a:pt x="3197" y="4000"/>
                      <a:pt x="3178" y="3886"/>
                      <a:pt x="3101" y="3790"/>
                    </a:cubicBezTo>
                    <a:lnTo>
                      <a:pt x="2661" y="3244"/>
                    </a:lnTo>
                    <a:lnTo>
                      <a:pt x="2776" y="3216"/>
                    </a:lnTo>
                    <a:lnTo>
                      <a:pt x="3159" y="3455"/>
                    </a:lnTo>
                    <a:cubicBezTo>
                      <a:pt x="3235" y="3503"/>
                      <a:pt x="3292" y="3579"/>
                      <a:pt x="3312" y="3675"/>
                    </a:cubicBezTo>
                    <a:lnTo>
                      <a:pt x="3398" y="4087"/>
                    </a:lnTo>
                    <a:cubicBezTo>
                      <a:pt x="3407" y="4163"/>
                      <a:pt x="3484" y="4221"/>
                      <a:pt x="3570" y="4221"/>
                    </a:cubicBezTo>
                    <a:lnTo>
                      <a:pt x="3599" y="4221"/>
                    </a:lnTo>
                    <a:cubicBezTo>
                      <a:pt x="3694" y="4201"/>
                      <a:pt x="3752" y="4106"/>
                      <a:pt x="3733" y="4020"/>
                    </a:cubicBezTo>
                    <a:lnTo>
                      <a:pt x="3694" y="3780"/>
                    </a:lnTo>
                    <a:cubicBezTo>
                      <a:pt x="3675" y="3704"/>
                      <a:pt x="3733" y="3627"/>
                      <a:pt x="3809" y="3618"/>
                    </a:cubicBezTo>
                    <a:cubicBezTo>
                      <a:pt x="3876" y="3599"/>
                      <a:pt x="3924" y="3551"/>
                      <a:pt x="3934" y="3493"/>
                    </a:cubicBezTo>
                    <a:lnTo>
                      <a:pt x="4010" y="3082"/>
                    </a:lnTo>
                    <a:cubicBezTo>
                      <a:pt x="4037" y="3012"/>
                      <a:pt x="4095" y="2966"/>
                      <a:pt x="4163" y="2966"/>
                    </a:cubicBezTo>
                    <a:cubicBezTo>
                      <a:pt x="4170" y="2966"/>
                      <a:pt x="4176" y="2966"/>
                      <a:pt x="4183" y="2967"/>
                    </a:cubicBezTo>
                    <a:lnTo>
                      <a:pt x="4269" y="2967"/>
                    </a:lnTo>
                    <a:cubicBezTo>
                      <a:pt x="4277" y="2969"/>
                      <a:pt x="4286" y="2969"/>
                      <a:pt x="4294" y="2969"/>
                    </a:cubicBezTo>
                    <a:cubicBezTo>
                      <a:pt x="4333" y="2969"/>
                      <a:pt x="4371" y="2952"/>
                      <a:pt x="4403" y="2929"/>
                    </a:cubicBezTo>
                    <a:cubicBezTo>
                      <a:pt x="4431" y="2890"/>
                      <a:pt x="4470" y="2871"/>
                      <a:pt x="4517" y="2871"/>
                    </a:cubicBezTo>
                    <a:lnTo>
                      <a:pt x="4785" y="2900"/>
                    </a:lnTo>
                    <a:cubicBezTo>
                      <a:pt x="4833" y="2919"/>
                      <a:pt x="4881" y="2957"/>
                      <a:pt x="4891" y="3015"/>
                    </a:cubicBezTo>
                    <a:lnTo>
                      <a:pt x="4919" y="3130"/>
                    </a:lnTo>
                    <a:cubicBezTo>
                      <a:pt x="4939" y="3216"/>
                      <a:pt x="4881" y="3302"/>
                      <a:pt x="4795" y="3321"/>
                    </a:cubicBezTo>
                    <a:lnTo>
                      <a:pt x="4039" y="3551"/>
                    </a:lnTo>
                    <a:cubicBezTo>
                      <a:pt x="3953" y="3570"/>
                      <a:pt x="3924" y="3675"/>
                      <a:pt x="3982" y="3742"/>
                    </a:cubicBezTo>
                    <a:lnTo>
                      <a:pt x="4049" y="3828"/>
                    </a:lnTo>
                    <a:cubicBezTo>
                      <a:pt x="4087" y="3857"/>
                      <a:pt x="4125" y="3876"/>
                      <a:pt x="4173" y="3876"/>
                    </a:cubicBezTo>
                    <a:lnTo>
                      <a:pt x="4613" y="3838"/>
                    </a:lnTo>
                    <a:cubicBezTo>
                      <a:pt x="4619" y="3837"/>
                      <a:pt x="4626" y="3837"/>
                      <a:pt x="4632" y="3837"/>
                    </a:cubicBezTo>
                    <a:cubicBezTo>
                      <a:pt x="4710" y="3837"/>
                      <a:pt x="4777" y="3892"/>
                      <a:pt x="4795" y="3972"/>
                    </a:cubicBezTo>
                    <a:lnTo>
                      <a:pt x="4814" y="4087"/>
                    </a:lnTo>
                    <a:cubicBezTo>
                      <a:pt x="4852" y="4278"/>
                      <a:pt x="4709" y="4469"/>
                      <a:pt x="4508" y="4479"/>
                    </a:cubicBezTo>
                    <a:lnTo>
                      <a:pt x="3666" y="4546"/>
                    </a:lnTo>
                    <a:cubicBezTo>
                      <a:pt x="3570" y="4556"/>
                      <a:pt x="3503" y="4651"/>
                      <a:pt x="3532" y="4747"/>
                    </a:cubicBezTo>
                    <a:cubicBezTo>
                      <a:pt x="3565" y="4845"/>
                      <a:pt x="3485" y="4937"/>
                      <a:pt x="3389" y="4937"/>
                    </a:cubicBezTo>
                    <a:cubicBezTo>
                      <a:pt x="3373" y="4937"/>
                      <a:pt x="3357" y="4934"/>
                      <a:pt x="3340" y="4929"/>
                    </a:cubicBezTo>
                    <a:lnTo>
                      <a:pt x="2718" y="4728"/>
                    </a:lnTo>
                    <a:cubicBezTo>
                      <a:pt x="2632" y="4699"/>
                      <a:pt x="2575" y="4623"/>
                      <a:pt x="2556" y="4536"/>
                    </a:cubicBezTo>
                    <a:cubicBezTo>
                      <a:pt x="2536" y="4422"/>
                      <a:pt x="2441" y="4335"/>
                      <a:pt x="2316" y="4335"/>
                    </a:cubicBezTo>
                    <a:lnTo>
                      <a:pt x="1723" y="4345"/>
                    </a:lnTo>
                    <a:cubicBezTo>
                      <a:pt x="1503" y="4355"/>
                      <a:pt x="1292" y="4402"/>
                      <a:pt x="1101" y="4489"/>
                    </a:cubicBezTo>
                    <a:lnTo>
                      <a:pt x="890" y="4584"/>
                    </a:lnTo>
                    <a:cubicBezTo>
                      <a:pt x="775" y="4632"/>
                      <a:pt x="689" y="4747"/>
                      <a:pt x="689" y="4871"/>
                    </a:cubicBezTo>
                    <a:lnTo>
                      <a:pt x="680" y="5044"/>
                    </a:lnTo>
                    <a:lnTo>
                      <a:pt x="86" y="5733"/>
                    </a:lnTo>
                    <a:cubicBezTo>
                      <a:pt x="29" y="5790"/>
                      <a:pt x="0" y="5867"/>
                      <a:pt x="0" y="5953"/>
                    </a:cubicBezTo>
                    <a:lnTo>
                      <a:pt x="0" y="6690"/>
                    </a:lnTo>
                    <a:cubicBezTo>
                      <a:pt x="0" y="6824"/>
                      <a:pt x="58" y="6948"/>
                      <a:pt x="153" y="7044"/>
                    </a:cubicBezTo>
                    <a:lnTo>
                      <a:pt x="689" y="7561"/>
                    </a:lnTo>
                    <a:cubicBezTo>
                      <a:pt x="766" y="7637"/>
                      <a:pt x="871" y="7685"/>
                      <a:pt x="996" y="7695"/>
                    </a:cubicBezTo>
                    <a:lnTo>
                      <a:pt x="2565" y="7838"/>
                    </a:lnTo>
                    <a:cubicBezTo>
                      <a:pt x="2670" y="7838"/>
                      <a:pt x="2737" y="7934"/>
                      <a:pt x="2728" y="8030"/>
                    </a:cubicBezTo>
                    <a:lnTo>
                      <a:pt x="2718" y="8106"/>
                    </a:lnTo>
                    <a:cubicBezTo>
                      <a:pt x="2699" y="8221"/>
                      <a:pt x="2757" y="8345"/>
                      <a:pt x="2852" y="8412"/>
                    </a:cubicBezTo>
                    <a:lnTo>
                      <a:pt x="3235" y="8699"/>
                    </a:lnTo>
                    <a:lnTo>
                      <a:pt x="3178" y="8891"/>
                    </a:lnTo>
                    <a:cubicBezTo>
                      <a:pt x="3139" y="9025"/>
                      <a:pt x="3178" y="9168"/>
                      <a:pt x="3283" y="9255"/>
                    </a:cubicBezTo>
                    <a:lnTo>
                      <a:pt x="3694" y="9609"/>
                    </a:lnTo>
                    <a:cubicBezTo>
                      <a:pt x="4096" y="9542"/>
                      <a:pt x="4489" y="9417"/>
                      <a:pt x="4862" y="9255"/>
                    </a:cubicBezTo>
                    <a:lnTo>
                      <a:pt x="5503" y="8479"/>
                    </a:lnTo>
                    <a:cubicBezTo>
                      <a:pt x="5599" y="8355"/>
                      <a:pt x="5685" y="8221"/>
                      <a:pt x="5752" y="8077"/>
                    </a:cubicBezTo>
                    <a:lnTo>
                      <a:pt x="6470" y="6422"/>
                    </a:lnTo>
                    <a:cubicBezTo>
                      <a:pt x="6546" y="6249"/>
                      <a:pt x="6422" y="6049"/>
                      <a:pt x="6231" y="6039"/>
                    </a:cubicBezTo>
                    <a:cubicBezTo>
                      <a:pt x="6020" y="6039"/>
                      <a:pt x="5829" y="5953"/>
                      <a:pt x="5695" y="5790"/>
                    </a:cubicBezTo>
                    <a:lnTo>
                      <a:pt x="4977" y="4938"/>
                    </a:lnTo>
                    <a:cubicBezTo>
                      <a:pt x="4864" y="4805"/>
                      <a:pt x="4979" y="4650"/>
                      <a:pt x="5109" y="4650"/>
                    </a:cubicBezTo>
                    <a:cubicBezTo>
                      <a:pt x="5156" y="4650"/>
                      <a:pt x="5204" y="4670"/>
                      <a:pt x="5245" y="4718"/>
                    </a:cubicBezTo>
                    <a:lnTo>
                      <a:pt x="5963" y="5570"/>
                    </a:lnTo>
                    <a:cubicBezTo>
                      <a:pt x="6020" y="5637"/>
                      <a:pt x="6116" y="5685"/>
                      <a:pt x="6211" y="5685"/>
                    </a:cubicBezTo>
                    <a:cubicBezTo>
                      <a:pt x="6317" y="5685"/>
                      <a:pt x="6422" y="5618"/>
                      <a:pt x="6470" y="5522"/>
                    </a:cubicBezTo>
                    <a:lnTo>
                      <a:pt x="6881" y="4709"/>
                    </a:lnTo>
                    <a:cubicBezTo>
                      <a:pt x="6920" y="4632"/>
                      <a:pt x="6900" y="4536"/>
                      <a:pt x="6833" y="4489"/>
                    </a:cubicBezTo>
                    <a:lnTo>
                      <a:pt x="6709" y="4412"/>
                    </a:lnTo>
                    <a:cubicBezTo>
                      <a:pt x="6671" y="4374"/>
                      <a:pt x="6652" y="4316"/>
                      <a:pt x="6680" y="4268"/>
                    </a:cubicBezTo>
                    <a:lnTo>
                      <a:pt x="6747" y="4182"/>
                    </a:lnTo>
                    <a:cubicBezTo>
                      <a:pt x="6808" y="4078"/>
                      <a:pt x="6918" y="4024"/>
                      <a:pt x="7031" y="4024"/>
                    </a:cubicBezTo>
                    <a:cubicBezTo>
                      <a:pt x="7114" y="4024"/>
                      <a:pt x="7199" y="4054"/>
                      <a:pt x="7264" y="4115"/>
                    </a:cubicBezTo>
                    <a:lnTo>
                      <a:pt x="7714" y="4565"/>
                    </a:lnTo>
                    <a:cubicBezTo>
                      <a:pt x="7695" y="4364"/>
                      <a:pt x="7676" y="4163"/>
                      <a:pt x="7637" y="3972"/>
                    </a:cubicBezTo>
                    <a:cubicBezTo>
                      <a:pt x="7274" y="1905"/>
                      <a:pt x="5628" y="306"/>
                      <a:pt x="3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2339468" y="2073189"/>
                <a:ext cx="16360" cy="2618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97" extrusionOk="0">
                    <a:moveTo>
                      <a:pt x="441" y="1"/>
                    </a:moveTo>
                    <a:cubicBezTo>
                      <a:pt x="345" y="1"/>
                      <a:pt x="269" y="77"/>
                      <a:pt x="269" y="173"/>
                    </a:cubicBezTo>
                    <a:lnTo>
                      <a:pt x="269" y="546"/>
                    </a:lnTo>
                    <a:lnTo>
                      <a:pt x="116" y="699"/>
                    </a:lnTo>
                    <a:cubicBezTo>
                      <a:pt x="1" y="805"/>
                      <a:pt x="77" y="996"/>
                      <a:pt x="230" y="996"/>
                    </a:cubicBezTo>
                    <a:cubicBezTo>
                      <a:pt x="278" y="996"/>
                      <a:pt x="326" y="977"/>
                      <a:pt x="355" y="948"/>
                    </a:cubicBezTo>
                    <a:lnTo>
                      <a:pt x="565" y="747"/>
                    </a:lnTo>
                    <a:cubicBezTo>
                      <a:pt x="604" y="719"/>
                      <a:pt x="623" y="671"/>
                      <a:pt x="623" y="623"/>
                    </a:cubicBezTo>
                    <a:lnTo>
                      <a:pt x="613" y="173"/>
                    </a:lnTo>
                    <a:cubicBezTo>
                      <a:pt x="613" y="77"/>
                      <a:pt x="537" y="1"/>
                      <a:pt x="441" y="1"/>
                    </a:cubicBezTo>
                    <a:close/>
                  </a:path>
                </a:pathLst>
              </a:custGeom>
              <a:solidFill>
                <a:srgbClr val="CE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2309322" y="2158901"/>
                <a:ext cx="146531" cy="119641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4556" extrusionOk="0">
                    <a:moveTo>
                      <a:pt x="670" y="0"/>
                    </a:moveTo>
                    <a:lnTo>
                      <a:pt x="77" y="670"/>
                    </a:lnTo>
                    <a:cubicBezTo>
                      <a:pt x="29" y="737"/>
                      <a:pt x="0" y="814"/>
                      <a:pt x="0" y="890"/>
                    </a:cubicBezTo>
                    <a:lnTo>
                      <a:pt x="0" y="1627"/>
                    </a:lnTo>
                    <a:cubicBezTo>
                      <a:pt x="0" y="1761"/>
                      <a:pt x="58" y="1895"/>
                      <a:pt x="153" y="1991"/>
                    </a:cubicBezTo>
                    <a:lnTo>
                      <a:pt x="680" y="2498"/>
                    </a:lnTo>
                    <a:cubicBezTo>
                      <a:pt x="766" y="2575"/>
                      <a:pt x="871" y="2622"/>
                      <a:pt x="986" y="2642"/>
                    </a:cubicBezTo>
                    <a:lnTo>
                      <a:pt x="2565" y="2785"/>
                    </a:lnTo>
                    <a:cubicBezTo>
                      <a:pt x="2670" y="2785"/>
                      <a:pt x="2737" y="2881"/>
                      <a:pt x="2728" y="2977"/>
                    </a:cubicBezTo>
                    <a:lnTo>
                      <a:pt x="2718" y="3053"/>
                    </a:lnTo>
                    <a:cubicBezTo>
                      <a:pt x="2699" y="3168"/>
                      <a:pt x="2757" y="3292"/>
                      <a:pt x="2852" y="3359"/>
                    </a:cubicBezTo>
                    <a:lnTo>
                      <a:pt x="3235" y="3646"/>
                    </a:lnTo>
                    <a:lnTo>
                      <a:pt x="3178" y="3838"/>
                    </a:lnTo>
                    <a:cubicBezTo>
                      <a:pt x="3139" y="3972"/>
                      <a:pt x="3178" y="4115"/>
                      <a:pt x="3283" y="4202"/>
                    </a:cubicBezTo>
                    <a:lnTo>
                      <a:pt x="3694" y="4556"/>
                    </a:lnTo>
                    <a:lnTo>
                      <a:pt x="3704" y="4556"/>
                    </a:lnTo>
                    <a:cubicBezTo>
                      <a:pt x="3991" y="4508"/>
                      <a:pt x="4278" y="4422"/>
                      <a:pt x="4556" y="4316"/>
                    </a:cubicBezTo>
                    <a:lnTo>
                      <a:pt x="4623" y="4297"/>
                    </a:lnTo>
                    <a:cubicBezTo>
                      <a:pt x="4690" y="4269"/>
                      <a:pt x="4747" y="4249"/>
                      <a:pt x="4805" y="4221"/>
                    </a:cubicBezTo>
                    <a:lnTo>
                      <a:pt x="4862" y="4192"/>
                    </a:lnTo>
                    <a:lnTo>
                      <a:pt x="5503" y="3426"/>
                    </a:lnTo>
                    <a:cubicBezTo>
                      <a:pt x="5532" y="3388"/>
                      <a:pt x="5561" y="3350"/>
                      <a:pt x="5580" y="3312"/>
                    </a:cubicBezTo>
                    <a:lnTo>
                      <a:pt x="5274" y="3312"/>
                    </a:lnTo>
                    <a:cubicBezTo>
                      <a:pt x="3187" y="3312"/>
                      <a:pt x="1331" y="1981"/>
                      <a:pt x="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2236765" y="2073740"/>
                <a:ext cx="345765" cy="256403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9764" extrusionOk="0">
                    <a:moveTo>
                      <a:pt x="11542" y="0"/>
                    </a:moveTo>
                    <a:cubicBezTo>
                      <a:pt x="11407" y="0"/>
                      <a:pt x="11274" y="126"/>
                      <a:pt x="11338" y="286"/>
                    </a:cubicBezTo>
                    <a:cubicBezTo>
                      <a:pt x="12697" y="3148"/>
                      <a:pt x="11740" y="6574"/>
                      <a:pt x="9089" y="8306"/>
                    </a:cubicBezTo>
                    <a:cubicBezTo>
                      <a:pt x="8022" y="9007"/>
                      <a:pt x="6813" y="9347"/>
                      <a:pt x="5613" y="9347"/>
                    </a:cubicBezTo>
                    <a:cubicBezTo>
                      <a:pt x="3834" y="9347"/>
                      <a:pt x="2076" y="8600"/>
                      <a:pt x="830" y="7177"/>
                    </a:cubicBezTo>
                    <a:lnTo>
                      <a:pt x="830" y="7177"/>
                    </a:lnTo>
                    <a:lnTo>
                      <a:pt x="1567" y="7416"/>
                    </a:lnTo>
                    <a:cubicBezTo>
                      <a:pt x="1599" y="7429"/>
                      <a:pt x="1629" y="7435"/>
                      <a:pt x="1656" y="7435"/>
                    </a:cubicBezTo>
                    <a:cubicBezTo>
                      <a:pt x="1872" y="7435"/>
                      <a:pt x="1955" y="7082"/>
                      <a:pt x="1701" y="7014"/>
                    </a:cubicBezTo>
                    <a:lnTo>
                      <a:pt x="294" y="6545"/>
                    </a:lnTo>
                    <a:cubicBezTo>
                      <a:pt x="272" y="6538"/>
                      <a:pt x="249" y="6535"/>
                      <a:pt x="228" y="6535"/>
                    </a:cubicBezTo>
                    <a:cubicBezTo>
                      <a:pt x="102" y="6535"/>
                      <a:pt x="0" y="6645"/>
                      <a:pt x="17" y="6784"/>
                    </a:cubicBezTo>
                    <a:lnTo>
                      <a:pt x="256" y="8421"/>
                    </a:lnTo>
                    <a:cubicBezTo>
                      <a:pt x="275" y="8526"/>
                      <a:pt x="361" y="8603"/>
                      <a:pt x="466" y="8603"/>
                    </a:cubicBezTo>
                    <a:lnTo>
                      <a:pt x="495" y="8603"/>
                    </a:lnTo>
                    <a:cubicBezTo>
                      <a:pt x="610" y="8583"/>
                      <a:pt x="696" y="8478"/>
                      <a:pt x="677" y="8363"/>
                    </a:cubicBezTo>
                    <a:lnTo>
                      <a:pt x="553" y="7492"/>
                    </a:lnTo>
                    <a:lnTo>
                      <a:pt x="553" y="7492"/>
                    </a:lnTo>
                    <a:cubicBezTo>
                      <a:pt x="1880" y="8985"/>
                      <a:pt x="3736" y="9764"/>
                      <a:pt x="5614" y="9764"/>
                    </a:cubicBezTo>
                    <a:cubicBezTo>
                      <a:pt x="6903" y="9764"/>
                      <a:pt x="8202" y="9397"/>
                      <a:pt x="9348" y="8641"/>
                    </a:cubicBezTo>
                    <a:cubicBezTo>
                      <a:pt x="12152" y="6794"/>
                      <a:pt x="13166" y="3157"/>
                      <a:pt x="11731" y="114"/>
                    </a:cubicBezTo>
                    <a:lnTo>
                      <a:pt x="11721" y="104"/>
                    </a:lnTo>
                    <a:cubicBezTo>
                      <a:pt x="11677" y="31"/>
                      <a:pt x="11609" y="0"/>
                      <a:pt x="11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2186425" y="1976158"/>
                <a:ext cx="344820" cy="255510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9730" extrusionOk="0">
                    <a:moveTo>
                      <a:pt x="7544" y="0"/>
                    </a:moveTo>
                    <a:cubicBezTo>
                      <a:pt x="6257" y="0"/>
                      <a:pt x="4960" y="367"/>
                      <a:pt x="3819" y="1121"/>
                    </a:cubicBezTo>
                    <a:cubicBezTo>
                      <a:pt x="1024" y="2968"/>
                      <a:pt x="0" y="6586"/>
                      <a:pt x="1417" y="9620"/>
                    </a:cubicBezTo>
                    <a:cubicBezTo>
                      <a:pt x="1459" y="9697"/>
                      <a:pt x="1526" y="9730"/>
                      <a:pt x="1593" y="9730"/>
                    </a:cubicBezTo>
                    <a:cubicBezTo>
                      <a:pt x="1725" y="9730"/>
                      <a:pt x="1857" y="9603"/>
                      <a:pt x="1800" y="9438"/>
                    </a:cubicBezTo>
                    <a:cubicBezTo>
                      <a:pt x="1388" y="8586"/>
                      <a:pt x="1178" y="7658"/>
                      <a:pt x="1187" y="6720"/>
                    </a:cubicBezTo>
                    <a:cubicBezTo>
                      <a:pt x="1187" y="4079"/>
                      <a:pt x="2824" y="1715"/>
                      <a:pt x="5302" y="786"/>
                    </a:cubicBezTo>
                    <a:cubicBezTo>
                      <a:pt x="6026" y="514"/>
                      <a:pt x="6777" y="383"/>
                      <a:pt x="7521" y="383"/>
                    </a:cubicBezTo>
                    <a:cubicBezTo>
                      <a:pt x="9317" y="383"/>
                      <a:pt x="11073" y="1149"/>
                      <a:pt x="12298" y="2557"/>
                    </a:cubicBezTo>
                    <a:lnTo>
                      <a:pt x="11571" y="2318"/>
                    </a:lnTo>
                    <a:cubicBezTo>
                      <a:pt x="11549" y="2312"/>
                      <a:pt x="11529" y="2309"/>
                      <a:pt x="11509" y="2309"/>
                    </a:cubicBezTo>
                    <a:cubicBezTo>
                      <a:pt x="11294" y="2309"/>
                      <a:pt x="11209" y="2623"/>
                      <a:pt x="11437" y="2720"/>
                    </a:cubicBezTo>
                    <a:lnTo>
                      <a:pt x="12844" y="3179"/>
                    </a:lnTo>
                    <a:cubicBezTo>
                      <a:pt x="12863" y="3189"/>
                      <a:pt x="12882" y="3198"/>
                      <a:pt x="12911" y="3198"/>
                    </a:cubicBezTo>
                    <a:cubicBezTo>
                      <a:pt x="13035" y="3189"/>
                      <a:pt x="13131" y="3083"/>
                      <a:pt x="13121" y="2959"/>
                    </a:cubicBezTo>
                    <a:lnTo>
                      <a:pt x="12882" y="1313"/>
                    </a:lnTo>
                    <a:cubicBezTo>
                      <a:pt x="12869" y="1181"/>
                      <a:pt x="12773" y="1121"/>
                      <a:pt x="12676" y="1121"/>
                    </a:cubicBezTo>
                    <a:cubicBezTo>
                      <a:pt x="12554" y="1121"/>
                      <a:pt x="12429" y="1215"/>
                      <a:pt x="12461" y="1380"/>
                    </a:cubicBezTo>
                    <a:lnTo>
                      <a:pt x="12576" y="2241"/>
                    </a:lnTo>
                    <a:cubicBezTo>
                      <a:pt x="11251" y="769"/>
                      <a:pt x="9407" y="0"/>
                      <a:pt x="75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29"/>
            <p:cNvGrpSpPr/>
            <p:nvPr/>
          </p:nvGrpSpPr>
          <p:grpSpPr>
            <a:xfrm>
              <a:off x="2066693" y="3445804"/>
              <a:ext cx="237577" cy="400183"/>
              <a:chOff x="4066510" y="2422342"/>
              <a:chExt cx="206876" cy="348470"/>
            </a:xfrm>
          </p:grpSpPr>
          <p:sp>
            <p:nvSpPr>
              <p:cNvPr id="941" name="Google Shape;941;p29"/>
              <p:cNvSpPr/>
              <p:nvPr/>
            </p:nvSpPr>
            <p:spPr>
              <a:xfrm>
                <a:off x="4093662" y="2737934"/>
                <a:ext cx="152334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422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5800" y="421"/>
                    </a:lnTo>
                    <a:lnTo>
                      <a:pt x="58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4164538" y="2422342"/>
                <a:ext cx="10819" cy="34828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263" extrusionOk="0">
                    <a:moveTo>
                      <a:pt x="206" y="0"/>
                    </a:moveTo>
                    <a:cubicBezTo>
                      <a:pt x="103" y="0"/>
                      <a:pt x="0" y="70"/>
                      <a:pt x="0" y="208"/>
                    </a:cubicBezTo>
                    <a:lnTo>
                      <a:pt x="0" y="13061"/>
                    </a:lnTo>
                    <a:cubicBezTo>
                      <a:pt x="0" y="13176"/>
                      <a:pt x="86" y="13262"/>
                      <a:pt x="201" y="13262"/>
                    </a:cubicBezTo>
                    <a:cubicBezTo>
                      <a:pt x="316" y="13262"/>
                      <a:pt x="412" y="13176"/>
                      <a:pt x="412" y="13061"/>
                    </a:cubicBezTo>
                    <a:lnTo>
                      <a:pt x="412" y="208"/>
                    </a:lnTo>
                    <a:cubicBezTo>
                      <a:pt x="412" y="70"/>
                      <a:pt x="309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4082344" y="2645657"/>
                <a:ext cx="33823" cy="12515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766" extrusionOk="0">
                    <a:moveTo>
                      <a:pt x="1051" y="0"/>
                    </a:moveTo>
                    <a:cubicBezTo>
                      <a:pt x="962" y="0"/>
                      <a:pt x="873" y="54"/>
                      <a:pt x="853" y="174"/>
                    </a:cubicBezTo>
                    <a:lnTo>
                      <a:pt x="20" y="4519"/>
                    </a:lnTo>
                    <a:cubicBezTo>
                      <a:pt x="1" y="4634"/>
                      <a:pt x="77" y="4739"/>
                      <a:pt x="183" y="4758"/>
                    </a:cubicBezTo>
                    <a:cubicBezTo>
                      <a:pt x="192" y="4763"/>
                      <a:pt x="199" y="4765"/>
                      <a:pt x="207" y="4765"/>
                    </a:cubicBezTo>
                    <a:cubicBezTo>
                      <a:pt x="214" y="4765"/>
                      <a:pt x="221" y="4763"/>
                      <a:pt x="230" y="4758"/>
                    </a:cubicBezTo>
                    <a:cubicBezTo>
                      <a:pt x="326" y="4758"/>
                      <a:pt x="403" y="4691"/>
                      <a:pt x="431" y="4605"/>
                    </a:cubicBezTo>
                    <a:lnTo>
                      <a:pt x="1254" y="251"/>
                    </a:lnTo>
                    <a:cubicBezTo>
                      <a:pt x="1287" y="93"/>
                      <a:pt x="1169" y="0"/>
                      <a:pt x="1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4223623" y="2645578"/>
                <a:ext cx="3366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762" extrusionOk="0">
                    <a:moveTo>
                      <a:pt x="237" y="1"/>
                    </a:moveTo>
                    <a:cubicBezTo>
                      <a:pt x="120" y="1"/>
                      <a:pt x="1" y="91"/>
                      <a:pt x="28" y="244"/>
                    </a:cubicBezTo>
                    <a:lnTo>
                      <a:pt x="861" y="4599"/>
                    </a:lnTo>
                    <a:cubicBezTo>
                      <a:pt x="880" y="4694"/>
                      <a:pt x="966" y="4761"/>
                      <a:pt x="1062" y="4761"/>
                    </a:cubicBezTo>
                    <a:lnTo>
                      <a:pt x="1100" y="4761"/>
                    </a:lnTo>
                    <a:cubicBezTo>
                      <a:pt x="1215" y="4732"/>
                      <a:pt x="1282" y="4627"/>
                      <a:pt x="1263" y="4522"/>
                    </a:cubicBezTo>
                    <a:lnTo>
                      <a:pt x="440" y="167"/>
                    </a:lnTo>
                    <a:cubicBezTo>
                      <a:pt x="415" y="52"/>
                      <a:pt x="326" y="1"/>
                      <a:pt x="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4164538" y="2645447"/>
                <a:ext cx="10819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33" extrusionOk="0">
                    <a:moveTo>
                      <a:pt x="0" y="0"/>
                    </a:moveTo>
                    <a:lnTo>
                      <a:pt x="0" y="833"/>
                    </a:lnTo>
                    <a:lnTo>
                      <a:pt x="412" y="833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4101462" y="2645604"/>
                <a:ext cx="14601" cy="2171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827" extrusionOk="0">
                    <a:moveTo>
                      <a:pt x="325" y="1"/>
                    </a:moveTo>
                    <a:cubicBezTo>
                      <a:pt x="226" y="1"/>
                      <a:pt x="141" y="65"/>
                      <a:pt x="125" y="166"/>
                    </a:cubicBezTo>
                    <a:lnTo>
                      <a:pt x="0" y="827"/>
                    </a:lnTo>
                    <a:lnTo>
                      <a:pt x="421" y="827"/>
                    </a:lnTo>
                    <a:lnTo>
                      <a:pt x="536" y="243"/>
                    </a:lnTo>
                    <a:cubicBezTo>
                      <a:pt x="555" y="128"/>
                      <a:pt x="479" y="23"/>
                      <a:pt x="364" y="4"/>
                    </a:cubicBezTo>
                    <a:cubicBezTo>
                      <a:pt x="351" y="2"/>
                      <a:pt x="338" y="1"/>
                      <a:pt x="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4223623" y="2645578"/>
                <a:ext cx="14811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564" h="828" extrusionOk="0">
                    <a:moveTo>
                      <a:pt x="237" y="1"/>
                    </a:moveTo>
                    <a:cubicBezTo>
                      <a:pt x="120" y="1"/>
                      <a:pt x="1" y="91"/>
                      <a:pt x="28" y="244"/>
                    </a:cubicBezTo>
                    <a:lnTo>
                      <a:pt x="143" y="828"/>
                    </a:lnTo>
                    <a:lnTo>
                      <a:pt x="564" y="828"/>
                    </a:lnTo>
                    <a:lnTo>
                      <a:pt x="440" y="167"/>
                    </a:lnTo>
                    <a:cubicBezTo>
                      <a:pt x="415" y="52"/>
                      <a:pt x="326" y="1"/>
                      <a:pt x="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4077329" y="2460471"/>
                <a:ext cx="185002" cy="196057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7466" extrusionOk="0">
                    <a:moveTo>
                      <a:pt x="0" y="1"/>
                    </a:moveTo>
                    <a:lnTo>
                      <a:pt x="0" y="7255"/>
                    </a:lnTo>
                    <a:cubicBezTo>
                      <a:pt x="0" y="7370"/>
                      <a:pt x="96" y="7465"/>
                      <a:pt x="211" y="7465"/>
                    </a:cubicBezTo>
                    <a:lnTo>
                      <a:pt x="6843" y="7465"/>
                    </a:lnTo>
                    <a:cubicBezTo>
                      <a:pt x="6958" y="7465"/>
                      <a:pt x="7044" y="7370"/>
                      <a:pt x="7044" y="7255"/>
                    </a:cubicBezTo>
                    <a:lnTo>
                      <a:pt x="70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9"/>
              <p:cNvSpPr/>
              <p:nvPr/>
            </p:nvSpPr>
            <p:spPr>
              <a:xfrm>
                <a:off x="4077329" y="2460471"/>
                <a:ext cx="185002" cy="16360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623" extrusionOk="0">
                    <a:moveTo>
                      <a:pt x="0" y="1"/>
                    </a:moveTo>
                    <a:lnTo>
                      <a:pt x="0" y="623"/>
                    </a:lnTo>
                    <a:lnTo>
                      <a:pt x="7044" y="623"/>
                    </a:lnTo>
                    <a:lnTo>
                      <a:pt x="70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9"/>
              <p:cNvSpPr/>
              <p:nvPr/>
            </p:nvSpPr>
            <p:spPr>
              <a:xfrm>
                <a:off x="4066510" y="2444137"/>
                <a:ext cx="206876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834" extrusionOk="0">
                    <a:moveTo>
                      <a:pt x="211" y="0"/>
                    </a:moveTo>
                    <a:cubicBezTo>
                      <a:pt x="97" y="0"/>
                      <a:pt x="1" y="96"/>
                      <a:pt x="1" y="211"/>
                    </a:cubicBezTo>
                    <a:lnTo>
                      <a:pt x="1" y="623"/>
                    </a:lnTo>
                    <a:cubicBezTo>
                      <a:pt x="1" y="737"/>
                      <a:pt x="97" y="833"/>
                      <a:pt x="211" y="833"/>
                    </a:cubicBezTo>
                    <a:lnTo>
                      <a:pt x="7667" y="833"/>
                    </a:lnTo>
                    <a:cubicBezTo>
                      <a:pt x="7781" y="833"/>
                      <a:pt x="7877" y="737"/>
                      <a:pt x="7877" y="623"/>
                    </a:cubicBezTo>
                    <a:lnTo>
                      <a:pt x="7877" y="211"/>
                    </a:lnTo>
                    <a:cubicBezTo>
                      <a:pt x="7877" y="96"/>
                      <a:pt x="7781" y="0"/>
                      <a:pt x="7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4094161" y="2508186"/>
                <a:ext cx="148185" cy="106563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4058" extrusionOk="0">
                    <a:moveTo>
                      <a:pt x="4309" y="1"/>
                    </a:moveTo>
                    <a:cubicBezTo>
                      <a:pt x="3969" y="1"/>
                      <a:pt x="3972" y="519"/>
                      <a:pt x="4318" y="519"/>
                    </a:cubicBezTo>
                    <a:cubicBezTo>
                      <a:pt x="4324" y="519"/>
                      <a:pt x="4330" y="519"/>
                      <a:pt x="4336" y="519"/>
                    </a:cubicBezTo>
                    <a:lnTo>
                      <a:pt x="4738" y="519"/>
                    </a:lnTo>
                    <a:lnTo>
                      <a:pt x="2987" y="2280"/>
                    </a:lnTo>
                    <a:lnTo>
                      <a:pt x="2594" y="1887"/>
                    </a:lnTo>
                    <a:cubicBezTo>
                      <a:pt x="2503" y="1796"/>
                      <a:pt x="2384" y="1751"/>
                      <a:pt x="2264" y="1751"/>
                    </a:cubicBezTo>
                    <a:cubicBezTo>
                      <a:pt x="2144" y="1751"/>
                      <a:pt x="2025" y="1796"/>
                      <a:pt x="1934" y="1887"/>
                    </a:cubicBezTo>
                    <a:lnTo>
                      <a:pt x="211" y="3600"/>
                    </a:lnTo>
                    <a:cubicBezTo>
                      <a:pt x="0" y="3782"/>
                      <a:pt x="182" y="4058"/>
                      <a:pt x="390" y="4058"/>
                    </a:cubicBezTo>
                    <a:cubicBezTo>
                      <a:pt x="456" y="4058"/>
                      <a:pt x="525" y="4031"/>
                      <a:pt x="584" y="3964"/>
                    </a:cubicBezTo>
                    <a:lnTo>
                      <a:pt x="2259" y="2280"/>
                    </a:lnTo>
                    <a:lnTo>
                      <a:pt x="2661" y="2672"/>
                    </a:lnTo>
                    <a:cubicBezTo>
                      <a:pt x="2752" y="2763"/>
                      <a:pt x="2872" y="2808"/>
                      <a:pt x="2991" y="2808"/>
                    </a:cubicBezTo>
                    <a:cubicBezTo>
                      <a:pt x="3111" y="2808"/>
                      <a:pt x="3231" y="2763"/>
                      <a:pt x="3321" y="2672"/>
                    </a:cubicBezTo>
                    <a:lnTo>
                      <a:pt x="5111" y="882"/>
                    </a:lnTo>
                    <a:lnTo>
                      <a:pt x="5111" y="1294"/>
                    </a:lnTo>
                    <a:cubicBezTo>
                      <a:pt x="5097" y="1476"/>
                      <a:pt x="5233" y="1567"/>
                      <a:pt x="5370" y="1567"/>
                    </a:cubicBezTo>
                    <a:cubicBezTo>
                      <a:pt x="5506" y="1567"/>
                      <a:pt x="5642" y="1476"/>
                      <a:pt x="5628" y="1294"/>
                    </a:cubicBezTo>
                    <a:lnTo>
                      <a:pt x="5628" y="260"/>
                    </a:lnTo>
                    <a:cubicBezTo>
                      <a:pt x="5628" y="117"/>
                      <a:pt x="5513" y="2"/>
                      <a:pt x="5370" y="2"/>
                    </a:cubicBezTo>
                    <a:lnTo>
                      <a:pt x="4336" y="2"/>
                    </a:lnTo>
                    <a:cubicBezTo>
                      <a:pt x="4327" y="1"/>
                      <a:pt x="4318" y="1"/>
                      <a:pt x="4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4066510" y="2454930"/>
                <a:ext cx="206876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423" extrusionOk="0">
                    <a:moveTo>
                      <a:pt x="211" y="1"/>
                    </a:moveTo>
                    <a:cubicBezTo>
                      <a:pt x="97" y="1"/>
                      <a:pt x="1" y="97"/>
                      <a:pt x="1" y="212"/>
                    </a:cubicBezTo>
                    <a:cubicBezTo>
                      <a:pt x="1" y="326"/>
                      <a:pt x="97" y="422"/>
                      <a:pt x="211" y="422"/>
                    </a:cubicBezTo>
                    <a:lnTo>
                      <a:pt x="7667" y="422"/>
                    </a:lnTo>
                    <a:cubicBezTo>
                      <a:pt x="7781" y="422"/>
                      <a:pt x="7877" y="326"/>
                      <a:pt x="7877" y="212"/>
                    </a:cubicBezTo>
                    <a:cubicBezTo>
                      <a:pt x="7877" y="97"/>
                      <a:pt x="7781" y="1"/>
                      <a:pt x="7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29"/>
            <p:cNvGrpSpPr/>
            <p:nvPr/>
          </p:nvGrpSpPr>
          <p:grpSpPr>
            <a:xfrm>
              <a:off x="3499974" y="1914152"/>
              <a:ext cx="432662" cy="430039"/>
              <a:chOff x="2180884" y="2888719"/>
              <a:chExt cx="376752" cy="374468"/>
            </a:xfrm>
          </p:grpSpPr>
          <p:sp>
            <p:nvSpPr>
              <p:cNvPr id="954" name="Google Shape;954;p29"/>
              <p:cNvSpPr/>
              <p:nvPr/>
            </p:nvSpPr>
            <p:spPr>
              <a:xfrm>
                <a:off x="2180884" y="2954054"/>
                <a:ext cx="309395" cy="309133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11772" extrusionOk="0">
                    <a:moveTo>
                      <a:pt x="5896" y="0"/>
                    </a:moveTo>
                    <a:cubicBezTo>
                      <a:pt x="2642" y="0"/>
                      <a:pt x="1" y="2632"/>
                      <a:pt x="1" y="5886"/>
                    </a:cubicBezTo>
                    <a:cubicBezTo>
                      <a:pt x="1" y="9140"/>
                      <a:pt x="2642" y="11772"/>
                      <a:pt x="5896" y="11772"/>
                    </a:cubicBezTo>
                    <a:cubicBezTo>
                      <a:pt x="9150" y="11772"/>
                      <a:pt x="11782" y="9140"/>
                      <a:pt x="11782" y="5886"/>
                    </a:cubicBezTo>
                    <a:cubicBezTo>
                      <a:pt x="11782" y="2632"/>
                      <a:pt x="9150" y="0"/>
                      <a:pt x="5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2335713" y="3102082"/>
                <a:ext cx="154330" cy="12579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479" extrusionOk="0">
                    <a:moveTo>
                      <a:pt x="0" y="0"/>
                    </a:moveTo>
                    <a:lnTo>
                      <a:pt x="0" y="479"/>
                    </a:lnTo>
                    <a:lnTo>
                      <a:pt x="5876" y="479"/>
                    </a:lnTo>
                    <a:lnTo>
                      <a:pt x="5876" y="240"/>
                    </a:lnTo>
                    <a:lnTo>
                      <a:pt x="58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2465648" y="2888719"/>
                <a:ext cx="91989" cy="89993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3427" extrusionOk="0">
                    <a:moveTo>
                      <a:pt x="2115" y="1"/>
                    </a:moveTo>
                    <a:cubicBezTo>
                      <a:pt x="2059" y="1"/>
                      <a:pt x="2001" y="21"/>
                      <a:pt x="1952" y="67"/>
                    </a:cubicBezTo>
                    <a:lnTo>
                      <a:pt x="211" y="1809"/>
                    </a:lnTo>
                    <a:cubicBezTo>
                      <a:pt x="77" y="1943"/>
                      <a:pt x="0" y="2125"/>
                      <a:pt x="0" y="2307"/>
                    </a:cubicBezTo>
                    <a:lnTo>
                      <a:pt x="0" y="3426"/>
                    </a:lnTo>
                    <a:lnTo>
                      <a:pt x="1120" y="3426"/>
                    </a:lnTo>
                    <a:cubicBezTo>
                      <a:pt x="1311" y="3426"/>
                      <a:pt x="1483" y="3350"/>
                      <a:pt x="1617" y="3216"/>
                    </a:cubicBezTo>
                    <a:lnTo>
                      <a:pt x="3369" y="1474"/>
                    </a:lnTo>
                    <a:cubicBezTo>
                      <a:pt x="3503" y="1321"/>
                      <a:pt x="3407" y="1082"/>
                      <a:pt x="3197" y="1072"/>
                    </a:cubicBezTo>
                    <a:lnTo>
                      <a:pt x="2354" y="1072"/>
                    </a:lnTo>
                    <a:lnTo>
                      <a:pt x="2354" y="230"/>
                    </a:lnTo>
                    <a:cubicBezTo>
                      <a:pt x="2348" y="93"/>
                      <a:pt x="2235" y="1"/>
                      <a:pt x="2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2465648" y="2888719"/>
                <a:ext cx="61842" cy="90229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3436" extrusionOk="0">
                    <a:moveTo>
                      <a:pt x="2115" y="1"/>
                    </a:moveTo>
                    <a:cubicBezTo>
                      <a:pt x="2059" y="1"/>
                      <a:pt x="2001" y="21"/>
                      <a:pt x="1952" y="67"/>
                    </a:cubicBezTo>
                    <a:lnTo>
                      <a:pt x="211" y="1809"/>
                    </a:lnTo>
                    <a:cubicBezTo>
                      <a:pt x="77" y="1943"/>
                      <a:pt x="0" y="2125"/>
                      <a:pt x="0" y="2307"/>
                    </a:cubicBezTo>
                    <a:lnTo>
                      <a:pt x="0" y="3436"/>
                    </a:lnTo>
                    <a:lnTo>
                      <a:pt x="2354" y="1072"/>
                    </a:lnTo>
                    <a:lnTo>
                      <a:pt x="2354" y="230"/>
                    </a:lnTo>
                    <a:cubicBezTo>
                      <a:pt x="2348" y="93"/>
                      <a:pt x="2235" y="1"/>
                      <a:pt x="2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2218094" y="2991002"/>
                <a:ext cx="235263" cy="235263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8959" extrusionOk="0">
                    <a:moveTo>
                      <a:pt x="4479" y="0"/>
                    </a:moveTo>
                    <a:cubicBezTo>
                      <a:pt x="2010" y="0"/>
                      <a:pt x="0" y="2010"/>
                      <a:pt x="0" y="4479"/>
                    </a:cubicBezTo>
                    <a:cubicBezTo>
                      <a:pt x="0" y="6948"/>
                      <a:pt x="2010" y="8958"/>
                      <a:pt x="4479" y="8958"/>
                    </a:cubicBezTo>
                    <a:cubicBezTo>
                      <a:pt x="6948" y="8958"/>
                      <a:pt x="8958" y="6948"/>
                      <a:pt x="8958" y="4479"/>
                    </a:cubicBezTo>
                    <a:cubicBezTo>
                      <a:pt x="8958" y="2010"/>
                      <a:pt x="6948" y="0"/>
                      <a:pt x="4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2335713" y="3102082"/>
                <a:ext cx="117382" cy="12579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479" extrusionOk="0">
                    <a:moveTo>
                      <a:pt x="0" y="0"/>
                    </a:moveTo>
                    <a:lnTo>
                      <a:pt x="0" y="479"/>
                    </a:lnTo>
                    <a:lnTo>
                      <a:pt x="4460" y="479"/>
                    </a:lnTo>
                    <a:cubicBezTo>
                      <a:pt x="4460" y="402"/>
                      <a:pt x="4470" y="326"/>
                      <a:pt x="4470" y="240"/>
                    </a:cubicBezTo>
                    <a:cubicBezTo>
                      <a:pt x="4470" y="153"/>
                      <a:pt x="4460" y="87"/>
                      <a:pt x="4460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2249003" y="3021910"/>
                <a:ext cx="173185" cy="173421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6604" extrusionOk="0">
                    <a:moveTo>
                      <a:pt x="3302" y="0"/>
                    </a:moveTo>
                    <a:cubicBezTo>
                      <a:pt x="1484" y="0"/>
                      <a:pt x="0" y="1484"/>
                      <a:pt x="0" y="3302"/>
                    </a:cubicBezTo>
                    <a:cubicBezTo>
                      <a:pt x="0" y="5121"/>
                      <a:pt x="1484" y="6604"/>
                      <a:pt x="3302" y="6604"/>
                    </a:cubicBezTo>
                    <a:cubicBezTo>
                      <a:pt x="5121" y="6604"/>
                      <a:pt x="6594" y="5121"/>
                      <a:pt x="6594" y="3302"/>
                    </a:cubicBezTo>
                    <a:cubicBezTo>
                      <a:pt x="6594" y="1484"/>
                      <a:pt x="5121" y="0"/>
                      <a:pt x="33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2335713" y="3102082"/>
                <a:ext cx="86711" cy="1257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479" extrusionOk="0">
                    <a:moveTo>
                      <a:pt x="0" y="0"/>
                    </a:moveTo>
                    <a:lnTo>
                      <a:pt x="0" y="479"/>
                    </a:lnTo>
                    <a:lnTo>
                      <a:pt x="3283" y="479"/>
                    </a:lnTo>
                    <a:cubicBezTo>
                      <a:pt x="3283" y="402"/>
                      <a:pt x="3302" y="326"/>
                      <a:pt x="3302" y="240"/>
                    </a:cubicBezTo>
                    <a:cubicBezTo>
                      <a:pt x="3302" y="153"/>
                      <a:pt x="3292" y="87"/>
                      <a:pt x="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2286187" y="3059094"/>
                <a:ext cx="99053" cy="99053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3772" extrusionOk="0">
                    <a:moveTo>
                      <a:pt x="1886" y="1"/>
                    </a:moveTo>
                    <a:cubicBezTo>
                      <a:pt x="843" y="1"/>
                      <a:pt x="1" y="843"/>
                      <a:pt x="1" y="1886"/>
                    </a:cubicBezTo>
                    <a:cubicBezTo>
                      <a:pt x="1" y="2929"/>
                      <a:pt x="843" y="3772"/>
                      <a:pt x="1886" y="3772"/>
                    </a:cubicBezTo>
                    <a:cubicBezTo>
                      <a:pt x="2929" y="3772"/>
                      <a:pt x="3772" y="2929"/>
                      <a:pt x="3772" y="1886"/>
                    </a:cubicBezTo>
                    <a:cubicBezTo>
                      <a:pt x="3772" y="843"/>
                      <a:pt x="2929" y="1"/>
                      <a:pt x="1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2335713" y="3102318"/>
                <a:ext cx="49526" cy="123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470" extrusionOk="0">
                    <a:moveTo>
                      <a:pt x="0" y="1"/>
                    </a:moveTo>
                    <a:lnTo>
                      <a:pt x="0" y="470"/>
                    </a:lnTo>
                    <a:lnTo>
                      <a:pt x="1866" y="470"/>
                    </a:lnTo>
                    <a:cubicBezTo>
                      <a:pt x="1886" y="317"/>
                      <a:pt x="1886" y="154"/>
                      <a:pt x="1866" y="1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2317095" y="3090002"/>
                <a:ext cx="37237" cy="3723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8" extrusionOk="0">
                    <a:moveTo>
                      <a:pt x="709" y="1"/>
                    </a:moveTo>
                    <a:cubicBezTo>
                      <a:pt x="317" y="1"/>
                      <a:pt x="1" y="317"/>
                      <a:pt x="1" y="709"/>
                    </a:cubicBezTo>
                    <a:cubicBezTo>
                      <a:pt x="1" y="1102"/>
                      <a:pt x="317" y="1417"/>
                      <a:pt x="709" y="1417"/>
                    </a:cubicBezTo>
                    <a:cubicBezTo>
                      <a:pt x="1102" y="1417"/>
                      <a:pt x="1417" y="1102"/>
                      <a:pt x="1417" y="709"/>
                    </a:cubicBezTo>
                    <a:cubicBezTo>
                      <a:pt x="1417" y="317"/>
                      <a:pt x="1102" y="1"/>
                      <a:pt x="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2335713" y="3102318"/>
                <a:ext cx="18855" cy="1234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70" extrusionOk="0">
                    <a:moveTo>
                      <a:pt x="0" y="1"/>
                    </a:moveTo>
                    <a:lnTo>
                      <a:pt x="0" y="470"/>
                    </a:lnTo>
                    <a:lnTo>
                      <a:pt x="661" y="470"/>
                    </a:lnTo>
                    <a:cubicBezTo>
                      <a:pt x="718" y="317"/>
                      <a:pt x="718" y="154"/>
                      <a:pt x="661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2326496" y="3073169"/>
                <a:ext cx="44668" cy="4157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583" extrusionOk="0">
                    <a:moveTo>
                      <a:pt x="1366" y="1"/>
                    </a:moveTo>
                    <a:lnTo>
                      <a:pt x="188" y="1178"/>
                    </a:lnTo>
                    <a:cubicBezTo>
                      <a:pt x="0" y="1306"/>
                      <a:pt x="215" y="1582"/>
                      <a:pt x="390" y="1582"/>
                    </a:cubicBezTo>
                    <a:cubicBezTo>
                      <a:pt x="437" y="1582"/>
                      <a:pt x="481" y="1562"/>
                      <a:pt x="514" y="1513"/>
                    </a:cubicBezTo>
                    <a:lnTo>
                      <a:pt x="1701" y="336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355566" y="2901954"/>
                <a:ext cx="188704" cy="185080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7048" extrusionOk="0">
                    <a:moveTo>
                      <a:pt x="6868" y="0"/>
                    </a:moveTo>
                    <a:cubicBezTo>
                      <a:pt x="6825" y="0"/>
                      <a:pt x="6780" y="13"/>
                      <a:pt x="6738" y="42"/>
                    </a:cubicBezTo>
                    <a:lnTo>
                      <a:pt x="134" y="6645"/>
                    </a:lnTo>
                    <a:cubicBezTo>
                      <a:pt x="0" y="6789"/>
                      <a:pt x="96" y="7038"/>
                      <a:pt x="306" y="7047"/>
                    </a:cubicBezTo>
                    <a:cubicBezTo>
                      <a:pt x="364" y="7047"/>
                      <a:pt x="421" y="7018"/>
                      <a:pt x="469" y="6980"/>
                    </a:cubicBezTo>
                    <a:lnTo>
                      <a:pt x="7063" y="377"/>
                    </a:lnTo>
                    <a:cubicBezTo>
                      <a:pt x="7186" y="201"/>
                      <a:pt x="7039" y="0"/>
                      <a:pt x="6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8" name="Google Shape;968;p29"/>
            <p:cNvGrpSpPr/>
            <p:nvPr/>
          </p:nvGrpSpPr>
          <p:grpSpPr>
            <a:xfrm>
              <a:off x="6539930" y="1942556"/>
              <a:ext cx="397136" cy="396263"/>
              <a:chOff x="3105998" y="2433240"/>
              <a:chExt cx="345817" cy="345056"/>
            </a:xfrm>
          </p:grpSpPr>
          <p:sp>
            <p:nvSpPr>
              <p:cNvPr id="969" name="Google Shape;969;p29"/>
              <p:cNvSpPr/>
              <p:nvPr/>
            </p:nvSpPr>
            <p:spPr>
              <a:xfrm>
                <a:off x="3160277" y="2465487"/>
                <a:ext cx="237259" cy="312809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1912" extrusionOk="0">
                    <a:moveTo>
                      <a:pt x="4518" y="1"/>
                    </a:moveTo>
                    <a:cubicBezTo>
                      <a:pt x="2020" y="1"/>
                      <a:pt x="0" y="2020"/>
                      <a:pt x="0" y="4518"/>
                    </a:cubicBezTo>
                    <a:cubicBezTo>
                      <a:pt x="0" y="5389"/>
                      <a:pt x="240" y="6327"/>
                      <a:pt x="689" y="7293"/>
                    </a:cubicBezTo>
                    <a:cubicBezTo>
                      <a:pt x="1101" y="8126"/>
                      <a:pt x="1608" y="8911"/>
                      <a:pt x="2202" y="9629"/>
                    </a:cubicBezTo>
                    <a:cubicBezTo>
                      <a:pt x="2852" y="10442"/>
                      <a:pt x="3589" y="11189"/>
                      <a:pt x="4384" y="11868"/>
                    </a:cubicBezTo>
                    <a:cubicBezTo>
                      <a:pt x="4422" y="11897"/>
                      <a:pt x="4467" y="11911"/>
                      <a:pt x="4513" y="11911"/>
                    </a:cubicBezTo>
                    <a:cubicBezTo>
                      <a:pt x="4558" y="11911"/>
                      <a:pt x="4604" y="11897"/>
                      <a:pt x="4642" y="11868"/>
                    </a:cubicBezTo>
                    <a:cubicBezTo>
                      <a:pt x="5446" y="11189"/>
                      <a:pt x="6173" y="10442"/>
                      <a:pt x="6834" y="9629"/>
                    </a:cubicBezTo>
                    <a:cubicBezTo>
                      <a:pt x="7427" y="8911"/>
                      <a:pt x="7925" y="8126"/>
                      <a:pt x="8336" y="7293"/>
                    </a:cubicBezTo>
                    <a:cubicBezTo>
                      <a:pt x="8795" y="6327"/>
                      <a:pt x="9035" y="5389"/>
                      <a:pt x="9035" y="4518"/>
                    </a:cubicBezTo>
                    <a:cubicBezTo>
                      <a:pt x="9025" y="2020"/>
                      <a:pt x="7006" y="1"/>
                      <a:pt x="45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160277" y="2469268"/>
                <a:ext cx="137996" cy="309028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11768" extrusionOk="0">
                    <a:moveTo>
                      <a:pt x="3369" y="0"/>
                    </a:moveTo>
                    <a:cubicBezTo>
                      <a:pt x="1388" y="527"/>
                      <a:pt x="0" y="2316"/>
                      <a:pt x="0" y="4374"/>
                    </a:cubicBezTo>
                    <a:cubicBezTo>
                      <a:pt x="0" y="5245"/>
                      <a:pt x="240" y="6183"/>
                      <a:pt x="689" y="7140"/>
                    </a:cubicBezTo>
                    <a:cubicBezTo>
                      <a:pt x="1101" y="7982"/>
                      <a:pt x="1608" y="8767"/>
                      <a:pt x="2202" y="9485"/>
                    </a:cubicBezTo>
                    <a:cubicBezTo>
                      <a:pt x="2852" y="10298"/>
                      <a:pt x="3589" y="11045"/>
                      <a:pt x="4384" y="11724"/>
                    </a:cubicBezTo>
                    <a:cubicBezTo>
                      <a:pt x="4422" y="11753"/>
                      <a:pt x="4467" y="11767"/>
                      <a:pt x="4513" y="11767"/>
                    </a:cubicBezTo>
                    <a:cubicBezTo>
                      <a:pt x="4558" y="11767"/>
                      <a:pt x="4604" y="11753"/>
                      <a:pt x="4642" y="11724"/>
                    </a:cubicBezTo>
                    <a:cubicBezTo>
                      <a:pt x="4661" y="11705"/>
                      <a:pt x="4900" y="11513"/>
                      <a:pt x="5254" y="11179"/>
                    </a:cubicBezTo>
                    <a:cubicBezTo>
                      <a:pt x="4518" y="10537"/>
                      <a:pt x="3838" y="9829"/>
                      <a:pt x="3226" y="9073"/>
                    </a:cubicBezTo>
                    <a:cubicBezTo>
                      <a:pt x="2632" y="8355"/>
                      <a:pt x="2125" y="7571"/>
                      <a:pt x="1723" y="6738"/>
                    </a:cubicBezTo>
                    <a:cubicBezTo>
                      <a:pt x="1264" y="5771"/>
                      <a:pt x="1024" y="4833"/>
                      <a:pt x="1024" y="3963"/>
                    </a:cubicBezTo>
                    <a:cubicBezTo>
                      <a:pt x="1024" y="2316"/>
                      <a:pt x="1924" y="795"/>
                      <a:pt x="3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156259" y="2492377"/>
                <a:ext cx="214387" cy="183374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6983" extrusionOk="0">
                    <a:moveTo>
                      <a:pt x="4671" y="1"/>
                    </a:moveTo>
                    <a:cubicBezTo>
                      <a:pt x="1560" y="1"/>
                      <a:pt x="0" y="3762"/>
                      <a:pt x="2201" y="5963"/>
                    </a:cubicBezTo>
                    <a:cubicBezTo>
                      <a:pt x="2868" y="6629"/>
                      <a:pt x="3761" y="6983"/>
                      <a:pt x="4669" y="6983"/>
                    </a:cubicBezTo>
                    <a:cubicBezTo>
                      <a:pt x="5118" y="6983"/>
                      <a:pt x="5570" y="6896"/>
                      <a:pt x="6001" y="6719"/>
                    </a:cubicBezTo>
                    <a:cubicBezTo>
                      <a:pt x="7312" y="6183"/>
                      <a:pt x="8164" y="4910"/>
                      <a:pt x="8164" y="3494"/>
                    </a:cubicBezTo>
                    <a:cubicBezTo>
                      <a:pt x="8154" y="1570"/>
                      <a:pt x="6594" y="1"/>
                      <a:pt x="46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174589" y="2511731"/>
                <a:ext cx="176704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6729" h="6260" extrusionOk="0">
                    <a:moveTo>
                      <a:pt x="1838" y="1"/>
                    </a:moveTo>
                    <a:cubicBezTo>
                      <a:pt x="164" y="1283"/>
                      <a:pt x="1" y="3743"/>
                      <a:pt x="1494" y="5236"/>
                    </a:cubicBezTo>
                    <a:cubicBezTo>
                      <a:pt x="2177" y="5924"/>
                      <a:pt x="3070" y="6260"/>
                      <a:pt x="3959" y="6260"/>
                    </a:cubicBezTo>
                    <a:cubicBezTo>
                      <a:pt x="5000" y="6260"/>
                      <a:pt x="6037" y="5799"/>
                      <a:pt x="6729" y="4901"/>
                    </a:cubicBezTo>
                    <a:lnTo>
                      <a:pt x="6729" y="4901"/>
                    </a:lnTo>
                    <a:cubicBezTo>
                      <a:pt x="6116" y="5370"/>
                      <a:pt x="5360" y="5628"/>
                      <a:pt x="4585" y="5628"/>
                    </a:cubicBezTo>
                    <a:cubicBezTo>
                      <a:pt x="1685" y="5628"/>
                      <a:pt x="58" y="2288"/>
                      <a:pt x="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3398875" y="2433318"/>
                <a:ext cx="52940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3294" extrusionOk="0">
                    <a:moveTo>
                      <a:pt x="294" y="1"/>
                    </a:moveTo>
                    <a:cubicBezTo>
                      <a:pt x="121" y="1"/>
                      <a:pt x="0" y="236"/>
                      <a:pt x="169" y="365"/>
                    </a:cubicBezTo>
                    <a:cubicBezTo>
                      <a:pt x="1059" y="977"/>
                      <a:pt x="1604" y="1992"/>
                      <a:pt x="1604" y="3083"/>
                    </a:cubicBezTo>
                    <a:cubicBezTo>
                      <a:pt x="1604" y="3197"/>
                      <a:pt x="1690" y="3293"/>
                      <a:pt x="1805" y="3293"/>
                    </a:cubicBezTo>
                    <a:cubicBezTo>
                      <a:pt x="1920" y="3284"/>
                      <a:pt x="2006" y="3197"/>
                      <a:pt x="2016" y="3083"/>
                    </a:cubicBezTo>
                    <a:cubicBezTo>
                      <a:pt x="2006" y="1858"/>
                      <a:pt x="1403" y="719"/>
                      <a:pt x="399" y="30"/>
                    </a:cubicBezTo>
                    <a:cubicBezTo>
                      <a:pt x="363" y="9"/>
                      <a:pt x="327" y="1"/>
                      <a:pt x="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3368466" y="2477803"/>
                <a:ext cx="29332" cy="4201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00" extrusionOk="0">
                    <a:moveTo>
                      <a:pt x="294" y="1"/>
                    </a:moveTo>
                    <a:cubicBezTo>
                      <a:pt x="121" y="1"/>
                      <a:pt x="0" y="238"/>
                      <a:pt x="169" y="374"/>
                    </a:cubicBezTo>
                    <a:cubicBezTo>
                      <a:pt x="504" y="604"/>
                      <a:pt x="705" y="977"/>
                      <a:pt x="705" y="1389"/>
                    </a:cubicBezTo>
                    <a:cubicBezTo>
                      <a:pt x="705" y="1503"/>
                      <a:pt x="800" y="1599"/>
                      <a:pt x="915" y="1599"/>
                    </a:cubicBezTo>
                    <a:cubicBezTo>
                      <a:pt x="1021" y="1599"/>
                      <a:pt x="1116" y="1503"/>
                      <a:pt x="1116" y="1389"/>
                    </a:cubicBezTo>
                    <a:cubicBezTo>
                      <a:pt x="1116" y="843"/>
                      <a:pt x="848" y="336"/>
                      <a:pt x="398" y="30"/>
                    </a:cubicBezTo>
                    <a:cubicBezTo>
                      <a:pt x="363" y="9"/>
                      <a:pt x="327" y="1"/>
                      <a:pt x="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3383802" y="2455587"/>
                <a:ext cx="40887" cy="6423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446" extrusionOk="0">
                    <a:moveTo>
                      <a:pt x="288" y="0"/>
                    </a:moveTo>
                    <a:cubicBezTo>
                      <a:pt x="118" y="0"/>
                      <a:pt x="0" y="234"/>
                      <a:pt x="159" y="368"/>
                    </a:cubicBezTo>
                    <a:cubicBezTo>
                      <a:pt x="781" y="789"/>
                      <a:pt x="1145" y="1488"/>
                      <a:pt x="1154" y="2235"/>
                    </a:cubicBezTo>
                    <a:cubicBezTo>
                      <a:pt x="1154" y="2349"/>
                      <a:pt x="1240" y="2445"/>
                      <a:pt x="1355" y="2445"/>
                    </a:cubicBezTo>
                    <a:cubicBezTo>
                      <a:pt x="1470" y="2436"/>
                      <a:pt x="1556" y="2349"/>
                      <a:pt x="1556" y="2235"/>
                    </a:cubicBezTo>
                    <a:cubicBezTo>
                      <a:pt x="1556" y="1354"/>
                      <a:pt x="1126" y="531"/>
                      <a:pt x="398" y="33"/>
                    </a:cubicBezTo>
                    <a:cubicBezTo>
                      <a:pt x="360" y="10"/>
                      <a:pt x="323" y="0"/>
                      <a:pt x="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3105998" y="2433240"/>
                <a:ext cx="52914" cy="86579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3297" extrusionOk="0">
                    <a:moveTo>
                      <a:pt x="1726" y="0"/>
                    </a:moveTo>
                    <a:cubicBezTo>
                      <a:pt x="1691" y="0"/>
                      <a:pt x="1655" y="10"/>
                      <a:pt x="1618" y="33"/>
                    </a:cubicBezTo>
                    <a:cubicBezTo>
                      <a:pt x="613" y="722"/>
                      <a:pt x="0" y="1861"/>
                      <a:pt x="10" y="3086"/>
                    </a:cubicBezTo>
                    <a:cubicBezTo>
                      <a:pt x="10" y="3200"/>
                      <a:pt x="96" y="3296"/>
                      <a:pt x="211" y="3296"/>
                    </a:cubicBezTo>
                    <a:cubicBezTo>
                      <a:pt x="326" y="3287"/>
                      <a:pt x="412" y="3200"/>
                      <a:pt x="412" y="3086"/>
                    </a:cubicBezTo>
                    <a:cubicBezTo>
                      <a:pt x="412" y="1995"/>
                      <a:pt x="957" y="980"/>
                      <a:pt x="1847" y="368"/>
                    </a:cubicBezTo>
                    <a:cubicBezTo>
                      <a:pt x="2014" y="240"/>
                      <a:pt x="1897" y="0"/>
                      <a:pt x="1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3159778" y="2477803"/>
                <a:ext cx="29569" cy="4201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600" extrusionOk="0">
                    <a:moveTo>
                      <a:pt x="832" y="1"/>
                    </a:moveTo>
                    <a:cubicBezTo>
                      <a:pt x="799" y="1"/>
                      <a:pt x="763" y="9"/>
                      <a:pt x="728" y="30"/>
                    </a:cubicBezTo>
                    <a:cubicBezTo>
                      <a:pt x="278" y="336"/>
                      <a:pt x="0" y="843"/>
                      <a:pt x="10" y="1389"/>
                    </a:cubicBezTo>
                    <a:cubicBezTo>
                      <a:pt x="10" y="1503"/>
                      <a:pt x="96" y="1599"/>
                      <a:pt x="211" y="1599"/>
                    </a:cubicBezTo>
                    <a:cubicBezTo>
                      <a:pt x="326" y="1599"/>
                      <a:pt x="421" y="1503"/>
                      <a:pt x="421" y="1389"/>
                    </a:cubicBezTo>
                    <a:cubicBezTo>
                      <a:pt x="421" y="977"/>
                      <a:pt x="622" y="594"/>
                      <a:pt x="957" y="365"/>
                    </a:cubicBezTo>
                    <a:cubicBezTo>
                      <a:pt x="1126" y="236"/>
                      <a:pt x="1005" y="1"/>
                      <a:pt x="8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3132888" y="2455587"/>
                <a:ext cx="41071" cy="64232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2446" extrusionOk="0">
                    <a:moveTo>
                      <a:pt x="1278" y="0"/>
                    </a:moveTo>
                    <a:cubicBezTo>
                      <a:pt x="1243" y="0"/>
                      <a:pt x="1206" y="10"/>
                      <a:pt x="1168" y="33"/>
                    </a:cubicBezTo>
                    <a:cubicBezTo>
                      <a:pt x="440" y="521"/>
                      <a:pt x="0" y="1354"/>
                      <a:pt x="0" y="2235"/>
                    </a:cubicBezTo>
                    <a:cubicBezTo>
                      <a:pt x="0" y="2349"/>
                      <a:pt x="96" y="2445"/>
                      <a:pt x="211" y="2445"/>
                    </a:cubicBezTo>
                    <a:cubicBezTo>
                      <a:pt x="316" y="2436"/>
                      <a:pt x="412" y="2349"/>
                      <a:pt x="412" y="2235"/>
                    </a:cubicBezTo>
                    <a:cubicBezTo>
                      <a:pt x="412" y="1488"/>
                      <a:pt x="785" y="789"/>
                      <a:pt x="1397" y="368"/>
                    </a:cubicBezTo>
                    <a:cubicBezTo>
                      <a:pt x="1564" y="234"/>
                      <a:pt x="1448" y="0"/>
                      <a:pt x="1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2CEB652-A70F-4EB1-97D7-9F593D231803}"/>
              </a:ext>
            </a:extLst>
          </p:cNvPr>
          <p:cNvSpPr txBox="1"/>
          <p:nvPr/>
        </p:nvSpPr>
        <p:spPr>
          <a:xfrm>
            <a:off x="1614676" y="4016789"/>
            <a:ext cx="6407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trước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sẽ có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EB8974-D168-407F-8771-D627B1FEDCD7}"/>
              </a:ext>
            </a:extLst>
          </p:cNvPr>
          <p:cNvSpPr txBox="1"/>
          <p:nvPr/>
        </p:nvSpPr>
        <p:spPr>
          <a:xfrm>
            <a:off x="308058" y="2057486"/>
            <a:ext cx="204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 nên tính tương tác</a:t>
            </a:r>
            <a:endParaRPr lang="vi-VN" sz="12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C4A40-3AAE-4325-A278-D2B51D4F69C0}"/>
              </a:ext>
            </a:extLst>
          </p:cNvPr>
          <p:cNvSpPr txBox="1"/>
          <p:nvPr/>
        </p:nvSpPr>
        <p:spPr>
          <a:xfrm>
            <a:off x="2710187" y="2219386"/>
            <a:ext cx="186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Tạo nên một tập thể bền vững có sự gắn kết giữa các thành viên </a:t>
            </a:r>
            <a:endParaRPr lang="vi-VN" sz="12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10143-147E-40DE-8DBA-88AE6CB53060}"/>
              </a:ext>
            </a:extLst>
          </p:cNvPr>
          <p:cNvSpPr txBox="1"/>
          <p:nvPr/>
        </p:nvSpPr>
        <p:spPr>
          <a:xfrm>
            <a:off x="4543129" y="1290444"/>
            <a:ext cx="188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Khuyến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8F536-5AC1-4CA1-8C84-8BBDEF44F9A5}"/>
              </a:ext>
            </a:extLst>
          </p:cNvPr>
          <p:cNvSpPr txBox="1"/>
          <p:nvPr/>
        </p:nvSpPr>
        <p:spPr>
          <a:xfrm>
            <a:off x="6865032" y="1952440"/>
            <a:ext cx="21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 giáo viên hiểu học sinh hơn </a:t>
            </a:r>
            <a:endParaRPr lang="vi-VN" sz="12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345;p37">
            <a:extLst>
              <a:ext uri="{FF2B5EF4-FFF2-40B4-BE49-F238E27FC236}">
                <a16:creationId xmlns:a16="http://schemas.microsoft.com/office/drawing/2014/main" id="{331BA80A-8E97-485D-9DD6-0F643B2445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6423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Kỷ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cực</a:t>
            </a:r>
            <a:endParaRPr lang="en-US" sz="28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196;p18">
            <a:extLst>
              <a:ext uri="{FF2B5EF4-FFF2-40B4-BE49-F238E27FC236}">
                <a16:creationId xmlns:a16="http://schemas.microsoft.com/office/drawing/2014/main" id="{0AD6AE2C-3244-48C2-BE39-BFCB6318C3B1}"/>
              </a:ext>
            </a:extLst>
          </p:cNvPr>
          <p:cNvGrpSpPr/>
          <p:nvPr/>
        </p:nvGrpSpPr>
        <p:grpSpPr>
          <a:xfrm>
            <a:off x="405442" y="3905254"/>
            <a:ext cx="7645724" cy="1081643"/>
            <a:chOff x="1754075" y="2679217"/>
            <a:chExt cx="5192461" cy="929104"/>
          </a:xfrm>
        </p:grpSpPr>
        <p:sp>
          <p:nvSpPr>
            <p:cNvPr id="13" name="Google Shape;197;p18">
              <a:extLst>
                <a:ext uri="{FF2B5EF4-FFF2-40B4-BE49-F238E27FC236}">
                  <a16:creationId xmlns:a16="http://schemas.microsoft.com/office/drawing/2014/main" id="{983DBB8F-7DB6-46C4-963B-A9C2FC2FD274}"/>
                </a:ext>
              </a:extLst>
            </p:cNvPr>
            <p:cNvSpPr/>
            <p:nvPr/>
          </p:nvSpPr>
          <p:spPr>
            <a:xfrm>
              <a:off x="2304094" y="2796612"/>
              <a:ext cx="4642442" cy="683476"/>
            </a:xfrm>
            <a:custGeom>
              <a:avLst/>
              <a:gdLst/>
              <a:ahLst/>
              <a:cxnLst/>
              <a:rect l="l" t="t" r="r" b="b"/>
              <a:pathLst>
                <a:path w="162807" h="23969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59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8;p18">
              <a:extLst>
                <a:ext uri="{FF2B5EF4-FFF2-40B4-BE49-F238E27FC236}">
                  <a16:creationId xmlns:a16="http://schemas.microsoft.com/office/drawing/2014/main" id="{8E7EEDD8-4481-419E-AF63-92EDA220D686}"/>
                </a:ext>
              </a:extLst>
            </p:cNvPr>
            <p:cNvSpPr/>
            <p:nvPr/>
          </p:nvSpPr>
          <p:spPr>
            <a:xfrm>
              <a:off x="6324013" y="2863317"/>
              <a:ext cx="560548" cy="560576"/>
            </a:xfrm>
            <a:custGeom>
              <a:avLst/>
              <a:gdLst/>
              <a:ahLst/>
              <a:cxnLst/>
              <a:rect l="l" t="t" r="r" b="b"/>
              <a:pathLst>
                <a:path w="19658" h="19659" extrusionOk="0">
                  <a:moveTo>
                    <a:pt x="9823" y="1"/>
                  </a:moveTo>
                  <a:cubicBezTo>
                    <a:pt x="4394" y="1"/>
                    <a:pt x="0" y="4406"/>
                    <a:pt x="0" y="9835"/>
                  </a:cubicBezTo>
                  <a:cubicBezTo>
                    <a:pt x="0" y="15265"/>
                    <a:pt x="4394" y="19658"/>
                    <a:pt x="9823" y="19658"/>
                  </a:cubicBezTo>
                  <a:cubicBezTo>
                    <a:pt x="15264" y="19658"/>
                    <a:pt x="19657" y="15265"/>
                    <a:pt x="19657" y="9835"/>
                  </a:cubicBezTo>
                  <a:cubicBezTo>
                    <a:pt x="19657" y="4406"/>
                    <a:pt x="15264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9;p18">
              <a:extLst>
                <a:ext uri="{FF2B5EF4-FFF2-40B4-BE49-F238E27FC236}">
                  <a16:creationId xmlns:a16="http://schemas.microsoft.com/office/drawing/2014/main" id="{F24DF91C-0448-48BE-B164-A06901E6875B}"/>
                </a:ext>
              </a:extLst>
            </p:cNvPr>
            <p:cNvSpPr/>
            <p:nvPr/>
          </p:nvSpPr>
          <p:spPr>
            <a:xfrm>
              <a:off x="1754075" y="2679217"/>
              <a:ext cx="956393" cy="929104"/>
            </a:xfrm>
            <a:custGeom>
              <a:avLst/>
              <a:gdLst/>
              <a:ahLst/>
              <a:cxnLst/>
              <a:rect l="l" t="t" r="r" b="b"/>
              <a:pathLst>
                <a:path w="33540" h="32583" extrusionOk="0">
                  <a:moveTo>
                    <a:pt x="16766" y="1"/>
                  </a:moveTo>
                  <a:cubicBezTo>
                    <a:pt x="15496" y="1"/>
                    <a:pt x="14228" y="486"/>
                    <a:pt x="13264" y="1456"/>
                  </a:cubicBezTo>
                  <a:lnTo>
                    <a:pt x="1929" y="12791"/>
                  </a:lnTo>
                  <a:cubicBezTo>
                    <a:pt x="0" y="14720"/>
                    <a:pt x="0" y="17863"/>
                    <a:pt x="1929" y="19804"/>
                  </a:cubicBezTo>
                  <a:lnTo>
                    <a:pt x="13264" y="31127"/>
                  </a:lnTo>
                  <a:cubicBezTo>
                    <a:pt x="14228" y="32097"/>
                    <a:pt x="15496" y="32582"/>
                    <a:pt x="16766" y="32582"/>
                  </a:cubicBezTo>
                  <a:cubicBezTo>
                    <a:pt x="18035" y="32582"/>
                    <a:pt x="19306" y="32097"/>
                    <a:pt x="20276" y="31127"/>
                  </a:cubicBezTo>
                  <a:lnTo>
                    <a:pt x="31599" y="19804"/>
                  </a:lnTo>
                  <a:cubicBezTo>
                    <a:pt x="33540" y="17863"/>
                    <a:pt x="33540" y="14720"/>
                    <a:pt x="31599" y="12791"/>
                  </a:cubicBezTo>
                  <a:lnTo>
                    <a:pt x="20276" y="1456"/>
                  </a:lnTo>
                  <a:cubicBezTo>
                    <a:pt x="19306" y="486"/>
                    <a:pt x="18035" y="1"/>
                    <a:pt x="16766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0;p18">
              <a:extLst>
                <a:ext uri="{FF2B5EF4-FFF2-40B4-BE49-F238E27FC236}">
                  <a16:creationId xmlns:a16="http://schemas.microsoft.com/office/drawing/2014/main" id="{04BA985A-8B1D-4723-82F1-A35D706A89DD}"/>
                </a:ext>
              </a:extLst>
            </p:cNvPr>
            <p:cNvSpPr/>
            <p:nvPr/>
          </p:nvSpPr>
          <p:spPr>
            <a:xfrm>
              <a:off x="1844043" y="2764623"/>
              <a:ext cx="776463" cy="758299"/>
            </a:xfrm>
            <a:custGeom>
              <a:avLst/>
              <a:gdLst/>
              <a:ahLst/>
              <a:cxnLst/>
              <a:rect l="l" t="t" r="r" b="b"/>
              <a:pathLst>
                <a:path w="27230" h="26593" extrusionOk="0">
                  <a:moveTo>
                    <a:pt x="13614" y="0"/>
                  </a:moveTo>
                  <a:cubicBezTo>
                    <a:pt x="12791" y="0"/>
                    <a:pt x="11966" y="313"/>
                    <a:pt x="11335" y="938"/>
                  </a:cubicBezTo>
                  <a:lnTo>
                    <a:pt x="1262" y="11022"/>
                  </a:lnTo>
                  <a:cubicBezTo>
                    <a:pt x="0" y="12284"/>
                    <a:pt x="0" y="14320"/>
                    <a:pt x="1262" y="15571"/>
                  </a:cubicBezTo>
                  <a:lnTo>
                    <a:pt x="11335" y="25655"/>
                  </a:lnTo>
                  <a:cubicBezTo>
                    <a:pt x="11966" y="26280"/>
                    <a:pt x="12791" y="26593"/>
                    <a:pt x="13614" y="26593"/>
                  </a:cubicBezTo>
                  <a:cubicBezTo>
                    <a:pt x="14437" y="26593"/>
                    <a:pt x="15258" y="26280"/>
                    <a:pt x="15883" y="25655"/>
                  </a:cubicBezTo>
                  <a:lnTo>
                    <a:pt x="25968" y="15571"/>
                  </a:lnTo>
                  <a:cubicBezTo>
                    <a:pt x="27230" y="14320"/>
                    <a:pt x="27230" y="12284"/>
                    <a:pt x="25968" y="11022"/>
                  </a:cubicBezTo>
                  <a:lnTo>
                    <a:pt x="15883" y="938"/>
                  </a:lnTo>
                  <a:cubicBezTo>
                    <a:pt x="15258" y="313"/>
                    <a:pt x="14437" y="0"/>
                    <a:pt x="1361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203;p18">
              <a:extLst>
                <a:ext uri="{FF2B5EF4-FFF2-40B4-BE49-F238E27FC236}">
                  <a16:creationId xmlns:a16="http://schemas.microsoft.com/office/drawing/2014/main" id="{25201182-6E7D-4333-B0A0-B268824FD4F2}"/>
                </a:ext>
              </a:extLst>
            </p:cNvPr>
            <p:cNvSpPr txBox="1"/>
            <p:nvPr/>
          </p:nvSpPr>
          <p:spPr>
            <a:xfrm>
              <a:off x="2812391" y="2943524"/>
              <a:ext cx="321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Kỷ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luật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tích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cực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bằng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việc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đọc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sách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204;p18">
            <a:extLst>
              <a:ext uri="{FF2B5EF4-FFF2-40B4-BE49-F238E27FC236}">
                <a16:creationId xmlns:a16="http://schemas.microsoft.com/office/drawing/2014/main" id="{975885AC-2D67-4833-B749-FD46041C8FD7}"/>
              </a:ext>
            </a:extLst>
          </p:cNvPr>
          <p:cNvGrpSpPr/>
          <p:nvPr/>
        </p:nvGrpSpPr>
        <p:grpSpPr>
          <a:xfrm>
            <a:off x="432712" y="1881079"/>
            <a:ext cx="7645724" cy="1081311"/>
            <a:chOff x="1754075" y="1105127"/>
            <a:chExt cx="5192461" cy="928819"/>
          </a:xfrm>
        </p:grpSpPr>
        <p:sp>
          <p:nvSpPr>
            <p:cNvPr id="21" name="Google Shape;205;p18">
              <a:extLst>
                <a:ext uri="{FF2B5EF4-FFF2-40B4-BE49-F238E27FC236}">
                  <a16:creationId xmlns:a16="http://schemas.microsoft.com/office/drawing/2014/main" id="{2D45BFC8-225F-43FC-B609-6CB5648076DB}"/>
                </a:ext>
              </a:extLst>
            </p:cNvPr>
            <p:cNvSpPr/>
            <p:nvPr/>
          </p:nvSpPr>
          <p:spPr>
            <a:xfrm>
              <a:off x="2304094" y="1227860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0" y="1"/>
                  </a:moveTo>
                  <a:lnTo>
                    <a:pt x="0" y="23968"/>
                  </a:lnTo>
                  <a:lnTo>
                    <a:pt x="150817" y="23968"/>
                  </a:lnTo>
                  <a:cubicBezTo>
                    <a:pt x="157437" y="23968"/>
                    <a:pt x="162806" y="18598"/>
                    <a:pt x="162806" y="11978"/>
                  </a:cubicBezTo>
                  <a:cubicBezTo>
                    <a:pt x="162806" y="5370"/>
                    <a:pt x="157437" y="1"/>
                    <a:pt x="1508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06;p18">
              <a:extLst>
                <a:ext uri="{FF2B5EF4-FFF2-40B4-BE49-F238E27FC236}">
                  <a16:creationId xmlns:a16="http://schemas.microsoft.com/office/drawing/2014/main" id="{43C0DBD9-E43A-4558-9AF2-7C490BE37FFD}"/>
                </a:ext>
              </a:extLst>
            </p:cNvPr>
            <p:cNvGrpSpPr/>
            <p:nvPr/>
          </p:nvGrpSpPr>
          <p:grpSpPr>
            <a:xfrm>
              <a:off x="1754075" y="1105127"/>
              <a:ext cx="5130486" cy="928819"/>
              <a:chOff x="1754075" y="1105127"/>
              <a:chExt cx="5130486" cy="928819"/>
            </a:xfrm>
          </p:grpSpPr>
          <p:sp>
            <p:nvSpPr>
              <p:cNvPr id="23" name="Google Shape;207;p18">
                <a:extLst>
                  <a:ext uri="{FF2B5EF4-FFF2-40B4-BE49-F238E27FC236}">
                    <a16:creationId xmlns:a16="http://schemas.microsoft.com/office/drawing/2014/main" id="{B3790C0D-8109-4B5D-9371-5435CC75EAD2}"/>
                  </a:ext>
                </a:extLst>
              </p:cNvPr>
              <p:cNvSpPr/>
              <p:nvPr/>
            </p:nvSpPr>
            <p:spPr>
              <a:xfrm>
                <a:off x="6324013" y="1288970"/>
                <a:ext cx="560548" cy="560890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19670" extrusionOk="0">
                    <a:moveTo>
                      <a:pt x="9823" y="1"/>
                    </a:moveTo>
                    <a:cubicBezTo>
                      <a:pt x="4394" y="1"/>
                      <a:pt x="0" y="4406"/>
                      <a:pt x="0" y="9835"/>
                    </a:cubicBezTo>
                    <a:cubicBezTo>
                      <a:pt x="0" y="15265"/>
                      <a:pt x="4394" y="19670"/>
                      <a:pt x="9823" y="19670"/>
                    </a:cubicBezTo>
                    <a:cubicBezTo>
                      <a:pt x="15264" y="19670"/>
                      <a:pt x="19657" y="15265"/>
                      <a:pt x="19657" y="9835"/>
                    </a:cubicBezTo>
                    <a:cubicBezTo>
                      <a:pt x="19657" y="4406"/>
                      <a:pt x="15264" y="1"/>
                      <a:pt x="9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8;p18">
                <a:extLst>
                  <a:ext uri="{FF2B5EF4-FFF2-40B4-BE49-F238E27FC236}">
                    <a16:creationId xmlns:a16="http://schemas.microsoft.com/office/drawing/2014/main" id="{423B6154-55BD-4BB5-9905-97A3AAB32D04}"/>
                  </a:ext>
                </a:extLst>
              </p:cNvPr>
              <p:cNvSpPr/>
              <p:nvPr/>
            </p:nvSpPr>
            <p:spPr>
              <a:xfrm>
                <a:off x="1754075" y="1105127"/>
                <a:ext cx="956393" cy="928819"/>
              </a:xfrm>
              <a:custGeom>
                <a:avLst/>
                <a:gdLst/>
                <a:ahLst/>
                <a:cxnLst/>
                <a:rect l="l" t="t" r="r" b="b"/>
                <a:pathLst>
                  <a:path w="33540" h="32573" extrusionOk="0">
                    <a:moveTo>
                      <a:pt x="16766" y="1"/>
                    </a:moveTo>
                    <a:cubicBezTo>
                      <a:pt x="15496" y="1"/>
                      <a:pt x="14228" y="483"/>
                      <a:pt x="13264" y="1447"/>
                    </a:cubicBezTo>
                    <a:lnTo>
                      <a:pt x="1929" y="12782"/>
                    </a:lnTo>
                    <a:cubicBezTo>
                      <a:pt x="0" y="14711"/>
                      <a:pt x="0" y="17854"/>
                      <a:pt x="1929" y="19795"/>
                    </a:cubicBezTo>
                    <a:lnTo>
                      <a:pt x="13264" y="31117"/>
                    </a:lnTo>
                    <a:cubicBezTo>
                      <a:pt x="14228" y="32088"/>
                      <a:pt x="15496" y="32573"/>
                      <a:pt x="16766" y="32573"/>
                    </a:cubicBezTo>
                    <a:cubicBezTo>
                      <a:pt x="18035" y="32573"/>
                      <a:pt x="19306" y="32088"/>
                      <a:pt x="20276" y="31117"/>
                    </a:cubicBezTo>
                    <a:lnTo>
                      <a:pt x="31599" y="19795"/>
                    </a:lnTo>
                    <a:cubicBezTo>
                      <a:pt x="33540" y="17854"/>
                      <a:pt x="33540" y="14711"/>
                      <a:pt x="31599" y="12782"/>
                    </a:cubicBezTo>
                    <a:lnTo>
                      <a:pt x="20276" y="1447"/>
                    </a:lnTo>
                    <a:cubicBezTo>
                      <a:pt x="19306" y="483"/>
                      <a:pt x="18035" y="1"/>
                      <a:pt x="16766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9;p18">
                <a:extLst>
                  <a:ext uri="{FF2B5EF4-FFF2-40B4-BE49-F238E27FC236}">
                    <a16:creationId xmlns:a16="http://schemas.microsoft.com/office/drawing/2014/main" id="{35A5D1EB-362F-4070-9F4B-EB27EC6A2A3A}"/>
                  </a:ext>
                </a:extLst>
              </p:cNvPr>
              <p:cNvSpPr/>
              <p:nvPr/>
            </p:nvSpPr>
            <p:spPr>
              <a:xfrm>
                <a:off x="1844043" y="1190361"/>
                <a:ext cx="776463" cy="758470"/>
              </a:xfrm>
              <a:custGeom>
                <a:avLst/>
                <a:gdLst/>
                <a:ahLst/>
                <a:cxnLst/>
                <a:rect l="l" t="t" r="r" b="b"/>
                <a:pathLst>
                  <a:path w="27230" h="26599" extrusionOk="0">
                    <a:moveTo>
                      <a:pt x="13614" y="0"/>
                    </a:moveTo>
                    <a:cubicBezTo>
                      <a:pt x="12791" y="0"/>
                      <a:pt x="11966" y="316"/>
                      <a:pt x="11335" y="947"/>
                    </a:cubicBezTo>
                    <a:lnTo>
                      <a:pt x="1262" y="11019"/>
                    </a:lnTo>
                    <a:cubicBezTo>
                      <a:pt x="0" y="12281"/>
                      <a:pt x="0" y="14317"/>
                      <a:pt x="1262" y="15567"/>
                    </a:cubicBezTo>
                    <a:lnTo>
                      <a:pt x="11335" y="25652"/>
                    </a:lnTo>
                    <a:cubicBezTo>
                      <a:pt x="11966" y="26283"/>
                      <a:pt x="12791" y="26599"/>
                      <a:pt x="13614" y="26599"/>
                    </a:cubicBezTo>
                    <a:cubicBezTo>
                      <a:pt x="14437" y="26599"/>
                      <a:pt x="15258" y="26283"/>
                      <a:pt x="15883" y="25652"/>
                    </a:cubicBezTo>
                    <a:lnTo>
                      <a:pt x="25968" y="15567"/>
                    </a:lnTo>
                    <a:cubicBezTo>
                      <a:pt x="27230" y="14317"/>
                      <a:pt x="27230" y="12281"/>
                      <a:pt x="25968" y="11019"/>
                    </a:cubicBezTo>
                    <a:lnTo>
                      <a:pt x="15883" y="947"/>
                    </a:lnTo>
                    <a:cubicBezTo>
                      <a:pt x="15258" y="316"/>
                      <a:pt x="14437" y="0"/>
                      <a:pt x="1361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" name="Google Shape;212;p18">
                <a:extLst>
                  <a:ext uri="{FF2B5EF4-FFF2-40B4-BE49-F238E27FC236}">
                    <a16:creationId xmlns:a16="http://schemas.microsoft.com/office/drawing/2014/main" id="{BEBB3819-C274-4A5C-BA14-FC3A8230264C}"/>
                  </a:ext>
                </a:extLst>
              </p:cNvPr>
              <p:cNvSpPr txBox="1"/>
              <p:nvPr/>
            </p:nvSpPr>
            <p:spPr>
              <a:xfrm>
                <a:off x="2710467" y="1397728"/>
                <a:ext cx="3470795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Kỷ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luật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cực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bằng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hình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thức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vê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̣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trường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lớp</a:t>
                </a:r>
                <a:endParaRPr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9" name="Google Shape;213;p18">
            <a:extLst>
              <a:ext uri="{FF2B5EF4-FFF2-40B4-BE49-F238E27FC236}">
                <a16:creationId xmlns:a16="http://schemas.microsoft.com/office/drawing/2014/main" id="{CE820D9B-C4B4-4CA2-B495-8C43EFD6DEDA}"/>
              </a:ext>
            </a:extLst>
          </p:cNvPr>
          <p:cNvGrpSpPr/>
          <p:nvPr/>
        </p:nvGrpSpPr>
        <p:grpSpPr>
          <a:xfrm>
            <a:off x="1056818" y="2918328"/>
            <a:ext cx="7647235" cy="1081345"/>
            <a:chOff x="2196446" y="1900271"/>
            <a:chExt cx="5193487" cy="928848"/>
          </a:xfrm>
        </p:grpSpPr>
        <p:sp>
          <p:nvSpPr>
            <p:cNvPr id="30" name="Google Shape;214;p18">
              <a:extLst>
                <a:ext uri="{FF2B5EF4-FFF2-40B4-BE49-F238E27FC236}">
                  <a16:creationId xmlns:a16="http://schemas.microsoft.com/office/drawing/2014/main" id="{0E778B07-D250-44EC-ACE7-48F8090F45C8}"/>
                </a:ext>
              </a:extLst>
            </p:cNvPr>
            <p:cNvSpPr/>
            <p:nvPr/>
          </p:nvSpPr>
          <p:spPr>
            <a:xfrm>
              <a:off x="2747491" y="2026768"/>
              <a:ext cx="4642442" cy="683448"/>
            </a:xfrm>
            <a:custGeom>
              <a:avLst/>
              <a:gdLst/>
              <a:ahLst/>
              <a:cxnLst/>
              <a:rect l="l" t="t" r="r" b="b"/>
              <a:pathLst>
                <a:path w="162807" h="23968" extrusionOk="0">
                  <a:moveTo>
                    <a:pt x="1" y="0"/>
                  </a:moveTo>
                  <a:lnTo>
                    <a:pt x="1" y="23967"/>
                  </a:lnTo>
                  <a:lnTo>
                    <a:pt x="150817" y="23967"/>
                  </a:lnTo>
                  <a:cubicBezTo>
                    <a:pt x="157437" y="23967"/>
                    <a:pt x="162807" y="18609"/>
                    <a:pt x="162807" y="11990"/>
                  </a:cubicBezTo>
                  <a:cubicBezTo>
                    <a:pt x="162807" y="5370"/>
                    <a:pt x="157437" y="0"/>
                    <a:pt x="15081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5;p18">
              <a:extLst>
                <a:ext uri="{FF2B5EF4-FFF2-40B4-BE49-F238E27FC236}">
                  <a16:creationId xmlns:a16="http://schemas.microsoft.com/office/drawing/2014/main" id="{B84F21F5-5E90-40CD-9D88-A92626DE50C9}"/>
                </a:ext>
              </a:extLst>
            </p:cNvPr>
            <p:cNvSpPr/>
            <p:nvPr/>
          </p:nvSpPr>
          <p:spPr>
            <a:xfrm>
              <a:off x="2196446" y="1900271"/>
              <a:ext cx="956764" cy="928848"/>
            </a:xfrm>
            <a:custGeom>
              <a:avLst/>
              <a:gdLst/>
              <a:ahLst/>
              <a:cxnLst/>
              <a:rect l="l" t="t" r="r" b="b"/>
              <a:pathLst>
                <a:path w="33553" h="32574" extrusionOk="0">
                  <a:moveTo>
                    <a:pt x="16777" y="1"/>
                  </a:moveTo>
                  <a:cubicBezTo>
                    <a:pt x="15506" y="1"/>
                    <a:pt x="14235" y="483"/>
                    <a:pt x="13265" y="1448"/>
                  </a:cubicBezTo>
                  <a:lnTo>
                    <a:pt x="1942" y="12782"/>
                  </a:lnTo>
                  <a:cubicBezTo>
                    <a:pt x="1" y="14711"/>
                    <a:pt x="1" y="17854"/>
                    <a:pt x="1942" y="19795"/>
                  </a:cubicBezTo>
                  <a:lnTo>
                    <a:pt x="13265" y="31118"/>
                  </a:lnTo>
                  <a:cubicBezTo>
                    <a:pt x="14235" y="32088"/>
                    <a:pt x="15506" y="32573"/>
                    <a:pt x="16777" y="32573"/>
                  </a:cubicBezTo>
                  <a:cubicBezTo>
                    <a:pt x="18048" y="32573"/>
                    <a:pt x="19319" y="32088"/>
                    <a:pt x="20289" y="31118"/>
                  </a:cubicBezTo>
                  <a:lnTo>
                    <a:pt x="31612" y="19795"/>
                  </a:lnTo>
                  <a:cubicBezTo>
                    <a:pt x="33553" y="17854"/>
                    <a:pt x="33553" y="14711"/>
                    <a:pt x="31612" y="12782"/>
                  </a:cubicBezTo>
                  <a:lnTo>
                    <a:pt x="20289" y="1448"/>
                  </a:lnTo>
                  <a:cubicBezTo>
                    <a:pt x="19319" y="483"/>
                    <a:pt x="18048" y="1"/>
                    <a:pt x="16777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6;p18">
              <a:extLst>
                <a:ext uri="{FF2B5EF4-FFF2-40B4-BE49-F238E27FC236}">
                  <a16:creationId xmlns:a16="http://schemas.microsoft.com/office/drawing/2014/main" id="{5314FDFC-3474-4549-A6E2-19815F5C0B8C}"/>
                </a:ext>
              </a:extLst>
            </p:cNvPr>
            <p:cNvSpPr/>
            <p:nvPr/>
          </p:nvSpPr>
          <p:spPr>
            <a:xfrm>
              <a:off x="6767410" y="2087878"/>
              <a:ext cx="560548" cy="560890"/>
            </a:xfrm>
            <a:custGeom>
              <a:avLst/>
              <a:gdLst/>
              <a:ahLst/>
              <a:cxnLst/>
              <a:rect l="l" t="t" r="r" b="b"/>
              <a:pathLst>
                <a:path w="19658" h="19670" extrusionOk="0">
                  <a:moveTo>
                    <a:pt x="9823" y="0"/>
                  </a:moveTo>
                  <a:cubicBezTo>
                    <a:pt x="4394" y="0"/>
                    <a:pt x="1" y="4405"/>
                    <a:pt x="1" y="9835"/>
                  </a:cubicBezTo>
                  <a:cubicBezTo>
                    <a:pt x="1" y="15264"/>
                    <a:pt x="4394" y="19669"/>
                    <a:pt x="9823" y="19669"/>
                  </a:cubicBezTo>
                  <a:cubicBezTo>
                    <a:pt x="15253" y="19669"/>
                    <a:pt x="19658" y="15264"/>
                    <a:pt x="19658" y="9835"/>
                  </a:cubicBezTo>
                  <a:cubicBezTo>
                    <a:pt x="19658" y="4405"/>
                    <a:pt x="15253" y="0"/>
                    <a:pt x="9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7;p18">
              <a:extLst>
                <a:ext uri="{FF2B5EF4-FFF2-40B4-BE49-F238E27FC236}">
                  <a16:creationId xmlns:a16="http://schemas.microsoft.com/office/drawing/2014/main" id="{66F52917-BD39-4D6A-9DA2-979BC5B31AEE}"/>
                </a:ext>
              </a:extLst>
            </p:cNvPr>
            <p:cNvSpPr/>
            <p:nvPr/>
          </p:nvSpPr>
          <p:spPr>
            <a:xfrm>
              <a:off x="2286785" y="1985505"/>
              <a:ext cx="776121" cy="758470"/>
            </a:xfrm>
            <a:custGeom>
              <a:avLst/>
              <a:gdLst/>
              <a:ahLst/>
              <a:cxnLst/>
              <a:rect l="l" t="t" r="r" b="b"/>
              <a:pathLst>
                <a:path w="27218" h="26599" extrusionOk="0">
                  <a:moveTo>
                    <a:pt x="13604" y="0"/>
                  </a:moveTo>
                  <a:cubicBezTo>
                    <a:pt x="12781" y="0"/>
                    <a:pt x="11960" y="316"/>
                    <a:pt x="11335" y="947"/>
                  </a:cubicBezTo>
                  <a:lnTo>
                    <a:pt x="1250" y="11020"/>
                  </a:lnTo>
                  <a:cubicBezTo>
                    <a:pt x="0" y="12282"/>
                    <a:pt x="0" y="14318"/>
                    <a:pt x="1250" y="15568"/>
                  </a:cubicBezTo>
                  <a:lnTo>
                    <a:pt x="11335" y="25652"/>
                  </a:lnTo>
                  <a:cubicBezTo>
                    <a:pt x="11960" y="26283"/>
                    <a:pt x="12781" y="26599"/>
                    <a:pt x="13604" y="26599"/>
                  </a:cubicBezTo>
                  <a:cubicBezTo>
                    <a:pt x="14427" y="26599"/>
                    <a:pt x="15252" y="26283"/>
                    <a:pt x="15883" y="25652"/>
                  </a:cubicBezTo>
                  <a:lnTo>
                    <a:pt x="25968" y="15568"/>
                  </a:lnTo>
                  <a:cubicBezTo>
                    <a:pt x="27218" y="14318"/>
                    <a:pt x="27218" y="12282"/>
                    <a:pt x="25968" y="11020"/>
                  </a:cubicBezTo>
                  <a:lnTo>
                    <a:pt x="15883" y="947"/>
                  </a:lnTo>
                  <a:cubicBezTo>
                    <a:pt x="15252" y="316"/>
                    <a:pt x="14427" y="0"/>
                    <a:pt x="1360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220;p18">
              <a:extLst>
                <a:ext uri="{FF2B5EF4-FFF2-40B4-BE49-F238E27FC236}">
                  <a16:creationId xmlns:a16="http://schemas.microsoft.com/office/drawing/2014/main" id="{5DD07C3E-592E-4E3A-825C-173BD3F3C2F1}"/>
                </a:ext>
              </a:extLst>
            </p:cNvPr>
            <p:cNvSpPr txBox="1"/>
            <p:nvPr/>
          </p:nvSpPr>
          <p:spPr>
            <a:xfrm>
              <a:off x="3113112" y="2179812"/>
              <a:ext cx="3527183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Kỷ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luật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tích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cực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bằng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việc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trồng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̀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chăm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sóc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xanh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" name="Google Shape;222;p18">
            <a:extLst>
              <a:ext uri="{FF2B5EF4-FFF2-40B4-BE49-F238E27FC236}">
                <a16:creationId xmlns:a16="http://schemas.microsoft.com/office/drawing/2014/main" id="{E6CD15C0-D89D-41EE-B5B5-816B2E13F316}"/>
              </a:ext>
            </a:extLst>
          </p:cNvPr>
          <p:cNvGrpSpPr/>
          <p:nvPr/>
        </p:nvGrpSpPr>
        <p:grpSpPr>
          <a:xfrm>
            <a:off x="7284601" y="4256458"/>
            <a:ext cx="525117" cy="407289"/>
            <a:chOff x="-1183550" y="3586525"/>
            <a:chExt cx="296175" cy="290550"/>
          </a:xfrm>
        </p:grpSpPr>
        <p:sp>
          <p:nvSpPr>
            <p:cNvPr id="38" name="Google Shape;223;p18">
              <a:extLst>
                <a:ext uri="{FF2B5EF4-FFF2-40B4-BE49-F238E27FC236}">
                  <a16:creationId xmlns:a16="http://schemas.microsoft.com/office/drawing/2014/main" id="{814CA57C-A579-4DD5-8EA5-DE7281C074C5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;p18">
              <a:extLst>
                <a:ext uri="{FF2B5EF4-FFF2-40B4-BE49-F238E27FC236}">
                  <a16:creationId xmlns:a16="http://schemas.microsoft.com/office/drawing/2014/main" id="{DC6C4750-84F4-4896-95F1-E42E5F38CA36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5;p18">
              <a:extLst>
                <a:ext uri="{FF2B5EF4-FFF2-40B4-BE49-F238E27FC236}">
                  <a16:creationId xmlns:a16="http://schemas.microsoft.com/office/drawing/2014/main" id="{FD06D412-2BB5-4CEB-9F4C-352BFD0C8608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6;p18">
              <a:extLst>
                <a:ext uri="{FF2B5EF4-FFF2-40B4-BE49-F238E27FC236}">
                  <a16:creationId xmlns:a16="http://schemas.microsoft.com/office/drawing/2014/main" id="{E63D6D74-BFE8-4DC5-A382-9D583EE5058A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7;p18">
              <a:extLst>
                <a:ext uri="{FF2B5EF4-FFF2-40B4-BE49-F238E27FC236}">
                  <a16:creationId xmlns:a16="http://schemas.microsoft.com/office/drawing/2014/main" id="{53E045B6-6232-4B80-84F1-1CFA488006CF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8;p18">
              <a:extLst>
                <a:ext uri="{FF2B5EF4-FFF2-40B4-BE49-F238E27FC236}">
                  <a16:creationId xmlns:a16="http://schemas.microsoft.com/office/drawing/2014/main" id="{F2C7BFCC-11F1-4058-BEC3-0D85F417994A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9;p18">
              <a:extLst>
                <a:ext uri="{FF2B5EF4-FFF2-40B4-BE49-F238E27FC236}">
                  <a16:creationId xmlns:a16="http://schemas.microsoft.com/office/drawing/2014/main" id="{06DD3086-620B-4C1B-84A1-E571E5D3F34C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0;p18">
              <a:extLst>
                <a:ext uri="{FF2B5EF4-FFF2-40B4-BE49-F238E27FC236}">
                  <a16:creationId xmlns:a16="http://schemas.microsoft.com/office/drawing/2014/main" id="{256A7E39-2953-47BF-B600-904FD27C9089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1;p18">
              <a:extLst>
                <a:ext uri="{FF2B5EF4-FFF2-40B4-BE49-F238E27FC236}">
                  <a16:creationId xmlns:a16="http://schemas.microsoft.com/office/drawing/2014/main" id="{F65CE351-0A5E-4300-ABAB-A56A5490BA47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232;p18">
            <a:extLst>
              <a:ext uri="{FF2B5EF4-FFF2-40B4-BE49-F238E27FC236}">
                <a16:creationId xmlns:a16="http://schemas.microsoft.com/office/drawing/2014/main" id="{7DAB57DC-537D-40EE-9904-B17EB135E430}"/>
              </a:ext>
            </a:extLst>
          </p:cNvPr>
          <p:cNvGrpSpPr/>
          <p:nvPr/>
        </p:nvGrpSpPr>
        <p:grpSpPr>
          <a:xfrm>
            <a:off x="7389127" y="2202751"/>
            <a:ext cx="404634" cy="420288"/>
            <a:chOff x="-4082800" y="3612425"/>
            <a:chExt cx="222150" cy="291825"/>
          </a:xfrm>
          <a:solidFill>
            <a:srgbClr val="FFC000"/>
          </a:solidFill>
        </p:grpSpPr>
        <p:sp>
          <p:nvSpPr>
            <p:cNvPr id="48" name="Google Shape;233;p18">
              <a:extLst>
                <a:ext uri="{FF2B5EF4-FFF2-40B4-BE49-F238E27FC236}">
                  <a16:creationId xmlns:a16="http://schemas.microsoft.com/office/drawing/2014/main" id="{843C7977-24E1-4E38-92A9-ADA4CC46ADB8}"/>
                </a:ext>
              </a:extLst>
            </p:cNvPr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4;p18">
              <a:extLst>
                <a:ext uri="{FF2B5EF4-FFF2-40B4-BE49-F238E27FC236}">
                  <a16:creationId xmlns:a16="http://schemas.microsoft.com/office/drawing/2014/main" id="{483371BF-5618-44F4-B27D-4002C3E76208}"/>
                </a:ext>
              </a:extLst>
            </p:cNvPr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5;p18">
              <a:extLst>
                <a:ext uri="{FF2B5EF4-FFF2-40B4-BE49-F238E27FC236}">
                  <a16:creationId xmlns:a16="http://schemas.microsoft.com/office/drawing/2014/main" id="{5546990C-24E2-489F-B19C-6387A6E2AB00}"/>
                </a:ext>
              </a:extLst>
            </p:cNvPr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37;p18">
            <a:extLst>
              <a:ext uri="{FF2B5EF4-FFF2-40B4-BE49-F238E27FC236}">
                <a16:creationId xmlns:a16="http://schemas.microsoft.com/office/drawing/2014/main" id="{5C1B4D41-C335-44E1-B7A6-2F2F3DD83872}"/>
              </a:ext>
            </a:extLst>
          </p:cNvPr>
          <p:cNvGrpSpPr/>
          <p:nvPr/>
        </p:nvGrpSpPr>
        <p:grpSpPr>
          <a:xfrm>
            <a:off x="8053790" y="3261822"/>
            <a:ext cx="296484" cy="402998"/>
            <a:chOff x="-39205300" y="3220175"/>
            <a:chExt cx="185100" cy="318225"/>
          </a:xfrm>
        </p:grpSpPr>
        <p:sp>
          <p:nvSpPr>
            <p:cNvPr id="53" name="Google Shape;238;p18">
              <a:extLst>
                <a:ext uri="{FF2B5EF4-FFF2-40B4-BE49-F238E27FC236}">
                  <a16:creationId xmlns:a16="http://schemas.microsoft.com/office/drawing/2014/main" id="{3FEB37C2-7FA4-49E7-9C8F-D1F9AE9C7A1E}"/>
                </a:ext>
              </a:extLst>
            </p:cNvPr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9;p18">
              <a:extLst>
                <a:ext uri="{FF2B5EF4-FFF2-40B4-BE49-F238E27FC236}">
                  <a16:creationId xmlns:a16="http://schemas.microsoft.com/office/drawing/2014/main" id="{3346E9C6-9BF9-462B-AAEF-5B6ABCE1B816}"/>
                </a:ext>
              </a:extLst>
            </p:cNvPr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E5645EB-CC61-48D3-9F2A-105176B6056A}"/>
              </a:ext>
            </a:extLst>
          </p:cNvPr>
          <p:cNvSpPr txBox="1"/>
          <p:nvPr/>
        </p:nvSpPr>
        <p:spPr>
          <a:xfrm>
            <a:off x="170994" y="804477"/>
            <a:ext cx="8895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kỷ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73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7" name="Google Shape;13447;p56"/>
          <p:cNvSpPr txBox="1">
            <a:spLocks noGrp="1"/>
          </p:cNvSpPr>
          <p:nvPr>
            <p:ph type="title"/>
          </p:nvPr>
        </p:nvSpPr>
        <p:spPr>
          <a:xfrm>
            <a:off x="523443" y="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Lưu ý</a:t>
            </a:r>
            <a:endParaRPr dirty="0"/>
          </a:p>
        </p:txBody>
      </p:sp>
      <p:sp>
        <p:nvSpPr>
          <p:cNvPr id="13448" name="Google Shape;13448;p56"/>
          <p:cNvSpPr txBox="1"/>
          <p:nvPr/>
        </p:nvSpPr>
        <p:spPr>
          <a:xfrm>
            <a:off x="670093" y="1222532"/>
            <a:ext cx="1466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uyệt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endParaRPr sz="1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50" name="Google Shape;13450;p56"/>
          <p:cNvSpPr txBox="1"/>
          <p:nvPr/>
        </p:nvSpPr>
        <p:spPr>
          <a:xfrm>
            <a:off x="2738076" y="1222532"/>
            <a:ext cx="1466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căng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sz="1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52" name="Google Shape;13452;p56"/>
          <p:cNvSpPr txBox="1"/>
          <p:nvPr/>
        </p:nvSpPr>
        <p:spPr>
          <a:xfrm>
            <a:off x="4806060" y="1222532"/>
            <a:ext cx="1466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quán</a:t>
            </a:r>
            <a:endParaRPr sz="1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454" name="Google Shape;13454;p56"/>
          <p:cNvSpPr txBox="1"/>
          <p:nvPr/>
        </p:nvSpPr>
        <p:spPr>
          <a:xfrm>
            <a:off x="6874043" y="1222532"/>
            <a:ext cx="1674734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sz="1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3456" name="Google Shape;13456;p56"/>
          <p:cNvCxnSpPr/>
          <p:nvPr/>
        </p:nvCxnSpPr>
        <p:spPr>
          <a:xfrm>
            <a:off x="7607393" y="1988544"/>
            <a:ext cx="0" cy="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3457" name="Google Shape;13457;p56"/>
          <p:cNvCxnSpPr/>
          <p:nvPr/>
        </p:nvCxnSpPr>
        <p:spPr>
          <a:xfrm>
            <a:off x="3471426" y="1988544"/>
            <a:ext cx="0" cy="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3458" name="Google Shape;13458;p56"/>
          <p:cNvCxnSpPr/>
          <p:nvPr/>
        </p:nvCxnSpPr>
        <p:spPr>
          <a:xfrm>
            <a:off x="5539410" y="1988544"/>
            <a:ext cx="0" cy="4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grpSp>
        <p:nvGrpSpPr>
          <p:cNvPr id="13459" name="Google Shape;13459;p56"/>
          <p:cNvGrpSpPr/>
          <p:nvPr/>
        </p:nvGrpSpPr>
        <p:grpSpPr>
          <a:xfrm>
            <a:off x="7259815" y="2706637"/>
            <a:ext cx="695147" cy="877707"/>
            <a:chOff x="6315900" y="3686425"/>
            <a:chExt cx="601286" cy="691652"/>
          </a:xfrm>
        </p:grpSpPr>
        <p:grpSp>
          <p:nvGrpSpPr>
            <p:cNvPr id="13460" name="Google Shape;13460;p56"/>
            <p:cNvGrpSpPr/>
            <p:nvPr/>
          </p:nvGrpSpPr>
          <p:grpSpPr>
            <a:xfrm>
              <a:off x="6616538" y="3894164"/>
              <a:ext cx="299938" cy="483371"/>
              <a:chOff x="6616538" y="3894164"/>
              <a:chExt cx="299938" cy="483371"/>
            </a:xfrm>
          </p:grpSpPr>
          <p:sp>
            <p:nvSpPr>
              <p:cNvPr id="13461" name="Google Shape;13461;p56"/>
              <p:cNvSpPr/>
              <p:nvPr/>
            </p:nvSpPr>
            <p:spPr>
              <a:xfrm>
                <a:off x="6625494" y="4274514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07" y="1"/>
                    </a:moveTo>
                    <a:cubicBezTo>
                      <a:pt x="44" y="1"/>
                      <a:pt x="4" y="53"/>
                      <a:pt x="1" y="123"/>
                    </a:cubicBezTo>
                    <a:cubicBezTo>
                      <a:pt x="1" y="197"/>
                      <a:pt x="43" y="253"/>
                      <a:pt x="109" y="253"/>
                    </a:cubicBezTo>
                    <a:cubicBezTo>
                      <a:pt x="116" y="253"/>
                      <a:pt x="122" y="252"/>
                      <a:pt x="129" y="251"/>
                    </a:cubicBezTo>
                    <a:cubicBezTo>
                      <a:pt x="180" y="245"/>
                      <a:pt x="227" y="192"/>
                      <a:pt x="277" y="157"/>
                    </a:cubicBezTo>
                    <a:cubicBezTo>
                      <a:pt x="277" y="138"/>
                      <a:pt x="277" y="120"/>
                      <a:pt x="277" y="98"/>
                    </a:cubicBezTo>
                    <a:cubicBezTo>
                      <a:pt x="230" y="66"/>
                      <a:pt x="186" y="13"/>
                      <a:pt x="133" y="4"/>
                    </a:cubicBezTo>
                    <a:cubicBezTo>
                      <a:pt x="124" y="2"/>
                      <a:pt x="115" y="1"/>
                      <a:pt x="10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2" name="Google Shape;13462;p56"/>
              <p:cNvSpPr/>
              <p:nvPr/>
            </p:nvSpPr>
            <p:spPr>
              <a:xfrm>
                <a:off x="6621266" y="4223803"/>
                <a:ext cx="88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56" extrusionOk="0">
                    <a:moveTo>
                      <a:pt x="144" y="0"/>
                    </a:moveTo>
                    <a:cubicBezTo>
                      <a:pt x="62" y="0"/>
                      <a:pt x="12" y="35"/>
                      <a:pt x="6" y="119"/>
                    </a:cubicBezTo>
                    <a:cubicBezTo>
                      <a:pt x="1" y="209"/>
                      <a:pt x="68" y="255"/>
                      <a:pt x="135" y="255"/>
                    </a:cubicBezTo>
                    <a:cubicBezTo>
                      <a:pt x="198" y="255"/>
                      <a:pt x="260" y="215"/>
                      <a:pt x="263" y="132"/>
                    </a:cubicBezTo>
                    <a:cubicBezTo>
                      <a:pt x="266" y="57"/>
                      <a:pt x="231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3" name="Google Shape;13463;p56"/>
              <p:cNvSpPr/>
              <p:nvPr/>
            </p:nvSpPr>
            <p:spPr>
              <a:xfrm>
                <a:off x="6637315" y="4219009"/>
                <a:ext cx="8791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3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4" name="Google Shape;13464;p56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5" name="Google Shape;13465;p56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6" name="Google Shape;13466;p56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0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7" name="Google Shape;13467;p56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8" name="Google Shape;13468;p56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9" name="Google Shape;13469;p56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5"/>
                      <a:pt x="4" y="125"/>
                    </a:cubicBezTo>
                    <a:cubicBezTo>
                      <a:pt x="1" y="202"/>
                      <a:pt x="57" y="263"/>
                      <a:pt x="130" y="263"/>
                    </a:cubicBezTo>
                    <a:cubicBezTo>
                      <a:pt x="132" y="263"/>
                      <a:pt x="134" y="263"/>
                      <a:pt x="135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0" name="Google Shape;13470;p56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3"/>
                      <a:pt x="260" y="186"/>
                      <a:pt x="267" y="130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1" name="Google Shape;13471;p56"/>
              <p:cNvSpPr/>
              <p:nvPr/>
            </p:nvSpPr>
            <p:spPr>
              <a:xfrm>
                <a:off x="6633619" y="4298521"/>
                <a:ext cx="9357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3" extrusionOk="0">
                    <a:moveTo>
                      <a:pt x="123" y="0"/>
                    </a:moveTo>
                    <a:cubicBezTo>
                      <a:pt x="55" y="0"/>
                      <a:pt x="0" y="62"/>
                      <a:pt x="14" y="132"/>
                    </a:cubicBezTo>
                    <a:cubicBezTo>
                      <a:pt x="23" y="182"/>
                      <a:pt x="83" y="226"/>
                      <a:pt x="121" y="273"/>
                    </a:cubicBezTo>
                    <a:lnTo>
                      <a:pt x="177" y="273"/>
                    </a:lnTo>
                    <a:cubicBezTo>
                      <a:pt x="211" y="226"/>
                      <a:pt x="280" y="173"/>
                      <a:pt x="274" y="129"/>
                    </a:cubicBezTo>
                    <a:cubicBezTo>
                      <a:pt x="255" y="69"/>
                      <a:pt x="208" y="22"/>
                      <a:pt x="149" y="3"/>
                    </a:cubicBezTo>
                    <a:cubicBezTo>
                      <a:pt x="140" y="1"/>
                      <a:pt x="131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2" name="Google Shape;13472;p56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3" name="Google Shape;13473;p56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4" name="Google Shape;13474;p56"/>
              <p:cNvSpPr/>
              <p:nvPr/>
            </p:nvSpPr>
            <p:spPr>
              <a:xfrm>
                <a:off x="6624262" y="4180984"/>
                <a:ext cx="108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6" extrusionOk="0">
                    <a:moveTo>
                      <a:pt x="149" y="1"/>
                    </a:moveTo>
                    <a:cubicBezTo>
                      <a:pt x="146" y="1"/>
                      <a:pt x="144" y="1"/>
                      <a:pt x="141" y="2"/>
                    </a:cubicBezTo>
                    <a:cubicBezTo>
                      <a:pt x="88" y="8"/>
                      <a:pt x="47" y="83"/>
                      <a:pt x="0" y="130"/>
                    </a:cubicBezTo>
                    <a:cubicBezTo>
                      <a:pt x="44" y="174"/>
                      <a:pt x="88" y="255"/>
                      <a:pt x="132" y="255"/>
                    </a:cubicBezTo>
                    <a:cubicBezTo>
                      <a:pt x="185" y="255"/>
                      <a:pt x="239" y="190"/>
                      <a:pt x="326" y="127"/>
                    </a:cubicBezTo>
                    <a:cubicBezTo>
                      <a:pt x="247" y="71"/>
                      <a:pt x="192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5" name="Google Shape;13475;p56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3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6" name="Google Shape;13476;p56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7" name="Google Shape;13477;p56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8" name="Google Shape;13478;p56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9" name="Google Shape;13479;p56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10" y="256"/>
                    </a:cubicBezTo>
                    <a:cubicBezTo>
                      <a:pt x="117" y="256"/>
                      <a:pt x="124" y="256"/>
                      <a:pt x="132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0" name="Google Shape;13480;p56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1" name="Google Shape;13481;p56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4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47"/>
                    </a:cubicBezTo>
                    <a:cubicBezTo>
                      <a:pt x="298" y="153"/>
                      <a:pt x="314" y="65"/>
                      <a:pt x="217" y="18"/>
                    </a:cubicBezTo>
                    <a:cubicBezTo>
                      <a:pt x="197" y="6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2" name="Google Shape;13482;p56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3" name="Google Shape;13483;p56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1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4" name="Google Shape;13484;p56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8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5" name="Google Shape;13485;p56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6" name="Google Shape;13486;p56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7" name="Google Shape;13487;p56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8" name="Google Shape;13488;p56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9" name="Google Shape;13489;p56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0" name="Google Shape;13490;p56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1" name="Google Shape;13491;p56"/>
              <p:cNvSpPr/>
              <p:nvPr/>
            </p:nvSpPr>
            <p:spPr>
              <a:xfrm>
                <a:off x="6700213" y="4191072"/>
                <a:ext cx="13386" cy="1791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8" extrusionOk="0">
                    <a:moveTo>
                      <a:pt x="189" y="250"/>
                    </a:moveTo>
                    <a:lnTo>
                      <a:pt x="192" y="253"/>
                    </a:lnTo>
                    <a:cubicBezTo>
                      <a:pt x="192" y="253"/>
                      <a:pt x="192" y="253"/>
                      <a:pt x="192" y="250"/>
                    </a:cubicBezTo>
                    <a:close/>
                    <a:moveTo>
                      <a:pt x="257" y="1"/>
                    </a:moveTo>
                    <a:cubicBezTo>
                      <a:pt x="200" y="1"/>
                      <a:pt x="151" y="45"/>
                      <a:pt x="148" y="103"/>
                    </a:cubicBezTo>
                    <a:cubicBezTo>
                      <a:pt x="142" y="150"/>
                      <a:pt x="173" y="200"/>
                      <a:pt x="192" y="250"/>
                    </a:cubicBezTo>
                    <a:cubicBezTo>
                      <a:pt x="215" y="252"/>
                      <a:pt x="240" y="261"/>
                      <a:pt x="261" y="261"/>
                    </a:cubicBezTo>
                    <a:cubicBezTo>
                      <a:pt x="269" y="261"/>
                      <a:pt x="277" y="260"/>
                      <a:pt x="283" y="256"/>
                    </a:cubicBezTo>
                    <a:cubicBezTo>
                      <a:pt x="330" y="225"/>
                      <a:pt x="399" y="181"/>
                      <a:pt x="402" y="140"/>
                    </a:cubicBezTo>
                    <a:cubicBezTo>
                      <a:pt x="402" y="97"/>
                      <a:pt x="346" y="28"/>
                      <a:pt x="298" y="9"/>
                    </a:cubicBezTo>
                    <a:cubicBezTo>
                      <a:pt x="285" y="3"/>
                      <a:pt x="270" y="1"/>
                      <a:pt x="257" y="1"/>
                    </a:cubicBezTo>
                    <a:close/>
                    <a:moveTo>
                      <a:pt x="192" y="253"/>
                    </a:moveTo>
                    <a:cubicBezTo>
                      <a:pt x="161" y="259"/>
                      <a:pt x="129" y="266"/>
                      <a:pt x="101" y="278"/>
                    </a:cubicBezTo>
                    <a:cubicBezTo>
                      <a:pt x="23" y="325"/>
                      <a:pt x="1" y="397"/>
                      <a:pt x="51" y="473"/>
                    </a:cubicBezTo>
                    <a:cubicBezTo>
                      <a:pt x="70" y="515"/>
                      <a:pt x="111" y="537"/>
                      <a:pt x="152" y="537"/>
                    </a:cubicBezTo>
                    <a:cubicBezTo>
                      <a:pt x="178" y="537"/>
                      <a:pt x="205" y="528"/>
                      <a:pt x="226" y="510"/>
                    </a:cubicBezTo>
                    <a:cubicBezTo>
                      <a:pt x="302" y="457"/>
                      <a:pt x="295" y="385"/>
                      <a:pt x="258" y="316"/>
                    </a:cubicBezTo>
                    <a:cubicBezTo>
                      <a:pt x="239" y="294"/>
                      <a:pt x="217" y="272"/>
                      <a:pt x="192" y="253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2" name="Google Shape;13492;p56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3" name="Google Shape;13493;p56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4" name="Google Shape;13494;p56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5" name="Google Shape;13495;p56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6" name="Google Shape;13496;p56"/>
              <p:cNvSpPr/>
              <p:nvPr/>
            </p:nvSpPr>
            <p:spPr>
              <a:xfrm>
                <a:off x="6705906" y="4133868"/>
                <a:ext cx="91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0" extrusionOk="0">
                    <a:moveTo>
                      <a:pt x="106" y="0"/>
                    </a:moveTo>
                    <a:cubicBezTo>
                      <a:pt x="71" y="53"/>
                      <a:pt x="18" y="100"/>
                      <a:pt x="12" y="157"/>
                    </a:cubicBezTo>
                    <a:cubicBezTo>
                      <a:pt x="0" y="229"/>
                      <a:pt x="54" y="290"/>
                      <a:pt x="124" y="290"/>
                    </a:cubicBezTo>
                    <a:cubicBezTo>
                      <a:pt x="130" y="290"/>
                      <a:pt x="137" y="289"/>
                      <a:pt x="143" y="288"/>
                    </a:cubicBezTo>
                    <a:cubicBezTo>
                      <a:pt x="145" y="288"/>
                      <a:pt x="146" y="288"/>
                      <a:pt x="148" y="288"/>
                    </a:cubicBezTo>
                    <a:cubicBezTo>
                      <a:pt x="221" y="288"/>
                      <a:pt x="274" y="221"/>
                      <a:pt x="259" y="150"/>
                    </a:cubicBezTo>
                    <a:cubicBezTo>
                      <a:pt x="247" y="94"/>
                      <a:pt x="193" y="50"/>
                      <a:pt x="15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7" name="Google Shape;13497;p56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8" name="Google Shape;13498;p56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9" name="Google Shape;13499;p56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0" name="Google Shape;13500;p56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1" name="Google Shape;13501;p56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3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2" name="Google Shape;13502;p56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3" name="Google Shape;13503;p56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4" name="Google Shape;13504;p56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5" name="Google Shape;13505;p56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38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6" name="Google Shape;13506;p56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3" y="0"/>
                      <a:pt x="9" y="59"/>
                      <a:pt x="3" y="126"/>
                    </a:cubicBezTo>
                    <a:cubicBezTo>
                      <a:pt x="0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7" name="Google Shape;13507;p56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8" name="Google Shape;13508;p56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9" name="Google Shape;13509;p56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0" name="Google Shape;13510;p56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8"/>
                      <a:pt x="4" y="102"/>
                    </a:cubicBezTo>
                    <a:cubicBezTo>
                      <a:pt x="0" y="118"/>
                      <a:pt x="0" y="137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1" name="Google Shape;13511;p56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2" name="Google Shape;13512;p56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3" name="Google Shape;13513;p56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4" name="Google Shape;13514;p56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5" name="Google Shape;13515;p56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6" name="Google Shape;13516;p56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38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7" name="Google Shape;13517;p56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1"/>
                      <a:pt x="53" y="262"/>
                      <a:pt x="127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8" name="Google Shape;13518;p56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82" y="229"/>
                      <a:pt x="116" y="276"/>
                    </a:cubicBezTo>
                    <a:lnTo>
                      <a:pt x="172" y="276"/>
                    </a:lnTo>
                    <a:cubicBezTo>
                      <a:pt x="207" y="226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9" name="Google Shape;13519;p56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3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0" name="Google Shape;13520;p56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38" y="255"/>
                      <a:pt x="103" y="255"/>
                    </a:cubicBezTo>
                    <a:cubicBezTo>
                      <a:pt x="112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76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1" name="Google Shape;13521;p56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2" name="Google Shape;13522;p56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3" name="Google Shape;13523;p56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4" name="Google Shape;13524;p56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5" name="Google Shape;13525;p56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6" name="Google Shape;13526;p56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7" name="Google Shape;13527;p56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8" name="Google Shape;13528;p56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9" y="0"/>
                      <a:pt x="49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9" name="Google Shape;13529;p56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0" name="Google Shape;13530;p56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1" name="Google Shape;13531;p56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2" name="Google Shape;13532;p56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3" name="Google Shape;13533;p56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4" name="Google Shape;13534;p56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5" name="Google Shape;13535;p56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6" name="Google Shape;13536;p56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7" name="Google Shape;13537;p56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8" name="Google Shape;13538;p56"/>
              <p:cNvSpPr/>
              <p:nvPr/>
            </p:nvSpPr>
            <p:spPr>
              <a:xfrm>
                <a:off x="6822712" y="4176988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1" y="257"/>
                      <a:pt x="165" y="257"/>
                      <a:pt x="168" y="257"/>
                    </a:cubicBezTo>
                    <a:cubicBezTo>
                      <a:pt x="238" y="257"/>
                      <a:pt x="292" y="196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9" name="Google Shape;13539;p56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0" name="Google Shape;13540;p56"/>
              <p:cNvSpPr/>
              <p:nvPr/>
            </p:nvSpPr>
            <p:spPr>
              <a:xfrm>
                <a:off x="6806563" y="4120983"/>
                <a:ext cx="98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2" extrusionOk="0">
                    <a:moveTo>
                      <a:pt x="174" y="1"/>
                    </a:moveTo>
                    <a:cubicBezTo>
                      <a:pt x="170" y="1"/>
                      <a:pt x="165" y="1"/>
                      <a:pt x="160" y="2"/>
                    </a:cubicBezTo>
                    <a:cubicBezTo>
                      <a:pt x="104" y="5"/>
                      <a:pt x="57" y="61"/>
                      <a:pt x="3" y="92"/>
                    </a:cubicBezTo>
                    <a:cubicBezTo>
                      <a:pt x="3" y="114"/>
                      <a:pt x="3" y="133"/>
                      <a:pt x="0" y="152"/>
                    </a:cubicBezTo>
                    <a:cubicBezTo>
                      <a:pt x="50" y="183"/>
                      <a:pt x="97" y="237"/>
                      <a:pt x="151" y="249"/>
                    </a:cubicBezTo>
                    <a:cubicBezTo>
                      <a:pt x="160" y="251"/>
                      <a:pt x="169" y="252"/>
                      <a:pt x="177" y="252"/>
                    </a:cubicBezTo>
                    <a:cubicBezTo>
                      <a:pt x="241" y="252"/>
                      <a:pt x="283" y="202"/>
                      <a:pt x="285" y="130"/>
                    </a:cubicBezTo>
                    <a:cubicBezTo>
                      <a:pt x="294" y="60"/>
                      <a:pt x="240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1" name="Google Shape;13541;p56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2" name="Google Shape;13542;p56"/>
              <p:cNvSpPr/>
              <p:nvPr/>
            </p:nvSpPr>
            <p:spPr>
              <a:xfrm>
                <a:off x="6810225" y="4134568"/>
                <a:ext cx="10555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1"/>
                      <a:pt x="45" y="263"/>
                      <a:pt x="115" y="263"/>
                    </a:cubicBezTo>
                    <a:cubicBezTo>
                      <a:pt x="121" y="263"/>
                      <a:pt x="128" y="262"/>
                      <a:pt x="135" y="261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3" name="Google Shape;13543;p56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4" name="Google Shape;13544;p56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2" y="258"/>
                      <a:pt x="121" y="258"/>
                    </a:cubicBezTo>
                    <a:cubicBezTo>
                      <a:pt x="125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5" name="Google Shape;13545;p56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6" name="Google Shape;13546;p56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2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7" name="Google Shape;13547;p56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8" name="Google Shape;13548;p56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9" name="Google Shape;13549;p56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0" name="Google Shape;13550;p56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4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1" name="Google Shape;13551;p56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6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2" name="Google Shape;13552;p56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3" name="Google Shape;13553;p56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4" name="Google Shape;13554;p56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5" name="Google Shape;13555;p56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6" name="Google Shape;13556;p56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7" name="Google Shape;13557;p56"/>
              <p:cNvSpPr/>
              <p:nvPr/>
            </p:nvSpPr>
            <p:spPr>
              <a:xfrm>
                <a:off x="6769237" y="4200828"/>
                <a:ext cx="86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9" extrusionOk="0">
                    <a:moveTo>
                      <a:pt x="131" y="1"/>
                    </a:moveTo>
                    <a:cubicBezTo>
                      <a:pt x="66" y="1"/>
                      <a:pt x="1" y="45"/>
                      <a:pt x="2" y="133"/>
                    </a:cubicBezTo>
                    <a:cubicBezTo>
                      <a:pt x="5" y="206"/>
                      <a:pt x="41" y="258"/>
                      <a:pt x="124" y="258"/>
                    </a:cubicBezTo>
                    <a:cubicBezTo>
                      <a:pt x="126" y="258"/>
                      <a:pt x="128" y="258"/>
                      <a:pt x="131" y="258"/>
                    </a:cubicBezTo>
                    <a:cubicBezTo>
                      <a:pt x="135" y="258"/>
                      <a:pt x="140" y="258"/>
                      <a:pt x="144" y="258"/>
                    </a:cubicBezTo>
                    <a:cubicBezTo>
                      <a:pt x="225" y="258"/>
                      <a:pt x="259" y="204"/>
                      <a:pt x="259" y="133"/>
                    </a:cubicBezTo>
                    <a:cubicBezTo>
                      <a:pt x="261" y="45"/>
                      <a:pt x="196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8" name="Google Shape;13558;p56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9" name="Google Shape;13559;p56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0" name="Google Shape;13560;p56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3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1" name="Google Shape;13561;p56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2" name="Google Shape;13562;p56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4" y="1"/>
                    </a:moveTo>
                    <a:cubicBezTo>
                      <a:pt x="55" y="1"/>
                      <a:pt x="0" y="36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3" name="Google Shape;13563;p56"/>
              <p:cNvSpPr/>
              <p:nvPr/>
            </p:nvSpPr>
            <p:spPr>
              <a:xfrm>
                <a:off x="6753488" y="4117986"/>
                <a:ext cx="9690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6" extrusionOk="0">
                    <a:moveTo>
                      <a:pt x="131" y="1"/>
                    </a:moveTo>
                    <a:cubicBezTo>
                      <a:pt x="74" y="85"/>
                      <a:pt x="18" y="135"/>
                      <a:pt x="12" y="192"/>
                    </a:cubicBezTo>
                    <a:cubicBezTo>
                      <a:pt x="0" y="264"/>
                      <a:pt x="57" y="325"/>
                      <a:pt x="127" y="325"/>
                    </a:cubicBezTo>
                    <a:cubicBezTo>
                      <a:pt x="133" y="325"/>
                      <a:pt x="140" y="325"/>
                      <a:pt x="146" y="324"/>
                    </a:cubicBezTo>
                    <a:cubicBezTo>
                      <a:pt x="222" y="314"/>
                      <a:pt x="290" y="261"/>
                      <a:pt x="269" y="176"/>
                    </a:cubicBezTo>
                    <a:cubicBezTo>
                      <a:pt x="253" y="123"/>
                      <a:pt x="193" y="79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4" name="Google Shape;13564;p56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3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5" name="Google Shape;13565;p56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6" name="Google Shape;13566;p56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7" name="Google Shape;13567;p56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22"/>
                    </a:cubicBezTo>
                    <a:cubicBezTo>
                      <a:pt x="4" y="215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8" name="Google Shape;13568;p56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9" name="Google Shape;13569;p56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0" name="Google Shape;13570;p56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1" name="Google Shape;13571;p56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2" name="Google Shape;13572;p56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3" name="Google Shape;13573;p56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4" name="Google Shape;13574;p56"/>
              <p:cNvSpPr/>
              <p:nvPr/>
            </p:nvSpPr>
            <p:spPr>
              <a:xfrm>
                <a:off x="6797906" y="4060349"/>
                <a:ext cx="91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2" extrusionOk="0">
                    <a:moveTo>
                      <a:pt x="168" y="0"/>
                    </a:moveTo>
                    <a:cubicBezTo>
                      <a:pt x="161" y="0"/>
                      <a:pt x="154" y="1"/>
                      <a:pt x="147" y="2"/>
                    </a:cubicBezTo>
                    <a:cubicBezTo>
                      <a:pt x="94" y="11"/>
                      <a:pt x="47" y="65"/>
                      <a:pt x="0" y="102"/>
                    </a:cubicBezTo>
                    <a:cubicBezTo>
                      <a:pt x="0" y="121"/>
                      <a:pt x="0" y="140"/>
                      <a:pt x="0" y="159"/>
                    </a:cubicBezTo>
                    <a:cubicBezTo>
                      <a:pt x="50" y="190"/>
                      <a:pt x="97" y="240"/>
                      <a:pt x="150" y="249"/>
                    </a:cubicBezTo>
                    <a:cubicBezTo>
                      <a:pt x="159" y="251"/>
                      <a:pt x="167" y="252"/>
                      <a:pt x="175" y="252"/>
                    </a:cubicBezTo>
                    <a:cubicBezTo>
                      <a:pt x="238" y="252"/>
                      <a:pt x="276" y="197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5" name="Google Shape;13575;p56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6" name="Google Shape;13576;p56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7" name="Google Shape;13577;p56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8" name="Google Shape;13578;p56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61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9" name="Google Shape;13579;p56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0" name="Google Shape;13580;p56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1" name="Google Shape;13581;p56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2" name="Google Shape;13582;p56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3" name="Google Shape;13583;p56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4" name="Google Shape;13584;p56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3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5" name="Google Shape;13585;p56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6" name="Google Shape;13586;p56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7" name="Google Shape;13587;p56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4" y="51"/>
                      <a:pt x="4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6"/>
                      <a:pt x="232" y="199"/>
                      <a:pt x="283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8" name="Google Shape;13588;p56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9" name="Google Shape;13589;p56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0" name="Google Shape;13590;p56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70" y="0"/>
                    </a:moveTo>
                    <a:cubicBezTo>
                      <a:pt x="164" y="0"/>
                      <a:pt x="158" y="1"/>
                      <a:pt x="151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1" name="Google Shape;13591;p56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2" name="Google Shape;13592;p56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3" name="Google Shape;13593;p56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4" name="Google Shape;13594;p56"/>
              <p:cNvSpPr/>
              <p:nvPr/>
            </p:nvSpPr>
            <p:spPr>
              <a:xfrm>
                <a:off x="6887840" y="4134967"/>
                <a:ext cx="9423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9" extrusionOk="0">
                    <a:moveTo>
                      <a:pt x="169" y="1"/>
                    </a:moveTo>
                    <a:cubicBezTo>
                      <a:pt x="164" y="1"/>
                      <a:pt x="159" y="1"/>
                      <a:pt x="154" y="2"/>
                    </a:cubicBezTo>
                    <a:cubicBezTo>
                      <a:pt x="101" y="11"/>
                      <a:pt x="54" y="67"/>
                      <a:pt x="4" y="99"/>
                    </a:cubicBezTo>
                    <a:lnTo>
                      <a:pt x="0" y="155"/>
                    </a:lnTo>
                    <a:cubicBezTo>
                      <a:pt x="51" y="190"/>
                      <a:pt x="94" y="246"/>
                      <a:pt x="151" y="255"/>
                    </a:cubicBezTo>
                    <a:cubicBezTo>
                      <a:pt x="160" y="258"/>
                      <a:pt x="169" y="259"/>
                      <a:pt x="178" y="259"/>
                    </a:cubicBezTo>
                    <a:cubicBezTo>
                      <a:pt x="242" y="259"/>
                      <a:pt x="277" y="200"/>
                      <a:pt x="279" y="133"/>
                    </a:cubicBezTo>
                    <a:cubicBezTo>
                      <a:pt x="282" y="60"/>
                      <a:pt x="239" y="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5" name="Google Shape;13595;p56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1" y="253"/>
                      <a:pt x="283" y="201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6" name="Google Shape;13596;p56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7" name="Google Shape;13597;p56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8" name="Google Shape;13598;p56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9" name="Google Shape;13599;p56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0" name="Google Shape;13600;p56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1" name="Google Shape;13601;p56"/>
              <p:cNvSpPr/>
              <p:nvPr/>
            </p:nvSpPr>
            <p:spPr>
              <a:xfrm>
                <a:off x="6874688" y="4008239"/>
                <a:ext cx="10356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2" extrusionOk="0">
                    <a:moveTo>
                      <a:pt x="201" y="1"/>
                    </a:moveTo>
                    <a:cubicBezTo>
                      <a:pt x="193" y="1"/>
                      <a:pt x="185" y="1"/>
                      <a:pt x="176" y="3"/>
                    </a:cubicBezTo>
                    <a:cubicBezTo>
                      <a:pt x="123" y="12"/>
                      <a:pt x="79" y="72"/>
                      <a:pt x="1" y="135"/>
                    </a:cubicBezTo>
                    <a:cubicBezTo>
                      <a:pt x="82" y="194"/>
                      <a:pt x="126" y="254"/>
                      <a:pt x="179" y="260"/>
                    </a:cubicBezTo>
                    <a:cubicBezTo>
                      <a:pt x="186" y="261"/>
                      <a:pt x="192" y="262"/>
                      <a:pt x="199" y="262"/>
                    </a:cubicBezTo>
                    <a:cubicBezTo>
                      <a:pt x="271" y="262"/>
                      <a:pt x="311" y="197"/>
                      <a:pt x="308" y="122"/>
                    </a:cubicBezTo>
                    <a:cubicBezTo>
                      <a:pt x="308" y="55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2" name="Google Shape;13602;p56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3" name="Google Shape;13603;p56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4" name="Google Shape;13604;p56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3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5" name="Google Shape;13605;p56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6" name="Google Shape;13606;p56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0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7" name="Google Shape;13607;p56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8" name="Google Shape;13608;p56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4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9" name="Google Shape;13609;p56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9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0" name="Google Shape;13610;p56"/>
              <p:cNvSpPr/>
              <p:nvPr/>
            </p:nvSpPr>
            <p:spPr>
              <a:xfrm>
                <a:off x="6904555" y="4156677"/>
                <a:ext cx="96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2" extrusionOk="0">
                    <a:moveTo>
                      <a:pt x="123" y="0"/>
                    </a:moveTo>
                    <a:cubicBezTo>
                      <a:pt x="54" y="0"/>
                      <a:pt x="0" y="59"/>
                      <a:pt x="9" y="127"/>
                    </a:cubicBezTo>
                    <a:cubicBezTo>
                      <a:pt x="12" y="199"/>
                      <a:pt x="47" y="261"/>
                      <a:pt x="116" y="261"/>
                    </a:cubicBezTo>
                    <a:cubicBezTo>
                      <a:pt x="125" y="261"/>
                      <a:pt x="134" y="260"/>
                      <a:pt x="144" y="258"/>
                    </a:cubicBezTo>
                    <a:cubicBezTo>
                      <a:pt x="197" y="249"/>
                      <a:pt x="241" y="193"/>
                      <a:pt x="288" y="155"/>
                    </a:cubicBezTo>
                    <a:cubicBezTo>
                      <a:pt x="266" y="42"/>
                      <a:pt x="210" y="1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1" name="Google Shape;13611;p56"/>
              <p:cNvSpPr/>
              <p:nvPr/>
            </p:nvSpPr>
            <p:spPr>
              <a:xfrm>
                <a:off x="6902325" y="4175789"/>
                <a:ext cx="11021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30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2" name="Google Shape;13612;p56"/>
              <p:cNvSpPr/>
              <p:nvPr/>
            </p:nvSpPr>
            <p:spPr>
              <a:xfrm>
                <a:off x="6895565" y="4197399"/>
                <a:ext cx="93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2" extrusionOk="0">
                    <a:moveTo>
                      <a:pt x="109" y="0"/>
                    </a:moveTo>
                    <a:cubicBezTo>
                      <a:pt x="46" y="0"/>
                      <a:pt x="9" y="60"/>
                      <a:pt x="3" y="126"/>
                    </a:cubicBezTo>
                    <a:cubicBezTo>
                      <a:pt x="0" y="199"/>
                      <a:pt x="41" y="262"/>
                      <a:pt x="111" y="262"/>
                    </a:cubicBezTo>
                    <a:cubicBezTo>
                      <a:pt x="116" y="262"/>
                      <a:pt x="121" y="261"/>
                      <a:pt x="126" y="261"/>
                    </a:cubicBezTo>
                    <a:cubicBezTo>
                      <a:pt x="179" y="254"/>
                      <a:pt x="229" y="198"/>
                      <a:pt x="279" y="167"/>
                    </a:cubicBezTo>
                    <a:cubicBezTo>
                      <a:pt x="279" y="148"/>
                      <a:pt x="279" y="129"/>
                      <a:pt x="279" y="110"/>
                    </a:cubicBezTo>
                    <a:cubicBezTo>
                      <a:pt x="232" y="73"/>
                      <a:pt x="188" y="13"/>
                      <a:pt x="135" y="4"/>
                    </a:cubicBezTo>
                    <a:cubicBezTo>
                      <a:pt x="126" y="1"/>
                      <a:pt x="117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3" name="Google Shape;13613;p56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4" name="Google Shape;13614;p56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5" name="Google Shape;13615;p56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6" name="Google Shape;13616;p56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7" name="Google Shape;13617;p56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9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5" y="277"/>
                    </a:cubicBezTo>
                    <a:cubicBezTo>
                      <a:pt x="232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8" name="Google Shape;13618;p56"/>
              <p:cNvSpPr/>
              <p:nvPr/>
            </p:nvSpPr>
            <p:spPr>
              <a:xfrm>
                <a:off x="6863833" y="4184346"/>
                <a:ext cx="89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8" y="285"/>
                      <a:pt x="270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9" name="Google Shape;13619;p56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0" name="Google Shape;13620;p56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1" name="Google Shape;13621;p56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7"/>
                      <a:pt x="1" y="148"/>
                    </a:cubicBezTo>
                    <a:cubicBezTo>
                      <a:pt x="48" y="182"/>
                      <a:pt x="92" y="242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7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2" name="Google Shape;13622;p56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3" name="Google Shape;13623;p56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2" y="201"/>
                      <a:pt x="282" y="127"/>
                    </a:cubicBezTo>
                    <a:cubicBezTo>
                      <a:pt x="285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4" name="Google Shape;13624;p56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78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5" name="Google Shape;13625;p56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6" name="Google Shape;13626;p56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5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7" name="Google Shape;13627;p56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8" name="Google Shape;13628;p56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9" name="Google Shape;13629;p56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0" name="Google Shape;13630;p56"/>
              <p:cNvSpPr/>
              <p:nvPr/>
            </p:nvSpPr>
            <p:spPr>
              <a:xfrm>
                <a:off x="6790713" y="4216245"/>
                <a:ext cx="9390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5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198"/>
                      <a:pt x="48" y="254"/>
                      <a:pt x="114" y="254"/>
                    </a:cubicBezTo>
                    <a:cubicBezTo>
                      <a:pt x="121" y="254"/>
                      <a:pt x="128" y="254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1" name="Google Shape;13631;p56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2" name="Google Shape;13632;p56"/>
              <p:cNvSpPr/>
              <p:nvPr/>
            </p:nvSpPr>
            <p:spPr>
              <a:xfrm>
                <a:off x="6778194" y="4265258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37" y="0"/>
                    </a:moveTo>
                    <a:cubicBezTo>
                      <a:pt x="71" y="0"/>
                      <a:pt x="6" y="44"/>
                      <a:pt x="6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13" y="253"/>
                      <a:pt x="266" y="216"/>
                      <a:pt x="266" y="128"/>
                    </a:cubicBezTo>
                    <a:cubicBezTo>
                      <a:pt x="265" y="43"/>
                      <a:pt x="201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3" name="Google Shape;13633;p56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4" name="Google Shape;13634;p56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51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6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5" name="Google Shape;13635;p56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6" name="Google Shape;13636;p56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7" name="Google Shape;13637;p56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8" name="Google Shape;13638;p56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9" name="Google Shape;13639;p56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0" name="Google Shape;13640;p56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1" name="Google Shape;13641;p56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2" name="Google Shape;13642;p56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6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3" name="Google Shape;13643;p56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57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4" name="Google Shape;13644;p56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63" y="1"/>
                    </a:moveTo>
                    <a:lnTo>
                      <a:pt x="107" y="4"/>
                    </a:ln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51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5" name="Google Shape;13645;p56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6" name="Google Shape;13646;p56"/>
              <p:cNvSpPr/>
              <p:nvPr/>
            </p:nvSpPr>
            <p:spPr>
              <a:xfrm>
                <a:off x="6698548" y="4271251"/>
                <a:ext cx="9124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2" extrusionOk="0">
                    <a:moveTo>
                      <a:pt x="128" y="1"/>
                    </a:moveTo>
                    <a:cubicBezTo>
                      <a:pt x="58" y="1"/>
                      <a:pt x="1" y="61"/>
                      <a:pt x="7" y="130"/>
                    </a:cubicBezTo>
                    <a:cubicBezTo>
                      <a:pt x="7" y="203"/>
                      <a:pt x="43" y="262"/>
                      <a:pt x="126" y="262"/>
                    </a:cubicBezTo>
                    <a:cubicBezTo>
                      <a:pt x="128" y="262"/>
                      <a:pt x="130" y="261"/>
                      <a:pt x="132" y="261"/>
                    </a:cubicBezTo>
                    <a:cubicBezTo>
                      <a:pt x="135" y="261"/>
                      <a:pt x="137" y="262"/>
                      <a:pt x="140" y="262"/>
                    </a:cubicBezTo>
                    <a:cubicBezTo>
                      <a:pt x="225" y="262"/>
                      <a:pt x="261" y="209"/>
                      <a:pt x="264" y="136"/>
                    </a:cubicBezTo>
                    <a:cubicBezTo>
                      <a:pt x="273" y="63"/>
                      <a:pt x="217" y="1"/>
                      <a:pt x="144" y="1"/>
                    </a:cubicBezTo>
                    <a:cubicBezTo>
                      <a:pt x="142" y="1"/>
                      <a:pt x="140" y="1"/>
                      <a:pt x="139" y="1"/>
                    </a:cubicBezTo>
                    <a:cubicBezTo>
                      <a:pt x="135" y="1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7" name="Google Shape;13647;p56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8" name="Google Shape;13648;p56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9" name="Google Shape;13649;p56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0" name="Google Shape;13650;p56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1" name="Google Shape;13651;p56"/>
              <p:cNvSpPr/>
              <p:nvPr/>
            </p:nvSpPr>
            <p:spPr>
              <a:xfrm>
                <a:off x="6683631" y="4319865"/>
                <a:ext cx="87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2" extrusionOk="0">
                    <a:moveTo>
                      <a:pt x="121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4" y="46"/>
                      <a:pt x="217" y="2"/>
                      <a:pt x="135" y="2"/>
                    </a:cubicBezTo>
                    <a:cubicBezTo>
                      <a:pt x="130" y="1"/>
                      <a:pt x="126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2" name="Google Shape;13652;p56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3" name="Google Shape;13653;p56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4" name="Google Shape;13654;p56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5" name="Google Shape;13655;p56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7" y="167"/>
                      <a:pt x="310" y="167"/>
                    </a:cubicBezTo>
                    <a:cubicBezTo>
                      <a:pt x="300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6" name="Google Shape;13656;p56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3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7" name="Google Shape;13657;p56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8" name="Google Shape;13658;p56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9" name="Google Shape;13659;p56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0" name="Google Shape;13660;p56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29" y="0"/>
                    </a:moveTo>
                    <a:cubicBezTo>
                      <a:pt x="46" y="0"/>
                      <a:pt x="9" y="52"/>
                      <a:pt x="9" y="129"/>
                    </a:cubicBezTo>
                    <a:cubicBezTo>
                      <a:pt x="0" y="199"/>
                      <a:pt x="54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1" name="Google Shape;13661;p56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2" name="Google Shape;13662;p56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3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3" name="Google Shape;13663;p56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4" name="Google Shape;13664;p56"/>
              <p:cNvSpPr/>
              <p:nvPr/>
            </p:nvSpPr>
            <p:spPr>
              <a:xfrm>
                <a:off x="6617803" y="4240285"/>
                <a:ext cx="90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7" extrusionOk="0">
                    <a:moveTo>
                      <a:pt x="125" y="0"/>
                    </a:moveTo>
                    <a:cubicBezTo>
                      <a:pt x="54" y="0"/>
                      <a:pt x="1" y="63"/>
                      <a:pt x="13" y="132"/>
                    </a:cubicBezTo>
                    <a:cubicBezTo>
                      <a:pt x="7" y="201"/>
                      <a:pt x="61" y="256"/>
                      <a:pt x="125" y="256"/>
                    </a:cubicBezTo>
                    <a:cubicBezTo>
                      <a:pt x="131" y="256"/>
                      <a:pt x="138" y="256"/>
                      <a:pt x="144" y="254"/>
                    </a:cubicBezTo>
                    <a:cubicBezTo>
                      <a:pt x="226" y="251"/>
                      <a:pt x="273" y="207"/>
                      <a:pt x="266" y="123"/>
                    </a:cubicBezTo>
                    <a:cubicBezTo>
                      <a:pt x="269" y="36"/>
                      <a:pt x="215" y="0"/>
                      <a:pt x="144" y="0"/>
                    </a:cubicBezTo>
                    <a:cubicBezTo>
                      <a:pt x="141" y="0"/>
                      <a:pt x="138" y="0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5" name="Google Shape;13665;p56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6" name="Google Shape;13666;p56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3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7" name="Google Shape;13667;p56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6"/>
                    </a:cubicBezTo>
                    <a:cubicBezTo>
                      <a:pt x="2" y="220"/>
                      <a:pt x="65" y="260"/>
                      <a:pt x="128" y="260"/>
                    </a:cubicBezTo>
                    <a:cubicBezTo>
                      <a:pt x="195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8" name="Google Shape;13668;p56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cubicBezTo>
                      <a:pt x="1" y="118"/>
                      <a:pt x="1" y="137"/>
                      <a:pt x="1" y="156"/>
                    </a:cubicBez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9" name="Google Shape;13669;p56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0" name="Google Shape;13670;p56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3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6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1" name="Google Shape;13671;p56"/>
              <p:cNvSpPr/>
              <p:nvPr/>
            </p:nvSpPr>
            <p:spPr>
              <a:xfrm>
                <a:off x="6637415" y="4030448"/>
                <a:ext cx="8058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201" y="0"/>
                    </a:moveTo>
                    <a:lnTo>
                      <a:pt x="0" y="120"/>
                    </a:lnTo>
                    <a:cubicBezTo>
                      <a:pt x="36" y="149"/>
                      <a:pt x="72" y="176"/>
                      <a:pt x="105" y="176"/>
                    </a:cubicBezTo>
                    <a:cubicBezTo>
                      <a:pt x="106" y="176"/>
                      <a:pt x="108" y="176"/>
                      <a:pt x="110" y="176"/>
                    </a:cubicBezTo>
                    <a:cubicBezTo>
                      <a:pt x="157" y="173"/>
                      <a:pt x="198" y="94"/>
                      <a:pt x="242" y="51"/>
                    </a:cubicBezTo>
                    <a:cubicBezTo>
                      <a:pt x="229" y="35"/>
                      <a:pt x="213" y="19"/>
                      <a:pt x="20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2" name="Google Shape;13672;p56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4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3" name="Google Shape;13673;p56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6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4" name="Google Shape;13674;p56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5" name="Google Shape;13675;p56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48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6" name="Google Shape;13676;p56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7" name="Google Shape;13677;p56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8" name="Google Shape;13678;p56"/>
              <p:cNvSpPr/>
              <p:nvPr/>
            </p:nvSpPr>
            <p:spPr>
              <a:xfrm>
                <a:off x="6668714" y="4048062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50" y="0"/>
                    </a:moveTo>
                    <a:cubicBezTo>
                      <a:pt x="145" y="0"/>
                      <a:pt x="140" y="0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ubicBezTo>
                      <a:pt x="55" y="1"/>
                      <a:pt x="1" y="64"/>
                      <a:pt x="7" y="133"/>
                    </a:cubicBezTo>
                    <a:cubicBezTo>
                      <a:pt x="4" y="201"/>
                      <a:pt x="58" y="257"/>
                      <a:pt x="122" y="257"/>
                    </a:cubicBezTo>
                    <a:cubicBezTo>
                      <a:pt x="128" y="257"/>
                      <a:pt x="135" y="256"/>
                      <a:pt x="141" y="255"/>
                    </a:cubicBezTo>
                    <a:cubicBezTo>
                      <a:pt x="223" y="252"/>
                      <a:pt x="270" y="211"/>
                      <a:pt x="267" y="133"/>
                    </a:cubicBezTo>
                    <a:cubicBezTo>
                      <a:pt x="276" y="60"/>
                      <a:pt x="219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9" name="Google Shape;13679;p56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0" name="Google Shape;13680;p56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1" name="Google Shape;13681;p56"/>
              <p:cNvSpPr/>
              <p:nvPr/>
            </p:nvSpPr>
            <p:spPr>
              <a:xfrm>
                <a:off x="6686927" y="4072502"/>
                <a:ext cx="10189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8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7"/>
                    </a:cubicBezTo>
                    <a:cubicBezTo>
                      <a:pt x="243" y="257"/>
                      <a:pt x="303" y="220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2" name="Google Shape;13682;p56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3" name="Google Shape;13683;p56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4" name="Google Shape;13684;p56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5" name="Google Shape;13685;p56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1" y="56"/>
                      <a:pt x="6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6" name="Google Shape;13686;p56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7" name="Google Shape;13687;p56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8" name="Google Shape;13688;p56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9" name="Google Shape;13689;p56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4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0" name="Google Shape;13690;p56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1" name="Google Shape;13691;p56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32" y="256"/>
                    </a:cubicBezTo>
                    <a:cubicBezTo>
                      <a:pt x="135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2" name="Google Shape;13692;p56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3" name="Google Shape;13693;p56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4" name="Google Shape;13694;p56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5" name="Google Shape;13695;p56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6" name="Google Shape;13696;p56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7" name="Google Shape;13697;p56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8" name="Google Shape;13698;p56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9" name="Google Shape;13699;p56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0" name="Google Shape;13700;p56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1" y="1"/>
                    </a:moveTo>
                    <a:cubicBezTo>
                      <a:pt x="54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1" name="Google Shape;13701;p56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51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2" name="Google Shape;13702;p56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3" name="Google Shape;13703;p56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4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4" name="Google Shape;13704;p56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5" name="Google Shape;13705;p56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6" name="Google Shape;13706;p56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7" name="Google Shape;13707;p56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8" name="Google Shape;13708;p56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9" name="Google Shape;13709;p56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9"/>
                    </a:cubicBezTo>
                    <a:cubicBezTo>
                      <a:pt x="1" y="198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0" name="Google Shape;13710;p56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0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1" name="Google Shape;13711;p56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2" name="Google Shape;13712;p56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3" name="Google Shape;13713;p56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9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4" name="Google Shape;13714;p56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5" y="261"/>
                      <a:pt x="143" y="261"/>
                    </a:cubicBezTo>
                    <a:cubicBezTo>
                      <a:pt x="205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5" name="Google Shape;13715;p56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6" name="Google Shape;13716;p56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6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7" name="Google Shape;13717;p56"/>
              <p:cNvSpPr/>
              <p:nvPr/>
            </p:nvSpPr>
            <p:spPr>
              <a:xfrm>
                <a:off x="6860903" y="3896362"/>
                <a:ext cx="8324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2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0" y="191"/>
                      <a:pt x="119" y="192"/>
                      <a:pt x="128" y="192"/>
                    </a:cubicBezTo>
                    <a:cubicBezTo>
                      <a:pt x="195" y="192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8" name="Google Shape;13718;p56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9" name="Google Shape;13719;p56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0" name="Google Shape;13720;p56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1" name="Google Shape;13721;p56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101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2" name="Google Shape;13722;p56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3" name="Google Shape;13723;p56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4" name="Google Shape;13724;p56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8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6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5" name="Google Shape;13725;p56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6" name="Google Shape;13726;p56"/>
              <p:cNvSpPr/>
              <p:nvPr/>
            </p:nvSpPr>
            <p:spPr>
              <a:xfrm>
                <a:off x="6911848" y="3923898"/>
                <a:ext cx="4628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80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80"/>
                    </a:cubicBezTo>
                    <a:lnTo>
                      <a:pt x="138" y="280"/>
                    </a:ln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7" name="Google Shape;13727;p56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8" name="Google Shape;13728;p56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9" name="Google Shape;13729;p56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0" name="Google Shape;13730;p56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1" name="Google Shape;13731;p56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2" name="Google Shape;13732;p56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3" name="Google Shape;13733;p56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3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50"/>
                    </a:cubicBezTo>
                    <a:cubicBezTo>
                      <a:pt x="298" y="153"/>
                      <a:pt x="314" y="65"/>
                      <a:pt x="213" y="18"/>
                    </a:cubicBezTo>
                    <a:cubicBezTo>
                      <a:pt x="194" y="6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4" name="Google Shape;13734;p56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5" name="Google Shape;13735;p56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6" name="Google Shape;13736;p56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7" name="Google Shape;13737;p56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8" name="Google Shape;13738;p56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5" y="167"/>
                      <a:pt x="309" y="167"/>
                    </a:cubicBezTo>
                    <a:cubicBezTo>
                      <a:pt x="299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9" name="Google Shape;13739;p56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0" name="Google Shape;13740;p56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1" name="Google Shape;13741;p56"/>
              <p:cNvSpPr/>
              <p:nvPr/>
            </p:nvSpPr>
            <p:spPr>
              <a:xfrm>
                <a:off x="6911614" y="4193337"/>
                <a:ext cx="4861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8" extrusionOk="0">
                    <a:moveTo>
                      <a:pt x="129" y="0"/>
                    </a:moveTo>
                    <a:cubicBezTo>
                      <a:pt x="70" y="85"/>
                      <a:pt x="1" y="141"/>
                      <a:pt x="7" y="185"/>
                    </a:cubicBezTo>
                    <a:cubicBezTo>
                      <a:pt x="10" y="195"/>
                      <a:pt x="13" y="201"/>
                      <a:pt x="17" y="207"/>
                    </a:cubicBezTo>
                    <a:lnTo>
                      <a:pt x="145" y="129"/>
                    </a:lnTo>
                    <a:lnTo>
                      <a:pt x="145" y="19"/>
                    </a:lnTo>
                    <a:cubicBezTo>
                      <a:pt x="142" y="13"/>
                      <a:pt x="136" y="7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2" name="Google Shape;13742;p56"/>
              <p:cNvSpPr/>
              <p:nvPr/>
            </p:nvSpPr>
            <p:spPr>
              <a:xfrm>
                <a:off x="6624162" y="4180984"/>
                <a:ext cx="109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56" extrusionOk="0">
                    <a:moveTo>
                      <a:pt x="152" y="1"/>
                    </a:moveTo>
                    <a:cubicBezTo>
                      <a:pt x="149" y="1"/>
                      <a:pt x="147" y="1"/>
                      <a:pt x="144" y="2"/>
                    </a:cubicBezTo>
                    <a:cubicBezTo>
                      <a:pt x="91" y="8"/>
                      <a:pt x="50" y="83"/>
                      <a:pt x="0" y="130"/>
                    </a:cubicBezTo>
                    <a:cubicBezTo>
                      <a:pt x="47" y="174"/>
                      <a:pt x="91" y="255"/>
                      <a:pt x="135" y="255"/>
                    </a:cubicBezTo>
                    <a:cubicBezTo>
                      <a:pt x="188" y="255"/>
                      <a:pt x="242" y="190"/>
                      <a:pt x="329" y="127"/>
                    </a:cubicBezTo>
                    <a:cubicBezTo>
                      <a:pt x="250" y="71"/>
                      <a:pt x="195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3" name="Google Shape;13743;p56"/>
              <p:cNvSpPr/>
              <p:nvPr/>
            </p:nvSpPr>
            <p:spPr>
              <a:xfrm>
                <a:off x="6637415" y="4030548"/>
                <a:ext cx="8058" cy="57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4" extrusionOk="0">
                    <a:moveTo>
                      <a:pt x="201" y="1"/>
                    </a:moveTo>
                    <a:lnTo>
                      <a:pt x="0" y="120"/>
                    </a:lnTo>
                    <a:cubicBezTo>
                      <a:pt x="36" y="146"/>
                      <a:pt x="72" y="173"/>
                      <a:pt x="105" y="173"/>
                    </a:cubicBezTo>
                    <a:cubicBezTo>
                      <a:pt x="106" y="173"/>
                      <a:pt x="108" y="173"/>
                      <a:pt x="110" y="173"/>
                    </a:cubicBezTo>
                    <a:cubicBezTo>
                      <a:pt x="157" y="170"/>
                      <a:pt x="201" y="91"/>
                      <a:pt x="242" y="48"/>
                    </a:cubicBezTo>
                    <a:cubicBezTo>
                      <a:pt x="229" y="32"/>
                      <a:pt x="213" y="16"/>
                      <a:pt x="20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4" name="Google Shape;13744;p56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5" name="Google Shape;13745;p56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6" name="Google Shape;13746;p56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7" name="Google Shape;13747;p56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8" name="Google Shape;13748;p56"/>
              <p:cNvSpPr/>
              <p:nvPr/>
            </p:nvSpPr>
            <p:spPr>
              <a:xfrm>
                <a:off x="6736206" y="4293394"/>
                <a:ext cx="9024" cy="1005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02" extrusionOk="0">
                    <a:moveTo>
                      <a:pt x="129" y="1"/>
                    </a:moveTo>
                    <a:cubicBezTo>
                      <a:pt x="73" y="79"/>
                      <a:pt x="1" y="139"/>
                      <a:pt x="7" y="182"/>
                    </a:cubicBezTo>
                    <a:cubicBezTo>
                      <a:pt x="17" y="226"/>
                      <a:pt x="73" y="264"/>
                      <a:pt x="120" y="301"/>
                    </a:cubicBezTo>
                    <a:lnTo>
                      <a:pt x="236" y="229"/>
                    </a:lnTo>
                    <a:cubicBezTo>
                      <a:pt x="252" y="214"/>
                      <a:pt x="261" y="195"/>
                      <a:pt x="267" y="170"/>
                    </a:cubicBezTo>
                    <a:cubicBezTo>
                      <a:pt x="270" y="126"/>
                      <a:pt x="195" y="76"/>
                      <a:pt x="12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9" name="Google Shape;13749;p56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4"/>
                      <a:pt x="52" y="262"/>
                      <a:pt x="126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0" name="Google Shape;13750;p56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0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1" name="Google Shape;13751;p56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2" name="Google Shape;13752;p56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3" name="Google Shape;13753;p56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5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4" name="Google Shape;13754;p56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5" name="Google Shape;13755;p56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6" name="Google Shape;13756;p56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7" name="Google Shape;13757;p56"/>
              <p:cNvSpPr/>
              <p:nvPr/>
            </p:nvSpPr>
            <p:spPr>
              <a:xfrm>
                <a:off x="6902325" y="4175789"/>
                <a:ext cx="108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27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8" name="Google Shape;13758;p56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98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9" name="Google Shape;13759;p56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0" name="Google Shape;13760;p56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1" name="Google Shape;13761;p56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2" name="Google Shape;13762;p56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3" name="Google Shape;13763;p56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4" name="Google Shape;13764;p56"/>
              <p:cNvSpPr/>
              <p:nvPr/>
            </p:nvSpPr>
            <p:spPr>
              <a:xfrm>
                <a:off x="6845687" y="4229863"/>
                <a:ext cx="8691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7" extrusionOk="0">
                    <a:moveTo>
                      <a:pt x="141" y="0"/>
                    </a:moveTo>
                    <a:cubicBezTo>
                      <a:pt x="76" y="79"/>
                      <a:pt x="0" y="135"/>
                      <a:pt x="7" y="179"/>
                    </a:cubicBezTo>
                    <a:cubicBezTo>
                      <a:pt x="19" y="213"/>
                      <a:pt x="41" y="245"/>
                      <a:pt x="69" y="267"/>
                    </a:cubicBezTo>
                    <a:lnTo>
                      <a:pt x="260" y="151"/>
                    </a:lnTo>
                    <a:cubicBezTo>
                      <a:pt x="242" y="113"/>
                      <a:pt x="188" y="6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5" name="Google Shape;13765;p56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6" name="Google Shape;13766;p56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19"/>
                    </a:cubicBezTo>
                    <a:cubicBezTo>
                      <a:pt x="4" y="214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7" name="Google Shape;13767;p56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0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3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8" name="Google Shape;13768;p56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9" name="Google Shape;13769;p56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0" name="Google Shape;13770;p56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1" name="Google Shape;13771;p56"/>
              <p:cNvSpPr/>
              <p:nvPr/>
            </p:nvSpPr>
            <p:spPr>
              <a:xfrm>
                <a:off x="6622498" y="4363384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5" y="0"/>
                    </a:moveTo>
                    <a:cubicBezTo>
                      <a:pt x="48" y="0"/>
                      <a:pt x="0" y="52"/>
                      <a:pt x="0" y="127"/>
                    </a:cubicBezTo>
                    <a:cubicBezTo>
                      <a:pt x="3" y="196"/>
                      <a:pt x="35" y="252"/>
                      <a:pt x="94" y="262"/>
                    </a:cubicBezTo>
                    <a:lnTo>
                      <a:pt x="282" y="149"/>
                    </a:lnTo>
                    <a:lnTo>
                      <a:pt x="282" y="102"/>
                    </a:lnTo>
                    <a:cubicBezTo>
                      <a:pt x="235" y="67"/>
                      <a:pt x="188" y="11"/>
                      <a:pt x="132" y="1"/>
                    </a:cubicBezTo>
                    <a:cubicBezTo>
                      <a:pt x="126" y="1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2" name="Google Shape;13772;p56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3" name="Google Shape;13773;p56"/>
              <p:cNvSpPr/>
              <p:nvPr/>
            </p:nvSpPr>
            <p:spPr>
              <a:xfrm>
                <a:off x="6860903" y="3896362"/>
                <a:ext cx="8324" cy="642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3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1" y="191"/>
                      <a:pt x="121" y="193"/>
                      <a:pt x="131" y="193"/>
                    </a:cubicBezTo>
                    <a:cubicBezTo>
                      <a:pt x="196" y="193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4" name="Google Shape;13774;p56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5" name="Google Shape;13775;p56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6" name="Google Shape;13776;p56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8" y="0"/>
                      <a:pt x="46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7" name="Google Shape;13777;p56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8" name="Google Shape;13778;p56"/>
              <p:cNvSpPr/>
              <p:nvPr/>
            </p:nvSpPr>
            <p:spPr>
              <a:xfrm>
                <a:off x="6753554" y="4117986"/>
                <a:ext cx="962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26" extrusionOk="0">
                    <a:moveTo>
                      <a:pt x="129" y="1"/>
                    </a:moveTo>
                    <a:cubicBezTo>
                      <a:pt x="72" y="85"/>
                      <a:pt x="16" y="135"/>
                      <a:pt x="10" y="192"/>
                    </a:cubicBezTo>
                    <a:cubicBezTo>
                      <a:pt x="1" y="264"/>
                      <a:pt x="56" y="325"/>
                      <a:pt x="125" y="325"/>
                    </a:cubicBezTo>
                    <a:cubicBezTo>
                      <a:pt x="131" y="325"/>
                      <a:pt x="138" y="325"/>
                      <a:pt x="144" y="324"/>
                    </a:cubicBezTo>
                    <a:cubicBezTo>
                      <a:pt x="220" y="314"/>
                      <a:pt x="288" y="261"/>
                      <a:pt x="267" y="176"/>
                    </a:cubicBezTo>
                    <a:cubicBezTo>
                      <a:pt x="251" y="123"/>
                      <a:pt x="191" y="79"/>
                      <a:pt x="12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9" name="Google Shape;13779;p56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0" name="Google Shape;13780;p56"/>
              <p:cNvSpPr/>
              <p:nvPr/>
            </p:nvSpPr>
            <p:spPr>
              <a:xfrm>
                <a:off x="6616538" y="4371542"/>
                <a:ext cx="1698" cy="599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38" y="161"/>
                    </a:lnTo>
                    <a:cubicBezTo>
                      <a:pt x="47" y="136"/>
                      <a:pt x="51" y="111"/>
                      <a:pt x="47" y="85"/>
                    </a:cubicBezTo>
                    <a:cubicBezTo>
                      <a:pt x="38" y="54"/>
                      <a:pt x="22" y="26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1" name="Google Shape;13781;p56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2" name="Google Shape;13782;p56"/>
              <p:cNvSpPr/>
              <p:nvPr/>
            </p:nvSpPr>
            <p:spPr>
              <a:xfrm>
                <a:off x="6904555" y="4156577"/>
                <a:ext cx="9623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5" extrusionOk="0">
                    <a:moveTo>
                      <a:pt x="127" y="1"/>
                    </a:moveTo>
                    <a:cubicBezTo>
                      <a:pt x="57" y="1"/>
                      <a:pt x="0" y="61"/>
                      <a:pt x="9" y="130"/>
                    </a:cubicBezTo>
                    <a:cubicBezTo>
                      <a:pt x="12" y="202"/>
                      <a:pt x="47" y="264"/>
                      <a:pt x="116" y="264"/>
                    </a:cubicBezTo>
                    <a:cubicBezTo>
                      <a:pt x="125" y="264"/>
                      <a:pt x="134" y="263"/>
                      <a:pt x="144" y="261"/>
                    </a:cubicBezTo>
                    <a:cubicBezTo>
                      <a:pt x="197" y="252"/>
                      <a:pt x="241" y="196"/>
                      <a:pt x="288" y="158"/>
                    </a:cubicBezTo>
                    <a:cubicBezTo>
                      <a:pt x="266" y="45"/>
                      <a:pt x="210" y="4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3" name="Google Shape;13783;p56"/>
              <p:cNvSpPr/>
              <p:nvPr/>
            </p:nvSpPr>
            <p:spPr>
              <a:xfrm>
                <a:off x="6616538" y="4285469"/>
                <a:ext cx="586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1" extrusionOk="0">
                    <a:moveTo>
                      <a:pt x="35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4"/>
                      <a:pt x="10" y="7"/>
                      <a:pt x="0" y="10"/>
                    </a:cubicBezTo>
                    <a:lnTo>
                      <a:pt x="0" y="261"/>
                    </a:lnTo>
                    <a:lnTo>
                      <a:pt x="22" y="261"/>
                    </a:lnTo>
                    <a:cubicBezTo>
                      <a:pt x="76" y="254"/>
                      <a:pt x="123" y="198"/>
                      <a:pt x="173" y="163"/>
                    </a:cubicBezTo>
                    <a:cubicBezTo>
                      <a:pt x="173" y="145"/>
                      <a:pt x="173" y="126"/>
                      <a:pt x="176" y="104"/>
                    </a:cubicBezTo>
                    <a:cubicBezTo>
                      <a:pt x="127" y="67"/>
                      <a:pt x="78" y="0"/>
                      <a:pt x="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4" name="Google Shape;13784;p56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6"/>
                      <a:pt x="4" y="128"/>
                    </a:cubicBezTo>
                    <a:cubicBezTo>
                      <a:pt x="1" y="202"/>
                      <a:pt x="57" y="263"/>
                      <a:pt x="133" y="263"/>
                    </a:cubicBezTo>
                    <a:cubicBezTo>
                      <a:pt x="135" y="263"/>
                      <a:pt x="137" y="263"/>
                      <a:pt x="138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5" name="Google Shape;13785;p56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6" name="Google Shape;13786;p56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102"/>
                    </a:cubicBezTo>
                    <a:cubicBezTo>
                      <a:pt x="0" y="118"/>
                      <a:pt x="0" y="134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7" name="Google Shape;13787;p56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8" name="Google Shape;13788;p56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9" name="Google Shape;13789;p56"/>
              <p:cNvSpPr/>
              <p:nvPr/>
            </p:nvSpPr>
            <p:spPr>
              <a:xfrm>
                <a:off x="6698747" y="4271318"/>
                <a:ext cx="87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0" extrusionOk="0">
                    <a:moveTo>
                      <a:pt x="129" y="0"/>
                    </a:moveTo>
                    <a:cubicBezTo>
                      <a:pt x="65" y="0"/>
                      <a:pt x="1" y="43"/>
                      <a:pt x="1" y="128"/>
                    </a:cubicBezTo>
                    <a:cubicBezTo>
                      <a:pt x="4" y="201"/>
                      <a:pt x="37" y="260"/>
                      <a:pt x="123" y="260"/>
                    </a:cubicBezTo>
                    <a:cubicBezTo>
                      <a:pt x="125" y="260"/>
                      <a:pt x="127" y="259"/>
                      <a:pt x="129" y="259"/>
                    </a:cubicBezTo>
                    <a:cubicBezTo>
                      <a:pt x="132" y="259"/>
                      <a:pt x="134" y="260"/>
                      <a:pt x="137" y="260"/>
                    </a:cubicBezTo>
                    <a:cubicBezTo>
                      <a:pt x="219" y="260"/>
                      <a:pt x="255" y="207"/>
                      <a:pt x="258" y="134"/>
                    </a:cubicBezTo>
                    <a:cubicBezTo>
                      <a:pt x="261" y="4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0" name="Google Shape;13790;p56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1" name="Google Shape;13791;p56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2" name="Google Shape;13792;p56"/>
              <p:cNvSpPr/>
              <p:nvPr/>
            </p:nvSpPr>
            <p:spPr>
              <a:xfrm>
                <a:off x="6700213" y="4199497"/>
                <a:ext cx="10056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192" y="0"/>
                    </a:moveTo>
                    <a:cubicBezTo>
                      <a:pt x="161" y="6"/>
                      <a:pt x="129" y="13"/>
                      <a:pt x="101" y="25"/>
                    </a:cubicBezTo>
                    <a:cubicBezTo>
                      <a:pt x="23" y="72"/>
                      <a:pt x="1" y="144"/>
                      <a:pt x="51" y="220"/>
                    </a:cubicBezTo>
                    <a:cubicBezTo>
                      <a:pt x="70" y="262"/>
                      <a:pt x="111" y="284"/>
                      <a:pt x="152" y="284"/>
                    </a:cubicBezTo>
                    <a:cubicBezTo>
                      <a:pt x="178" y="284"/>
                      <a:pt x="205" y="275"/>
                      <a:pt x="226" y="257"/>
                    </a:cubicBezTo>
                    <a:cubicBezTo>
                      <a:pt x="302" y="204"/>
                      <a:pt x="295" y="132"/>
                      <a:pt x="258" y="63"/>
                    </a:cubicBezTo>
                    <a:cubicBezTo>
                      <a:pt x="239" y="38"/>
                      <a:pt x="217" y="19"/>
                      <a:pt x="19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3" name="Google Shape;13793;p56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4" name="Google Shape;13794;p56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5" name="Google Shape;13795;p56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6" name="Google Shape;13796;p56"/>
              <p:cNvSpPr/>
              <p:nvPr/>
            </p:nvSpPr>
            <p:spPr>
              <a:xfrm>
                <a:off x="6769104" y="4200828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29"/>
                    </a:cubicBezTo>
                    <a:cubicBezTo>
                      <a:pt x="9" y="206"/>
                      <a:pt x="45" y="258"/>
                      <a:pt x="128" y="258"/>
                    </a:cubicBezTo>
                    <a:cubicBezTo>
                      <a:pt x="130" y="258"/>
                      <a:pt x="132" y="258"/>
                      <a:pt x="135" y="258"/>
                    </a:cubicBezTo>
                    <a:cubicBezTo>
                      <a:pt x="139" y="258"/>
                      <a:pt x="144" y="258"/>
                      <a:pt x="148" y="258"/>
                    </a:cubicBezTo>
                    <a:cubicBezTo>
                      <a:pt x="229" y="258"/>
                      <a:pt x="263" y="204"/>
                      <a:pt x="263" y="133"/>
                    </a:cubicBezTo>
                    <a:cubicBezTo>
                      <a:pt x="272" y="61"/>
                      <a:pt x="216" y="1"/>
                      <a:pt x="145" y="1"/>
                    </a:cubicBezTo>
                    <a:cubicBezTo>
                      <a:pt x="142" y="1"/>
                      <a:pt x="138" y="1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7" name="Google Shape;13797;p56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8" name="Google Shape;13798;p56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9" name="Google Shape;13799;p56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0" name="Google Shape;13800;p56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1" name="Google Shape;13801;p56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2" name="Google Shape;13802;p56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3" name="Google Shape;13803;p56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3"/>
                    </a:cubicBezTo>
                    <a:cubicBezTo>
                      <a:pt x="2" y="218"/>
                      <a:pt x="65" y="260"/>
                      <a:pt x="129" y="260"/>
                    </a:cubicBezTo>
                    <a:cubicBezTo>
                      <a:pt x="196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4" name="Google Shape;13804;p56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5" name="Google Shape;13805;p56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6" name="Google Shape;13806;p56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7" name="Google Shape;13807;p56"/>
              <p:cNvSpPr/>
              <p:nvPr/>
            </p:nvSpPr>
            <p:spPr>
              <a:xfrm>
                <a:off x="6616538" y="4151815"/>
                <a:ext cx="6826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63" y="0"/>
                    </a:moveTo>
                    <a:cubicBezTo>
                      <a:pt x="41" y="0"/>
                      <a:pt x="19" y="6"/>
                      <a:pt x="0" y="16"/>
                    </a:cubicBezTo>
                    <a:lnTo>
                      <a:pt x="0" y="254"/>
                    </a:lnTo>
                    <a:cubicBezTo>
                      <a:pt x="14" y="260"/>
                      <a:pt x="28" y="262"/>
                      <a:pt x="42" y="262"/>
                    </a:cubicBezTo>
                    <a:cubicBezTo>
                      <a:pt x="50" y="262"/>
                      <a:pt x="58" y="261"/>
                      <a:pt x="66" y="260"/>
                    </a:cubicBezTo>
                    <a:cubicBezTo>
                      <a:pt x="126" y="235"/>
                      <a:pt x="170" y="188"/>
                      <a:pt x="189" y="129"/>
                    </a:cubicBezTo>
                    <a:cubicBezTo>
                      <a:pt x="204" y="53"/>
                      <a:pt x="141" y="0"/>
                      <a:pt x="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8" name="Google Shape;13808;p56"/>
              <p:cNvSpPr/>
              <p:nvPr/>
            </p:nvSpPr>
            <p:spPr>
              <a:xfrm>
                <a:off x="6633685" y="4298521"/>
                <a:ext cx="9290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3" extrusionOk="0">
                    <a:moveTo>
                      <a:pt x="121" y="0"/>
                    </a:moveTo>
                    <a:cubicBezTo>
                      <a:pt x="54" y="0"/>
                      <a:pt x="1" y="62"/>
                      <a:pt x="12" y="132"/>
                    </a:cubicBezTo>
                    <a:cubicBezTo>
                      <a:pt x="21" y="182"/>
                      <a:pt x="81" y="226"/>
                      <a:pt x="119" y="273"/>
                    </a:cubicBezTo>
                    <a:lnTo>
                      <a:pt x="175" y="273"/>
                    </a:lnTo>
                    <a:cubicBezTo>
                      <a:pt x="209" y="226"/>
                      <a:pt x="278" y="173"/>
                      <a:pt x="272" y="129"/>
                    </a:cubicBezTo>
                    <a:cubicBezTo>
                      <a:pt x="253" y="69"/>
                      <a:pt x="206" y="22"/>
                      <a:pt x="147" y="3"/>
                    </a:cubicBezTo>
                    <a:cubicBezTo>
                      <a:pt x="138" y="1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9" name="Google Shape;13809;p56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0" name="Google Shape;13810;p56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1" name="Google Shape;13811;p56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2" name="Google Shape;13812;p56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3" name="Google Shape;13813;p56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4" name="Google Shape;13814;p56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5" name="Google Shape;13815;p56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48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6" name="Google Shape;13816;p56"/>
              <p:cNvSpPr/>
              <p:nvPr/>
            </p:nvSpPr>
            <p:spPr>
              <a:xfrm>
                <a:off x="6704907" y="4191072"/>
                <a:ext cx="86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2" extrusionOk="0">
                    <a:moveTo>
                      <a:pt x="116" y="1"/>
                    </a:moveTo>
                    <a:cubicBezTo>
                      <a:pt x="59" y="1"/>
                      <a:pt x="10" y="45"/>
                      <a:pt x="7" y="103"/>
                    </a:cubicBezTo>
                    <a:cubicBezTo>
                      <a:pt x="1" y="150"/>
                      <a:pt x="32" y="200"/>
                      <a:pt x="51" y="250"/>
                    </a:cubicBezTo>
                    <a:cubicBezTo>
                      <a:pt x="74" y="252"/>
                      <a:pt x="99" y="261"/>
                      <a:pt x="120" y="261"/>
                    </a:cubicBezTo>
                    <a:cubicBezTo>
                      <a:pt x="128" y="261"/>
                      <a:pt x="136" y="260"/>
                      <a:pt x="142" y="256"/>
                    </a:cubicBezTo>
                    <a:cubicBezTo>
                      <a:pt x="189" y="225"/>
                      <a:pt x="258" y="181"/>
                      <a:pt x="261" y="140"/>
                    </a:cubicBezTo>
                    <a:cubicBezTo>
                      <a:pt x="261" y="97"/>
                      <a:pt x="205" y="28"/>
                      <a:pt x="157" y="9"/>
                    </a:cubicBezTo>
                    <a:cubicBezTo>
                      <a:pt x="144" y="3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56"/>
              <p:cNvSpPr/>
              <p:nvPr/>
            </p:nvSpPr>
            <p:spPr>
              <a:xfrm>
                <a:off x="6706472" y="4199397"/>
                <a:ext cx="13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0"/>
                    </a:moveTo>
                    <a:lnTo>
                      <a:pt x="4" y="3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56"/>
              <p:cNvSpPr/>
              <p:nvPr/>
            </p:nvSpPr>
            <p:spPr>
              <a:xfrm>
                <a:off x="6706006" y="4133868"/>
                <a:ext cx="88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90" extrusionOk="0">
                    <a:moveTo>
                      <a:pt x="103" y="0"/>
                    </a:moveTo>
                    <a:cubicBezTo>
                      <a:pt x="68" y="53"/>
                      <a:pt x="15" y="100"/>
                      <a:pt x="5" y="157"/>
                    </a:cubicBezTo>
                    <a:cubicBezTo>
                      <a:pt x="1" y="246"/>
                      <a:pt x="66" y="290"/>
                      <a:pt x="131" y="290"/>
                    </a:cubicBezTo>
                    <a:cubicBezTo>
                      <a:pt x="198" y="290"/>
                      <a:pt x="266" y="243"/>
                      <a:pt x="256" y="150"/>
                    </a:cubicBezTo>
                    <a:cubicBezTo>
                      <a:pt x="244" y="94"/>
                      <a:pt x="190" y="5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56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81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56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56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56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5" y="258"/>
                      <a:pt x="121" y="258"/>
                    </a:cubicBezTo>
                    <a:cubicBezTo>
                      <a:pt x="126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56"/>
              <p:cNvSpPr/>
              <p:nvPr/>
            </p:nvSpPr>
            <p:spPr>
              <a:xfrm>
                <a:off x="6810225" y="4134568"/>
                <a:ext cx="105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6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2"/>
                      <a:pt x="47" y="265"/>
                      <a:pt x="119" y="265"/>
                    </a:cubicBezTo>
                    <a:cubicBezTo>
                      <a:pt x="124" y="265"/>
                      <a:pt x="129" y="265"/>
                      <a:pt x="135" y="264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56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56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56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41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56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0" y="1"/>
                    </a:moveTo>
                    <a:cubicBezTo>
                      <a:pt x="52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56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5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5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56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56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4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56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56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56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56"/>
              <p:cNvSpPr/>
              <p:nvPr/>
            </p:nvSpPr>
            <p:spPr>
              <a:xfrm>
                <a:off x="6778094" y="4265191"/>
                <a:ext cx="9157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0" extrusionOk="0">
                    <a:moveTo>
                      <a:pt x="155" y="1"/>
                    </a:moveTo>
                    <a:cubicBezTo>
                      <a:pt x="150" y="1"/>
                      <a:pt x="145" y="1"/>
                      <a:pt x="141" y="2"/>
                    </a:cubicBezTo>
                    <a:cubicBezTo>
                      <a:pt x="136" y="1"/>
                      <a:pt x="131" y="1"/>
                      <a:pt x="126" y="1"/>
                    </a:cubicBezTo>
                    <a:cubicBezTo>
                      <a:pt x="55" y="1"/>
                      <a:pt x="0" y="63"/>
                      <a:pt x="9" y="133"/>
                    </a:cubicBezTo>
                    <a:cubicBezTo>
                      <a:pt x="3" y="200"/>
                      <a:pt x="57" y="259"/>
                      <a:pt x="126" y="259"/>
                    </a:cubicBezTo>
                    <a:cubicBezTo>
                      <a:pt x="131" y="259"/>
                      <a:pt x="136" y="259"/>
                      <a:pt x="141" y="258"/>
                    </a:cubicBezTo>
                    <a:cubicBezTo>
                      <a:pt x="216" y="255"/>
                      <a:pt x="269" y="218"/>
                      <a:pt x="269" y="130"/>
                    </a:cubicBezTo>
                    <a:cubicBezTo>
                      <a:pt x="275" y="60"/>
                      <a:pt x="221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56"/>
              <p:cNvSpPr/>
              <p:nvPr/>
            </p:nvSpPr>
            <p:spPr>
              <a:xfrm>
                <a:off x="6660889" y="4348900"/>
                <a:ext cx="3463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4" extrusionOk="0">
                    <a:moveTo>
                      <a:pt x="104" y="1"/>
                    </a:moveTo>
                    <a:cubicBezTo>
                      <a:pt x="60" y="1"/>
                      <a:pt x="22" y="26"/>
                      <a:pt x="0" y="64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56"/>
              <p:cNvSpPr/>
              <p:nvPr/>
            </p:nvSpPr>
            <p:spPr>
              <a:xfrm>
                <a:off x="6616538" y="4107131"/>
                <a:ext cx="2864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233" extrusionOk="0">
                    <a:moveTo>
                      <a:pt x="0" y="1"/>
                    </a:moveTo>
                    <a:lnTo>
                      <a:pt x="0" y="233"/>
                    </a:lnTo>
                    <a:cubicBezTo>
                      <a:pt x="54" y="220"/>
                      <a:pt x="85" y="167"/>
                      <a:pt x="73" y="117"/>
                    </a:cubicBezTo>
                    <a:cubicBezTo>
                      <a:pt x="60" y="73"/>
                      <a:pt x="35" y="32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56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56"/>
              <p:cNvSpPr/>
              <p:nvPr/>
            </p:nvSpPr>
            <p:spPr>
              <a:xfrm>
                <a:off x="6671511" y="4339244"/>
                <a:ext cx="7758" cy="52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57" extrusionOk="0">
                    <a:moveTo>
                      <a:pt x="171" y="1"/>
                    </a:moveTo>
                    <a:cubicBezTo>
                      <a:pt x="166" y="1"/>
                      <a:pt x="160" y="1"/>
                      <a:pt x="155" y="3"/>
                    </a:cubicBezTo>
                    <a:cubicBezTo>
                      <a:pt x="98" y="9"/>
                      <a:pt x="51" y="62"/>
                      <a:pt x="1" y="97"/>
                    </a:cubicBezTo>
                    <a:cubicBezTo>
                      <a:pt x="1" y="115"/>
                      <a:pt x="1" y="134"/>
                      <a:pt x="1" y="153"/>
                    </a:cubicBezTo>
                    <a:cubicBezTo>
                      <a:pt x="4" y="153"/>
                      <a:pt x="4" y="156"/>
                      <a:pt x="7" y="156"/>
                    </a:cubicBezTo>
                    <a:lnTo>
                      <a:pt x="233" y="21"/>
                    </a:lnTo>
                    <a:cubicBezTo>
                      <a:pt x="216" y="9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9" name="Google Shape;13839;p56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0" name="Google Shape;13840;p56"/>
              <p:cNvSpPr/>
              <p:nvPr/>
            </p:nvSpPr>
            <p:spPr>
              <a:xfrm>
                <a:off x="6895465" y="4197399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2" y="0"/>
                    </a:moveTo>
                    <a:cubicBezTo>
                      <a:pt x="49" y="0"/>
                      <a:pt x="12" y="60"/>
                      <a:pt x="6" y="126"/>
                    </a:cubicBezTo>
                    <a:cubicBezTo>
                      <a:pt x="1" y="199"/>
                      <a:pt x="44" y="262"/>
                      <a:pt x="114" y="262"/>
                    </a:cubicBezTo>
                    <a:cubicBezTo>
                      <a:pt x="119" y="262"/>
                      <a:pt x="124" y="261"/>
                      <a:pt x="129" y="261"/>
                    </a:cubicBezTo>
                    <a:cubicBezTo>
                      <a:pt x="182" y="254"/>
                      <a:pt x="232" y="198"/>
                      <a:pt x="282" y="167"/>
                    </a:cubicBezTo>
                    <a:cubicBezTo>
                      <a:pt x="282" y="148"/>
                      <a:pt x="282" y="129"/>
                      <a:pt x="282" y="110"/>
                    </a:cubicBezTo>
                    <a:cubicBezTo>
                      <a:pt x="235" y="73"/>
                      <a:pt x="191" y="16"/>
                      <a:pt x="138" y="4"/>
                    </a:cubicBezTo>
                    <a:cubicBezTo>
                      <a:pt x="129" y="1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56"/>
              <p:cNvSpPr/>
              <p:nvPr/>
            </p:nvSpPr>
            <p:spPr>
              <a:xfrm>
                <a:off x="6887840" y="4135067"/>
                <a:ext cx="94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6" extrusionOk="0">
                    <a:moveTo>
                      <a:pt x="174" y="0"/>
                    </a:moveTo>
                    <a:cubicBezTo>
                      <a:pt x="167" y="0"/>
                      <a:pt x="161" y="1"/>
                      <a:pt x="154" y="2"/>
                    </a:cubicBezTo>
                    <a:cubicBezTo>
                      <a:pt x="101" y="8"/>
                      <a:pt x="54" y="64"/>
                      <a:pt x="4" y="96"/>
                    </a:cubicBezTo>
                    <a:cubicBezTo>
                      <a:pt x="4" y="114"/>
                      <a:pt x="4" y="133"/>
                      <a:pt x="0" y="152"/>
                    </a:cubicBezTo>
                    <a:cubicBezTo>
                      <a:pt x="51" y="187"/>
                      <a:pt x="94" y="243"/>
                      <a:pt x="151" y="252"/>
                    </a:cubicBezTo>
                    <a:cubicBezTo>
                      <a:pt x="160" y="255"/>
                      <a:pt x="169" y="256"/>
                      <a:pt x="178" y="256"/>
                    </a:cubicBezTo>
                    <a:cubicBezTo>
                      <a:pt x="242" y="256"/>
                      <a:pt x="277" y="197"/>
                      <a:pt x="279" y="130"/>
                    </a:cubicBezTo>
                    <a:cubicBezTo>
                      <a:pt x="282" y="59"/>
                      <a:pt x="241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56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0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56"/>
              <p:cNvSpPr/>
              <p:nvPr/>
            </p:nvSpPr>
            <p:spPr>
              <a:xfrm>
                <a:off x="6616538" y="4346802"/>
                <a:ext cx="90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31" y="1"/>
                    </a:moveTo>
                    <a:cubicBezTo>
                      <a:pt x="74" y="1"/>
                      <a:pt x="22" y="38"/>
                      <a:pt x="0" y="92"/>
                    </a:cubicBezTo>
                    <a:lnTo>
                      <a:pt x="0" y="167"/>
                    </a:lnTo>
                    <a:cubicBezTo>
                      <a:pt x="41" y="202"/>
                      <a:pt x="79" y="242"/>
                      <a:pt x="123" y="255"/>
                    </a:cubicBezTo>
                    <a:cubicBezTo>
                      <a:pt x="135" y="258"/>
                      <a:pt x="147" y="260"/>
                      <a:pt x="157" y="260"/>
                    </a:cubicBezTo>
                    <a:cubicBezTo>
                      <a:pt x="223" y="260"/>
                      <a:pt x="258" y="205"/>
                      <a:pt x="261" y="133"/>
                    </a:cubicBezTo>
                    <a:cubicBezTo>
                      <a:pt x="273" y="62"/>
                      <a:pt x="216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ubicBezTo>
                      <a:pt x="136" y="1"/>
                      <a:pt x="134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56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6" y="261"/>
                      <a:pt x="143" y="261"/>
                    </a:cubicBezTo>
                    <a:cubicBezTo>
                      <a:pt x="208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56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56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56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56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56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56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3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56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56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0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56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56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56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0" y="56"/>
                      <a:pt x="3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56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56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9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56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3" y="51"/>
                      <a:pt x="1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9"/>
                      <a:pt x="232" y="199"/>
                      <a:pt x="279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56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56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56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56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3" name="Google Shape;13863;p56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lnTo>
                      <a:pt x="1" y="156"/>
                    </a:ln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4" name="Google Shape;13864;p56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5" name="Google Shape;13865;p56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6"/>
                      <a:pt x="260" y="186"/>
                      <a:pt x="267" y="133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6" name="Google Shape;13866;p56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56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56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56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56"/>
              <p:cNvSpPr/>
              <p:nvPr/>
            </p:nvSpPr>
            <p:spPr>
              <a:xfrm>
                <a:off x="6686927" y="4072502"/>
                <a:ext cx="10189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5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4"/>
                    </a:cubicBezTo>
                    <a:cubicBezTo>
                      <a:pt x="171" y="254"/>
                      <a:pt x="174" y="254"/>
                      <a:pt x="176" y="254"/>
                    </a:cubicBezTo>
                    <a:cubicBezTo>
                      <a:pt x="248" y="254"/>
                      <a:pt x="303" y="216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56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78" y="229"/>
                      <a:pt x="116" y="276"/>
                    </a:cubicBezTo>
                    <a:lnTo>
                      <a:pt x="172" y="276"/>
                    </a:lnTo>
                    <a:cubicBezTo>
                      <a:pt x="207" y="223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56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56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56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07" y="1"/>
                    </a:move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48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56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56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56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56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56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0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0" name="Google Shape;13880;p56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1" name="Google Shape;13881;p56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56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56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56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5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56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56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2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56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56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3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56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3" y="201"/>
                      <a:pt x="286" y="127"/>
                    </a:cubicBezTo>
                    <a:cubicBezTo>
                      <a:pt x="286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56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56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56"/>
              <p:cNvSpPr/>
              <p:nvPr/>
            </p:nvSpPr>
            <p:spPr>
              <a:xfrm>
                <a:off x="6863833" y="4184346"/>
                <a:ext cx="90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9" y="285"/>
                      <a:pt x="273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56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0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56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6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4" y="277"/>
                    </a:cubicBezTo>
                    <a:cubicBezTo>
                      <a:pt x="230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5" name="Google Shape;13895;p56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6" name="Google Shape;13896;p56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7" name="Google Shape;13897;p56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6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8" name="Google Shape;13898;p56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9" name="Google Shape;13899;p56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0" name="Google Shape;13900;p56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1" name="Google Shape;13901;p56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4" y="0"/>
                      <a:pt x="9" y="59"/>
                      <a:pt x="6" y="126"/>
                    </a:cubicBezTo>
                    <a:cubicBezTo>
                      <a:pt x="1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2" name="Google Shape;13902;p56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3" name="Google Shape;13903;p56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4" name="Google Shape;13904;p56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5" name="Google Shape;13905;p56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0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6" name="Google Shape;13906;p56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7" name="Google Shape;13907;p56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8" name="Google Shape;13908;p56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9" name="Google Shape;13909;p56"/>
              <p:cNvSpPr/>
              <p:nvPr/>
            </p:nvSpPr>
            <p:spPr>
              <a:xfrm>
                <a:off x="6616538" y="4066642"/>
                <a:ext cx="1398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9" extrusionOk="0">
                    <a:moveTo>
                      <a:pt x="0" y="1"/>
                    </a:moveTo>
                    <a:lnTo>
                      <a:pt x="0" y="198"/>
                    </a:lnTo>
                    <a:cubicBezTo>
                      <a:pt x="26" y="173"/>
                      <a:pt x="41" y="139"/>
                      <a:pt x="38" y="101"/>
                    </a:cubicBezTo>
                    <a:cubicBezTo>
                      <a:pt x="41" y="64"/>
                      <a:pt x="29" y="29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0" name="Google Shape;13910;p56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1" name="Google Shape;13911;p56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2" name="Google Shape;13912;p56"/>
              <p:cNvSpPr/>
              <p:nvPr/>
            </p:nvSpPr>
            <p:spPr>
              <a:xfrm>
                <a:off x="6683631" y="4319865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23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7" y="46"/>
                      <a:pt x="217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3" name="Google Shape;13913;p56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4" name="Google Shape;13914;p56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5" name="Google Shape;13915;p56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6" name="Google Shape;13916;p56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7" name="Google Shape;13917;p56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8" name="Google Shape;13918;p56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30" y="0"/>
                    </a:moveTo>
                    <a:cubicBezTo>
                      <a:pt x="46" y="0"/>
                      <a:pt x="9" y="55"/>
                      <a:pt x="9" y="129"/>
                    </a:cubicBezTo>
                    <a:cubicBezTo>
                      <a:pt x="0" y="199"/>
                      <a:pt x="57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9" name="Google Shape;13919;p56"/>
              <p:cNvSpPr/>
              <p:nvPr/>
            </p:nvSpPr>
            <p:spPr>
              <a:xfrm>
                <a:off x="6874588" y="4008173"/>
                <a:ext cx="10455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4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2"/>
                    </a:cubicBezTo>
                    <a:cubicBezTo>
                      <a:pt x="126" y="14"/>
                      <a:pt x="82" y="71"/>
                      <a:pt x="0" y="134"/>
                    </a:cubicBezTo>
                    <a:cubicBezTo>
                      <a:pt x="85" y="196"/>
                      <a:pt x="129" y="256"/>
                      <a:pt x="182" y="262"/>
                    </a:cubicBezTo>
                    <a:cubicBezTo>
                      <a:pt x="189" y="263"/>
                      <a:pt x="195" y="264"/>
                      <a:pt x="202" y="264"/>
                    </a:cubicBezTo>
                    <a:cubicBezTo>
                      <a:pt x="274" y="264"/>
                      <a:pt x="314" y="199"/>
                      <a:pt x="311" y="124"/>
                    </a:cubicBezTo>
                    <a:cubicBezTo>
                      <a:pt x="311" y="56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0" name="Google Shape;13920;p56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1" name="Google Shape;13921;p56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2" name="Google Shape;13922;p56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6"/>
                    </a:cubicBezTo>
                    <a:cubicBezTo>
                      <a:pt x="1" y="197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3" name="Google Shape;13923;p56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9" y="253"/>
                      <a:pt x="178" y="253"/>
                    </a:cubicBezTo>
                    <a:cubicBezTo>
                      <a:pt x="241" y="253"/>
                      <a:pt x="283" y="203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4" name="Google Shape;13924;p56"/>
              <p:cNvSpPr/>
              <p:nvPr/>
            </p:nvSpPr>
            <p:spPr>
              <a:xfrm>
                <a:off x="6797772" y="4060349"/>
                <a:ext cx="93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2" extrusionOk="0">
                    <a:moveTo>
                      <a:pt x="172" y="0"/>
                    </a:moveTo>
                    <a:cubicBezTo>
                      <a:pt x="165" y="0"/>
                      <a:pt x="158" y="1"/>
                      <a:pt x="151" y="2"/>
                    </a:cubicBezTo>
                    <a:cubicBezTo>
                      <a:pt x="98" y="11"/>
                      <a:pt x="51" y="65"/>
                      <a:pt x="1" y="99"/>
                    </a:cubicBezTo>
                    <a:cubicBezTo>
                      <a:pt x="4" y="121"/>
                      <a:pt x="4" y="140"/>
                      <a:pt x="4" y="159"/>
                    </a:cubicBezTo>
                    <a:cubicBezTo>
                      <a:pt x="54" y="190"/>
                      <a:pt x="101" y="240"/>
                      <a:pt x="154" y="249"/>
                    </a:cubicBezTo>
                    <a:cubicBezTo>
                      <a:pt x="163" y="251"/>
                      <a:pt x="171" y="252"/>
                      <a:pt x="179" y="252"/>
                    </a:cubicBezTo>
                    <a:cubicBezTo>
                      <a:pt x="242" y="252"/>
                      <a:pt x="280" y="197"/>
                      <a:pt x="280" y="124"/>
                    </a:cubicBezTo>
                    <a:cubicBezTo>
                      <a:pt x="280" y="53"/>
                      <a:pt x="236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5" name="Google Shape;13925;p56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9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6" name="Google Shape;13926;p56"/>
              <p:cNvSpPr/>
              <p:nvPr/>
            </p:nvSpPr>
            <p:spPr>
              <a:xfrm>
                <a:off x="6693853" y="4321263"/>
                <a:ext cx="8691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2" extrusionOk="0">
                    <a:moveTo>
                      <a:pt x="123" y="0"/>
                    </a:moveTo>
                    <a:cubicBezTo>
                      <a:pt x="41" y="0"/>
                      <a:pt x="10" y="57"/>
                      <a:pt x="7" y="132"/>
                    </a:cubicBezTo>
                    <a:cubicBezTo>
                      <a:pt x="1" y="185"/>
                      <a:pt x="29" y="232"/>
                      <a:pt x="76" y="251"/>
                    </a:cubicBezTo>
                    <a:lnTo>
                      <a:pt x="261" y="141"/>
                    </a:lnTo>
                    <a:cubicBezTo>
                      <a:pt x="261" y="138"/>
                      <a:pt x="261" y="135"/>
                      <a:pt x="261" y="129"/>
                    </a:cubicBezTo>
                    <a:cubicBezTo>
                      <a:pt x="258" y="54"/>
                      <a:pt x="217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7" name="Google Shape;13927;p56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8" name="Google Shape;13928;p56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9" name="Google Shape;13929;p56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0" name="Google Shape;13930;p56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6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1" name="Google Shape;13931;p56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2" name="Google Shape;13932;p56"/>
              <p:cNvSpPr/>
              <p:nvPr/>
            </p:nvSpPr>
            <p:spPr>
              <a:xfrm>
                <a:off x="6911848" y="3923898"/>
                <a:ext cx="4628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9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77"/>
                    </a:cubicBezTo>
                    <a:cubicBezTo>
                      <a:pt x="135" y="278"/>
                      <a:pt x="135" y="278"/>
                      <a:pt x="136" y="278"/>
                    </a:cubicBezTo>
                    <a:cubicBezTo>
                      <a:pt x="137" y="278"/>
                      <a:pt x="138" y="277"/>
                      <a:pt x="138" y="277"/>
                    </a:cubicBez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3" name="Google Shape;13933;p56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4" name="Google Shape;13934;p56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60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5" name="Google Shape;13935;p56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6" name="Google Shape;13936;p56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41" y="255"/>
                      <a:pt x="104" y="255"/>
                    </a:cubicBezTo>
                    <a:cubicBezTo>
                      <a:pt x="113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80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7" name="Google Shape;13937;p56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8" name="Google Shape;13938;p56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9" name="Google Shape;13939;p56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0" name="Google Shape;13940;p56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1" name="Google Shape;13941;p56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2" name="Google Shape;13942;p56"/>
              <p:cNvSpPr/>
              <p:nvPr/>
            </p:nvSpPr>
            <p:spPr>
              <a:xfrm>
                <a:off x="6822712" y="4176988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2" y="257"/>
                      <a:pt x="167" y="257"/>
                      <a:pt x="172" y="257"/>
                    </a:cubicBezTo>
                    <a:cubicBezTo>
                      <a:pt x="240" y="257"/>
                      <a:pt x="292" y="195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3" name="Google Shape;13943;p56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4" name="Google Shape;13944;p56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5" name="Google Shape;13945;p56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6" name="Google Shape;13946;p56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7" name="Google Shape;13947;p56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8" name="Google Shape;13948;p56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9" name="Google Shape;13949;p56"/>
              <p:cNvSpPr/>
              <p:nvPr/>
            </p:nvSpPr>
            <p:spPr>
              <a:xfrm>
                <a:off x="6806663" y="4120983"/>
                <a:ext cx="97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2" extrusionOk="0">
                    <a:moveTo>
                      <a:pt x="171" y="1"/>
                    </a:moveTo>
                    <a:cubicBezTo>
                      <a:pt x="167" y="1"/>
                      <a:pt x="162" y="1"/>
                      <a:pt x="157" y="2"/>
                    </a:cubicBezTo>
                    <a:cubicBezTo>
                      <a:pt x="101" y="5"/>
                      <a:pt x="54" y="61"/>
                      <a:pt x="0" y="92"/>
                    </a:cubicBezTo>
                    <a:cubicBezTo>
                      <a:pt x="0" y="111"/>
                      <a:pt x="0" y="130"/>
                      <a:pt x="0" y="152"/>
                    </a:cubicBezTo>
                    <a:cubicBezTo>
                      <a:pt x="47" y="183"/>
                      <a:pt x="94" y="237"/>
                      <a:pt x="148" y="249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8" y="252"/>
                      <a:pt x="280" y="202"/>
                      <a:pt x="282" y="130"/>
                    </a:cubicBezTo>
                    <a:cubicBezTo>
                      <a:pt x="291" y="60"/>
                      <a:pt x="237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0" name="Google Shape;13950;p56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3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1" name="Google Shape;13951;p56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7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2" name="Google Shape;13952;p56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3" name="Google Shape;13953;p56"/>
              <p:cNvSpPr/>
              <p:nvPr/>
            </p:nvSpPr>
            <p:spPr>
              <a:xfrm>
                <a:off x="6790713" y="4216245"/>
                <a:ext cx="93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4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200"/>
                      <a:pt x="49" y="253"/>
                      <a:pt x="118" y="253"/>
                    </a:cubicBezTo>
                    <a:cubicBezTo>
                      <a:pt x="123" y="253"/>
                      <a:pt x="129" y="253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4" name="Google Shape;13954;p56"/>
              <p:cNvSpPr/>
              <p:nvPr/>
            </p:nvSpPr>
            <p:spPr>
              <a:xfrm>
                <a:off x="6668814" y="4048162"/>
                <a:ext cx="88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4" extrusionOk="0">
                    <a:moveTo>
                      <a:pt x="134" y="0"/>
                    </a:moveTo>
                    <a:cubicBezTo>
                      <a:pt x="69" y="0"/>
                      <a:pt x="4" y="44"/>
                      <a:pt x="4" y="130"/>
                    </a:cubicBezTo>
                    <a:cubicBezTo>
                      <a:pt x="1" y="198"/>
                      <a:pt x="55" y="254"/>
                      <a:pt x="119" y="254"/>
                    </a:cubicBezTo>
                    <a:cubicBezTo>
                      <a:pt x="125" y="254"/>
                      <a:pt x="132" y="253"/>
                      <a:pt x="138" y="252"/>
                    </a:cubicBezTo>
                    <a:cubicBezTo>
                      <a:pt x="220" y="249"/>
                      <a:pt x="267" y="208"/>
                      <a:pt x="264" y="130"/>
                    </a:cubicBezTo>
                    <a:cubicBezTo>
                      <a:pt x="264" y="44"/>
                      <a:pt x="199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5" name="Google Shape;13955;p56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6" name="Google Shape;13956;p56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7" name="Google Shape;13957;p56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8" name="Google Shape;13958;p56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9" name="Google Shape;13959;p56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1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0" name="Google Shape;13960;p56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29" y="256"/>
                    </a:cubicBezTo>
                    <a:cubicBezTo>
                      <a:pt x="132" y="257"/>
                      <a:pt x="136" y="257"/>
                      <a:pt x="139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1" name="Google Shape;13961;p56"/>
              <p:cNvSpPr/>
              <p:nvPr/>
            </p:nvSpPr>
            <p:spPr>
              <a:xfrm>
                <a:off x="6616737" y="4240285"/>
                <a:ext cx="101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55" extrusionOk="0">
                    <a:moveTo>
                      <a:pt x="176" y="0"/>
                    </a:moveTo>
                    <a:cubicBezTo>
                      <a:pt x="173" y="0"/>
                      <a:pt x="170" y="0"/>
                      <a:pt x="167" y="1"/>
                    </a:cubicBezTo>
                    <a:cubicBezTo>
                      <a:pt x="1" y="7"/>
                      <a:pt x="7" y="255"/>
                      <a:pt x="167" y="255"/>
                    </a:cubicBezTo>
                    <a:cubicBezTo>
                      <a:pt x="170" y="255"/>
                      <a:pt x="173" y="255"/>
                      <a:pt x="176" y="254"/>
                    </a:cubicBezTo>
                    <a:cubicBezTo>
                      <a:pt x="258" y="251"/>
                      <a:pt x="305" y="207"/>
                      <a:pt x="298" y="123"/>
                    </a:cubicBezTo>
                    <a:cubicBezTo>
                      <a:pt x="301" y="36"/>
                      <a:pt x="247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2" name="Google Shape;13962;p56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3" name="Google Shape;13963;p56"/>
              <p:cNvSpPr/>
              <p:nvPr/>
            </p:nvSpPr>
            <p:spPr>
              <a:xfrm>
                <a:off x="6616538" y="4168064"/>
                <a:ext cx="286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86" h="243" extrusionOk="0">
                    <a:moveTo>
                      <a:pt x="0" y="1"/>
                    </a:moveTo>
                    <a:lnTo>
                      <a:pt x="0" y="242"/>
                    </a:lnTo>
                    <a:cubicBezTo>
                      <a:pt x="54" y="230"/>
                      <a:pt x="85" y="198"/>
                      <a:pt x="85" y="161"/>
                    </a:cubicBezTo>
                    <a:cubicBezTo>
                      <a:pt x="82" y="64"/>
                      <a:pt x="54" y="17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4" name="Google Shape;13964;p56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5" name="Google Shape;13965;p56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6" name="Google Shape;13966;p56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2" y="1"/>
                    </a:moveTo>
                    <a:cubicBezTo>
                      <a:pt x="54" y="1"/>
                      <a:pt x="0" y="34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7" name="Google Shape;13967;p56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8" name="Google Shape;13968;p56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0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9" name="Google Shape;13969;p56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0" name="Google Shape;13970;p56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6"/>
                      <a:pt x="1" y="145"/>
                    </a:cubicBezTo>
                    <a:cubicBezTo>
                      <a:pt x="48" y="182"/>
                      <a:pt x="92" y="239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4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1" name="Google Shape;13971;p56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3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2" name="Google Shape;13972;p56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42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3" name="Google Shape;13973;p56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3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4" name="Google Shape;13974;p56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5" name="Google Shape;13975;p56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6" name="Google Shape;13976;p56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7" name="Google Shape;13977;p56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8" name="Google Shape;13978;p56"/>
              <p:cNvSpPr/>
              <p:nvPr/>
            </p:nvSpPr>
            <p:spPr>
              <a:xfrm>
                <a:off x="6637315" y="4219009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6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9" name="Google Shape;13979;p56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8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8" y="1"/>
                    </a:cubicBezTo>
                    <a:cubicBezTo>
                      <a:pt x="134" y="1"/>
                      <a:pt x="131" y="1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0" name="Google Shape;13980;p56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1" name="Google Shape;13981;p56"/>
              <p:cNvSpPr/>
              <p:nvPr/>
            </p:nvSpPr>
            <p:spPr>
              <a:xfrm>
                <a:off x="6616538" y="4276079"/>
                <a:ext cx="1299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92" extrusionOk="0">
                    <a:moveTo>
                      <a:pt x="0" y="0"/>
                    </a:moveTo>
                    <a:lnTo>
                      <a:pt x="0" y="192"/>
                    </a:lnTo>
                    <a:cubicBezTo>
                      <a:pt x="26" y="167"/>
                      <a:pt x="38" y="132"/>
                      <a:pt x="35" y="94"/>
                    </a:cubicBezTo>
                    <a:cubicBezTo>
                      <a:pt x="38" y="60"/>
                      <a:pt x="26" y="26"/>
                      <a:pt x="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2" name="Google Shape;13982;p56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08" y="256"/>
                    </a:cubicBezTo>
                    <a:cubicBezTo>
                      <a:pt x="115" y="256"/>
                      <a:pt x="122" y="256"/>
                      <a:pt x="129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3" name="Google Shape;13983;p56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4" name="Google Shape;13984;p56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5" name="Google Shape;13985;p56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6" name="Google Shape;13986;p56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7" name="Google Shape;13987;p56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8" name="Google Shape;13988;p56"/>
              <p:cNvSpPr/>
              <p:nvPr/>
            </p:nvSpPr>
            <p:spPr>
              <a:xfrm>
                <a:off x="6625494" y="4274448"/>
                <a:ext cx="92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5" extrusionOk="0">
                    <a:moveTo>
                      <a:pt x="111" y="1"/>
                    </a:moveTo>
                    <a:cubicBezTo>
                      <a:pt x="45" y="1"/>
                      <a:pt x="4" y="54"/>
                      <a:pt x="1" y="125"/>
                    </a:cubicBezTo>
                    <a:cubicBezTo>
                      <a:pt x="1" y="199"/>
                      <a:pt x="43" y="255"/>
                      <a:pt x="109" y="255"/>
                    </a:cubicBezTo>
                    <a:cubicBezTo>
                      <a:pt x="116" y="255"/>
                      <a:pt x="122" y="254"/>
                      <a:pt x="129" y="253"/>
                    </a:cubicBezTo>
                    <a:cubicBezTo>
                      <a:pt x="180" y="247"/>
                      <a:pt x="227" y="194"/>
                      <a:pt x="277" y="159"/>
                    </a:cubicBezTo>
                    <a:cubicBezTo>
                      <a:pt x="277" y="140"/>
                      <a:pt x="277" y="122"/>
                      <a:pt x="277" y="100"/>
                    </a:cubicBezTo>
                    <a:cubicBezTo>
                      <a:pt x="230" y="65"/>
                      <a:pt x="186" y="15"/>
                      <a:pt x="133" y="2"/>
                    </a:cubicBezTo>
                    <a:cubicBezTo>
                      <a:pt x="125" y="1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9" name="Google Shape;13989;p56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0" name="Google Shape;13990;p56"/>
              <p:cNvSpPr/>
              <p:nvPr/>
            </p:nvSpPr>
            <p:spPr>
              <a:xfrm>
                <a:off x="6621033" y="4223803"/>
                <a:ext cx="91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6" extrusionOk="0">
                    <a:moveTo>
                      <a:pt x="151" y="0"/>
                    </a:moveTo>
                    <a:cubicBezTo>
                      <a:pt x="69" y="0"/>
                      <a:pt x="19" y="35"/>
                      <a:pt x="13" y="119"/>
                    </a:cubicBezTo>
                    <a:cubicBezTo>
                      <a:pt x="1" y="191"/>
                      <a:pt x="55" y="255"/>
                      <a:pt x="125" y="255"/>
                    </a:cubicBezTo>
                    <a:cubicBezTo>
                      <a:pt x="128" y="255"/>
                      <a:pt x="132" y="255"/>
                      <a:pt x="135" y="254"/>
                    </a:cubicBezTo>
                    <a:cubicBezTo>
                      <a:pt x="141" y="255"/>
                      <a:pt x="148" y="256"/>
                      <a:pt x="154" y="256"/>
                    </a:cubicBezTo>
                    <a:cubicBezTo>
                      <a:pt x="219" y="256"/>
                      <a:pt x="275" y="200"/>
                      <a:pt x="270" y="132"/>
                    </a:cubicBezTo>
                    <a:cubicBezTo>
                      <a:pt x="273" y="57"/>
                      <a:pt x="238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1" name="Google Shape;13991;p56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58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2" name="Google Shape;13992;p56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3" name="Google Shape;13993;p56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8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4" name="Google Shape;13994;p56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5" name="Google Shape;13995;p56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6" name="Google Shape;13996;p56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7" name="Google Shape;13997;p56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8" name="Google Shape;13998;p56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9" name="Google Shape;13999;p56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48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4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0" name="Google Shape;14000;p56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6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1" name="Google Shape;14001;p56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2" name="Google Shape;14002;p56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3" name="Google Shape;14003;p56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4" name="Google Shape;14004;p56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6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5" name="Google Shape;14005;p56"/>
              <p:cNvSpPr/>
              <p:nvPr/>
            </p:nvSpPr>
            <p:spPr>
              <a:xfrm>
                <a:off x="6616538" y="4331485"/>
                <a:ext cx="6826" cy="795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9" extrusionOk="0">
                    <a:moveTo>
                      <a:pt x="109" y="1"/>
                    </a:moveTo>
                    <a:cubicBezTo>
                      <a:pt x="93" y="1"/>
                      <a:pt x="76" y="4"/>
                      <a:pt x="66" y="10"/>
                    </a:cubicBezTo>
                    <a:cubicBezTo>
                      <a:pt x="41" y="22"/>
                      <a:pt x="19" y="41"/>
                      <a:pt x="0" y="63"/>
                    </a:cubicBezTo>
                    <a:lnTo>
                      <a:pt x="0" y="207"/>
                    </a:lnTo>
                    <a:cubicBezTo>
                      <a:pt x="22" y="223"/>
                      <a:pt x="44" y="232"/>
                      <a:pt x="69" y="239"/>
                    </a:cubicBezTo>
                    <a:cubicBezTo>
                      <a:pt x="120" y="236"/>
                      <a:pt x="163" y="210"/>
                      <a:pt x="189" y="167"/>
                    </a:cubicBezTo>
                    <a:cubicBezTo>
                      <a:pt x="204" y="123"/>
                      <a:pt x="182" y="60"/>
                      <a:pt x="160" y="16"/>
                    </a:cubicBezTo>
                    <a:cubicBezTo>
                      <a:pt x="157" y="7"/>
                      <a:pt x="133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6" name="Google Shape;14006;p56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7" name="Google Shape;14007;p56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8" name="Google Shape;14008;p56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9" name="Google Shape;14009;p56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0" name="Google Shape;14010;p56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6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1" name="Google Shape;14011;p56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2" name="Google Shape;14012;p56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3" name="Google Shape;14013;p56"/>
              <p:cNvSpPr/>
              <p:nvPr/>
            </p:nvSpPr>
            <p:spPr>
              <a:xfrm>
                <a:off x="6616538" y="4049328"/>
                <a:ext cx="7325" cy="67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4" extrusionOk="0">
                    <a:moveTo>
                      <a:pt x="0" y="1"/>
                    </a:moveTo>
                    <a:lnTo>
                      <a:pt x="0" y="135"/>
                    </a:lnTo>
                    <a:cubicBezTo>
                      <a:pt x="4" y="148"/>
                      <a:pt x="10" y="161"/>
                      <a:pt x="16" y="170"/>
                    </a:cubicBezTo>
                    <a:cubicBezTo>
                      <a:pt x="31" y="193"/>
                      <a:pt x="83" y="203"/>
                      <a:pt x="125" y="203"/>
                    </a:cubicBezTo>
                    <a:cubicBezTo>
                      <a:pt x="136" y="203"/>
                      <a:pt x="145" y="202"/>
                      <a:pt x="154" y="201"/>
                    </a:cubicBezTo>
                    <a:cubicBezTo>
                      <a:pt x="182" y="198"/>
                      <a:pt x="217" y="148"/>
                      <a:pt x="220" y="120"/>
                    </a:cubicBezTo>
                    <a:cubicBezTo>
                      <a:pt x="220" y="98"/>
                      <a:pt x="173" y="70"/>
                      <a:pt x="145" y="54"/>
                    </a:cubicBezTo>
                    <a:cubicBezTo>
                      <a:pt x="98" y="32"/>
                      <a:pt x="51" y="13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4" name="Google Shape;14014;p56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5" name="Google Shape;14015;p56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6" name="Google Shape;14016;p56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7" name="Google Shape;14017;p56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8" name="Google Shape;14018;p56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9" name="Google Shape;14019;p56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7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0" name="Google Shape;14020;p56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1" name="Google Shape;14021;p56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22" name="Google Shape;14022;p56"/>
            <p:cNvSpPr/>
            <p:nvPr/>
          </p:nvSpPr>
          <p:spPr>
            <a:xfrm>
              <a:off x="6315900" y="3866927"/>
              <a:ext cx="300676" cy="511150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56"/>
            <p:cNvSpPr/>
            <p:nvPr/>
          </p:nvSpPr>
          <p:spPr>
            <a:xfrm>
              <a:off x="6315900" y="3686425"/>
              <a:ext cx="601286" cy="360845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F4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4" name="Google Shape;14024;p56"/>
          <p:cNvGrpSpPr/>
          <p:nvPr/>
        </p:nvGrpSpPr>
        <p:grpSpPr>
          <a:xfrm>
            <a:off x="1017738" y="2668575"/>
            <a:ext cx="771410" cy="953839"/>
            <a:chOff x="1073322" y="3462206"/>
            <a:chExt cx="771410" cy="953839"/>
          </a:xfrm>
        </p:grpSpPr>
        <p:sp>
          <p:nvSpPr>
            <p:cNvPr id="14025" name="Google Shape;14025;p56"/>
            <p:cNvSpPr/>
            <p:nvPr/>
          </p:nvSpPr>
          <p:spPr>
            <a:xfrm>
              <a:off x="1073322" y="3767388"/>
              <a:ext cx="347610" cy="648657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56"/>
            <p:cNvSpPr/>
            <p:nvPr/>
          </p:nvSpPr>
          <p:spPr>
            <a:xfrm flipH="1">
              <a:off x="1497122" y="3767388"/>
              <a:ext cx="347610" cy="648657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56"/>
            <p:cNvSpPr/>
            <p:nvPr/>
          </p:nvSpPr>
          <p:spPr>
            <a:xfrm>
              <a:off x="1111447" y="3462206"/>
              <a:ext cx="695143" cy="457917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8" name="Google Shape;14028;p56"/>
          <p:cNvGrpSpPr/>
          <p:nvPr/>
        </p:nvGrpSpPr>
        <p:grpSpPr>
          <a:xfrm>
            <a:off x="3085715" y="2668575"/>
            <a:ext cx="771410" cy="953839"/>
            <a:chOff x="3128847" y="3462206"/>
            <a:chExt cx="771410" cy="953839"/>
          </a:xfrm>
        </p:grpSpPr>
        <p:sp>
          <p:nvSpPr>
            <p:cNvPr id="14029" name="Google Shape;14029;p56"/>
            <p:cNvSpPr/>
            <p:nvPr/>
          </p:nvSpPr>
          <p:spPr>
            <a:xfrm>
              <a:off x="3166972" y="3462206"/>
              <a:ext cx="695143" cy="457917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56"/>
            <p:cNvSpPr/>
            <p:nvPr/>
          </p:nvSpPr>
          <p:spPr>
            <a:xfrm>
              <a:off x="3128847" y="3767388"/>
              <a:ext cx="347610" cy="648657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56"/>
            <p:cNvSpPr/>
            <p:nvPr/>
          </p:nvSpPr>
          <p:spPr>
            <a:xfrm flipH="1">
              <a:off x="3552647" y="3767388"/>
              <a:ext cx="347610" cy="648657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2" name="Google Shape;14032;p56"/>
          <p:cNvGrpSpPr/>
          <p:nvPr/>
        </p:nvGrpSpPr>
        <p:grpSpPr>
          <a:xfrm>
            <a:off x="5141240" y="2708650"/>
            <a:ext cx="777226" cy="953827"/>
            <a:chOff x="5184372" y="3502281"/>
            <a:chExt cx="777226" cy="953827"/>
          </a:xfrm>
        </p:grpSpPr>
        <p:grpSp>
          <p:nvGrpSpPr>
            <p:cNvPr id="14033" name="Google Shape;14033;p56"/>
            <p:cNvGrpSpPr/>
            <p:nvPr/>
          </p:nvGrpSpPr>
          <p:grpSpPr>
            <a:xfrm>
              <a:off x="5614839" y="3825077"/>
              <a:ext cx="346759" cy="613398"/>
              <a:chOff x="6616538" y="3894164"/>
              <a:chExt cx="299938" cy="483371"/>
            </a:xfrm>
          </p:grpSpPr>
          <p:sp>
            <p:nvSpPr>
              <p:cNvPr id="14034" name="Google Shape;14034;p56"/>
              <p:cNvSpPr/>
              <p:nvPr/>
            </p:nvSpPr>
            <p:spPr>
              <a:xfrm>
                <a:off x="6625494" y="4274514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07" y="1"/>
                    </a:moveTo>
                    <a:cubicBezTo>
                      <a:pt x="44" y="1"/>
                      <a:pt x="4" y="53"/>
                      <a:pt x="1" y="123"/>
                    </a:cubicBezTo>
                    <a:cubicBezTo>
                      <a:pt x="1" y="197"/>
                      <a:pt x="43" y="253"/>
                      <a:pt x="109" y="253"/>
                    </a:cubicBezTo>
                    <a:cubicBezTo>
                      <a:pt x="116" y="253"/>
                      <a:pt x="122" y="252"/>
                      <a:pt x="129" y="251"/>
                    </a:cubicBezTo>
                    <a:cubicBezTo>
                      <a:pt x="180" y="245"/>
                      <a:pt x="227" y="192"/>
                      <a:pt x="277" y="157"/>
                    </a:cubicBezTo>
                    <a:cubicBezTo>
                      <a:pt x="277" y="138"/>
                      <a:pt x="277" y="120"/>
                      <a:pt x="277" y="98"/>
                    </a:cubicBezTo>
                    <a:cubicBezTo>
                      <a:pt x="230" y="66"/>
                      <a:pt x="186" y="13"/>
                      <a:pt x="133" y="4"/>
                    </a:cubicBezTo>
                    <a:cubicBezTo>
                      <a:pt x="124" y="2"/>
                      <a:pt x="115" y="1"/>
                      <a:pt x="10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5" name="Google Shape;14035;p56"/>
              <p:cNvSpPr/>
              <p:nvPr/>
            </p:nvSpPr>
            <p:spPr>
              <a:xfrm>
                <a:off x="6621266" y="4223803"/>
                <a:ext cx="88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56" extrusionOk="0">
                    <a:moveTo>
                      <a:pt x="144" y="0"/>
                    </a:moveTo>
                    <a:cubicBezTo>
                      <a:pt x="62" y="0"/>
                      <a:pt x="12" y="35"/>
                      <a:pt x="6" y="119"/>
                    </a:cubicBezTo>
                    <a:cubicBezTo>
                      <a:pt x="1" y="209"/>
                      <a:pt x="68" y="255"/>
                      <a:pt x="135" y="255"/>
                    </a:cubicBezTo>
                    <a:cubicBezTo>
                      <a:pt x="198" y="255"/>
                      <a:pt x="260" y="215"/>
                      <a:pt x="263" y="132"/>
                    </a:cubicBezTo>
                    <a:cubicBezTo>
                      <a:pt x="266" y="57"/>
                      <a:pt x="231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6" name="Google Shape;14036;p56"/>
              <p:cNvSpPr/>
              <p:nvPr/>
            </p:nvSpPr>
            <p:spPr>
              <a:xfrm>
                <a:off x="6637315" y="4219009"/>
                <a:ext cx="8791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3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7" name="Google Shape;14037;p56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8" name="Google Shape;14038;p56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9" name="Google Shape;14039;p56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0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0" name="Google Shape;14040;p56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1" name="Google Shape;14041;p56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2" name="Google Shape;14042;p56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5"/>
                      <a:pt x="4" y="125"/>
                    </a:cubicBezTo>
                    <a:cubicBezTo>
                      <a:pt x="1" y="202"/>
                      <a:pt x="57" y="263"/>
                      <a:pt x="130" y="263"/>
                    </a:cubicBezTo>
                    <a:cubicBezTo>
                      <a:pt x="132" y="263"/>
                      <a:pt x="134" y="263"/>
                      <a:pt x="135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3" name="Google Shape;14043;p56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3"/>
                      <a:pt x="260" y="186"/>
                      <a:pt x="267" y="130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4" name="Google Shape;14044;p56"/>
              <p:cNvSpPr/>
              <p:nvPr/>
            </p:nvSpPr>
            <p:spPr>
              <a:xfrm>
                <a:off x="6633619" y="4298521"/>
                <a:ext cx="9357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3" extrusionOk="0">
                    <a:moveTo>
                      <a:pt x="123" y="0"/>
                    </a:moveTo>
                    <a:cubicBezTo>
                      <a:pt x="55" y="0"/>
                      <a:pt x="0" y="62"/>
                      <a:pt x="14" y="132"/>
                    </a:cubicBezTo>
                    <a:cubicBezTo>
                      <a:pt x="23" y="182"/>
                      <a:pt x="83" y="226"/>
                      <a:pt x="121" y="273"/>
                    </a:cubicBezTo>
                    <a:lnTo>
                      <a:pt x="177" y="273"/>
                    </a:lnTo>
                    <a:cubicBezTo>
                      <a:pt x="211" y="226"/>
                      <a:pt x="280" y="173"/>
                      <a:pt x="274" y="129"/>
                    </a:cubicBezTo>
                    <a:cubicBezTo>
                      <a:pt x="255" y="69"/>
                      <a:pt x="208" y="22"/>
                      <a:pt x="149" y="3"/>
                    </a:cubicBezTo>
                    <a:cubicBezTo>
                      <a:pt x="140" y="1"/>
                      <a:pt x="131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5" name="Google Shape;14045;p56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6" name="Google Shape;14046;p56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7" name="Google Shape;14047;p56"/>
              <p:cNvSpPr/>
              <p:nvPr/>
            </p:nvSpPr>
            <p:spPr>
              <a:xfrm>
                <a:off x="6624262" y="4180984"/>
                <a:ext cx="108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6" extrusionOk="0">
                    <a:moveTo>
                      <a:pt x="149" y="1"/>
                    </a:moveTo>
                    <a:cubicBezTo>
                      <a:pt x="146" y="1"/>
                      <a:pt x="144" y="1"/>
                      <a:pt x="141" y="2"/>
                    </a:cubicBezTo>
                    <a:cubicBezTo>
                      <a:pt x="88" y="8"/>
                      <a:pt x="47" y="83"/>
                      <a:pt x="0" y="130"/>
                    </a:cubicBezTo>
                    <a:cubicBezTo>
                      <a:pt x="44" y="174"/>
                      <a:pt x="88" y="255"/>
                      <a:pt x="132" y="255"/>
                    </a:cubicBezTo>
                    <a:cubicBezTo>
                      <a:pt x="185" y="255"/>
                      <a:pt x="239" y="190"/>
                      <a:pt x="326" y="127"/>
                    </a:cubicBezTo>
                    <a:cubicBezTo>
                      <a:pt x="247" y="71"/>
                      <a:pt x="192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8" name="Google Shape;14048;p56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3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9" name="Google Shape;14049;p56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0" name="Google Shape;14050;p56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1" name="Google Shape;14051;p56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2" name="Google Shape;14052;p56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10" y="256"/>
                    </a:cubicBezTo>
                    <a:cubicBezTo>
                      <a:pt x="117" y="256"/>
                      <a:pt x="124" y="256"/>
                      <a:pt x="132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3" name="Google Shape;14053;p56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4" name="Google Shape;14054;p56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4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47"/>
                    </a:cubicBezTo>
                    <a:cubicBezTo>
                      <a:pt x="298" y="153"/>
                      <a:pt x="314" y="65"/>
                      <a:pt x="217" y="18"/>
                    </a:cubicBezTo>
                    <a:cubicBezTo>
                      <a:pt x="197" y="6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5" name="Google Shape;14055;p56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6" name="Google Shape;14056;p56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1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7" name="Google Shape;14057;p56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8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8" name="Google Shape;14058;p56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9" name="Google Shape;14059;p56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0" name="Google Shape;14060;p56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1" name="Google Shape;14061;p56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2" name="Google Shape;14062;p56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3" name="Google Shape;14063;p56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4" name="Google Shape;14064;p56"/>
              <p:cNvSpPr/>
              <p:nvPr/>
            </p:nvSpPr>
            <p:spPr>
              <a:xfrm>
                <a:off x="6700213" y="4191072"/>
                <a:ext cx="13386" cy="1791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8" extrusionOk="0">
                    <a:moveTo>
                      <a:pt x="189" y="250"/>
                    </a:moveTo>
                    <a:lnTo>
                      <a:pt x="192" y="253"/>
                    </a:lnTo>
                    <a:cubicBezTo>
                      <a:pt x="192" y="253"/>
                      <a:pt x="192" y="253"/>
                      <a:pt x="192" y="250"/>
                    </a:cubicBezTo>
                    <a:close/>
                    <a:moveTo>
                      <a:pt x="257" y="1"/>
                    </a:moveTo>
                    <a:cubicBezTo>
                      <a:pt x="200" y="1"/>
                      <a:pt x="151" y="45"/>
                      <a:pt x="148" y="103"/>
                    </a:cubicBezTo>
                    <a:cubicBezTo>
                      <a:pt x="142" y="150"/>
                      <a:pt x="173" y="200"/>
                      <a:pt x="192" y="250"/>
                    </a:cubicBezTo>
                    <a:cubicBezTo>
                      <a:pt x="215" y="252"/>
                      <a:pt x="240" y="261"/>
                      <a:pt x="261" y="261"/>
                    </a:cubicBezTo>
                    <a:cubicBezTo>
                      <a:pt x="269" y="261"/>
                      <a:pt x="277" y="260"/>
                      <a:pt x="283" y="256"/>
                    </a:cubicBezTo>
                    <a:cubicBezTo>
                      <a:pt x="330" y="225"/>
                      <a:pt x="399" y="181"/>
                      <a:pt x="402" y="140"/>
                    </a:cubicBezTo>
                    <a:cubicBezTo>
                      <a:pt x="402" y="97"/>
                      <a:pt x="346" y="28"/>
                      <a:pt x="298" y="9"/>
                    </a:cubicBezTo>
                    <a:cubicBezTo>
                      <a:pt x="285" y="3"/>
                      <a:pt x="270" y="1"/>
                      <a:pt x="257" y="1"/>
                    </a:cubicBezTo>
                    <a:close/>
                    <a:moveTo>
                      <a:pt x="192" y="253"/>
                    </a:moveTo>
                    <a:cubicBezTo>
                      <a:pt x="161" y="259"/>
                      <a:pt x="129" y="266"/>
                      <a:pt x="101" y="278"/>
                    </a:cubicBezTo>
                    <a:cubicBezTo>
                      <a:pt x="23" y="325"/>
                      <a:pt x="1" y="397"/>
                      <a:pt x="51" y="473"/>
                    </a:cubicBezTo>
                    <a:cubicBezTo>
                      <a:pt x="70" y="515"/>
                      <a:pt x="111" y="537"/>
                      <a:pt x="152" y="537"/>
                    </a:cubicBezTo>
                    <a:cubicBezTo>
                      <a:pt x="178" y="537"/>
                      <a:pt x="205" y="528"/>
                      <a:pt x="226" y="510"/>
                    </a:cubicBezTo>
                    <a:cubicBezTo>
                      <a:pt x="302" y="457"/>
                      <a:pt x="295" y="385"/>
                      <a:pt x="258" y="316"/>
                    </a:cubicBezTo>
                    <a:cubicBezTo>
                      <a:pt x="239" y="294"/>
                      <a:pt x="217" y="272"/>
                      <a:pt x="192" y="253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5" name="Google Shape;14065;p56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6" name="Google Shape;14066;p56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7" name="Google Shape;14067;p56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8" name="Google Shape;14068;p56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9" name="Google Shape;14069;p56"/>
              <p:cNvSpPr/>
              <p:nvPr/>
            </p:nvSpPr>
            <p:spPr>
              <a:xfrm>
                <a:off x="6705906" y="4133868"/>
                <a:ext cx="91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0" extrusionOk="0">
                    <a:moveTo>
                      <a:pt x="106" y="0"/>
                    </a:moveTo>
                    <a:cubicBezTo>
                      <a:pt x="71" y="53"/>
                      <a:pt x="18" y="100"/>
                      <a:pt x="12" y="157"/>
                    </a:cubicBezTo>
                    <a:cubicBezTo>
                      <a:pt x="0" y="229"/>
                      <a:pt x="54" y="290"/>
                      <a:pt x="124" y="290"/>
                    </a:cubicBezTo>
                    <a:cubicBezTo>
                      <a:pt x="130" y="290"/>
                      <a:pt x="137" y="289"/>
                      <a:pt x="143" y="288"/>
                    </a:cubicBezTo>
                    <a:cubicBezTo>
                      <a:pt x="145" y="288"/>
                      <a:pt x="146" y="288"/>
                      <a:pt x="148" y="288"/>
                    </a:cubicBezTo>
                    <a:cubicBezTo>
                      <a:pt x="221" y="288"/>
                      <a:pt x="274" y="221"/>
                      <a:pt x="259" y="150"/>
                    </a:cubicBezTo>
                    <a:cubicBezTo>
                      <a:pt x="247" y="94"/>
                      <a:pt x="193" y="50"/>
                      <a:pt x="15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0" name="Google Shape;14070;p56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1" name="Google Shape;14071;p56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2" name="Google Shape;14072;p56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3" name="Google Shape;14073;p56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4" name="Google Shape;14074;p56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3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5" name="Google Shape;14075;p56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6" name="Google Shape;14076;p56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7" name="Google Shape;14077;p56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8" name="Google Shape;14078;p56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38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9" name="Google Shape;14079;p56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3" y="0"/>
                      <a:pt x="9" y="59"/>
                      <a:pt x="3" y="126"/>
                    </a:cubicBezTo>
                    <a:cubicBezTo>
                      <a:pt x="0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0" name="Google Shape;14080;p56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1" name="Google Shape;14081;p56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2" name="Google Shape;14082;p56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3" name="Google Shape;14083;p56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8"/>
                      <a:pt x="4" y="102"/>
                    </a:cubicBezTo>
                    <a:cubicBezTo>
                      <a:pt x="0" y="118"/>
                      <a:pt x="0" y="137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4" name="Google Shape;14084;p56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5" name="Google Shape;14085;p56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6" name="Google Shape;14086;p56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7" name="Google Shape;14087;p56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8" name="Google Shape;14088;p56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9" name="Google Shape;14089;p56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38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0" name="Google Shape;14090;p56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1"/>
                      <a:pt x="53" y="262"/>
                      <a:pt x="127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1" name="Google Shape;14091;p56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82" y="229"/>
                      <a:pt x="116" y="276"/>
                    </a:cubicBezTo>
                    <a:lnTo>
                      <a:pt x="172" y="276"/>
                    </a:lnTo>
                    <a:cubicBezTo>
                      <a:pt x="207" y="226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2" name="Google Shape;14092;p56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3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3" name="Google Shape;14093;p56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38" y="255"/>
                      <a:pt x="103" y="255"/>
                    </a:cubicBezTo>
                    <a:cubicBezTo>
                      <a:pt x="112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76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4" name="Google Shape;14094;p56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5" name="Google Shape;14095;p56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6" name="Google Shape;14096;p56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7" name="Google Shape;14097;p56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8" name="Google Shape;14098;p56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9" name="Google Shape;14099;p56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0" name="Google Shape;14100;p56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1" name="Google Shape;14101;p56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9" y="0"/>
                      <a:pt x="49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2" name="Google Shape;14102;p56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3" name="Google Shape;14103;p56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4" name="Google Shape;14104;p56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5" name="Google Shape;14105;p56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6" name="Google Shape;14106;p56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7" name="Google Shape;14107;p56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8" name="Google Shape;14108;p56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9" name="Google Shape;14109;p56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0" name="Google Shape;14110;p56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1" name="Google Shape;14111;p56"/>
              <p:cNvSpPr/>
              <p:nvPr/>
            </p:nvSpPr>
            <p:spPr>
              <a:xfrm>
                <a:off x="6822712" y="4176988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1" y="257"/>
                      <a:pt x="165" y="257"/>
                      <a:pt x="168" y="257"/>
                    </a:cubicBezTo>
                    <a:cubicBezTo>
                      <a:pt x="238" y="257"/>
                      <a:pt x="292" y="196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2" name="Google Shape;14112;p56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3" name="Google Shape;14113;p56"/>
              <p:cNvSpPr/>
              <p:nvPr/>
            </p:nvSpPr>
            <p:spPr>
              <a:xfrm>
                <a:off x="6806563" y="4120983"/>
                <a:ext cx="98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2" extrusionOk="0">
                    <a:moveTo>
                      <a:pt x="174" y="1"/>
                    </a:moveTo>
                    <a:cubicBezTo>
                      <a:pt x="170" y="1"/>
                      <a:pt x="165" y="1"/>
                      <a:pt x="160" y="2"/>
                    </a:cubicBezTo>
                    <a:cubicBezTo>
                      <a:pt x="104" y="5"/>
                      <a:pt x="57" y="61"/>
                      <a:pt x="3" y="92"/>
                    </a:cubicBezTo>
                    <a:cubicBezTo>
                      <a:pt x="3" y="114"/>
                      <a:pt x="3" y="133"/>
                      <a:pt x="0" y="152"/>
                    </a:cubicBezTo>
                    <a:cubicBezTo>
                      <a:pt x="50" y="183"/>
                      <a:pt x="97" y="237"/>
                      <a:pt x="151" y="249"/>
                    </a:cubicBezTo>
                    <a:cubicBezTo>
                      <a:pt x="160" y="251"/>
                      <a:pt x="169" y="252"/>
                      <a:pt x="177" y="252"/>
                    </a:cubicBezTo>
                    <a:cubicBezTo>
                      <a:pt x="241" y="252"/>
                      <a:pt x="283" y="202"/>
                      <a:pt x="285" y="130"/>
                    </a:cubicBezTo>
                    <a:cubicBezTo>
                      <a:pt x="294" y="60"/>
                      <a:pt x="240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4" name="Google Shape;14114;p56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5" name="Google Shape;14115;p56"/>
              <p:cNvSpPr/>
              <p:nvPr/>
            </p:nvSpPr>
            <p:spPr>
              <a:xfrm>
                <a:off x="6810225" y="4134568"/>
                <a:ext cx="10555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1"/>
                      <a:pt x="45" y="263"/>
                      <a:pt x="115" y="263"/>
                    </a:cubicBezTo>
                    <a:cubicBezTo>
                      <a:pt x="121" y="263"/>
                      <a:pt x="128" y="262"/>
                      <a:pt x="135" y="261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6" name="Google Shape;14116;p56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7" name="Google Shape;14117;p56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2" y="258"/>
                      <a:pt x="121" y="258"/>
                    </a:cubicBezTo>
                    <a:cubicBezTo>
                      <a:pt x="125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8" name="Google Shape;14118;p56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9" name="Google Shape;14119;p56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2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0" name="Google Shape;14120;p56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1" name="Google Shape;14121;p56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2" name="Google Shape;14122;p56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3" name="Google Shape;14123;p56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4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4" name="Google Shape;14124;p56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6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5" name="Google Shape;14125;p56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6" name="Google Shape;14126;p56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7" name="Google Shape;14127;p56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8" name="Google Shape;14128;p56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9" name="Google Shape;14129;p56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0" name="Google Shape;14130;p56"/>
              <p:cNvSpPr/>
              <p:nvPr/>
            </p:nvSpPr>
            <p:spPr>
              <a:xfrm>
                <a:off x="6769237" y="4200828"/>
                <a:ext cx="86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9" extrusionOk="0">
                    <a:moveTo>
                      <a:pt x="131" y="1"/>
                    </a:moveTo>
                    <a:cubicBezTo>
                      <a:pt x="66" y="1"/>
                      <a:pt x="1" y="45"/>
                      <a:pt x="2" y="133"/>
                    </a:cubicBezTo>
                    <a:cubicBezTo>
                      <a:pt x="5" y="206"/>
                      <a:pt x="41" y="258"/>
                      <a:pt x="124" y="258"/>
                    </a:cubicBezTo>
                    <a:cubicBezTo>
                      <a:pt x="126" y="258"/>
                      <a:pt x="128" y="258"/>
                      <a:pt x="131" y="258"/>
                    </a:cubicBezTo>
                    <a:cubicBezTo>
                      <a:pt x="135" y="258"/>
                      <a:pt x="140" y="258"/>
                      <a:pt x="144" y="258"/>
                    </a:cubicBezTo>
                    <a:cubicBezTo>
                      <a:pt x="225" y="258"/>
                      <a:pt x="259" y="204"/>
                      <a:pt x="259" y="133"/>
                    </a:cubicBezTo>
                    <a:cubicBezTo>
                      <a:pt x="261" y="45"/>
                      <a:pt x="196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1" name="Google Shape;14131;p56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2" name="Google Shape;14132;p56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3" name="Google Shape;14133;p56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3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4" name="Google Shape;14134;p56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5" name="Google Shape;14135;p56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4" y="1"/>
                    </a:moveTo>
                    <a:cubicBezTo>
                      <a:pt x="55" y="1"/>
                      <a:pt x="0" y="36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6" name="Google Shape;14136;p56"/>
              <p:cNvSpPr/>
              <p:nvPr/>
            </p:nvSpPr>
            <p:spPr>
              <a:xfrm>
                <a:off x="6753488" y="4117986"/>
                <a:ext cx="9690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6" extrusionOk="0">
                    <a:moveTo>
                      <a:pt x="131" y="1"/>
                    </a:moveTo>
                    <a:cubicBezTo>
                      <a:pt x="74" y="85"/>
                      <a:pt x="18" y="135"/>
                      <a:pt x="12" y="192"/>
                    </a:cubicBezTo>
                    <a:cubicBezTo>
                      <a:pt x="0" y="264"/>
                      <a:pt x="57" y="325"/>
                      <a:pt x="127" y="325"/>
                    </a:cubicBezTo>
                    <a:cubicBezTo>
                      <a:pt x="133" y="325"/>
                      <a:pt x="140" y="325"/>
                      <a:pt x="146" y="324"/>
                    </a:cubicBezTo>
                    <a:cubicBezTo>
                      <a:pt x="222" y="314"/>
                      <a:pt x="290" y="261"/>
                      <a:pt x="269" y="176"/>
                    </a:cubicBezTo>
                    <a:cubicBezTo>
                      <a:pt x="253" y="123"/>
                      <a:pt x="193" y="79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7" name="Google Shape;14137;p56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3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8" name="Google Shape;14138;p56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9" name="Google Shape;14139;p56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0" name="Google Shape;14140;p56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22"/>
                    </a:cubicBezTo>
                    <a:cubicBezTo>
                      <a:pt x="4" y="215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1" name="Google Shape;14141;p56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2" name="Google Shape;14142;p56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3" name="Google Shape;14143;p56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4" name="Google Shape;14144;p56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5" name="Google Shape;14145;p56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6" name="Google Shape;14146;p56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7" name="Google Shape;14147;p56"/>
              <p:cNvSpPr/>
              <p:nvPr/>
            </p:nvSpPr>
            <p:spPr>
              <a:xfrm>
                <a:off x="6797906" y="4060349"/>
                <a:ext cx="91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2" extrusionOk="0">
                    <a:moveTo>
                      <a:pt x="168" y="0"/>
                    </a:moveTo>
                    <a:cubicBezTo>
                      <a:pt x="161" y="0"/>
                      <a:pt x="154" y="1"/>
                      <a:pt x="147" y="2"/>
                    </a:cubicBezTo>
                    <a:cubicBezTo>
                      <a:pt x="94" y="11"/>
                      <a:pt x="47" y="65"/>
                      <a:pt x="0" y="102"/>
                    </a:cubicBezTo>
                    <a:cubicBezTo>
                      <a:pt x="0" y="121"/>
                      <a:pt x="0" y="140"/>
                      <a:pt x="0" y="159"/>
                    </a:cubicBezTo>
                    <a:cubicBezTo>
                      <a:pt x="50" y="190"/>
                      <a:pt x="97" y="240"/>
                      <a:pt x="150" y="249"/>
                    </a:cubicBezTo>
                    <a:cubicBezTo>
                      <a:pt x="159" y="251"/>
                      <a:pt x="167" y="252"/>
                      <a:pt x="175" y="252"/>
                    </a:cubicBezTo>
                    <a:cubicBezTo>
                      <a:pt x="238" y="252"/>
                      <a:pt x="276" y="197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8" name="Google Shape;14148;p56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9" name="Google Shape;14149;p56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0" name="Google Shape;14150;p56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1" name="Google Shape;14151;p56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61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2" name="Google Shape;14152;p56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3" name="Google Shape;14153;p56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4" name="Google Shape;14154;p56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5" name="Google Shape;14155;p56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6" name="Google Shape;14156;p56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7" name="Google Shape;14157;p56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3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8" name="Google Shape;14158;p56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9" name="Google Shape;14159;p56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0" name="Google Shape;14160;p56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4" y="51"/>
                      <a:pt x="4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6"/>
                      <a:pt x="232" y="199"/>
                      <a:pt x="283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1" name="Google Shape;14161;p56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2" name="Google Shape;14162;p56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3" name="Google Shape;14163;p56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70" y="0"/>
                    </a:moveTo>
                    <a:cubicBezTo>
                      <a:pt x="164" y="0"/>
                      <a:pt x="158" y="1"/>
                      <a:pt x="151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4" name="Google Shape;14164;p56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5" name="Google Shape;14165;p56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6" name="Google Shape;14166;p56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7" name="Google Shape;14167;p56"/>
              <p:cNvSpPr/>
              <p:nvPr/>
            </p:nvSpPr>
            <p:spPr>
              <a:xfrm>
                <a:off x="6887840" y="4134967"/>
                <a:ext cx="9423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9" extrusionOk="0">
                    <a:moveTo>
                      <a:pt x="169" y="1"/>
                    </a:moveTo>
                    <a:cubicBezTo>
                      <a:pt x="164" y="1"/>
                      <a:pt x="159" y="1"/>
                      <a:pt x="154" y="2"/>
                    </a:cubicBezTo>
                    <a:cubicBezTo>
                      <a:pt x="101" y="11"/>
                      <a:pt x="54" y="67"/>
                      <a:pt x="4" y="99"/>
                    </a:cubicBezTo>
                    <a:lnTo>
                      <a:pt x="0" y="155"/>
                    </a:lnTo>
                    <a:cubicBezTo>
                      <a:pt x="51" y="190"/>
                      <a:pt x="94" y="246"/>
                      <a:pt x="151" y="255"/>
                    </a:cubicBezTo>
                    <a:cubicBezTo>
                      <a:pt x="160" y="258"/>
                      <a:pt x="169" y="259"/>
                      <a:pt x="178" y="259"/>
                    </a:cubicBezTo>
                    <a:cubicBezTo>
                      <a:pt x="242" y="259"/>
                      <a:pt x="277" y="200"/>
                      <a:pt x="279" y="133"/>
                    </a:cubicBezTo>
                    <a:cubicBezTo>
                      <a:pt x="282" y="60"/>
                      <a:pt x="239" y="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8" name="Google Shape;14168;p56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1" y="253"/>
                      <a:pt x="283" y="201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9" name="Google Shape;14169;p56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0" name="Google Shape;14170;p56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1" name="Google Shape;14171;p56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2" name="Google Shape;14172;p56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3" name="Google Shape;14173;p56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4" name="Google Shape;14174;p56"/>
              <p:cNvSpPr/>
              <p:nvPr/>
            </p:nvSpPr>
            <p:spPr>
              <a:xfrm>
                <a:off x="6874688" y="4008239"/>
                <a:ext cx="10356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2" extrusionOk="0">
                    <a:moveTo>
                      <a:pt x="201" y="1"/>
                    </a:moveTo>
                    <a:cubicBezTo>
                      <a:pt x="193" y="1"/>
                      <a:pt x="185" y="1"/>
                      <a:pt x="176" y="3"/>
                    </a:cubicBezTo>
                    <a:cubicBezTo>
                      <a:pt x="123" y="12"/>
                      <a:pt x="79" y="72"/>
                      <a:pt x="1" y="135"/>
                    </a:cubicBezTo>
                    <a:cubicBezTo>
                      <a:pt x="82" y="194"/>
                      <a:pt x="126" y="254"/>
                      <a:pt x="179" y="260"/>
                    </a:cubicBezTo>
                    <a:cubicBezTo>
                      <a:pt x="186" y="261"/>
                      <a:pt x="192" y="262"/>
                      <a:pt x="199" y="262"/>
                    </a:cubicBezTo>
                    <a:cubicBezTo>
                      <a:pt x="271" y="262"/>
                      <a:pt x="311" y="197"/>
                      <a:pt x="308" y="122"/>
                    </a:cubicBezTo>
                    <a:cubicBezTo>
                      <a:pt x="308" y="55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5" name="Google Shape;14175;p56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6" name="Google Shape;14176;p56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7" name="Google Shape;14177;p56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3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8" name="Google Shape;14178;p56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9" name="Google Shape;14179;p56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0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0" name="Google Shape;14180;p56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1" name="Google Shape;14181;p56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4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2" name="Google Shape;14182;p56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9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3" name="Google Shape;14183;p56"/>
              <p:cNvSpPr/>
              <p:nvPr/>
            </p:nvSpPr>
            <p:spPr>
              <a:xfrm>
                <a:off x="6904555" y="4156677"/>
                <a:ext cx="96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2" extrusionOk="0">
                    <a:moveTo>
                      <a:pt x="123" y="0"/>
                    </a:moveTo>
                    <a:cubicBezTo>
                      <a:pt x="54" y="0"/>
                      <a:pt x="0" y="59"/>
                      <a:pt x="9" y="127"/>
                    </a:cubicBezTo>
                    <a:cubicBezTo>
                      <a:pt x="12" y="199"/>
                      <a:pt x="47" y="261"/>
                      <a:pt x="116" y="261"/>
                    </a:cubicBezTo>
                    <a:cubicBezTo>
                      <a:pt x="125" y="261"/>
                      <a:pt x="134" y="260"/>
                      <a:pt x="144" y="258"/>
                    </a:cubicBezTo>
                    <a:cubicBezTo>
                      <a:pt x="197" y="249"/>
                      <a:pt x="241" y="193"/>
                      <a:pt x="288" y="155"/>
                    </a:cubicBezTo>
                    <a:cubicBezTo>
                      <a:pt x="266" y="42"/>
                      <a:pt x="210" y="1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4" name="Google Shape;14184;p56"/>
              <p:cNvSpPr/>
              <p:nvPr/>
            </p:nvSpPr>
            <p:spPr>
              <a:xfrm>
                <a:off x="6902325" y="4175789"/>
                <a:ext cx="11021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30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5" name="Google Shape;14185;p56"/>
              <p:cNvSpPr/>
              <p:nvPr/>
            </p:nvSpPr>
            <p:spPr>
              <a:xfrm>
                <a:off x="6895565" y="4197399"/>
                <a:ext cx="93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2" extrusionOk="0">
                    <a:moveTo>
                      <a:pt x="109" y="0"/>
                    </a:moveTo>
                    <a:cubicBezTo>
                      <a:pt x="46" y="0"/>
                      <a:pt x="9" y="60"/>
                      <a:pt x="3" y="126"/>
                    </a:cubicBezTo>
                    <a:cubicBezTo>
                      <a:pt x="0" y="199"/>
                      <a:pt x="41" y="262"/>
                      <a:pt x="111" y="262"/>
                    </a:cubicBezTo>
                    <a:cubicBezTo>
                      <a:pt x="116" y="262"/>
                      <a:pt x="121" y="261"/>
                      <a:pt x="126" y="261"/>
                    </a:cubicBezTo>
                    <a:cubicBezTo>
                      <a:pt x="179" y="254"/>
                      <a:pt x="229" y="198"/>
                      <a:pt x="279" y="167"/>
                    </a:cubicBezTo>
                    <a:cubicBezTo>
                      <a:pt x="279" y="148"/>
                      <a:pt x="279" y="129"/>
                      <a:pt x="279" y="110"/>
                    </a:cubicBezTo>
                    <a:cubicBezTo>
                      <a:pt x="232" y="73"/>
                      <a:pt x="188" y="13"/>
                      <a:pt x="135" y="4"/>
                    </a:cubicBezTo>
                    <a:cubicBezTo>
                      <a:pt x="126" y="1"/>
                      <a:pt x="117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6" name="Google Shape;14186;p56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7" name="Google Shape;14187;p56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8" name="Google Shape;14188;p56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9" name="Google Shape;14189;p56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0" name="Google Shape;14190;p56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9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5" y="277"/>
                    </a:cubicBezTo>
                    <a:cubicBezTo>
                      <a:pt x="232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1" name="Google Shape;14191;p56"/>
              <p:cNvSpPr/>
              <p:nvPr/>
            </p:nvSpPr>
            <p:spPr>
              <a:xfrm>
                <a:off x="6863833" y="4184346"/>
                <a:ext cx="89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8" y="285"/>
                      <a:pt x="270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2" name="Google Shape;14192;p56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3" name="Google Shape;14193;p56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4" name="Google Shape;14194;p56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7"/>
                      <a:pt x="1" y="148"/>
                    </a:cubicBezTo>
                    <a:cubicBezTo>
                      <a:pt x="48" y="182"/>
                      <a:pt x="92" y="242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7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5" name="Google Shape;14195;p56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6" name="Google Shape;14196;p56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2" y="201"/>
                      <a:pt x="282" y="127"/>
                    </a:cubicBezTo>
                    <a:cubicBezTo>
                      <a:pt x="285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7" name="Google Shape;14197;p56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78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8" name="Google Shape;14198;p56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9" name="Google Shape;14199;p56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5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0" name="Google Shape;14200;p56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1" name="Google Shape;14201;p56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2" name="Google Shape;14202;p56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3" name="Google Shape;14203;p56"/>
              <p:cNvSpPr/>
              <p:nvPr/>
            </p:nvSpPr>
            <p:spPr>
              <a:xfrm>
                <a:off x="6790713" y="4216245"/>
                <a:ext cx="9390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5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198"/>
                      <a:pt x="48" y="254"/>
                      <a:pt x="114" y="254"/>
                    </a:cubicBezTo>
                    <a:cubicBezTo>
                      <a:pt x="121" y="254"/>
                      <a:pt x="128" y="254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4" name="Google Shape;14204;p56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5" name="Google Shape;14205;p56"/>
              <p:cNvSpPr/>
              <p:nvPr/>
            </p:nvSpPr>
            <p:spPr>
              <a:xfrm>
                <a:off x="6778194" y="4265258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37" y="0"/>
                    </a:moveTo>
                    <a:cubicBezTo>
                      <a:pt x="71" y="0"/>
                      <a:pt x="6" y="44"/>
                      <a:pt x="6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13" y="253"/>
                      <a:pt x="266" y="216"/>
                      <a:pt x="266" y="128"/>
                    </a:cubicBezTo>
                    <a:cubicBezTo>
                      <a:pt x="265" y="43"/>
                      <a:pt x="201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6" name="Google Shape;14206;p56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7" name="Google Shape;14207;p56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51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6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8" name="Google Shape;14208;p56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9" name="Google Shape;14209;p56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0" name="Google Shape;14210;p56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1" name="Google Shape;14211;p56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2" name="Google Shape;14212;p56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3" name="Google Shape;14213;p56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4" name="Google Shape;14214;p56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5" name="Google Shape;14215;p56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6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6" name="Google Shape;14216;p56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57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7" name="Google Shape;14217;p56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63" y="1"/>
                    </a:moveTo>
                    <a:lnTo>
                      <a:pt x="107" y="4"/>
                    </a:ln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51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8" name="Google Shape;14218;p56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9" name="Google Shape;14219;p56"/>
              <p:cNvSpPr/>
              <p:nvPr/>
            </p:nvSpPr>
            <p:spPr>
              <a:xfrm>
                <a:off x="6698548" y="4271251"/>
                <a:ext cx="9124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2" extrusionOk="0">
                    <a:moveTo>
                      <a:pt x="128" y="1"/>
                    </a:moveTo>
                    <a:cubicBezTo>
                      <a:pt x="58" y="1"/>
                      <a:pt x="1" y="61"/>
                      <a:pt x="7" y="130"/>
                    </a:cubicBezTo>
                    <a:cubicBezTo>
                      <a:pt x="7" y="203"/>
                      <a:pt x="43" y="262"/>
                      <a:pt x="126" y="262"/>
                    </a:cubicBezTo>
                    <a:cubicBezTo>
                      <a:pt x="128" y="262"/>
                      <a:pt x="130" y="261"/>
                      <a:pt x="132" y="261"/>
                    </a:cubicBezTo>
                    <a:cubicBezTo>
                      <a:pt x="135" y="261"/>
                      <a:pt x="137" y="262"/>
                      <a:pt x="140" y="262"/>
                    </a:cubicBezTo>
                    <a:cubicBezTo>
                      <a:pt x="225" y="262"/>
                      <a:pt x="261" y="209"/>
                      <a:pt x="264" y="136"/>
                    </a:cubicBezTo>
                    <a:cubicBezTo>
                      <a:pt x="273" y="63"/>
                      <a:pt x="217" y="1"/>
                      <a:pt x="144" y="1"/>
                    </a:cubicBezTo>
                    <a:cubicBezTo>
                      <a:pt x="142" y="1"/>
                      <a:pt x="140" y="1"/>
                      <a:pt x="139" y="1"/>
                    </a:cubicBezTo>
                    <a:cubicBezTo>
                      <a:pt x="135" y="1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0" name="Google Shape;14220;p56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1" name="Google Shape;14221;p56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56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3" name="Google Shape;14223;p56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4" name="Google Shape;14224;p56"/>
              <p:cNvSpPr/>
              <p:nvPr/>
            </p:nvSpPr>
            <p:spPr>
              <a:xfrm>
                <a:off x="6683631" y="4319865"/>
                <a:ext cx="87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2" extrusionOk="0">
                    <a:moveTo>
                      <a:pt x="121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4" y="46"/>
                      <a:pt x="217" y="2"/>
                      <a:pt x="135" y="2"/>
                    </a:cubicBezTo>
                    <a:cubicBezTo>
                      <a:pt x="130" y="1"/>
                      <a:pt x="126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5" name="Google Shape;14225;p56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6" name="Google Shape;14226;p56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56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8" name="Google Shape;14228;p56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7" y="167"/>
                      <a:pt x="310" y="167"/>
                    </a:cubicBezTo>
                    <a:cubicBezTo>
                      <a:pt x="300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9" name="Google Shape;14229;p56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3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0" name="Google Shape;14230;p56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1" name="Google Shape;14231;p56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2" name="Google Shape;14232;p56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3" name="Google Shape;14233;p56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29" y="0"/>
                    </a:moveTo>
                    <a:cubicBezTo>
                      <a:pt x="46" y="0"/>
                      <a:pt x="9" y="52"/>
                      <a:pt x="9" y="129"/>
                    </a:cubicBezTo>
                    <a:cubicBezTo>
                      <a:pt x="0" y="199"/>
                      <a:pt x="54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4" name="Google Shape;14234;p56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5" name="Google Shape;14235;p56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3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6" name="Google Shape;14236;p56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7" name="Google Shape;14237;p56"/>
              <p:cNvSpPr/>
              <p:nvPr/>
            </p:nvSpPr>
            <p:spPr>
              <a:xfrm>
                <a:off x="6617803" y="4240285"/>
                <a:ext cx="90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7" extrusionOk="0">
                    <a:moveTo>
                      <a:pt x="125" y="0"/>
                    </a:moveTo>
                    <a:cubicBezTo>
                      <a:pt x="54" y="0"/>
                      <a:pt x="1" y="63"/>
                      <a:pt x="13" y="132"/>
                    </a:cubicBezTo>
                    <a:cubicBezTo>
                      <a:pt x="7" y="201"/>
                      <a:pt x="61" y="256"/>
                      <a:pt x="125" y="256"/>
                    </a:cubicBezTo>
                    <a:cubicBezTo>
                      <a:pt x="131" y="256"/>
                      <a:pt x="138" y="256"/>
                      <a:pt x="144" y="254"/>
                    </a:cubicBezTo>
                    <a:cubicBezTo>
                      <a:pt x="226" y="251"/>
                      <a:pt x="273" y="207"/>
                      <a:pt x="266" y="123"/>
                    </a:cubicBezTo>
                    <a:cubicBezTo>
                      <a:pt x="269" y="36"/>
                      <a:pt x="215" y="0"/>
                      <a:pt x="144" y="0"/>
                    </a:cubicBezTo>
                    <a:cubicBezTo>
                      <a:pt x="141" y="0"/>
                      <a:pt x="138" y="0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8" name="Google Shape;14238;p56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9" name="Google Shape;14239;p56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3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0" name="Google Shape;14240;p56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6"/>
                    </a:cubicBezTo>
                    <a:cubicBezTo>
                      <a:pt x="2" y="220"/>
                      <a:pt x="65" y="260"/>
                      <a:pt x="128" y="260"/>
                    </a:cubicBezTo>
                    <a:cubicBezTo>
                      <a:pt x="195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1" name="Google Shape;14241;p56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cubicBezTo>
                      <a:pt x="1" y="118"/>
                      <a:pt x="1" y="137"/>
                      <a:pt x="1" y="156"/>
                    </a:cubicBez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2" name="Google Shape;14242;p56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3" name="Google Shape;14243;p56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3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6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4" name="Google Shape;14244;p56"/>
              <p:cNvSpPr/>
              <p:nvPr/>
            </p:nvSpPr>
            <p:spPr>
              <a:xfrm>
                <a:off x="6637415" y="4030448"/>
                <a:ext cx="8058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201" y="0"/>
                    </a:moveTo>
                    <a:lnTo>
                      <a:pt x="0" y="120"/>
                    </a:lnTo>
                    <a:cubicBezTo>
                      <a:pt x="36" y="149"/>
                      <a:pt x="72" y="176"/>
                      <a:pt x="105" y="176"/>
                    </a:cubicBezTo>
                    <a:cubicBezTo>
                      <a:pt x="106" y="176"/>
                      <a:pt x="108" y="176"/>
                      <a:pt x="110" y="176"/>
                    </a:cubicBezTo>
                    <a:cubicBezTo>
                      <a:pt x="157" y="173"/>
                      <a:pt x="198" y="94"/>
                      <a:pt x="242" y="51"/>
                    </a:cubicBezTo>
                    <a:cubicBezTo>
                      <a:pt x="229" y="35"/>
                      <a:pt x="213" y="19"/>
                      <a:pt x="20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5" name="Google Shape;14245;p56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4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6" name="Google Shape;14246;p56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6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7" name="Google Shape;14247;p56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8" name="Google Shape;14248;p56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48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9" name="Google Shape;14249;p56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0" name="Google Shape;14250;p56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1" name="Google Shape;14251;p56"/>
              <p:cNvSpPr/>
              <p:nvPr/>
            </p:nvSpPr>
            <p:spPr>
              <a:xfrm>
                <a:off x="6668714" y="4048062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50" y="0"/>
                    </a:moveTo>
                    <a:cubicBezTo>
                      <a:pt x="145" y="0"/>
                      <a:pt x="140" y="0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ubicBezTo>
                      <a:pt x="55" y="1"/>
                      <a:pt x="1" y="64"/>
                      <a:pt x="7" y="133"/>
                    </a:cubicBezTo>
                    <a:cubicBezTo>
                      <a:pt x="4" y="201"/>
                      <a:pt x="58" y="257"/>
                      <a:pt x="122" y="257"/>
                    </a:cubicBezTo>
                    <a:cubicBezTo>
                      <a:pt x="128" y="257"/>
                      <a:pt x="135" y="256"/>
                      <a:pt x="141" y="255"/>
                    </a:cubicBezTo>
                    <a:cubicBezTo>
                      <a:pt x="223" y="252"/>
                      <a:pt x="270" y="211"/>
                      <a:pt x="267" y="133"/>
                    </a:cubicBezTo>
                    <a:cubicBezTo>
                      <a:pt x="276" y="60"/>
                      <a:pt x="219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2" name="Google Shape;14252;p56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3" name="Google Shape;14253;p56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4" name="Google Shape;14254;p56"/>
              <p:cNvSpPr/>
              <p:nvPr/>
            </p:nvSpPr>
            <p:spPr>
              <a:xfrm>
                <a:off x="6686927" y="4072502"/>
                <a:ext cx="10189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8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7"/>
                    </a:cubicBezTo>
                    <a:cubicBezTo>
                      <a:pt x="243" y="257"/>
                      <a:pt x="303" y="220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5" name="Google Shape;14255;p56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6" name="Google Shape;14256;p56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7" name="Google Shape;14257;p56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8" name="Google Shape;14258;p56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1" y="56"/>
                      <a:pt x="6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9" name="Google Shape;14259;p56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0" name="Google Shape;14260;p56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1" name="Google Shape;14261;p56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2" name="Google Shape;14262;p56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4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3" name="Google Shape;14263;p56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4" name="Google Shape;14264;p56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32" y="256"/>
                    </a:cubicBezTo>
                    <a:cubicBezTo>
                      <a:pt x="135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5" name="Google Shape;14265;p56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6" name="Google Shape;14266;p56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7" name="Google Shape;14267;p56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8" name="Google Shape;14268;p56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9" name="Google Shape;14269;p56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0" name="Google Shape;14270;p56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1" name="Google Shape;14271;p56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2" name="Google Shape;14272;p56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3" name="Google Shape;14273;p56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1" y="1"/>
                    </a:moveTo>
                    <a:cubicBezTo>
                      <a:pt x="54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4" name="Google Shape;14274;p56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51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5" name="Google Shape;14275;p56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6" name="Google Shape;14276;p56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4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7" name="Google Shape;14277;p56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8" name="Google Shape;14278;p56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9" name="Google Shape;14279;p56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0" name="Google Shape;14280;p56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1" name="Google Shape;14281;p56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2" name="Google Shape;14282;p56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9"/>
                    </a:cubicBezTo>
                    <a:cubicBezTo>
                      <a:pt x="1" y="198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3" name="Google Shape;14283;p56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0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4" name="Google Shape;14284;p56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5" name="Google Shape;14285;p56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6" name="Google Shape;14286;p56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9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7" name="Google Shape;14287;p56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5" y="261"/>
                      <a:pt x="143" y="261"/>
                    </a:cubicBezTo>
                    <a:cubicBezTo>
                      <a:pt x="205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8" name="Google Shape;14288;p56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9" name="Google Shape;14289;p56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6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0" name="Google Shape;14290;p56"/>
              <p:cNvSpPr/>
              <p:nvPr/>
            </p:nvSpPr>
            <p:spPr>
              <a:xfrm>
                <a:off x="6860903" y="3896362"/>
                <a:ext cx="8324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2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0" y="191"/>
                      <a:pt x="119" y="192"/>
                      <a:pt x="128" y="192"/>
                    </a:cubicBezTo>
                    <a:cubicBezTo>
                      <a:pt x="195" y="192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1" name="Google Shape;14291;p56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2" name="Google Shape;14292;p56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3" name="Google Shape;14293;p56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4" name="Google Shape;14294;p56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101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5" name="Google Shape;14295;p56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6" name="Google Shape;14296;p56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7" name="Google Shape;14297;p56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8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6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8" name="Google Shape;14298;p56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9" name="Google Shape;14299;p56"/>
              <p:cNvSpPr/>
              <p:nvPr/>
            </p:nvSpPr>
            <p:spPr>
              <a:xfrm>
                <a:off x="6911848" y="3923898"/>
                <a:ext cx="4628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80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80"/>
                    </a:cubicBezTo>
                    <a:lnTo>
                      <a:pt x="138" y="280"/>
                    </a:ln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0" name="Google Shape;14300;p56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1" name="Google Shape;14301;p56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2" name="Google Shape;14302;p56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3" name="Google Shape;14303;p56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4" name="Google Shape;14304;p56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5" name="Google Shape;14305;p56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6" name="Google Shape;14306;p56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3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50"/>
                    </a:cubicBezTo>
                    <a:cubicBezTo>
                      <a:pt x="298" y="153"/>
                      <a:pt x="314" y="65"/>
                      <a:pt x="213" y="18"/>
                    </a:cubicBezTo>
                    <a:cubicBezTo>
                      <a:pt x="194" y="6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7" name="Google Shape;14307;p56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8" name="Google Shape;14308;p56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9" name="Google Shape;14309;p56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0" name="Google Shape;14310;p56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1" name="Google Shape;14311;p56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5" y="167"/>
                      <a:pt x="309" y="167"/>
                    </a:cubicBezTo>
                    <a:cubicBezTo>
                      <a:pt x="299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2" name="Google Shape;14312;p56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3" name="Google Shape;14313;p56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4" name="Google Shape;14314;p56"/>
              <p:cNvSpPr/>
              <p:nvPr/>
            </p:nvSpPr>
            <p:spPr>
              <a:xfrm>
                <a:off x="6911614" y="4193337"/>
                <a:ext cx="4861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8" extrusionOk="0">
                    <a:moveTo>
                      <a:pt x="129" y="0"/>
                    </a:moveTo>
                    <a:cubicBezTo>
                      <a:pt x="70" y="85"/>
                      <a:pt x="1" y="141"/>
                      <a:pt x="7" y="185"/>
                    </a:cubicBezTo>
                    <a:cubicBezTo>
                      <a:pt x="10" y="195"/>
                      <a:pt x="13" y="201"/>
                      <a:pt x="17" y="207"/>
                    </a:cubicBezTo>
                    <a:lnTo>
                      <a:pt x="145" y="129"/>
                    </a:lnTo>
                    <a:lnTo>
                      <a:pt x="145" y="19"/>
                    </a:lnTo>
                    <a:cubicBezTo>
                      <a:pt x="142" y="13"/>
                      <a:pt x="136" y="7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5" name="Google Shape;14315;p56"/>
              <p:cNvSpPr/>
              <p:nvPr/>
            </p:nvSpPr>
            <p:spPr>
              <a:xfrm>
                <a:off x="6624162" y="4180984"/>
                <a:ext cx="109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56" extrusionOk="0">
                    <a:moveTo>
                      <a:pt x="152" y="1"/>
                    </a:moveTo>
                    <a:cubicBezTo>
                      <a:pt x="149" y="1"/>
                      <a:pt x="147" y="1"/>
                      <a:pt x="144" y="2"/>
                    </a:cubicBezTo>
                    <a:cubicBezTo>
                      <a:pt x="91" y="8"/>
                      <a:pt x="50" y="83"/>
                      <a:pt x="0" y="130"/>
                    </a:cubicBezTo>
                    <a:cubicBezTo>
                      <a:pt x="47" y="174"/>
                      <a:pt x="91" y="255"/>
                      <a:pt x="135" y="255"/>
                    </a:cubicBezTo>
                    <a:cubicBezTo>
                      <a:pt x="188" y="255"/>
                      <a:pt x="242" y="190"/>
                      <a:pt x="329" y="127"/>
                    </a:cubicBezTo>
                    <a:cubicBezTo>
                      <a:pt x="250" y="71"/>
                      <a:pt x="195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6" name="Google Shape;14316;p56"/>
              <p:cNvSpPr/>
              <p:nvPr/>
            </p:nvSpPr>
            <p:spPr>
              <a:xfrm>
                <a:off x="6637415" y="4030548"/>
                <a:ext cx="8058" cy="57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4" extrusionOk="0">
                    <a:moveTo>
                      <a:pt x="201" y="1"/>
                    </a:moveTo>
                    <a:lnTo>
                      <a:pt x="0" y="120"/>
                    </a:lnTo>
                    <a:cubicBezTo>
                      <a:pt x="36" y="146"/>
                      <a:pt x="72" y="173"/>
                      <a:pt x="105" y="173"/>
                    </a:cubicBezTo>
                    <a:cubicBezTo>
                      <a:pt x="106" y="173"/>
                      <a:pt x="108" y="173"/>
                      <a:pt x="110" y="173"/>
                    </a:cubicBezTo>
                    <a:cubicBezTo>
                      <a:pt x="157" y="170"/>
                      <a:pt x="201" y="91"/>
                      <a:pt x="242" y="48"/>
                    </a:cubicBezTo>
                    <a:cubicBezTo>
                      <a:pt x="229" y="32"/>
                      <a:pt x="213" y="16"/>
                      <a:pt x="20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7" name="Google Shape;14317;p56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8" name="Google Shape;14318;p56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9" name="Google Shape;14319;p56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0" name="Google Shape;14320;p56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1" name="Google Shape;14321;p56"/>
              <p:cNvSpPr/>
              <p:nvPr/>
            </p:nvSpPr>
            <p:spPr>
              <a:xfrm>
                <a:off x="6736206" y="4293394"/>
                <a:ext cx="9024" cy="1005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02" extrusionOk="0">
                    <a:moveTo>
                      <a:pt x="129" y="1"/>
                    </a:moveTo>
                    <a:cubicBezTo>
                      <a:pt x="73" y="79"/>
                      <a:pt x="1" y="139"/>
                      <a:pt x="7" y="182"/>
                    </a:cubicBezTo>
                    <a:cubicBezTo>
                      <a:pt x="17" y="226"/>
                      <a:pt x="73" y="264"/>
                      <a:pt x="120" y="301"/>
                    </a:cubicBezTo>
                    <a:lnTo>
                      <a:pt x="236" y="229"/>
                    </a:lnTo>
                    <a:cubicBezTo>
                      <a:pt x="252" y="214"/>
                      <a:pt x="261" y="195"/>
                      <a:pt x="267" y="170"/>
                    </a:cubicBezTo>
                    <a:cubicBezTo>
                      <a:pt x="270" y="126"/>
                      <a:pt x="195" y="76"/>
                      <a:pt x="12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2" name="Google Shape;14322;p56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4"/>
                      <a:pt x="52" y="262"/>
                      <a:pt x="126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3" name="Google Shape;14323;p56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0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4" name="Google Shape;14324;p56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5" name="Google Shape;14325;p56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6" name="Google Shape;14326;p56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5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7" name="Google Shape;14327;p56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8" name="Google Shape;14328;p56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9" name="Google Shape;14329;p56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0" name="Google Shape;14330;p56"/>
              <p:cNvSpPr/>
              <p:nvPr/>
            </p:nvSpPr>
            <p:spPr>
              <a:xfrm>
                <a:off x="6902325" y="4175789"/>
                <a:ext cx="108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27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1" name="Google Shape;14331;p56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98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2" name="Google Shape;14332;p56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3" name="Google Shape;14333;p56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4" name="Google Shape;14334;p56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5" name="Google Shape;14335;p56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6" name="Google Shape;14336;p56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7" name="Google Shape;14337;p56"/>
              <p:cNvSpPr/>
              <p:nvPr/>
            </p:nvSpPr>
            <p:spPr>
              <a:xfrm>
                <a:off x="6845687" y="4229863"/>
                <a:ext cx="8691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7" extrusionOk="0">
                    <a:moveTo>
                      <a:pt x="141" y="0"/>
                    </a:moveTo>
                    <a:cubicBezTo>
                      <a:pt x="76" y="79"/>
                      <a:pt x="0" y="135"/>
                      <a:pt x="7" y="179"/>
                    </a:cubicBezTo>
                    <a:cubicBezTo>
                      <a:pt x="19" y="213"/>
                      <a:pt x="41" y="245"/>
                      <a:pt x="69" y="267"/>
                    </a:cubicBezTo>
                    <a:lnTo>
                      <a:pt x="260" y="151"/>
                    </a:lnTo>
                    <a:cubicBezTo>
                      <a:pt x="242" y="113"/>
                      <a:pt x="188" y="6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8" name="Google Shape;14338;p56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9" name="Google Shape;14339;p56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19"/>
                    </a:cubicBezTo>
                    <a:cubicBezTo>
                      <a:pt x="4" y="214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0" name="Google Shape;14340;p56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0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3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1" name="Google Shape;14341;p56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2" name="Google Shape;14342;p56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3" name="Google Shape;14343;p56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4" name="Google Shape;14344;p56"/>
              <p:cNvSpPr/>
              <p:nvPr/>
            </p:nvSpPr>
            <p:spPr>
              <a:xfrm>
                <a:off x="6622498" y="4363384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5" y="0"/>
                    </a:moveTo>
                    <a:cubicBezTo>
                      <a:pt x="48" y="0"/>
                      <a:pt x="0" y="52"/>
                      <a:pt x="0" y="127"/>
                    </a:cubicBezTo>
                    <a:cubicBezTo>
                      <a:pt x="3" y="196"/>
                      <a:pt x="35" y="252"/>
                      <a:pt x="94" y="262"/>
                    </a:cubicBezTo>
                    <a:lnTo>
                      <a:pt x="282" y="149"/>
                    </a:lnTo>
                    <a:lnTo>
                      <a:pt x="282" y="102"/>
                    </a:lnTo>
                    <a:cubicBezTo>
                      <a:pt x="235" y="67"/>
                      <a:pt x="188" y="11"/>
                      <a:pt x="132" y="1"/>
                    </a:cubicBezTo>
                    <a:cubicBezTo>
                      <a:pt x="126" y="1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5" name="Google Shape;14345;p56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6" name="Google Shape;14346;p56"/>
              <p:cNvSpPr/>
              <p:nvPr/>
            </p:nvSpPr>
            <p:spPr>
              <a:xfrm>
                <a:off x="6860903" y="3896362"/>
                <a:ext cx="8324" cy="642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3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1" y="191"/>
                      <a:pt x="121" y="193"/>
                      <a:pt x="131" y="193"/>
                    </a:cubicBezTo>
                    <a:cubicBezTo>
                      <a:pt x="196" y="193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7" name="Google Shape;14347;p56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8" name="Google Shape;14348;p56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9" name="Google Shape;14349;p56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8" y="0"/>
                      <a:pt x="46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0" name="Google Shape;14350;p56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1" name="Google Shape;14351;p56"/>
              <p:cNvSpPr/>
              <p:nvPr/>
            </p:nvSpPr>
            <p:spPr>
              <a:xfrm>
                <a:off x="6753554" y="4117986"/>
                <a:ext cx="962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26" extrusionOk="0">
                    <a:moveTo>
                      <a:pt x="129" y="1"/>
                    </a:moveTo>
                    <a:cubicBezTo>
                      <a:pt x="72" y="85"/>
                      <a:pt x="16" y="135"/>
                      <a:pt x="10" y="192"/>
                    </a:cubicBezTo>
                    <a:cubicBezTo>
                      <a:pt x="1" y="264"/>
                      <a:pt x="56" y="325"/>
                      <a:pt x="125" y="325"/>
                    </a:cubicBezTo>
                    <a:cubicBezTo>
                      <a:pt x="131" y="325"/>
                      <a:pt x="138" y="325"/>
                      <a:pt x="144" y="324"/>
                    </a:cubicBezTo>
                    <a:cubicBezTo>
                      <a:pt x="220" y="314"/>
                      <a:pt x="288" y="261"/>
                      <a:pt x="267" y="176"/>
                    </a:cubicBezTo>
                    <a:cubicBezTo>
                      <a:pt x="251" y="123"/>
                      <a:pt x="191" y="79"/>
                      <a:pt x="12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2" name="Google Shape;14352;p56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3" name="Google Shape;14353;p56"/>
              <p:cNvSpPr/>
              <p:nvPr/>
            </p:nvSpPr>
            <p:spPr>
              <a:xfrm>
                <a:off x="6616538" y="4371542"/>
                <a:ext cx="1698" cy="599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38" y="161"/>
                    </a:lnTo>
                    <a:cubicBezTo>
                      <a:pt x="47" y="136"/>
                      <a:pt x="51" y="111"/>
                      <a:pt x="47" y="85"/>
                    </a:cubicBezTo>
                    <a:cubicBezTo>
                      <a:pt x="38" y="54"/>
                      <a:pt x="22" y="26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4" name="Google Shape;14354;p56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5" name="Google Shape;14355;p56"/>
              <p:cNvSpPr/>
              <p:nvPr/>
            </p:nvSpPr>
            <p:spPr>
              <a:xfrm>
                <a:off x="6904555" y="4156577"/>
                <a:ext cx="9623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5" extrusionOk="0">
                    <a:moveTo>
                      <a:pt x="127" y="1"/>
                    </a:moveTo>
                    <a:cubicBezTo>
                      <a:pt x="57" y="1"/>
                      <a:pt x="0" y="61"/>
                      <a:pt x="9" y="130"/>
                    </a:cubicBezTo>
                    <a:cubicBezTo>
                      <a:pt x="12" y="202"/>
                      <a:pt x="47" y="264"/>
                      <a:pt x="116" y="264"/>
                    </a:cubicBezTo>
                    <a:cubicBezTo>
                      <a:pt x="125" y="264"/>
                      <a:pt x="134" y="263"/>
                      <a:pt x="144" y="261"/>
                    </a:cubicBezTo>
                    <a:cubicBezTo>
                      <a:pt x="197" y="252"/>
                      <a:pt x="241" y="196"/>
                      <a:pt x="288" y="158"/>
                    </a:cubicBezTo>
                    <a:cubicBezTo>
                      <a:pt x="266" y="45"/>
                      <a:pt x="210" y="4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6" name="Google Shape;14356;p56"/>
              <p:cNvSpPr/>
              <p:nvPr/>
            </p:nvSpPr>
            <p:spPr>
              <a:xfrm>
                <a:off x="6616538" y="4285469"/>
                <a:ext cx="586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1" extrusionOk="0">
                    <a:moveTo>
                      <a:pt x="35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4"/>
                      <a:pt x="10" y="7"/>
                      <a:pt x="0" y="10"/>
                    </a:cubicBezTo>
                    <a:lnTo>
                      <a:pt x="0" y="261"/>
                    </a:lnTo>
                    <a:lnTo>
                      <a:pt x="22" y="261"/>
                    </a:lnTo>
                    <a:cubicBezTo>
                      <a:pt x="76" y="254"/>
                      <a:pt x="123" y="198"/>
                      <a:pt x="173" y="163"/>
                    </a:cubicBezTo>
                    <a:cubicBezTo>
                      <a:pt x="173" y="145"/>
                      <a:pt x="173" y="126"/>
                      <a:pt x="176" y="104"/>
                    </a:cubicBezTo>
                    <a:cubicBezTo>
                      <a:pt x="127" y="67"/>
                      <a:pt x="78" y="0"/>
                      <a:pt x="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7" name="Google Shape;14357;p56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6"/>
                      <a:pt x="4" y="128"/>
                    </a:cubicBezTo>
                    <a:cubicBezTo>
                      <a:pt x="1" y="202"/>
                      <a:pt x="57" y="263"/>
                      <a:pt x="133" y="263"/>
                    </a:cubicBezTo>
                    <a:cubicBezTo>
                      <a:pt x="135" y="263"/>
                      <a:pt x="137" y="263"/>
                      <a:pt x="138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8" name="Google Shape;14358;p56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9" name="Google Shape;14359;p56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102"/>
                    </a:cubicBezTo>
                    <a:cubicBezTo>
                      <a:pt x="0" y="118"/>
                      <a:pt x="0" y="134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0" name="Google Shape;14360;p56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1" name="Google Shape;14361;p56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2" name="Google Shape;14362;p56"/>
              <p:cNvSpPr/>
              <p:nvPr/>
            </p:nvSpPr>
            <p:spPr>
              <a:xfrm>
                <a:off x="6698747" y="4271318"/>
                <a:ext cx="87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0" extrusionOk="0">
                    <a:moveTo>
                      <a:pt x="129" y="0"/>
                    </a:moveTo>
                    <a:cubicBezTo>
                      <a:pt x="65" y="0"/>
                      <a:pt x="1" y="43"/>
                      <a:pt x="1" y="128"/>
                    </a:cubicBezTo>
                    <a:cubicBezTo>
                      <a:pt x="4" y="201"/>
                      <a:pt x="37" y="260"/>
                      <a:pt x="123" y="260"/>
                    </a:cubicBezTo>
                    <a:cubicBezTo>
                      <a:pt x="125" y="260"/>
                      <a:pt x="127" y="259"/>
                      <a:pt x="129" y="259"/>
                    </a:cubicBezTo>
                    <a:cubicBezTo>
                      <a:pt x="132" y="259"/>
                      <a:pt x="134" y="260"/>
                      <a:pt x="137" y="260"/>
                    </a:cubicBezTo>
                    <a:cubicBezTo>
                      <a:pt x="219" y="260"/>
                      <a:pt x="255" y="207"/>
                      <a:pt x="258" y="134"/>
                    </a:cubicBezTo>
                    <a:cubicBezTo>
                      <a:pt x="261" y="4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3" name="Google Shape;14363;p56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4" name="Google Shape;14364;p56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5" name="Google Shape;14365;p56"/>
              <p:cNvSpPr/>
              <p:nvPr/>
            </p:nvSpPr>
            <p:spPr>
              <a:xfrm>
                <a:off x="6700213" y="4199497"/>
                <a:ext cx="10056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192" y="0"/>
                    </a:moveTo>
                    <a:cubicBezTo>
                      <a:pt x="161" y="6"/>
                      <a:pt x="129" y="13"/>
                      <a:pt x="101" y="25"/>
                    </a:cubicBezTo>
                    <a:cubicBezTo>
                      <a:pt x="23" y="72"/>
                      <a:pt x="1" y="144"/>
                      <a:pt x="51" y="220"/>
                    </a:cubicBezTo>
                    <a:cubicBezTo>
                      <a:pt x="70" y="262"/>
                      <a:pt x="111" y="284"/>
                      <a:pt x="152" y="284"/>
                    </a:cubicBezTo>
                    <a:cubicBezTo>
                      <a:pt x="178" y="284"/>
                      <a:pt x="205" y="275"/>
                      <a:pt x="226" y="257"/>
                    </a:cubicBezTo>
                    <a:cubicBezTo>
                      <a:pt x="302" y="204"/>
                      <a:pt x="295" y="132"/>
                      <a:pt x="258" y="63"/>
                    </a:cubicBezTo>
                    <a:cubicBezTo>
                      <a:pt x="239" y="38"/>
                      <a:pt x="217" y="19"/>
                      <a:pt x="19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6" name="Google Shape;14366;p56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7" name="Google Shape;14367;p56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8" name="Google Shape;14368;p56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9" name="Google Shape;14369;p56"/>
              <p:cNvSpPr/>
              <p:nvPr/>
            </p:nvSpPr>
            <p:spPr>
              <a:xfrm>
                <a:off x="6769104" y="4200828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29"/>
                    </a:cubicBezTo>
                    <a:cubicBezTo>
                      <a:pt x="9" y="206"/>
                      <a:pt x="45" y="258"/>
                      <a:pt x="128" y="258"/>
                    </a:cubicBezTo>
                    <a:cubicBezTo>
                      <a:pt x="130" y="258"/>
                      <a:pt x="132" y="258"/>
                      <a:pt x="135" y="258"/>
                    </a:cubicBezTo>
                    <a:cubicBezTo>
                      <a:pt x="139" y="258"/>
                      <a:pt x="144" y="258"/>
                      <a:pt x="148" y="258"/>
                    </a:cubicBezTo>
                    <a:cubicBezTo>
                      <a:pt x="229" y="258"/>
                      <a:pt x="263" y="204"/>
                      <a:pt x="263" y="133"/>
                    </a:cubicBezTo>
                    <a:cubicBezTo>
                      <a:pt x="272" y="61"/>
                      <a:pt x="216" y="1"/>
                      <a:pt x="145" y="1"/>
                    </a:cubicBezTo>
                    <a:cubicBezTo>
                      <a:pt x="142" y="1"/>
                      <a:pt x="138" y="1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0" name="Google Shape;14370;p56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1" name="Google Shape;14371;p56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2" name="Google Shape;14372;p56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3" name="Google Shape;14373;p56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4" name="Google Shape;14374;p56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5" name="Google Shape;14375;p56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6" name="Google Shape;14376;p56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3"/>
                    </a:cubicBezTo>
                    <a:cubicBezTo>
                      <a:pt x="2" y="218"/>
                      <a:pt x="65" y="260"/>
                      <a:pt x="129" y="260"/>
                    </a:cubicBezTo>
                    <a:cubicBezTo>
                      <a:pt x="196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7" name="Google Shape;14377;p56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8" name="Google Shape;14378;p56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9" name="Google Shape;14379;p56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0" name="Google Shape;14380;p56"/>
              <p:cNvSpPr/>
              <p:nvPr/>
            </p:nvSpPr>
            <p:spPr>
              <a:xfrm>
                <a:off x="6616538" y="4151815"/>
                <a:ext cx="6826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63" y="0"/>
                    </a:moveTo>
                    <a:cubicBezTo>
                      <a:pt x="41" y="0"/>
                      <a:pt x="19" y="6"/>
                      <a:pt x="0" y="16"/>
                    </a:cubicBezTo>
                    <a:lnTo>
                      <a:pt x="0" y="254"/>
                    </a:lnTo>
                    <a:cubicBezTo>
                      <a:pt x="14" y="260"/>
                      <a:pt x="28" y="262"/>
                      <a:pt x="42" y="262"/>
                    </a:cubicBezTo>
                    <a:cubicBezTo>
                      <a:pt x="50" y="262"/>
                      <a:pt x="58" y="261"/>
                      <a:pt x="66" y="260"/>
                    </a:cubicBezTo>
                    <a:cubicBezTo>
                      <a:pt x="126" y="235"/>
                      <a:pt x="170" y="188"/>
                      <a:pt x="189" y="129"/>
                    </a:cubicBezTo>
                    <a:cubicBezTo>
                      <a:pt x="204" y="53"/>
                      <a:pt x="141" y="0"/>
                      <a:pt x="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1" name="Google Shape;14381;p56"/>
              <p:cNvSpPr/>
              <p:nvPr/>
            </p:nvSpPr>
            <p:spPr>
              <a:xfrm>
                <a:off x="6633685" y="4298521"/>
                <a:ext cx="9290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3" extrusionOk="0">
                    <a:moveTo>
                      <a:pt x="121" y="0"/>
                    </a:moveTo>
                    <a:cubicBezTo>
                      <a:pt x="54" y="0"/>
                      <a:pt x="1" y="62"/>
                      <a:pt x="12" y="132"/>
                    </a:cubicBezTo>
                    <a:cubicBezTo>
                      <a:pt x="21" y="182"/>
                      <a:pt x="81" y="226"/>
                      <a:pt x="119" y="273"/>
                    </a:cubicBezTo>
                    <a:lnTo>
                      <a:pt x="175" y="273"/>
                    </a:lnTo>
                    <a:cubicBezTo>
                      <a:pt x="209" y="226"/>
                      <a:pt x="278" y="173"/>
                      <a:pt x="272" y="129"/>
                    </a:cubicBezTo>
                    <a:cubicBezTo>
                      <a:pt x="253" y="69"/>
                      <a:pt x="206" y="22"/>
                      <a:pt x="147" y="3"/>
                    </a:cubicBezTo>
                    <a:cubicBezTo>
                      <a:pt x="138" y="1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2" name="Google Shape;14382;p56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3" name="Google Shape;14383;p56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4" name="Google Shape;14384;p56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5" name="Google Shape;14385;p56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6" name="Google Shape;14386;p56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7" name="Google Shape;14387;p56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8" name="Google Shape;14388;p56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48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9" name="Google Shape;14389;p56"/>
              <p:cNvSpPr/>
              <p:nvPr/>
            </p:nvSpPr>
            <p:spPr>
              <a:xfrm>
                <a:off x="6704907" y="4191072"/>
                <a:ext cx="86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2" extrusionOk="0">
                    <a:moveTo>
                      <a:pt x="116" y="1"/>
                    </a:moveTo>
                    <a:cubicBezTo>
                      <a:pt x="59" y="1"/>
                      <a:pt x="10" y="45"/>
                      <a:pt x="7" y="103"/>
                    </a:cubicBezTo>
                    <a:cubicBezTo>
                      <a:pt x="1" y="150"/>
                      <a:pt x="32" y="200"/>
                      <a:pt x="51" y="250"/>
                    </a:cubicBezTo>
                    <a:cubicBezTo>
                      <a:pt x="74" y="252"/>
                      <a:pt x="99" y="261"/>
                      <a:pt x="120" y="261"/>
                    </a:cubicBezTo>
                    <a:cubicBezTo>
                      <a:pt x="128" y="261"/>
                      <a:pt x="136" y="260"/>
                      <a:pt x="142" y="256"/>
                    </a:cubicBezTo>
                    <a:cubicBezTo>
                      <a:pt x="189" y="225"/>
                      <a:pt x="258" y="181"/>
                      <a:pt x="261" y="140"/>
                    </a:cubicBezTo>
                    <a:cubicBezTo>
                      <a:pt x="261" y="97"/>
                      <a:pt x="205" y="28"/>
                      <a:pt x="157" y="9"/>
                    </a:cubicBezTo>
                    <a:cubicBezTo>
                      <a:pt x="144" y="3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0" name="Google Shape;14390;p56"/>
              <p:cNvSpPr/>
              <p:nvPr/>
            </p:nvSpPr>
            <p:spPr>
              <a:xfrm>
                <a:off x="6706472" y="4199397"/>
                <a:ext cx="13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0"/>
                    </a:moveTo>
                    <a:lnTo>
                      <a:pt x="4" y="3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1" name="Google Shape;14391;p56"/>
              <p:cNvSpPr/>
              <p:nvPr/>
            </p:nvSpPr>
            <p:spPr>
              <a:xfrm>
                <a:off x="6706006" y="4133868"/>
                <a:ext cx="88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90" extrusionOk="0">
                    <a:moveTo>
                      <a:pt x="103" y="0"/>
                    </a:moveTo>
                    <a:cubicBezTo>
                      <a:pt x="68" y="53"/>
                      <a:pt x="15" y="100"/>
                      <a:pt x="5" y="157"/>
                    </a:cubicBezTo>
                    <a:cubicBezTo>
                      <a:pt x="1" y="246"/>
                      <a:pt x="66" y="290"/>
                      <a:pt x="131" y="290"/>
                    </a:cubicBezTo>
                    <a:cubicBezTo>
                      <a:pt x="198" y="290"/>
                      <a:pt x="266" y="243"/>
                      <a:pt x="256" y="150"/>
                    </a:cubicBezTo>
                    <a:cubicBezTo>
                      <a:pt x="244" y="94"/>
                      <a:pt x="190" y="5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2" name="Google Shape;14392;p56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81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3" name="Google Shape;14393;p56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4" name="Google Shape;14394;p56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5" name="Google Shape;14395;p56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5" y="258"/>
                      <a:pt x="121" y="258"/>
                    </a:cubicBezTo>
                    <a:cubicBezTo>
                      <a:pt x="126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6" name="Google Shape;14396;p56"/>
              <p:cNvSpPr/>
              <p:nvPr/>
            </p:nvSpPr>
            <p:spPr>
              <a:xfrm>
                <a:off x="6810225" y="4134568"/>
                <a:ext cx="105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6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2"/>
                      <a:pt x="47" y="265"/>
                      <a:pt x="119" y="265"/>
                    </a:cubicBezTo>
                    <a:cubicBezTo>
                      <a:pt x="124" y="265"/>
                      <a:pt x="129" y="265"/>
                      <a:pt x="135" y="264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7" name="Google Shape;14397;p56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8" name="Google Shape;14398;p56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9" name="Google Shape;14399;p56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41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0" name="Google Shape;14400;p56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0" y="1"/>
                    </a:moveTo>
                    <a:cubicBezTo>
                      <a:pt x="52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1" name="Google Shape;14401;p56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5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5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2" name="Google Shape;14402;p56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3" name="Google Shape;14403;p56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4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4" name="Google Shape;14404;p56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5" name="Google Shape;14405;p56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6" name="Google Shape;14406;p56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7" name="Google Shape;14407;p56"/>
              <p:cNvSpPr/>
              <p:nvPr/>
            </p:nvSpPr>
            <p:spPr>
              <a:xfrm>
                <a:off x="6778094" y="4265191"/>
                <a:ext cx="9157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0" extrusionOk="0">
                    <a:moveTo>
                      <a:pt x="155" y="1"/>
                    </a:moveTo>
                    <a:cubicBezTo>
                      <a:pt x="150" y="1"/>
                      <a:pt x="145" y="1"/>
                      <a:pt x="141" y="2"/>
                    </a:cubicBezTo>
                    <a:cubicBezTo>
                      <a:pt x="136" y="1"/>
                      <a:pt x="131" y="1"/>
                      <a:pt x="126" y="1"/>
                    </a:cubicBezTo>
                    <a:cubicBezTo>
                      <a:pt x="55" y="1"/>
                      <a:pt x="0" y="63"/>
                      <a:pt x="9" y="133"/>
                    </a:cubicBezTo>
                    <a:cubicBezTo>
                      <a:pt x="3" y="200"/>
                      <a:pt x="57" y="259"/>
                      <a:pt x="126" y="259"/>
                    </a:cubicBezTo>
                    <a:cubicBezTo>
                      <a:pt x="131" y="259"/>
                      <a:pt x="136" y="259"/>
                      <a:pt x="141" y="258"/>
                    </a:cubicBezTo>
                    <a:cubicBezTo>
                      <a:pt x="216" y="255"/>
                      <a:pt x="269" y="218"/>
                      <a:pt x="269" y="130"/>
                    </a:cubicBezTo>
                    <a:cubicBezTo>
                      <a:pt x="275" y="60"/>
                      <a:pt x="221" y="1"/>
                      <a:pt x="15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8" name="Google Shape;14408;p56"/>
              <p:cNvSpPr/>
              <p:nvPr/>
            </p:nvSpPr>
            <p:spPr>
              <a:xfrm>
                <a:off x="6660889" y="4348900"/>
                <a:ext cx="3463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4" extrusionOk="0">
                    <a:moveTo>
                      <a:pt x="104" y="1"/>
                    </a:moveTo>
                    <a:cubicBezTo>
                      <a:pt x="60" y="1"/>
                      <a:pt x="22" y="26"/>
                      <a:pt x="0" y="64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9" name="Google Shape;14409;p56"/>
              <p:cNvSpPr/>
              <p:nvPr/>
            </p:nvSpPr>
            <p:spPr>
              <a:xfrm>
                <a:off x="6616538" y="4107131"/>
                <a:ext cx="2864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233" extrusionOk="0">
                    <a:moveTo>
                      <a:pt x="0" y="1"/>
                    </a:moveTo>
                    <a:lnTo>
                      <a:pt x="0" y="233"/>
                    </a:lnTo>
                    <a:cubicBezTo>
                      <a:pt x="54" y="220"/>
                      <a:pt x="85" y="167"/>
                      <a:pt x="73" y="117"/>
                    </a:cubicBezTo>
                    <a:cubicBezTo>
                      <a:pt x="60" y="73"/>
                      <a:pt x="35" y="32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0" name="Google Shape;14410;p56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1" name="Google Shape;14411;p56"/>
              <p:cNvSpPr/>
              <p:nvPr/>
            </p:nvSpPr>
            <p:spPr>
              <a:xfrm>
                <a:off x="6671511" y="4339244"/>
                <a:ext cx="7758" cy="52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57" extrusionOk="0">
                    <a:moveTo>
                      <a:pt x="171" y="1"/>
                    </a:moveTo>
                    <a:cubicBezTo>
                      <a:pt x="166" y="1"/>
                      <a:pt x="160" y="1"/>
                      <a:pt x="155" y="3"/>
                    </a:cubicBezTo>
                    <a:cubicBezTo>
                      <a:pt x="98" y="9"/>
                      <a:pt x="51" y="62"/>
                      <a:pt x="1" y="97"/>
                    </a:cubicBezTo>
                    <a:cubicBezTo>
                      <a:pt x="1" y="115"/>
                      <a:pt x="1" y="134"/>
                      <a:pt x="1" y="153"/>
                    </a:cubicBezTo>
                    <a:cubicBezTo>
                      <a:pt x="4" y="153"/>
                      <a:pt x="4" y="156"/>
                      <a:pt x="7" y="156"/>
                    </a:cubicBezTo>
                    <a:lnTo>
                      <a:pt x="233" y="21"/>
                    </a:lnTo>
                    <a:cubicBezTo>
                      <a:pt x="216" y="9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2" name="Google Shape;14412;p56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3" name="Google Shape;14413;p56"/>
              <p:cNvSpPr/>
              <p:nvPr/>
            </p:nvSpPr>
            <p:spPr>
              <a:xfrm>
                <a:off x="6895465" y="4197399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2" y="0"/>
                    </a:moveTo>
                    <a:cubicBezTo>
                      <a:pt x="49" y="0"/>
                      <a:pt x="12" y="60"/>
                      <a:pt x="6" y="126"/>
                    </a:cubicBezTo>
                    <a:cubicBezTo>
                      <a:pt x="1" y="199"/>
                      <a:pt x="44" y="262"/>
                      <a:pt x="114" y="262"/>
                    </a:cubicBezTo>
                    <a:cubicBezTo>
                      <a:pt x="119" y="262"/>
                      <a:pt x="124" y="261"/>
                      <a:pt x="129" y="261"/>
                    </a:cubicBezTo>
                    <a:cubicBezTo>
                      <a:pt x="182" y="254"/>
                      <a:pt x="232" y="198"/>
                      <a:pt x="282" y="167"/>
                    </a:cubicBezTo>
                    <a:cubicBezTo>
                      <a:pt x="282" y="148"/>
                      <a:pt x="282" y="129"/>
                      <a:pt x="282" y="110"/>
                    </a:cubicBezTo>
                    <a:cubicBezTo>
                      <a:pt x="235" y="73"/>
                      <a:pt x="191" y="16"/>
                      <a:pt x="138" y="4"/>
                    </a:cubicBezTo>
                    <a:cubicBezTo>
                      <a:pt x="129" y="1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4" name="Google Shape;14414;p56"/>
              <p:cNvSpPr/>
              <p:nvPr/>
            </p:nvSpPr>
            <p:spPr>
              <a:xfrm>
                <a:off x="6887840" y="4135067"/>
                <a:ext cx="94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6" extrusionOk="0">
                    <a:moveTo>
                      <a:pt x="174" y="0"/>
                    </a:moveTo>
                    <a:cubicBezTo>
                      <a:pt x="167" y="0"/>
                      <a:pt x="161" y="1"/>
                      <a:pt x="154" y="2"/>
                    </a:cubicBezTo>
                    <a:cubicBezTo>
                      <a:pt x="101" y="8"/>
                      <a:pt x="54" y="64"/>
                      <a:pt x="4" y="96"/>
                    </a:cubicBezTo>
                    <a:cubicBezTo>
                      <a:pt x="4" y="114"/>
                      <a:pt x="4" y="133"/>
                      <a:pt x="0" y="152"/>
                    </a:cubicBezTo>
                    <a:cubicBezTo>
                      <a:pt x="51" y="187"/>
                      <a:pt x="94" y="243"/>
                      <a:pt x="151" y="252"/>
                    </a:cubicBezTo>
                    <a:cubicBezTo>
                      <a:pt x="160" y="255"/>
                      <a:pt x="169" y="256"/>
                      <a:pt x="178" y="256"/>
                    </a:cubicBezTo>
                    <a:cubicBezTo>
                      <a:pt x="242" y="256"/>
                      <a:pt x="277" y="197"/>
                      <a:pt x="279" y="130"/>
                    </a:cubicBezTo>
                    <a:cubicBezTo>
                      <a:pt x="282" y="59"/>
                      <a:pt x="241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5" name="Google Shape;14415;p56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0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6" name="Google Shape;14416;p56"/>
              <p:cNvSpPr/>
              <p:nvPr/>
            </p:nvSpPr>
            <p:spPr>
              <a:xfrm>
                <a:off x="6616538" y="4346802"/>
                <a:ext cx="90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31" y="1"/>
                    </a:moveTo>
                    <a:cubicBezTo>
                      <a:pt x="74" y="1"/>
                      <a:pt x="22" y="38"/>
                      <a:pt x="0" y="92"/>
                    </a:cubicBezTo>
                    <a:lnTo>
                      <a:pt x="0" y="167"/>
                    </a:lnTo>
                    <a:cubicBezTo>
                      <a:pt x="41" y="202"/>
                      <a:pt x="79" y="242"/>
                      <a:pt x="123" y="255"/>
                    </a:cubicBezTo>
                    <a:cubicBezTo>
                      <a:pt x="135" y="258"/>
                      <a:pt x="147" y="260"/>
                      <a:pt x="157" y="260"/>
                    </a:cubicBezTo>
                    <a:cubicBezTo>
                      <a:pt x="223" y="260"/>
                      <a:pt x="258" y="205"/>
                      <a:pt x="261" y="133"/>
                    </a:cubicBezTo>
                    <a:cubicBezTo>
                      <a:pt x="273" y="62"/>
                      <a:pt x="216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ubicBezTo>
                      <a:pt x="136" y="1"/>
                      <a:pt x="134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7" name="Google Shape;14417;p56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6" y="261"/>
                      <a:pt x="143" y="261"/>
                    </a:cubicBezTo>
                    <a:cubicBezTo>
                      <a:pt x="208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8" name="Google Shape;14418;p56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9" name="Google Shape;14419;p56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0" name="Google Shape;14420;p56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1" name="Google Shape;14421;p56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2" name="Google Shape;14422;p56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3" name="Google Shape;14423;p56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3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4" name="Google Shape;14424;p56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5" name="Google Shape;14425;p56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0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6" name="Google Shape;14426;p56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7" name="Google Shape;14427;p56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8" name="Google Shape;14428;p56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0" y="56"/>
                      <a:pt x="3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9" name="Google Shape;14429;p56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0" name="Google Shape;14430;p56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9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1" name="Google Shape;14431;p56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3" y="51"/>
                      <a:pt x="1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9"/>
                      <a:pt x="232" y="199"/>
                      <a:pt x="279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2" name="Google Shape;14432;p56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3" name="Google Shape;14433;p56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4" name="Google Shape;14434;p56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5" name="Google Shape;14435;p56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6" name="Google Shape;14436;p56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lnTo>
                      <a:pt x="1" y="156"/>
                    </a:ln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7" name="Google Shape;14437;p56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8" name="Google Shape;14438;p56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6"/>
                      <a:pt x="260" y="186"/>
                      <a:pt x="267" y="133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9" name="Google Shape;14439;p56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0" name="Google Shape;14440;p56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1" name="Google Shape;14441;p56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2" name="Google Shape;14442;p56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3" name="Google Shape;14443;p56"/>
              <p:cNvSpPr/>
              <p:nvPr/>
            </p:nvSpPr>
            <p:spPr>
              <a:xfrm>
                <a:off x="6686927" y="4072502"/>
                <a:ext cx="10189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5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4"/>
                    </a:cubicBezTo>
                    <a:cubicBezTo>
                      <a:pt x="171" y="254"/>
                      <a:pt x="174" y="254"/>
                      <a:pt x="176" y="254"/>
                    </a:cubicBezTo>
                    <a:cubicBezTo>
                      <a:pt x="248" y="254"/>
                      <a:pt x="303" y="216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4" name="Google Shape;14444;p56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78" y="229"/>
                      <a:pt x="116" y="276"/>
                    </a:cubicBezTo>
                    <a:lnTo>
                      <a:pt x="172" y="276"/>
                    </a:lnTo>
                    <a:cubicBezTo>
                      <a:pt x="207" y="223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5" name="Google Shape;14445;p56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6" name="Google Shape;14446;p56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7" name="Google Shape;14447;p56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07" y="1"/>
                    </a:move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48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8" name="Google Shape;14448;p56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9" name="Google Shape;14449;p56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0" name="Google Shape;14450;p56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1" name="Google Shape;14451;p56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2" name="Google Shape;14452;p56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0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3" name="Google Shape;14453;p56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4" name="Google Shape;14454;p56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5" name="Google Shape;14455;p56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6" name="Google Shape;14456;p56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7" name="Google Shape;14457;p56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5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8" name="Google Shape;14458;p56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9" name="Google Shape;14459;p56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2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0" name="Google Shape;14460;p56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1" name="Google Shape;14461;p56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3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2" name="Google Shape;14462;p56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3" y="201"/>
                      <a:pt x="286" y="127"/>
                    </a:cubicBezTo>
                    <a:cubicBezTo>
                      <a:pt x="286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3" name="Google Shape;14463;p56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4" name="Google Shape;14464;p56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5" name="Google Shape;14465;p56"/>
              <p:cNvSpPr/>
              <p:nvPr/>
            </p:nvSpPr>
            <p:spPr>
              <a:xfrm>
                <a:off x="6863833" y="4184346"/>
                <a:ext cx="90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9" y="285"/>
                      <a:pt x="273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6" name="Google Shape;14466;p56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0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7" name="Google Shape;14467;p56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6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4" y="277"/>
                    </a:cubicBezTo>
                    <a:cubicBezTo>
                      <a:pt x="230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8" name="Google Shape;14468;p56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9" name="Google Shape;14469;p56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0" name="Google Shape;14470;p56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6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1" name="Google Shape;14471;p56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2" name="Google Shape;14472;p56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3" name="Google Shape;14473;p56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4" name="Google Shape;14474;p56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4" y="0"/>
                      <a:pt x="9" y="59"/>
                      <a:pt x="6" y="126"/>
                    </a:cubicBezTo>
                    <a:cubicBezTo>
                      <a:pt x="1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5" name="Google Shape;14475;p56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6" name="Google Shape;14476;p56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7" name="Google Shape;14477;p56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8" name="Google Shape;14478;p56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0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9" name="Google Shape;14479;p56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0" name="Google Shape;14480;p56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1" name="Google Shape;14481;p56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2" name="Google Shape;14482;p56"/>
              <p:cNvSpPr/>
              <p:nvPr/>
            </p:nvSpPr>
            <p:spPr>
              <a:xfrm>
                <a:off x="6616538" y="4066642"/>
                <a:ext cx="1398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9" extrusionOk="0">
                    <a:moveTo>
                      <a:pt x="0" y="1"/>
                    </a:moveTo>
                    <a:lnTo>
                      <a:pt x="0" y="198"/>
                    </a:lnTo>
                    <a:cubicBezTo>
                      <a:pt x="26" y="173"/>
                      <a:pt x="41" y="139"/>
                      <a:pt x="38" y="101"/>
                    </a:cubicBezTo>
                    <a:cubicBezTo>
                      <a:pt x="41" y="64"/>
                      <a:pt x="29" y="29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3" name="Google Shape;14483;p56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4" name="Google Shape;14484;p56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5" name="Google Shape;14485;p56"/>
              <p:cNvSpPr/>
              <p:nvPr/>
            </p:nvSpPr>
            <p:spPr>
              <a:xfrm>
                <a:off x="6683631" y="4319865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23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7" y="46"/>
                      <a:pt x="217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6" name="Google Shape;14486;p56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51"/>
                      <a:pt x="17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7" name="Google Shape;14487;p56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8" name="Google Shape;14488;p56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9" name="Google Shape;14489;p56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0" name="Google Shape;14490;p56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6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1" name="Google Shape;14491;p56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30" y="0"/>
                    </a:moveTo>
                    <a:cubicBezTo>
                      <a:pt x="46" y="0"/>
                      <a:pt x="9" y="55"/>
                      <a:pt x="9" y="129"/>
                    </a:cubicBezTo>
                    <a:cubicBezTo>
                      <a:pt x="0" y="199"/>
                      <a:pt x="57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3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2" name="Google Shape;14492;p56"/>
              <p:cNvSpPr/>
              <p:nvPr/>
            </p:nvSpPr>
            <p:spPr>
              <a:xfrm>
                <a:off x="6874588" y="4008173"/>
                <a:ext cx="10455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4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2"/>
                    </a:cubicBezTo>
                    <a:cubicBezTo>
                      <a:pt x="126" y="14"/>
                      <a:pt x="82" y="71"/>
                      <a:pt x="0" y="134"/>
                    </a:cubicBezTo>
                    <a:cubicBezTo>
                      <a:pt x="85" y="196"/>
                      <a:pt x="129" y="256"/>
                      <a:pt x="182" y="262"/>
                    </a:cubicBezTo>
                    <a:cubicBezTo>
                      <a:pt x="189" y="263"/>
                      <a:pt x="195" y="264"/>
                      <a:pt x="202" y="264"/>
                    </a:cubicBezTo>
                    <a:cubicBezTo>
                      <a:pt x="274" y="264"/>
                      <a:pt x="314" y="199"/>
                      <a:pt x="311" y="124"/>
                    </a:cubicBezTo>
                    <a:cubicBezTo>
                      <a:pt x="311" y="56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3" name="Google Shape;14493;p56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4" name="Google Shape;14494;p56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5" name="Google Shape;14495;p56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6"/>
                    </a:cubicBezTo>
                    <a:cubicBezTo>
                      <a:pt x="1" y="197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6" name="Google Shape;14496;p56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9" y="253"/>
                      <a:pt x="178" y="253"/>
                    </a:cubicBezTo>
                    <a:cubicBezTo>
                      <a:pt x="241" y="253"/>
                      <a:pt x="283" y="203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7" name="Google Shape;14497;p56"/>
              <p:cNvSpPr/>
              <p:nvPr/>
            </p:nvSpPr>
            <p:spPr>
              <a:xfrm>
                <a:off x="6797772" y="4060349"/>
                <a:ext cx="93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2" extrusionOk="0">
                    <a:moveTo>
                      <a:pt x="172" y="0"/>
                    </a:moveTo>
                    <a:cubicBezTo>
                      <a:pt x="165" y="0"/>
                      <a:pt x="158" y="1"/>
                      <a:pt x="151" y="2"/>
                    </a:cubicBezTo>
                    <a:cubicBezTo>
                      <a:pt x="98" y="11"/>
                      <a:pt x="51" y="65"/>
                      <a:pt x="1" y="99"/>
                    </a:cubicBezTo>
                    <a:cubicBezTo>
                      <a:pt x="4" y="121"/>
                      <a:pt x="4" y="140"/>
                      <a:pt x="4" y="159"/>
                    </a:cubicBezTo>
                    <a:cubicBezTo>
                      <a:pt x="54" y="190"/>
                      <a:pt x="101" y="240"/>
                      <a:pt x="154" y="249"/>
                    </a:cubicBezTo>
                    <a:cubicBezTo>
                      <a:pt x="163" y="251"/>
                      <a:pt x="171" y="252"/>
                      <a:pt x="179" y="252"/>
                    </a:cubicBezTo>
                    <a:cubicBezTo>
                      <a:pt x="242" y="252"/>
                      <a:pt x="280" y="197"/>
                      <a:pt x="280" y="124"/>
                    </a:cubicBezTo>
                    <a:cubicBezTo>
                      <a:pt x="280" y="53"/>
                      <a:pt x="236" y="0"/>
                      <a:pt x="17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8" name="Google Shape;14498;p56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9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9" name="Google Shape;14499;p56"/>
              <p:cNvSpPr/>
              <p:nvPr/>
            </p:nvSpPr>
            <p:spPr>
              <a:xfrm>
                <a:off x="6693853" y="4321263"/>
                <a:ext cx="8691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2" extrusionOk="0">
                    <a:moveTo>
                      <a:pt x="123" y="0"/>
                    </a:moveTo>
                    <a:cubicBezTo>
                      <a:pt x="41" y="0"/>
                      <a:pt x="10" y="57"/>
                      <a:pt x="7" y="132"/>
                    </a:cubicBezTo>
                    <a:cubicBezTo>
                      <a:pt x="1" y="185"/>
                      <a:pt x="29" y="232"/>
                      <a:pt x="76" y="251"/>
                    </a:cubicBezTo>
                    <a:lnTo>
                      <a:pt x="261" y="141"/>
                    </a:lnTo>
                    <a:cubicBezTo>
                      <a:pt x="261" y="138"/>
                      <a:pt x="261" y="135"/>
                      <a:pt x="261" y="129"/>
                    </a:cubicBezTo>
                    <a:cubicBezTo>
                      <a:pt x="258" y="54"/>
                      <a:pt x="217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0" name="Google Shape;14500;p56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1" name="Google Shape;14501;p56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2" name="Google Shape;14502;p56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3" name="Google Shape;14503;p56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6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4" name="Google Shape;14504;p56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5" name="Google Shape;14505;p56"/>
              <p:cNvSpPr/>
              <p:nvPr/>
            </p:nvSpPr>
            <p:spPr>
              <a:xfrm>
                <a:off x="6911848" y="3923898"/>
                <a:ext cx="4628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9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77"/>
                    </a:cubicBezTo>
                    <a:cubicBezTo>
                      <a:pt x="135" y="278"/>
                      <a:pt x="135" y="278"/>
                      <a:pt x="136" y="278"/>
                    </a:cubicBezTo>
                    <a:cubicBezTo>
                      <a:pt x="137" y="278"/>
                      <a:pt x="138" y="277"/>
                      <a:pt x="138" y="277"/>
                    </a:cubicBez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6" name="Google Shape;14506;p56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7" name="Google Shape;14507;p56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60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8" name="Google Shape;14508;p56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9" name="Google Shape;14509;p56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41" y="255"/>
                      <a:pt x="104" y="255"/>
                    </a:cubicBezTo>
                    <a:cubicBezTo>
                      <a:pt x="113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80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0" name="Google Shape;14510;p56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1" name="Google Shape;14511;p56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2" name="Google Shape;14512;p56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3" name="Google Shape;14513;p56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4" name="Google Shape;14514;p56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5" name="Google Shape;14515;p56"/>
              <p:cNvSpPr/>
              <p:nvPr/>
            </p:nvSpPr>
            <p:spPr>
              <a:xfrm>
                <a:off x="6822712" y="4176988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2" y="257"/>
                      <a:pt x="167" y="257"/>
                      <a:pt x="172" y="257"/>
                    </a:cubicBezTo>
                    <a:cubicBezTo>
                      <a:pt x="240" y="257"/>
                      <a:pt x="292" y="195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6" name="Google Shape;14516;p56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7" name="Google Shape;14517;p56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8" name="Google Shape;14518;p56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9" name="Google Shape;14519;p56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0" name="Google Shape;14520;p56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1" name="Google Shape;14521;p56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2" name="Google Shape;14522;p56"/>
              <p:cNvSpPr/>
              <p:nvPr/>
            </p:nvSpPr>
            <p:spPr>
              <a:xfrm>
                <a:off x="6806663" y="4120983"/>
                <a:ext cx="97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2" extrusionOk="0">
                    <a:moveTo>
                      <a:pt x="171" y="1"/>
                    </a:moveTo>
                    <a:cubicBezTo>
                      <a:pt x="167" y="1"/>
                      <a:pt x="162" y="1"/>
                      <a:pt x="157" y="2"/>
                    </a:cubicBezTo>
                    <a:cubicBezTo>
                      <a:pt x="101" y="5"/>
                      <a:pt x="54" y="61"/>
                      <a:pt x="0" y="92"/>
                    </a:cubicBezTo>
                    <a:cubicBezTo>
                      <a:pt x="0" y="111"/>
                      <a:pt x="0" y="130"/>
                      <a:pt x="0" y="152"/>
                    </a:cubicBezTo>
                    <a:cubicBezTo>
                      <a:pt x="47" y="183"/>
                      <a:pt x="94" y="237"/>
                      <a:pt x="148" y="249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8" y="252"/>
                      <a:pt x="280" y="202"/>
                      <a:pt x="282" y="130"/>
                    </a:cubicBezTo>
                    <a:cubicBezTo>
                      <a:pt x="291" y="60"/>
                      <a:pt x="237" y="1"/>
                      <a:pt x="17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3" name="Google Shape;14523;p56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3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4" name="Google Shape;14524;p56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7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5" name="Google Shape;14525;p56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6" name="Google Shape;14526;p56"/>
              <p:cNvSpPr/>
              <p:nvPr/>
            </p:nvSpPr>
            <p:spPr>
              <a:xfrm>
                <a:off x="6790713" y="4216245"/>
                <a:ext cx="93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4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200"/>
                      <a:pt x="49" y="253"/>
                      <a:pt x="118" y="253"/>
                    </a:cubicBezTo>
                    <a:cubicBezTo>
                      <a:pt x="123" y="253"/>
                      <a:pt x="129" y="253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7" name="Google Shape;14527;p56"/>
              <p:cNvSpPr/>
              <p:nvPr/>
            </p:nvSpPr>
            <p:spPr>
              <a:xfrm>
                <a:off x="6668814" y="4048162"/>
                <a:ext cx="88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4" extrusionOk="0">
                    <a:moveTo>
                      <a:pt x="134" y="0"/>
                    </a:moveTo>
                    <a:cubicBezTo>
                      <a:pt x="69" y="0"/>
                      <a:pt x="4" y="44"/>
                      <a:pt x="4" y="130"/>
                    </a:cubicBezTo>
                    <a:cubicBezTo>
                      <a:pt x="1" y="198"/>
                      <a:pt x="55" y="254"/>
                      <a:pt x="119" y="254"/>
                    </a:cubicBezTo>
                    <a:cubicBezTo>
                      <a:pt x="125" y="254"/>
                      <a:pt x="132" y="253"/>
                      <a:pt x="138" y="252"/>
                    </a:cubicBezTo>
                    <a:cubicBezTo>
                      <a:pt x="220" y="249"/>
                      <a:pt x="267" y="208"/>
                      <a:pt x="264" y="130"/>
                    </a:cubicBezTo>
                    <a:cubicBezTo>
                      <a:pt x="264" y="44"/>
                      <a:pt x="199" y="0"/>
                      <a:pt x="13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8" name="Google Shape;14528;p56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9" name="Google Shape;14529;p56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0" name="Google Shape;14530;p56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1" name="Google Shape;14531;p56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2" name="Google Shape;14532;p56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1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3" name="Google Shape;14533;p56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29" y="256"/>
                    </a:cubicBezTo>
                    <a:cubicBezTo>
                      <a:pt x="132" y="257"/>
                      <a:pt x="136" y="257"/>
                      <a:pt x="139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4" name="Google Shape;14534;p56"/>
              <p:cNvSpPr/>
              <p:nvPr/>
            </p:nvSpPr>
            <p:spPr>
              <a:xfrm>
                <a:off x="6616737" y="4240285"/>
                <a:ext cx="101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55" extrusionOk="0">
                    <a:moveTo>
                      <a:pt x="176" y="0"/>
                    </a:moveTo>
                    <a:cubicBezTo>
                      <a:pt x="173" y="0"/>
                      <a:pt x="170" y="0"/>
                      <a:pt x="167" y="1"/>
                    </a:cubicBezTo>
                    <a:cubicBezTo>
                      <a:pt x="1" y="7"/>
                      <a:pt x="7" y="255"/>
                      <a:pt x="167" y="255"/>
                    </a:cubicBezTo>
                    <a:cubicBezTo>
                      <a:pt x="170" y="255"/>
                      <a:pt x="173" y="255"/>
                      <a:pt x="176" y="254"/>
                    </a:cubicBezTo>
                    <a:cubicBezTo>
                      <a:pt x="258" y="251"/>
                      <a:pt x="305" y="207"/>
                      <a:pt x="298" y="123"/>
                    </a:cubicBezTo>
                    <a:cubicBezTo>
                      <a:pt x="301" y="36"/>
                      <a:pt x="247" y="0"/>
                      <a:pt x="17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5" name="Google Shape;14535;p56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6" name="Google Shape;14536;p56"/>
              <p:cNvSpPr/>
              <p:nvPr/>
            </p:nvSpPr>
            <p:spPr>
              <a:xfrm>
                <a:off x="6616538" y="4168064"/>
                <a:ext cx="286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86" h="243" extrusionOk="0">
                    <a:moveTo>
                      <a:pt x="0" y="1"/>
                    </a:moveTo>
                    <a:lnTo>
                      <a:pt x="0" y="242"/>
                    </a:lnTo>
                    <a:cubicBezTo>
                      <a:pt x="54" y="230"/>
                      <a:pt x="85" y="198"/>
                      <a:pt x="85" y="161"/>
                    </a:cubicBezTo>
                    <a:cubicBezTo>
                      <a:pt x="82" y="64"/>
                      <a:pt x="54" y="17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7" name="Google Shape;14537;p56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8" name="Google Shape;14538;p56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9" name="Google Shape;14539;p56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2" y="1"/>
                    </a:moveTo>
                    <a:cubicBezTo>
                      <a:pt x="54" y="1"/>
                      <a:pt x="0" y="34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0" name="Google Shape;14540;p56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1" name="Google Shape;14541;p56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0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2" name="Google Shape;14542;p56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3" name="Google Shape;14543;p56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6"/>
                      <a:pt x="1" y="145"/>
                    </a:cubicBezTo>
                    <a:cubicBezTo>
                      <a:pt x="48" y="182"/>
                      <a:pt x="92" y="239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4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4" name="Google Shape;14544;p56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3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5" name="Google Shape;14545;p56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42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6" name="Google Shape;14546;p56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3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7" name="Google Shape;14547;p56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8" name="Google Shape;14548;p56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9" name="Google Shape;14549;p56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0" name="Google Shape;14550;p56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1" name="Google Shape;14551;p56"/>
              <p:cNvSpPr/>
              <p:nvPr/>
            </p:nvSpPr>
            <p:spPr>
              <a:xfrm>
                <a:off x="6637315" y="4219009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6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2" name="Google Shape;14552;p56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8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8" y="1"/>
                    </a:cubicBezTo>
                    <a:cubicBezTo>
                      <a:pt x="134" y="1"/>
                      <a:pt x="131" y="1"/>
                      <a:pt x="128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3" name="Google Shape;14553;p56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4" name="Google Shape;14554;p56"/>
              <p:cNvSpPr/>
              <p:nvPr/>
            </p:nvSpPr>
            <p:spPr>
              <a:xfrm>
                <a:off x="6616538" y="4276079"/>
                <a:ext cx="1299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92" extrusionOk="0">
                    <a:moveTo>
                      <a:pt x="0" y="0"/>
                    </a:moveTo>
                    <a:lnTo>
                      <a:pt x="0" y="192"/>
                    </a:lnTo>
                    <a:cubicBezTo>
                      <a:pt x="26" y="167"/>
                      <a:pt x="38" y="132"/>
                      <a:pt x="35" y="94"/>
                    </a:cubicBezTo>
                    <a:cubicBezTo>
                      <a:pt x="38" y="60"/>
                      <a:pt x="26" y="26"/>
                      <a:pt x="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5" name="Google Shape;14555;p56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08" y="256"/>
                    </a:cubicBezTo>
                    <a:cubicBezTo>
                      <a:pt x="115" y="256"/>
                      <a:pt x="122" y="256"/>
                      <a:pt x="129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6" name="Google Shape;14556;p56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7" name="Google Shape;14557;p56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8" name="Google Shape;14558;p56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9" name="Google Shape;14559;p56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0" name="Google Shape;14560;p56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1" name="Google Shape;14561;p56"/>
              <p:cNvSpPr/>
              <p:nvPr/>
            </p:nvSpPr>
            <p:spPr>
              <a:xfrm>
                <a:off x="6625494" y="4274448"/>
                <a:ext cx="92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5" extrusionOk="0">
                    <a:moveTo>
                      <a:pt x="111" y="1"/>
                    </a:moveTo>
                    <a:cubicBezTo>
                      <a:pt x="45" y="1"/>
                      <a:pt x="4" y="54"/>
                      <a:pt x="1" y="125"/>
                    </a:cubicBezTo>
                    <a:cubicBezTo>
                      <a:pt x="1" y="199"/>
                      <a:pt x="43" y="255"/>
                      <a:pt x="109" y="255"/>
                    </a:cubicBezTo>
                    <a:cubicBezTo>
                      <a:pt x="116" y="255"/>
                      <a:pt x="122" y="254"/>
                      <a:pt x="129" y="253"/>
                    </a:cubicBezTo>
                    <a:cubicBezTo>
                      <a:pt x="180" y="247"/>
                      <a:pt x="227" y="194"/>
                      <a:pt x="277" y="159"/>
                    </a:cubicBezTo>
                    <a:cubicBezTo>
                      <a:pt x="277" y="140"/>
                      <a:pt x="277" y="122"/>
                      <a:pt x="277" y="100"/>
                    </a:cubicBezTo>
                    <a:cubicBezTo>
                      <a:pt x="230" y="65"/>
                      <a:pt x="186" y="15"/>
                      <a:pt x="133" y="2"/>
                    </a:cubicBezTo>
                    <a:cubicBezTo>
                      <a:pt x="125" y="1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2" name="Google Shape;14562;p56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3" name="Google Shape;14563;p56"/>
              <p:cNvSpPr/>
              <p:nvPr/>
            </p:nvSpPr>
            <p:spPr>
              <a:xfrm>
                <a:off x="6621033" y="4223803"/>
                <a:ext cx="91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6" extrusionOk="0">
                    <a:moveTo>
                      <a:pt x="151" y="0"/>
                    </a:moveTo>
                    <a:cubicBezTo>
                      <a:pt x="69" y="0"/>
                      <a:pt x="19" y="35"/>
                      <a:pt x="13" y="119"/>
                    </a:cubicBezTo>
                    <a:cubicBezTo>
                      <a:pt x="1" y="191"/>
                      <a:pt x="55" y="255"/>
                      <a:pt x="125" y="255"/>
                    </a:cubicBezTo>
                    <a:cubicBezTo>
                      <a:pt x="128" y="255"/>
                      <a:pt x="132" y="255"/>
                      <a:pt x="135" y="254"/>
                    </a:cubicBezTo>
                    <a:cubicBezTo>
                      <a:pt x="141" y="255"/>
                      <a:pt x="148" y="256"/>
                      <a:pt x="154" y="256"/>
                    </a:cubicBezTo>
                    <a:cubicBezTo>
                      <a:pt x="219" y="256"/>
                      <a:pt x="275" y="200"/>
                      <a:pt x="270" y="132"/>
                    </a:cubicBezTo>
                    <a:cubicBezTo>
                      <a:pt x="273" y="57"/>
                      <a:pt x="238" y="0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4" name="Google Shape;14564;p56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58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5" name="Google Shape;14565;p56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6" name="Google Shape;14566;p56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8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7" name="Google Shape;14567;p56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8" name="Google Shape;14568;p56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9" name="Google Shape;14569;p56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0" name="Google Shape;14570;p56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1" name="Google Shape;14571;p56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2" name="Google Shape;14572;p56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48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4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3" name="Google Shape;14573;p56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6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4" name="Google Shape;14574;p56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5" name="Google Shape;14575;p56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6" name="Google Shape;14576;p56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7" name="Google Shape;14577;p56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6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8" name="Google Shape;14578;p56"/>
              <p:cNvSpPr/>
              <p:nvPr/>
            </p:nvSpPr>
            <p:spPr>
              <a:xfrm>
                <a:off x="6616538" y="4331485"/>
                <a:ext cx="6826" cy="795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9" extrusionOk="0">
                    <a:moveTo>
                      <a:pt x="109" y="1"/>
                    </a:moveTo>
                    <a:cubicBezTo>
                      <a:pt x="93" y="1"/>
                      <a:pt x="76" y="4"/>
                      <a:pt x="66" y="10"/>
                    </a:cubicBezTo>
                    <a:cubicBezTo>
                      <a:pt x="41" y="22"/>
                      <a:pt x="19" y="41"/>
                      <a:pt x="0" y="63"/>
                    </a:cubicBezTo>
                    <a:lnTo>
                      <a:pt x="0" y="207"/>
                    </a:lnTo>
                    <a:cubicBezTo>
                      <a:pt x="22" y="223"/>
                      <a:pt x="44" y="232"/>
                      <a:pt x="69" y="239"/>
                    </a:cubicBezTo>
                    <a:cubicBezTo>
                      <a:pt x="120" y="236"/>
                      <a:pt x="163" y="210"/>
                      <a:pt x="189" y="167"/>
                    </a:cubicBezTo>
                    <a:cubicBezTo>
                      <a:pt x="204" y="123"/>
                      <a:pt x="182" y="60"/>
                      <a:pt x="160" y="16"/>
                    </a:cubicBezTo>
                    <a:cubicBezTo>
                      <a:pt x="157" y="7"/>
                      <a:pt x="133" y="1"/>
                      <a:pt x="10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9" name="Google Shape;14579;p56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0" name="Google Shape;14580;p56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1" name="Google Shape;14581;p56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2" name="Google Shape;14582;p56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3" name="Google Shape;14583;p56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6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4" name="Google Shape;14584;p56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5" name="Google Shape;14585;p56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6" name="Google Shape;14586;p56"/>
              <p:cNvSpPr/>
              <p:nvPr/>
            </p:nvSpPr>
            <p:spPr>
              <a:xfrm>
                <a:off x="6616538" y="4049328"/>
                <a:ext cx="7325" cy="67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4" extrusionOk="0">
                    <a:moveTo>
                      <a:pt x="0" y="1"/>
                    </a:moveTo>
                    <a:lnTo>
                      <a:pt x="0" y="135"/>
                    </a:lnTo>
                    <a:cubicBezTo>
                      <a:pt x="4" y="148"/>
                      <a:pt x="10" y="161"/>
                      <a:pt x="16" y="170"/>
                    </a:cubicBezTo>
                    <a:cubicBezTo>
                      <a:pt x="31" y="193"/>
                      <a:pt x="83" y="203"/>
                      <a:pt x="125" y="203"/>
                    </a:cubicBezTo>
                    <a:cubicBezTo>
                      <a:pt x="136" y="203"/>
                      <a:pt x="145" y="202"/>
                      <a:pt x="154" y="201"/>
                    </a:cubicBezTo>
                    <a:cubicBezTo>
                      <a:pt x="182" y="198"/>
                      <a:pt x="217" y="148"/>
                      <a:pt x="220" y="120"/>
                    </a:cubicBezTo>
                    <a:cubicBezTo>
                      <a:pt x="220" y="98"/>
                      <a:pt x="173" y="70"/>
                      <a:pt x="145" y="54"/>
                    </a:cubicBezTo>
                    <a:cubicBezTo>
                      <a:pt x="98" y="32"/>
                      <a:pt x="51" y="13"/>
                      <a:pt x="0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7" name="Google Shape;14587;p56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8" name="Google Shape;14588;p56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9" name="Google Shape;14589;p56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0" name="Google Shape;14590;p56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1" name="Google Shape;14591;p56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2" name="Google Shape;14592;p56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7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3" name="Google Shape;14593;p56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4" name="Google Shape;14594;p56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rgbClr val="F4D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95" name="Google Shape;14595;p56"/>
            <p:cNvSpPr/>
            <p:nvPr/>
          </p:nvSpPr>
          <p:spPr>
            <a:xfrm>
              <a:off x="5184372" y="3807451"/>
              <a:ext cx="347610" cy="648657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56"/>
            <p:cNvSpPr/>
            <p:nvPr/>
          </p:nvSpPr>
          <p:spPr>
            <a:xfrm>
              <a:off x="5234959" y="3502281"/>
              <a:ext cx="695143" cy="457917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597" name="Google Shape;14597;p56"/>
          <p:cNvCxnSpPr/>
          <p:nvPr/>
        </p:nvCxnSpPr>
        <p:spPr>
          <a:xfrm>
            <a:off x="1403443" y="1988544"/>
            <a:ext cx="0" cy="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4598" name="Google Shape;14598;p56"/>
          <p:cNvCxnSpPr>
            <a:stCxn id="13448" idx="3"/>
            <a:endCxn id="13450" idx="1"/>
          </p:cNvCxnSpPr>
          <p:nvPr/>
        </p:nvCxnSpPr>
        <p:spPr>
          <a:xfrm>
            <a:off x="2136793" y="1494632"/>
            <a:ext cx="601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9" name="Google Shape;14599;p56"/>
          <p:cNvCxnSpPr/>
          <p:nvPr/>
        </p:nvCxnSpPr>
        <p:spPr>
          <a:xfrm>
            <a:off x="4204818" y="1494632"/>
            <a:ext cx="601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00" name="Google Shape;14600;p56"/>
          <p:cNvCxnSpPr/>
          <p:nvPr/>
        </p:nvCxnSpPr>
        <p:spPr>
          <a:xfrm>
            <a:off x="6272818" y="1494632"/>
            <a:ext cx="601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D4FA-FB97-40DE-BD95-51B9D936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08179"/>
            <a:ext cx="7717500" cy="6129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ý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07F67-25FB-4B45-9AB1-D02B6FDF47FB}"/>
              </a:ext>
            </a:extLst>
          </p:cNvPr>
          <p:cNvSpPr txBox="1"/>
          <p:nvPr/>
        </p:nvSpPr>
        <p:spPr>
          <a:xfrm>
            <a:off x="750497" y="4222365"/>
            <a:ext cx="8393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rệt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khang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870892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5C0C9-F035-4D75-B63D-286F66047609}"/>
              </a:ext>
            </a:extLst>
          </p:cNvPr>
          <p:cNvSpPr txBox="1"/>
          <p:nvPr/>
        </p:nvSpPr>
        <p:spPr>
          <a:xfrm>
            <a:off x="72514" y="4614669"/>
            <a:ext cx="907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rân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2609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BDFD1-79B6-437B-A302-4B91736ED426}"/>
              </a:ext>
            </a:extLst>
          </p:cNvPr>
          <p:cNvSpPr txBox="1"/>
          <p:nvPr/>
        </p:nvSpPr>
        <p:spPr>
          <a:xfrm>
            <a:off x="301925" y="3735238"/>
            <a:ext cx="854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góp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419871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8474B2-2D59-4AC1-8564-D6BAC03A2358}"/>
              </a:ext>
            </a:extLst>
          </p:cNvPr>
          <p:cNvSpPr txBox="1"/>
          <p:nvPr/>
        </p:nvSpPr>
        <p:spPr>
          <a:xfrm>
            <a:off x="0" y="3936341"/>
            <a:ext cx="9069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12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B1BE26-B365-4550-8B13-98DEA32E7921}"/>
              </a:ext>
            </a:extLst>
          </p:cNvPr>
          <p:cNvSpPr txBox="1"/>
          <p:nvPr/>
        </p:nvSpPr>
        <p:spPr>
          <a:xfrm>
            <a:off x="236415" y="4034344"/>
            <a:ext cx="8671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7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A57F7A-7C9E-4117-B12D-E615407D8416}"/>
              </a:ext>
            </a:extLst>
          </p:cNvPr>
          <p:cNvSpPr txBox="1"/>
          <p:nvPr/>
        </p:nvSpPr>
        <p:spPr>
          <a:xfrm>
            <a:off x="40975" y="4013243"/>
            <a:ext cx="9036169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tầm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ý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thói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0A8342-BB62-477F-9832-96E8A9FB0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19051"/>
              </p:ext>
            </p:extLst>
          </p:nvPr>
        </p:nvGraphicFramePr>
        <p:xfrm>
          <a:off x="181155" y="1196027"/>
          <a:ext cx="4606506" cy="303334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855636">
                  <a:extLst>
                    <a:ext uri="{9D8B030D-6E8A-4147-A177-3AD203B41FA5}">
                      <a16:colId xmlns:a16="http://schemas.microsoft.com/office/drawing/2014/main" val="1214990336"/>
                    </a:ext>
                  </a:extLst>
                </a:gridCol>
                <a:gridCol w="628602">
                  <a:extLst>
                    <a:ext uri="{9D8B030D-6E8A-4147-A177-3AD203B41FA5}">
                      <a16:colId xmlns:a16="http://schemas.microsoft.com/office/drawing/2014/main" val="3694026061"/>
                    </a:ext>
                  </a:extLst>
                </a:gridCol>
                <a:gridCol w="595157">
                  <a:extLst>
                    <a:ext uri="{9D8B030D-6E8A-4147-A177-3AD203B41FA5}">
                      <a16:colId xmlns:a16="http://schemas.microsoft.com/office/drawing/2014/main" val="2820778424"/>
                    </a:ext>
                  </a:extLst>
                </a:gridCol>
                <a:gridCol w="805889">
                  <a:extLst>
                    <a:ext uri="{9D8B030D-6E8A-4147-A177-3AD203B41FA5}">
                      <a16:colId xmlns:a16="http://schemas.microsoft.com/office/drawing/2014/main" val="1110099160"/>
                    </a:ext>
                  </a:extLst>
                </a:gridCol>
                <a:gridCol w="860611">
                  <a:extLst>
                    <a:ext uri="{9D8B030D-6E8A-4147-A177-3AD203B41FA5}">
                      <a16:colId xmlns:a16="http://schemas.microsoft.com/office/drawing/2014/main" val="1341964211"/>
                    </a:ext>
                  </a:extLst>
                </a:gridCol>
                <a:gridCol w="860611">
                  <a:extLst>
                    <a:ext uri="{9D8B030D-6E8A-4147-A177-3AD203B41FA5}">
                      <a16:colId xmlns:a16="http://schemas.microsoft.com/office/drawing/2014/main" val="2954996381"/>
                    </a:ext>
                  </a:extLst>
                </a:gridCol>
              </a:tblGrid>
              <a:tr h="20339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031385"/>
                  </a:ext>
                </a:extLst>
              </a:tr>
              <a:tr h="20581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 KÊ TỈ LỆ XẾP LOẠI  HẠNH KIỂM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89242"/>
                  </a:ext>
                </a:extLst>
              </a:tr>
              <a:tr h="26462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8.5 - (2020 - 2021)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91463"/>
                  </a:ext>
                </a:extLst>
              </a:tr>
              <a:tr h="203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GVCN: Nguyễn Thị Huệ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17082"/>
                  </a:ext>
                </a:extLst>
              </a:tr>
              <a:tr h="4214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 LỚP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Tốt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Khá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bình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Yếu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4497039"/>
                  </a:ext>
                </a:extLst>
              </a:tr>
              <a:tr h="436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553389"/>
                  </a:ext>
                </a:extLst>
              </a:tr>
              <a:tr h="333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HK1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4565159"/>
                  </a:ext>
                </a:extLst>
              </a:tr>
              <a:tr h="333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Cuối năm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041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DF4E05-EF6E-43C6-BB67-AE4F467A0D47}"/>
              </a:ext>
            </a:extLst>
          </p:cNvPr>
          <p:cNvSpPr txBox="1"/>
          <p:nvPr/>
        </p:nvSpPr>
        <p:spPr>
          <a:xfrm>
            <a:off x="1121434" y="0"/>
            <a:ext cx="674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KẾT LUẬN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476219-5713-4B36-BF2B-55E7E01B5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727381"/>
              </p:ext>
            </p:extLst>
          </p:nvPr>
        </p:nvGraphicFramePr>
        <p:xfrm>
          <a:off x="4934310" y="534639"/>
          <a:ext cx="3899140" cy="369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2B7A2D-BA2D-44CA-841B-8F31D14DB78F}"/>
              </a:ext>
            </a:extLst>
          </p:cNvPr>
          <p:cNvSpPr txBox="1"/>
          <p:nvPr/>
        </p:nvSpPr>
        <p:spPr>
          <a:xfrm>
            <a:off x="181155" y="4399472"/>
            <a:ext cx="896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rệt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HS có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HS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63B89-F023-410E-8AF3-DF8F8C83A164}"/>
              </a:ext>
            </a:extLst>
          </p:cNvPr>
          <p:cNvSpPr txBox="1"/>
          <p:nvPr/>
        </p:nvSpPr>
        <p:spPr>
          <a:xfrm>
            <a:off x="258792" y="534639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1" name="Google Shape;12481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NỘI DUNG BÁO CÁO</a:t>
            </a:r>
            <a:endParaRPr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460D3F-0173-413D-B95D-C394B25BDF9C}"/>
              </a:ext>
            </a:extLst>
          </p:cNvPr>
          <p:cNvGrpSpPr/>
          <p:nvPr/>
        </p:nvGrpSpPr>
        <p:grpSpPr>
          <a:xfrm>
            <a:off x="1169594" y="1784064"/>
            <a:ext cx="6894905" cy="2597436"/>
            <a:chOff x="2414195" y="2203164"/>
            <a:chExt cx="5989954" cy="2101418"/>
          </a:xfrm>
        </p:grpSpPr>
        <p:sp>
          <p:nvSpPr>
            <p:cNvPr id="12486" name="Google Shape;12486;p49"/>
            <p:cNvSpPr txBox="1"/>
            <p:nvPr/>
          </p:nvSpPr>
          <p:spPr>
            <a:xfrm>
              <a:off x="2414195" y="2203164"/>
              <a:ext cx="2049149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Rajdhani"/>
                  <a:cs typeface="Times New Roman" panose="02020603050405020304" pitchFamily="18" charset="0"/>
                  <a:sym typeface="Rajdhani"/>
                </a:rPr>
                <a:t>Tổng quan</a:t>
              </a:r>
              <a:endPara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ajdhani"/>
                <a:cs typeface="Times New Roman" panose="02020603050405020304" pitchFamily="18" charset="0"/>
                <a:sym typeface="Rajdhani"/>
              </a:endParaRPr>
            </a:p>
          </p:txBody>
        </p:sp>
        <p:sp>
          <p:nvSpPr>
            <p:cNvPr id="12488" name="Google Shape;12488;p49"/>
            <p:cNvSpPr txBox="1"/>
            <p:nvPr/>
          </p:nvSpPr>
          <p:spPr>
            <a:xfrm>
              <a:off x="4571975" y="2206592"/>
              <a:ext cx="2049148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Rajdhani"/>
                  <a:cs typeface="Times New Roman" panose="02020603050405020304" pitchFamily="18" charset="0"/>
                  <a:sym typeface="Rajdhani"/>
                </a:rPr>
                <a:t>G</a:t>
              </a:r>
              <a:r>
                <a:rPr lang="e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Rajdhani"/>
                  <a:cs typeface="Times New Roman" panose="02020603050405020304" pitchFamily="18" charset="0"/>
                  <a:sym typeface="Rajdhani"/>
                </a:rPr>
                <a:t>iải pháp</a:t>
              </a:r>
              <a:endParaRPr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Rajdhani"/>
                <a:cs typeface="Times New Roman" panose="02020603050405020304" pitchFamily="18" charset="0"/>
                <a:sym typeface="Rajdhani"/>
              </a:endParaRPr>
            </a:p>
          </p:txBody>
        </p:sp>
        <p:sp>
          <p:nvSpPr>
            <p:cNvPr id="12492" name="Google Shape;12492;p49"/>
            <p:cNvSpPr txBox="1"/>
            <p:nvPr/>
          </p:nvSpPr>
          <p:spPr>
            <a:xfrm>
              <a:off x="6887949" y="2209188"/>
              <a:ext cx="15162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8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Rajdhani"/>
                  <a:cs typeface="Times New Roman" panose="02020603050405020304" pitchFamily="18" charset="0"/>
                  <a:sym typeface="Rajdhani"/>
                </a:rPr>
                <a:t>Kết luận</a:t>
              </a:r>
              <a:endParaRPr sz="2800" b="1" dirty="0">
                <a:solidFill>
                  <a:srgbClr val="000A39"/>
                </a:solidFill>
                <a:latin typeface="Times New Roman" panose="02020603050405020304" pitchFamily="18" charset="0"/>
                <a:ea typeface="Rajdhani"/>
                <a:cs typeface="Times New Roman" panose="02020603050405020304" pitchFamily="18" charset="0"/>
                <a:sym typeface="Rajdhani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9C3C8C-FB47-43DC-8D58-A0CD6B6989B8}"/>
                </a:ext>
              </a:extLst>
            </p:cNvPr>
            <p:cNvGrpSpPr/>
            <p:nvPr/>
          </p:nvGrpSpPr>
          <p:grpSpPr>
            <a:xfrm>
              <a:off x="3194993" y="3112397"/>
              <a:ext cx="1010095" cy="1167916"/>
              <a:chOff x="3140389" y="3305411"/>
              <a:chExt cx="722764" cy="781887"/>
            </a:xfrm>
          </p:grpSpPr>
          <p:sp>
            <p:nvSpPr>
              <p:cNvPr id="12500" name="Google Shape;12500;p49"/>
              <p:cNvSpPr/>
              <p:nvPr/>
            </p:nvSpPr>
            <p:spPr>
              <a:xfrm>
                <a:off x="3261956" y="3425343"/>
                <a:ext cx="601197" cy="661955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12540" extrusionOk="0">
                    <a:moveTo>
                      <a:pt x="4360" y="0"/>
                    </a:moveTo>
                    <a:cubicBezTo>
                      <a:pt x="4122" y="0"/>
                      <a:pt x="3999" y="289"/>
                      <a:pt x="4169" y="461"/>
                    </a:cubicBezTo>
                    <a:cubicBezTo>
                      <a:pt x="4224" y="515"/>
                      <a:pt x="4291" y="540"/>
                      <a:pt x="4357" y="540"/>
                    </a:cubicBezTo>
                    <a:cubicBezTo>
                      <a:pt x="4497" y="540"/>
                      <a:pt x="4629" y="431"/>
                      <a:pt x="4629" y="270"/>
                    </a:cubicBezTo>
                    <a:cubicBezTo>
                      <a:pt x="4629" y="119"/>
                      <a:pt x="4510" y="0"/>
                      <a:pt x="4360" y="0"/>
                    </a:cubicBezTo>
                    <a:close/>
                    <a:moveTo>
                      <a:pt x="5695" y="0"/>
                    </a:moveTo>
                    <a:cubicBezTo>
                      <a:pt x="5454" y="0"/>
                      <a:pt x="5334" y="289"/>
                      <a:pt x="5504" y="461"/>
                    </a:cubicBezTo>
                    <a:cubicBezTo>
                      <a:pt x="5558" y="515"/>
                      <a:pt x="5625" y="540"/>
                      <a:pt x="5691" y="540"/>
                    </a:cubicBezTo>
                    <a:cubicBezTo>
                      <a:pt x="5830" y="540"/>
                      <a:pt x="5964" y="431"/>
                      <a:pt x="5964" y="270"/>
                    </a:cubicBezTo>
                    <a:cubicBezTo>
                      <a:pt x="5964" y="119"/>
                      <a:pt x="5842" y="0"/>
                      <a:pt x="5695" y="0"/>
                    </a:cubicBezTo>
                    <a:close/>
                    <a:moveTo>
                      <a:pt x="7027" y="0"/>
                    </a:moveTo>
                    <a:cubicBezTo>
                      <a:pt x="6789" y="0"/>
                      <a:pt x="6666" y="289"/>
                      <a:pt x="6836" y="461"/>
                    </a:cubicBezTo>
                    <a:cubicBezTo>
                      <a:pt x="6891" y="515"/>
                      <a:pt x="6958" y="540"/>
                      <a:pt x="7024" y="540"/>
                    </a:cubicBezTo>
                    <a:cubicBezTo>
                      <a:pt x="7163" y="540"/>
                      <a:pt x="7296" y="431"/>
                      <a:pt x="7296" y="270"/>
                    </a:cubicBezTo>
                    <a:cubicBezTo>
                      <a:pt x="7296" y="119"/>
                      <a:pt x="7177" y="0"/>
                      <a:pt x="7027" y="0"/>
                    </a:cubicBezTo>
                    <a:close/>
                    <a:moveTo>
                      <a:pt x="95" y="1649"/>
                    </a:moveTo>
                    <a:cubicBezTo>
                      <a:pt x="117" y="1777"/>
                      <a:pt x="230" y="1871"/>
                      <a:pt x="361" y="1871"/>
                    </a:cubicBezTo>
                    <a:cubicBezTo>
                      <a:pt x="493" y="1871"/>
                      <a:pt x="602" y="1777"/>
                      <a:pt x="624" y="1649"/>
                    </a:cubicBezTo>
                    <a:close/>
                    <a:moveTo>
                      <a:pt x="1427" y="1649"/>
                    </a:moveTo>
                    <a:cubicBezTo>
                      <a:pt x="1452" y="1777"/>
                      <a:pt x="1561" y="1871"/>
                      <a:pt x="1693" y="1871"/>
                    </a:cubicBezTo>
                    <a:cubicBezTo>
                      <a:pt x="1825" y="1871"/>
                      <a:pt x="1937" y="1777"/>
                      <a:pt x="1959" y="1649"/>
                    </a:cubicBezTo>
                    <a:close/>
                    <a:moveTo>
                      <a:pt x="2762" y="1649"/>
                    </a:moveTo>
                    <a:cubicBezTo>
                      <a:pt x="2784" y="1777"/>
                      <a:pt x="2896" y="1871"/>
                      <a:pt x="3028" y="1871"/>
                    </a:cubicBezTo>
                    <a:cubicBezTo>
                      <a:pt x="3160" y="1871"/>
                      <a:pt x="3269" y="1777"/>
                      <a:pt x="3291" y="1649"/>
                    </a:cubicBezTo>
                    <a:close/>
                    <a:moveTo>
                      <a:pt x="8095" y="1649"/>
                    </a:moveTo>
                    <a:cubicBezTo>
                      <a:pt x="8117" y="1777"/>
                      <a:pt x="8230" y="1871"/>
                      <a:pt x="8362" y="1871"/>
                    </a:cubicBezTo>
                    <a:cubicBezTo>
                      <a:pt x="8493" y="1871"/>
                      <a:pt x="8603" y="1777"/>
                      <a:pt x="8625" y="1649"/>
                    </a:cubicBezTo>
                    <a:close/>
                    <a:moveTo>
                      <a:pt x="9430" y="1649"/>
                    </a:moveTo>
                    <a:cubicBezTo>
                      <a:pt x="9452" y="1777"/>
                      <a:pt x="9562" y="1871"/>
                      <a:pt x="9694" y="1871"/>
                    </a:cubicBezTo>
                    <a:cubicBezTo>
                      <a:pt x="9825" y="1871"/>
                      <a:pt x="9938" y="1777"/>
                      <a:pt x="9960" y="1649"/>
                    </a:cubicBezTo>
                    <a:close/>
                    <a:moveTo>
                      <a:pt x="10762" y="1649"/>
                    </a:moveTo>
                    <a:cubicBezTo>
                      <a:pt x="10784" y="1777"/>
                      <a:pt x="10897" y="1871"/>
                      <a:pt x="11029" y="1871"/>
                    </a:cubicBezTo>
                    <a:cubicBezTo>
                      <a:pt x="11160" y="1871"/>
                      <a:pt x="11270" y="1777"/>
                      <a:pt x="11292" y="1649"/>
                    </a:cubicBezTo>
                    <a:close/>
                    <a:moveTo>
                      <a:pt x="4360" y="1332"/>
                    </a:moveTo>
                    <a:cubicBezTo>
                      <a:pt x="4122" y="1332"/>
                      <a:pt x="3999" y="1624"/>
                      <a:pt x="4169" y="1793"/>
                    </a:cubicBezTo>
                    <a:cubicBezTo>
                      <a:pt x="4224" y="1848"/>
                      <a:pt x="4292" y="1872"/>
                      <a:pt x="4359" y="1872"/>
                    </a:cubicBezTo>
                    <a:cubicBezTo>
                      <a:pt x="4497" y="1872"/>
                      <a:pt x="4629" y="1765"/>
                      <a:pt x="4629" y="1602"/>
                    </a:cubicBezTo>
                    <a:cubicBezTo>
                      <a:pt x="4629" y="1454"/>
                      <a:pt x="4510" y="1332"/>
                      <a:pt x="4360" y="1332"/>
                    </a:cubicBezTo>
                    <a:close/>
                    <a:moveTo>
                      <a:pt x="5695" y="1332"/>
                    </a:moveTo>
                    <a:cubicBezTo>
                      <a:pt x="5454" y="1332"/>
                      <a:pt x="5334" y="1624"/>
                      <a:pt x="5504" y="1793"/>
                    </a:cubicBezTo>
                    <a:cubicBezTo>
                      <a:pt x="5558" y="1848"/>
                      <a:pt x="5626" y="1872"/>
                      <a:pt x="5692" y="1872"/>
                    </a:cubicBezTo>
                    <a:cubicBezTo>
                      <a:pt x="5831" y="1872"/>
                      <a:pt x="5964" y="1765"/>
                      <a:pt x="5964" y="1602"/>
                    </a:cubicBezTo>
                    <a:cubicBezTo>
                      <a:pt x="5964" y="1454"/>
                      <a:pt x="5842" y="1332"/>
                      <a:pt x="5695" y="1332"/>
                    </a:cubicBezTo>
                    <a:close/>
                    <a:moveTo>
                      <a:pt x="7027" y="1332"/>
                    </a:moveTo>
                    <a:cubicBezTo>
                      <a:pt x="6789" y="1332"/>
                      <a:pt x="6666" y="1624"/>
                      <a:pt x="6836" y="1793"/>
                    </a:cubicBezTo>
                    <a:cubicBezTo>
                      <a:pt x="6891" y="1848"/>
                      <a:pt x="6959" y="1872"/>
                      <a:pt x="7026" y="1872"/>
                    </a:cubicBezTo>
                    <a:cubicBezTo>
                      <a:pt x="7164" y="1872"/>
                      <a:pt x="7296" y="1765"/>
                      <a:pt x="7296" y="1602"/>
                    </a:cubicBezTo>
                    <a:cubicBezTo>
                      <a:pt x="7296" y="1454"/>
                      <a:pt x="7177" y="1332"/>
                      <a:pt x="7027" y="1332"/>
                    </a:cubicBezTo>
                    <a:close/>
                    <a:moveTo>
                      <a:pt x="11030" y="2666"/>
                    </a:moveTo>
                    <a:cubicBezTo>
                      <a:pt x="10891" y="2666"/>
                      <a:pt x="10759" y="2773"/>
                      <a:pt x="10759" y="2937"/>
                    </a:cubicBezTo>
                    <a:cubicBezTo>
                      <a:pt x="10759" y="3084"/>
                      <a:pt x="10878" y="3206"/>
                      <a:pt x="11029" y="3206"/>
                    </a:cubicBezTo>
                    <a:cubicBezTo>
                      <a:pt x="11267" y="3206"/>
                      <a:pt x="11389" y="2915"/>
                      <a:pt x="11220" y="2746"/>
                    </a:cubicBezTo>
                    <a:cubicBezTo>
                      <a:pt x="11164" y="2691"/>
                      <a:pt x="11096" y="2666"/>
                      <a:pt x="11030" y="2666"/>
                    </a:cubicBezTo>
                    <a:close/>
                    <a:moveTo>
                      <a:pt x="361" y="2667"/>
                    </a:moveTo>
                    <a:cubicBezTo>
                      <a:pt x="120" y="2667"/>
                      <a:pt x="1" y="2955"/>
                      <a:pt x="170" y="3128"/>
                    </a:cubicBezTo>
                    <a:cubicBezTo>
                      <a:pt x="224" y="3182"/>
                      <a:pt x="291" y="3207"/>
                      <a:pt x="357" y="3207"/>
                    </a:cubicBezTo>
                    <a:cubicBezTo>
                      <a:pt x="496" y="3207"/>
                      <a:pt x="631" y="3098"/>
                      <a:pt x="631" y="2937"/>
                    </a:cubicBezTo>
                    <a:cubicBezTo>
                      <a:pt x="631" y="2786"/>
                      <a:pt x="508" y="2667"/>
                      <a:pt x="361" y="2667"/>
                    </a:cubicBezTo>
                    <a:close/>
                    <a:moveTo>
                      <a:pt x="1693" y="2667"/>
                    </a:moveTo>
                    <a:cubicBezTo>
                      <a:pt x="1455" y="2667"/>
                      <a:pt x="1333" y="2955"/>
                      <a:pt x="1502" y="3128"/>
                    </a:cubicBezTo>
                    <a:cubicBezTo>
                      <a:pt x="1557" y="3182"/>
                      <a:pt x="1625" y="3207"/>
                      <a:pt x="1691" y="3207"/>
                    </a:cubicBezTo>
                    <a:cubicBezTo>
                      <a:pt x="1830" y="3207"/>
                      <a:pt x="1963" y="3098"/>
                      <a:pt x="1963" y="2937"/>
                    </a:cubicBezTo>
                    <a:cubicBezTo>
                      <a:pt x="1963" y="2786"/>
                      <a:pt x="1843" y="2667"/>
                      <a:pt x="1693" y="2667"/>
                    </a:cubicBezTo>
                    <a:close/>
                    <a:moveTo>
                      <a:pt x="3028" y="2667"/>
                    </a:moveTo>
                    <a:cubicBezTo>
                      <a:pt x="2787" y="2667"/>
                      <a:pt x="2668" y="2955"/>
                      <a:pt x="2837" y="3128"/>
                    </a:cubicBezTo>
                    <a:cubicBezTo>
                      <a:pt x="2891" y="3182"/>
                      <a:pt x="2958" y="3207"/>
                      <a:pt x="3024" y="3207"/>
                    </a:cubicBezTo>
                    <a:cubicBezTo>
                      <a:pt x="3163" y="3207"/>
                      <a:pt x="3298" y="3098"/>
                      <a:pt x="3298" y="2937"/>
                    </a:cubicBezTo>
                    <a:cubicBezTo>
                      <a:pt x="3298" y="2786"/>
                      <a:pt x="3175" y="2667"/>
                      <a:pt x="3028" y="2667"/>
                    </a:cubicBezTo>
                    <a:close/>
                    <a:moveTo>
                      <a:pt x="4360" y="2667"/>
                    </a:moveTo>
                    <a:cubicBezTo>
                      <a:pt x="4122" y="2667"/>
                      <a:pt x="3999" y="2955"/>
                      <a:pt x="4169" y="3128"/>
                    </a:cubicBezTo>
                    <a:cubicBezTo>
                      <a:pt x="4224" y="3182"/>
                      <a:pt x="4291" y="3207"/>
                      <a:pt x="4357" y="3207"/>
                    </a:cubicBezTo>
                    <a:cubicBezTo>
                      <a:pt x="4497" y="3207"/>
                      <a:pt x="4629" y="3098"/>
                      <a:pt x="4629" y="2937"/>
                    </a:cubicBezTo>
                    <a:cubicBezTo>
                      <a:pt x="4629" y="2786"/>
                      <a:pt x="4510" y="2667"/>
                      <a:pt x="4360" y="2667"/>
                    </a:cubicBezTo>
                    <a:close/>
                    <a:moveTo>
                      <a:pt x="5695" y="2667"/>
                    </a:moveTo>
                    <a:cubicBezTo>
                      <a:pt x="5454" y="2667"/>
                      <a:pt x="5334" y="2955"/>
                      <a:pt x="5504" y="3128"/>
                    </a:cubicBezTo>
                    <a:cubicBezTo>
                      <a:pt x="5558" y="3182"/>
                      <a:pt x="5625" y="3207"/>
                      <a:pt x="5691" y="3207"/>
                    </a:cubicBezTo>
                    <a:cubicBezTo>
                      <a:pt x="5830" y="3207"/>
                      <a:pt x="5964" y="3098"/>
                      <a:pt x="5964" y="2937"/>
                    </a:cubicBezTo>
                    <a:cubicBezTo>
                      <a:pt x="5964" y="2786"/>
                      <a:pt x="5842" y="2667"/>
                      <a:pt x="5695" y="2667"/>
                    </a:cubicBezTo>
                    <a:close/>
                    <a:moveTo>
                      <a:pt x="7027" y="2667"/>
                    </a:moveTo>
                    <a:cubicBezTo>
                      <a:pt x="6789" y="2667"/>
                      <a:pt x="6666" y="2955"/>
                      <a:pt x="6836" y="3128"/>
                    </a:cubicBezTo>
                    <a:cubicBezTo>
                      <a:pt x="6891" y="3182"/>
                      <a:pt x="6958" y="3207"/>
                      <a:pt x="7024" y="3207"/>
                    </a:cubicBezTo>
                    <a:cubicBezTo>
                      <a:pt x="7163" y="3207"/>
                      <a:pt x="7296" y="3098"/>
                      <a:pt x="7296" y="2937"/>
                    </a:cubicBezTo>
                    <a:cubicBezTo>
                      <a:pt x="7296" y="2786"/>
                      <a:pt x="7177" y="2667"/>
                      <a:pt x="7027" y="2667"/>
                    </a:cubicBezTo>
                    <a:close/>
                    <a:moveTo>
                      <a:pt x="8362" y="2667"/>
                    </a:moveTo>
                    <a:cubicBezTo>
                      <a:pt x="8120" y="2667"/>
                      <a:pt x="8001" y="2955"/>
                      <a:pt x="8171" y="3128"/>
                    </a:cubicBezTo>
                    <a:cubicBezTo>
                      <a:pt x="8225" y="3182"/>
                      <a:pt x="8292" y="3207"/>
                      <a:pt x="8358" y="3207"/>
                    </a:cubicBezTo>
                    <a:cubicBezTo>
                      <a:pt x="8497" y="3207"/>
                      <a:pt x="8631" y="3098"/>
                      <a:pt x="8631" y="2937"/>
                    </a:cubicBezTo>
                    <a:cubicBezTo>
                      <a:pt x="8631" y="2786"/>
                      <a:pt x="8509" y="2667"/>
                      <a:pt x="8362" y="2667"/>
                    </a:cubicBezTo>
                    <a:close/>
                    <a:moveTo>
                      <a:pt x="9694" y="2667"/>
                    </a:moveTo>
                    <a:cubicBezTo>
                      <a:pt x="9455" y="2667"/>
                      <a:pt x="9333" y="2955"/>
                      <a:pt x="9502" y="3128"/>
                    </a:cubicBezTo>
                    <a:cubicBezTo>
                      <a:pt x="9558" y="3182"/>
                      <a:pt x="9625" y="3207"/>
                      <a:pt x="9691" y="3207"/>
                    </a:cubicBezTo>
                    <a:cubicBezTo>
                      <a:pt x="9830" y="3207"/>
                      <a:pt x="9963" y="3098"/>
                      <a:pt x="9963" y="2937"/>
                    </a:cubicBezTo>
                    <a:cubicBezTo>
                      <a:pt x="9963" y="2786"/>
                      <a:pt x="9844" y="2667"/>
                      <a:pt x="9694" y="2667"/>
                    </a:cubicBezTo>
                    <a:close/>
                    <a:moveTo>
                      <a:pt x="361" y="3999"/>
                    </a:moveTo>
                    <a:cubicBezTo>
                      <a:pt x="120" y="3999"/>
                      <a:pt x="1" y="4290"/>
                      <a:pt x="170" y="4460"/>
                    </a:cubicBezTo>
                    <a:cubicBezTo>
                      <a:pt x="225" y="4514"/>
                      <a:pt x="292" y="4539"/>
                      <a:pt x="359" y="4539"/>
                    </a:cubicBezTo>
                    <a:cubicBezTo>
                      <a:pt x="497" y="4539"/>
                      <a:pt x="631" y="4432"/>
                      <a:pt x="631" y="4269"/>
                    </a:cubicBezTo>
                    <a:cubicBezTo>
                      <a:pt x="631" y="4121"/>
                      <a:pt x="508" y="3999"/>
                      <a:pt x="361" y="3999"/>
                    </a:cubicBezTo>
                    <a:close/>
                    <a:moveTo>
                      <a:pt x="1693" y="3999"/>
                    </a:moveTo>
                    <a:cubicBezTo>
                      <a:pt x="1455" y="3999"/>
                      <a:pt x="1333" y="4290"/>
                      <a:pt x="1502" y="4460"/>
                    </a:cubicBezTo>
                    <a:cubicBezTo>
                      <a:pt x="1558" y="4514"/>
                      <a:pt x="1626" y="4539"/>
                      <a:pt x="1692" y="4539"/>
                    </a:cubicBezTo>
                    <a:cubicBezTo>
                      <a:pt x="1831" y="4539"/>
                      <a:pt x="1963" y="4432"/>
                      <a:pt x="1963" y="4269"/>
                    </a:cubicBezTo>
                    <a:cubicBezTo>
                      <a:pt x="1963" y="4121"/>
                      <a:pt x="1843" y="3999"/>
                      <a:pt x="1693" y="3999"/>
                    </a:cubicBezTo>
                    <a:close/>
                    <a:moveTo>
                      <a:pt x="3028" y="3999"/>
                    </a:moveTo>
                    <a:cubicBezTo>
                      <a:pt x="2787" y="3999"/>
                      <a:pt x="2668" y="4290"/>
                      <a:pt x="2837" y="4460"/>
                    </a:cubicBezTo>
                    <a:cubicBezTo>
                      <a:pt x="2892" y="4514"/>
                      <a:pt x="2959" y="4539"/>
                      <a:pt x="3026" y="4539"/>
                    </a:cubicBezTo>
                    <a:cubicBezTo>
                      <a:pt x="3164" y="4539"/>
                      <a:pt x="3298" y="4432"/>
                      <a:pt x="3298" y="4269"/>
                    </a:cubicBezTo>
                    <a:cubicBezTo>
                      <a:pt x="3298" y="4121"/>
                      <a:pt x="3175" y="3999"/>
                      <a:pt x="3028" y="3999"/>
                    </a:cubicBezTo>
                    <a:close/>
                    <a:moveTo>
                      <a:pt x="4360" y="3999"/>
                    </a:moveTo>
                    <a:cubicBezTo>
                      <a:pt x="4122" y="3999"/>
                      <a:pt x="3999" y="4290"/>
                      <a:pt x="4169" y="4460"/>
                    </a:cubicBezTo>
                    <a:cubicBezTo>
                      <a:pt x="4224" y="4514"/>
                      <a:pt x="4292" y="4539"/>
                      <a:pt x="4359" y="4539"/>
                    </a:cubicBezTo>
                    <a:cubicBezTo>
                      <a:pt x="4497" y="4539"/>
                      <a:pt x="4629" y="4432"/>
                      <a:pt x="4629" y="4269"/>
                    </a:cubicBezTo>
                    <a:cubicBezTo>
                      <a:pt x="4629" y="4121"/>
                      <a:pt x="4510" y="3999"/>
                      <a:pt x="4360" y="3999"/>
                    </a:cubicBezTo>
                    <a:close/>
                    <a:moveTo>
                      <a:pt x="5695" y="3999"/>
                    </a:moveTo>
                    <a:cubicBezTo>
                      <a:pt x="5454" y="3999"/>
                      <a:pt x="5334" y="4290"/>
                      <a:pt x="5504" y="4460"/>
                    </a:cubicBezTo>
                    <a:cubicBezTo>
                      <a:pt x="5558" y="4514"/>
                      <a:pt x="5626" y="4539"/>
                      <a:pt x="5692" y="4539"/>
                    </a:cubicBezTo>
                    <a:cubicBezTo>
                      <a:pt x="5831" y="4539"/>
                      <a:pt x="5964" y="4432"/>
                      <a:pt x="5964" y="4269"/>
                    </a:cubicBezTo>
                    <a:cubicBezTo>
                      <a:pt x="5964" y="4121"/>
                      <a:pt x="5842" y="3999"/>
                      <a:pt x="5695" y="3999"/>
                    </a:cubicBezTo>
                    <a:close/>
                    <a:moveTo>
                      <a:pt x="7027" y="3999"/>
                    </a:moveTo>
                    <a:cubicBezTo>
                      <a:pt x="6789" y="3999"/>
                      <a:pt x="6666" y="4290"/>
                      <a:pt x="6836" y="4460"/>
                    </a:cubicBezTo>
                    <a:cubicBezTo>
                      <a:pt x="6891" y="4514"/>
                      <a:pt x="6959" y="4539"/>
                      <a:pt x="7026" y="4539"/>
                    </a:cubicBezTo>
                    <a:cubicBezTo>
                      <a:pt x="7164" y="4539"/>
                      <a:pt x="7296" y="4432"/>
                      <a:pt x="7296" y="4269"/>
                    </a:cubicBezTo>
                    <a:cubicBezTo>
                      <a:pt x="7296" y="4121"/>
                      <a:pt x="7177" y="3999"/>
                      <a:pt x="7027" y="3999"/>
                    </a:cubicBezTo>
                    <a:close/>
                    <a:moveTo>
                      <a:pt x="8362" y="3999"/>
                    </a:moveTo>
                    <a:cubicBezTo>
                      <a:pt x="8120" y="3999"/>
                      <a:pt x="8001" y="4290"/>
                      <a:pt x="8171" y="4460"/>
                    </a:cubicBezTo>
                    <a:cubicBezTo>
                      <a:pt x="8225" y="4514"/>
                      <a:pt x="8293" y="4539"/>
                      <a:pt x="8359" y="4539"/>
                    </a:cubicBezTo>
                    <a:cubicBezTo>
                      <a:pt x="8498" y="4539"/>
                      <a:pt x="8631" y="4432"/>
                      <a:pt x="8631" y="4269"/>
                    </a:cubicBezTo>
                    <a:cubicBezTo>
                      <a:pt x="8631" y="4121"/>
                      <a:pt x="8509" y="3999"/>
                      <a:pt x="8362" y="3999"/>
                    </a:cubicBezTo>
                    <a:close/>
                    <a:moveTo>
                      <a:pt x="9694" y="3999"/>
                    </a:moveTo>
                    <a:cubicBezTo>
                      <a:pt x="9455" y="3999"/>
                      <a:pt x="9333" y="4290"/>
                      <a:pt x="9502" y="4460"/>
                    </a:cubicBezTo>
                    <a:cubicBezTo>
                      <a:pt x="9558" y="4514"/>
                      <a:pt x="9626" y="4539"/>
                      <a:pt x="9693" y="4539"/>
                    </a:cubicBezTo>
                    <a:cubicBezTo>
                      <a:pt x="9831" y="4539"/>
                      <a:pt x="9963" y="4432"/>
                      <a:pt x="9963" y="4269"/>
                    </a:cubicBezTo>
                    <a:cubicBezTo>
                      <a:pt x="9963" y="4121"/>
                      <a:pt x="9844" y="3999"/>
                      <a:pt x="9694" y="3999"/>
                    </a:cubicBezTo>
                    <a:close/>
                    <a:moveTo>
                      <a:pt x="11029" y="3999"/>
                    </a:moveTo>
                    <a:cubicBezTo>
                      <a:pt x="10787" y="3999"/>
                      <a:pt x="10668" y="4290"/>
                      <a:pt x="10837" y="4460"/>
                    </a:cubicBezTo>
                    <a:cubicBezTo>
                      <a:pt x="10892" y="4514"/>
                      <a:pt x="10960" y="4539"/>
                      <a:pt x="11026" y="4539"/>
                    </a:cubicBezTo>
                    <a:cubicBezTo>
                      <a:pt x="11165" y="4539"/>
                      <a:pt x="11298" y="4432"/>
                      <a:pt x="11298" y="4269"/>
                    </a:cubicBezTo>
                    <a:cubicBezTo>
                      <a:pt x="11298" y="4121"/>
                      <a:pt x="11176" y="3999"/>
                      <a:pt x="11029" y="3999"/>
                    </a:cubicBezTo>
                    <a:close/>
                    <a:moveTo>
                      <a:pt x="9693" y="5333"/>
                    </a:moveTo>
                    <a:cubicBezTo>
                      <a:pt x="9626" y="5333"/>
                      <a:pt x="9558" y="5358"/>
                      <a:pt x="9506" y="5409"/>
                    </a:cubicBezTo>
                    <a:cubicBezTo>
                      <a:pt x="9377" y="5538"/>
                      <a:pt x="9408" y="5754"/>
                      <a:pt x="9568" y="5842"/>
                    </a:cubicBezTo>
                    <a:cubicBezTo>
                      <a:pt x="9678" y="5707"/>
                      <a:pt x="9800" y="5588"/>
                      <a:pt x="9935" y="5481"/>
                    </a:cubicBezTo>
                    <a:cubicBezTo>
                      <a:pt x="9887" y="5385"/>
                      <a:pt x="9790" y="5333"/>
                      <a:pt x="9693" y="5333"/>
                    </a:cubicBezTo>
                    <a:close/>
                    <a:moveTo>
                      <a:pt x="361" y="5334"/>
                    </a:moveTo>
                    <a:cubicBezTo>
                      <a:pt x="120" y="5334"/>
                      <a:pt x="1" y="5622"/>
                      <a:pt x="170" y="5795"/>
                    </a:cubicBezTo>
                    <a:cubicBezTo>
                      <a:pt x="224" y="5849"/>
                      <a:pt x="291" y="5873"/>
                      <a:pt x="357" y="5873"/>
                    </a:cubicBezTo>
                    <a:cubicBezTo>
                      <a:pt x="496" y="5873"/>
                      <a:pt x="631" y="5765"/>
                      <a:pt x="631" y="5604"/>
                    </a:cubicBezTo>
                    <a:cubicBezTo>
                      <a:pt x="631" y="5453"/>
                      <a:pt x="508" y="5334"/>
                      <a:pt x="361" y="5334"/>
                    </a:cubicBezTo>
                    <a:close/>
                    <a:moveTo>
                      <a:pt x="1693" y="5334"/>
                    </a:moveTo>
                    <a:cubicBezTo>
                      <a:pt x="1455" y="5334"/>
                      <a:pt x="1333" y="5622"/>
                      <a:pt x="1502" y="5795"/>
                    </a:cubicBezTo>
                    <a:cubicBezTo>
                      <a:pt x="1557" y="5849"/>
                      <a:pt x="1625" y="5873"/>
                      <a:pt x="1691" y="5873"/>
                    </a:cubicBezTo>
                    <a:cubicBezTo>
                      <a:pt x="1830" y="5873"/>
                      <a:pt x="1963" y="5765"/>
                      <a:pt x="1963" y="5604"/>
                    </a:cubicBezTo>
                    <a:cubicBezTo>
                      <a:pt x="1963" y="5453"/>
                      <a:pt x="1843" y="5334"/>
                      <a:pt x="1693" y="5334"/>
                    </a:cubicBezTo>
                    <a:close/>
                    <a:moveTo>
                      <a:pt x="3028" y="5334"/>
                    </a:moveTo>
                    <a:cubicBezTo>
                      <a:pt x="2787" y="5334"/>
                      <a:pt x="2668" y="5622"/>
                      <a:pt x="2837" y="5795"/>
                    </a:cubicBezTo>
                    <a:cubicBezTo>
                      <a:pt x="2891" y="5849"/>
                      <a:pt x="2958" y="5873"/>
                      <a:pt x="3024" y="5873"/>
                    </a:cubicBezTo>
                    <a:cubicBezTo>
                      <a:pt x="3163" y="5873"/>
                      <a:pt x="3298" y="5765"/>
                      <a:pt x="3298" y="5604"/>
                    </a:cubicBezTo>
                    <a:cubicBezTo>
                      <a:pt x="3298" y="5453"/>
                      <a:pt x="3175" y="5334"/>
                      <a:pt x="3028" y="5334"/>
                    </a:cubicBezTo>
                    <a:close/>
                    <a:moveTo>
                      <a:pt x="4360" y="5334"/>
                    </a:moveTo>
                    <a:cubicBezTo>
                      <a:pt x="4122" y="5334"/>
                      <a:pt x="3999" y="5622"/>
                      <a:pt x="4169" y="5795"/>
                    </a:cubicBezTo>
                    <a:cubicBezTo>
                      <a:pt x="4224" y="5849"/>
                      <a:pt x="4291" y="5873"/>
                      <a:pt x="4357" y="5873"/>
                    </a:cubicBezTo>
                    <a:cubicBezTo>
                      <a:pt x="4497" y="5873"/>
                      <a:pt x="4629" y="5765"/>
                      <a:pt x="4629" y="5604"/>
                    </a:cubicBezTo>
                    <a:cubicBezTo>
                      <a:pt x="4629" y="5453"/>
                      <a:pt x="4510" y="5334"/>
                      <a:pt x="4360" y="5334"/>
                    </a:cubicBezTo>
                    <a:close/>
                    <a:moveTo>
                      <a:pt x="5695" y="5334"/>
                    </a:moveTo>
                    <a:cubicBezTo>
                      <a:pt x="5454" y="5334"/>
                      <a:pt x="5334" y="5622"/>
                      <a:pt x="5504" y="5795"/>
                    </a:cubicBezTo>
                    <a:cubicBezTo>
                      <a:pt x="5558" y="5849"/>
                      <a:pt x="5625" y="5873"/>
                      <a:pt x="5691" y="5873"/>
                    </a:cubicBezTo>
                    <a:cubicBezTo>
                      <a:pt x="5830" y="5873"/>
                      <a:pt x="5964" y="5765"/>
                      <a:pt x="5964" y="5604"/>
                    </a:cubicBezTo>
                    <a:cubicBezTo>
                      <a:pt x="5964" y="5453"/>
                      <a:pt x="5842" y="5334"/>
                      <a:pt x="5695" y="5334"/>
                    </a:cubicBezTo>
                    <a:close/>
                    <a:moveTo>
                      <a:pt x="7027" y="5334"/>
                    </a:moveTo>
                    <a:cubicBezTo>
                      <a:pt x="6789" y="5334"/>
                      <a:pt x="6666" y="5622"/>
                      <a:pt x="6836" y="5795"/>
                    </a:cubicBezTo>
                    <a:cubicBezTo>
                      <a:pt x="6891" y="5849"/>
                      <a:pt x="6958" y="5873"/>
                      <a:pt x="7024" y="5873"/>
                    </a:cubicBezTo>
                    <a:cubicBezTo>
                      <a:pt x="7163" y="5873"/>
                      <a:pt x="7296" y="5765"/>
                      <a:pt x="7296" y="5604"/>
                    </a:cubicBezTo>
                    <a:cubicBezTo>
                      <a:pt x="7296" y="5453"/>
                      <a:pt x="7177" y="5334"/>
                      <a:pt x="7027" y="5334"/>
                    </a:cubicBezTo>
                    <a:close/>
                    <a:moveTo>
                      <a:pt x="8362" y="5334"/>
                    </a:moveTo>
                    <a:cubicBezTo>
                      <a:pt x="8120" y="5334"/>
                      <a:pt x="8001" y="5622"/>
                      <a:pt x="8171" y="5795"/>
                    </a:cubicBezTo>
                    <a:cubicBezTo>
                      <a:pt x="8225" y="5849"/>
                      <a:pt x="8292" y="5873"/>
                      <a:pt x="8358" y="5873"/>
                    </a:cubicBezTo>
                    <a:cubicBezTo>
                      <a:pt x="8497" y="5873"/>
                      <a:pt x="8631" y="5765"/>
                      <a:pt x="8631" y="5604"/>
                    </a:cubicBezTo>
                    <a:cubicBezTo>
                      <a:pt x="8631" y="5453"/>
                      <a:pt x="8509" y="5334"/>
                      <a:pt x="8362" y="5334"/>
                    </a:cubicBezTo>
                    <a:close/>
                    <a:moveTo>
                      <a:pt x="361" y="6666"/>
                    </a:moveTo>
                    <a:cubicBezTo>
                      <a:pt x="120" y="6666"/>
                      <a:pt x="1" y="6957"/>
                      <a:pt x="170" y="7127"/>
                    </a:cubicBezTo>
                    <a:cubicBezTo>
                      <a:pt x="225" y="7181"/>
                      <a:pt x="292" y="7206"/>
                      <a:pt x="359" y="7206"/>
                    </a:cubicBezTo>
                    <a:cubicBezTo>
                      <a:pt x="497" y="7206"/>
                      <a:pt x="631" y="7099"/>
                      <a:pt x="631" y="6935"/>
                    </a:cubicBezTo>
                    <a:cubicBezTo>
                      <a:pt x="631" y="6788"/>
                      <a:pt x="508" y="6666"/>
                      <a:pt x="361" y="6666"/>
                    </a:cubicBezTo>
                    <a:close/>
                    <a:moveTo>
                      <a:pt x="1693" y="6666"/>
                    </a:moveTo>
                    <a:cubicBezTo>
                      <a:pt x="1455" y="6666"/>
                      <a:pt x="1333" y="6957"/>
                      <a:pt x="1502" y="7127"/>
                    </a:cubicBezTo>
                    <a:cubicBezTo>
                      <a:pt x="1558" y="7181"/>
                      <a:pt x="1626" y="7206"/>
                      <a:pt x="1692" y="7206"/>
                    </a:cubicBezTo>
                    <a:cubicBezTo>
                      <a:pt x="1831" y="7206"/>
                      <a:pt x="1963" y="7099"/>
                      <a:pt x="1963" y="6935"/>
                    </a:cubicBezTo>
                    <a:cubicBezTo>
                      <a:pt x="1963" y="6788"/>
                      <a:pt x="1843" y="6666"/>
                      <a:pt x="1693" y="6666"/>
                    </a:cubicBezTo>
                    <a:close/>
                    <a:moveTo>
                      <a:pt x="3028" y="6666"/>
                    </a:moveTo>
                    <a:cubicBezTo>
                      <a:pt x="2787" y="6666"/>
                      <a:pt x="2668" y="6957"/>
                      <a:pt x="2837" y="7127"/>
                    </a:cubicBezTo>
                    <a:cubicBezTo>
                      <a:pt x="2892" y="7181"/>
                      <a:pt x="2959" y="7206"/>
                      <a:pt x="3026" y="7206"/>
                    </a:cubicBezTo>
                    <a:cubicBezTo>
                      <a:pt x="3164" y="7206"/>
                      <a:pt x="3298" y="7099"/>
                      <a:pt x="3298" y="6935"/>
                    </a:cubicBezTo>
                    <a:cubicBezTo>
                      <a:pt x="3298" y="6788"/>
                      <a:pt x="3175" y="6666"/>
                      <a:pt x="3028" y="6666"/>
                    </a:cubicBezTo>
                    <a:close/>
                    <a:moveTo>
                      <a:pt x="4360" y="6666"/>
                    </a:moveTo>
                    <a:cubicBezTo>
                      <a:pt x="4122" y="6666"/>
                      <a:pt x="3999" y="6957"/>
                      <a:pt x="4169" y="7127"/>
                    </a:cubicBezTo>
                    <a:cubicBezTo>
                      <a:pt x="4224" y="7181"/>
                      <a:pt x="4292" y="7206"/>
                      <a:pt x="4359" y="7206"/>
                    </a:cubicBezTo>
                    <a:cubicBezTo>
                      <a:pt x="4497" y="7206"/>
                      <a:pt x="4629" y="7099"/>
                      <a:pt x="4629" y="6935"/>
                    </a:cubicBezTo>
                    <a:cubicBezTo>
                      <a:pt x="4629" y="6788"/>
                      <a:pt x="4510" y="6666"/>
                      <a:pt x="4360" y="6666"/>
                    </a:cubicBezTo>
                    <a:close/>
                    <a:moveTo>
                      <a:pt x="5695" y="6666"/>
                    </a:moveTo>
                    <a:cubicBezTo>
                      <a:pt x="5454" y="6666"/>
                      <a:pt x="5334" y="6957"/>
                      <a:pt x="5504" y="7127"/>
                    </a:cubicBezTo>
                    <a:cubicBezTo>
                      <a:pt x="5558" y="7181"/>
                      <a:pt x="5626" y="7206"/>
                      <a:pt x="5692" y="7206"/>
                    </a:cubicBezTo>
                    <a:cubicBezTo>
                      <a:pt x="5831" y="7206"/>
                      <a:pt x="5964" y="7099"/>
                      <a:pt x="5964" y="6935"/>
                    </a:cubicBezTo>
                    <a:cubicBezTo>
                      <a:pt x="5964" y="6788"/>
                      <a:pt x="5842" y="6666"/>
                      <a:pt x="5695" y="6666"/>
                    </a:cubicBezTo>
                    <a:close/>
                    <a:moveTo>
                      <a:pt x="7027" y="6666"/>
                    </a:moveTo>
                    <a:cubicBezTo>
                      <a:pt x="6789" y="6666"/>
                      <a:pt x="6666" y="6957"/>
                      <a:pt x="6836" y="7127"/>
                    </a:cubicBezTo>
                    <a:cubicBezTo>
                      <a:pt x="6891" y="7181"/>
                      <a:pt x="6959" y="7206"/>
                      <a:pt x="7026" y="7206"/>
                    </a:cubicBezTo>
                    <a:cubicBezTo>
                      <a:pt x="7164" y="7206"/>
                      <a:pt x="7296" y="7099"/>
                      <a:pt x="7296" y="6935"/>
                    </a:cubicBezTo>
                    <a:cubicBezTo>
                      <a:pt x="7296" y="6788"/>
                      <a:pt x="7177" y="6666"/>
                      <a:pt x="7027" y="6666"/>
                    </a:cubicBezTo>
                    <a:close/>
                    <a:moveTo>
                      <a:pt x="8362" y="6666"/>
                    </a:moveTo>
                    <a:cubicBezTo>
                      <a:pt x="8120" y="6666"/>
                      <a:pt x="8001" y="6957"/>
                      <a:pt x="8171" y="7127"/>
                    </a:cubicBezTo>
                    <a:cubicBezTo>
                      <a:pt x="8225" y="7181"/>
                      <a:pt x="8293" y="7206"/>
                      <a:pt x="8359" y="7206"/>
                    </a:cubicBezTo>
                    <a:cubicBezTo>
                      <a:pt x="8498" y="7206"/>
                      <a:pt x="8631" y="7099"/>
                      <a:pt x="8631" y="6935"/>
                    </a:cubicBezTo>
                    <a:cubicBezTo>
                      <a:pt x="8631" y="6788"/>
                      <a:pt x="8509" y="6666"/>
                      <a:pt x="8362" y="6666"/>
                    </a:cubicBezTo>
                    <a:close/>
                    <a:moveTo>
                      <a:pt x="361" y="8001"/>
                    </a:moveTo>
                    <a:cubicBezTo>
                      <a:pt x="120" y="8001"/>
                      <a:pt x="1" y="8289"/>
                      <a:pt x="170" y="8462"/>
                    </a:cubicBezTo>
                    <a:cubicBezTo>
                      <a:pt x="224" y="8516"/>
                      <a:pt x="291" y="8540"/>
                      <a:pt x="357" y="8540"/>
                    </a:cubicBezTo>
                    <a:cubicBezTo>
                      <a:pt x="496" y="8540"/>
                      <a:pt x="631" y="8432"/>
                      <a:pt x="631" y="8270"/>
                    </a:cubicBezTo>
                    <a:cubicBezTo>
                      <a:pt x="631" y="8120"/>
                      <a:pt x="508" y="8001"/>
                      <a:pt x="361" y="8001"/>
                    </a:cubicBezTo>
                    <a:close/>
                    <a:moveTo>
                      <a:pt x="1693" y="8001"/>
                    </a:moveTo>
                    <a:cubicBezTo>
                      <a:pt x="1452" y="8001"/>
                      <a:pt x="1333" y="8289"/>
                      <a:pt x="1502" y="8462"/>
                    </a:cubicBezTo>
                    <a:cubicBezTo>
                      <a:pt x="1557" y="8516"/>
                      <a:pt x="1625" y="8540"/>
                      <a:pt x="1691" y="8540"/>
                    </a:cubicBezTo>
                    <a:cubicBezTo>
                      <a:pt x="1830" y="8540"/>
                      <a:pt x="1963" y="8432"/>
                      <a:pt x="1963" y="8270"/>
                    </a:cubicBezTo>
                    <a:cubicBezTo>
                      <a:pt x="1963" y="8120"/>
                      <a:pt x="1843" y="8001"/>
                      <a:pt x="1693" y="8001"/>
                    </a:cubicBezTo>
                    <a:close/>
                    <a:moveTo>
                      <a:pt x="3028" y="8001"/>
                    </a:moveTo>
                    <a:cubicBezTo>
                      <a:pt x="2787" y="8001"/>
                      <a:pt x="2668" y="8289"/>
                      <a:pt x="2837" y="8462"/>
                    </a:cubicBezTo>
                    <a:cubicBezTo>
                      <a:pt x="2891" y="8516"/>
                      <a:pt x="2958" y="8540"/>
                      <a:pt x="3024" y="8540"/>
                    </a:cubicBezTo>
                    <a:cubicBezTo>
                      <a:pt x="3163" y="8540"/>
                      <a:pt x="3298" y="8432"/>
                      <a:pt x="3298" y="8270"/>
                    </a:cubicBezTo>
                    <a:cubicBezTo>
                      <a:pt x="3298" y="8120"/>
                      <a:pt x="3175" y="8001"/>
                      <a:pt x="3028" y="8001"/>
                    </a:cubicBezTo>
                    <a:close/>
                    <a:moveTo>
                      <a:pt x="4360" y="8001"/>
                    </a:moveTo>
                    <a:cubicBezTo>
                      <a:pt x="4122" y="8001"/>
                      <a:pt x="3999" y="8289"/>
                      <a:pt x="4169" y="8462"/>
                    </a:cubicBezTo>
                    <a:cubicBezTo>
                      <a:pt x="4224" y="8516"/>
                      <a:pt x="4291" y="8540"/>
                      <a:pt x="4357" y="8540"/>
                    </a:cubicBezTo>
                    <a:cubicBezTo>
                      <a:pt x="4497" y="8540"/>
                      <a:pt x="4629" y="8432"/>
                      <a:pt x="4629" y="8270"/>
                    </a:cubicBezTo>
                    <a:cubicBezTo>
                      <a:pt x="4629" y="8120"/>
                      <a:pt x="4510" y="8001"/>
                      <a:pt x="4360" y="8001"/>
                    </a:cubicBezTo>
                    <a:close/>
                    <a:moveTo>
                      <a:pt x="5695" y="8001"/>
                    </a:moveTo>
                    <a:cubicBezTo>
                      <a:pt x="5454" y="8001"/>
                      <a:pt x="5334" y="8289"/>
                      <a:pt x="5504" y="8462"/>
                    </a:cubicBezTo>
                    <a:cubicBezTo>
                      <a:pt x="5558" y="8516"/>
                      <a:pt x="5625" y="8540"/>
                      <a:pt x="5691" y="8540"/>
                    </a:cubicBezTo>
                    <a:cubicBezTo>
                      <a:pt x="5830" y="8540"/>
                      <a:pt x="5964" y="8432"/>
                      <a:pt x="5964" y="8270"/>
                    </a:cubicBezTo>
                    <a:cubicBezTo>
                      <a:pt x="5964" y="8120"/>
                      <a:pt x="5842" y="8001"/>
                      <a:pt x="5695" y="8001"/>
                    </a:cubicBezTo>
                    <a:close/>
                    <a:moveTo>
                      <a:pt x="7027" y="8001"/>
                    </a:moveTo>
                    <a:cubicBezTo>
                      <a:pt x="6789" y="8001"/>
                      <a:pt x="6666" y="8289"/>
                      <a:pt x="6836" y="8462"/>
                    </a:cubicBezTo>
                    <a:cubicBezTo>
                      <a:pt x="6891" y="8516"/>
                      <a:pt x="6958" y="8540"/>
                      <a:pt x="7024" y="8540"/>
                    </a:cubicBezTo>
                    <a:cubicBezTo>
                      <a:pt x="7163" y="8540"/>
                      <a:pt x="7296" y="8432"/>
                      <a:pt x="7296" y="8270"/>
                    </a:cubicBezTo>
                    <a:cubicBezTo>
                      <a:pt x="7296" y="8120"/>
                      <a:pt x="7177" y="8001"/>
                      <a:pt x="7027" y="8001"/>
                    </a:cubicBezTo>
                    <a:close/>
                    <a:moveTo>
                      <a:pt x="8362" y="8001"/>
                    </a:moveTo>
                    <a:cubicBezTo>
                      <a:pt x="8120" y="8001"/>
                      <a:pt x="8001" y="8289"/>
                      <a:pt x="8171" y="8462"/>
                    </a:cubicBezTo>
                    <a:cubicBezTo>
                      <a:pt x="8225" y="8516"/>
                      <a:pt x="8292" y="8540"/>
                      <a:pt x="8358" y="8540"/>
                    </a:cubicBezTo>
                    <a:cubicBezTo>
                      <a:pt x="8497" y="8540"/>
                      <a:pt x="8631" y="8432"/>
                      <a:pt x="8631" y="8270"/>
                    </a:cubicBezTo>
                    <a:cubicBezTo>
                      <a:pt x="8631" y="8120"/>
                      <a:pt x="8509" y="8001"/>
                      <a:pt x="8362" y="8001"/>
                    </a:cubicBezTo>
                    <a:close/>
                    <a:moveTo>
                      <a:pt x="10765" y="9536"/>
                    </a:moveTo>
                    <a:lnTo>
                      <a:pt x="10765" y="9536"/>
                    </a:lnTo>
                    <a:cubicBezTo>
                      <a:pt x="10722" y="9704"/>
                      <a:pt x="10848" y="9872"/>
                      <a:pt x="11024" y="9872"/>
                    </a:cubicBezTo>
                    <a:cubicBezTo>
                      <a:pt x="11025" y="9872"/>
                      <a:pt x="11027" y="9872"/>
                      <a:pt x="11029" y="9872"/>
                    </a:cubicBezTo>
                    <a:cubicBezTo>
                      <a:pt x="11173" y="9872"/>
                      <a:pt x="11292" y="9759"/>
                      <a:pt x="11298" y="9612"/>
                    </a:cubicBezTo>
                    <a:cubicBezTo>
                      <a:pt x="11116" y="9609"/>
                      <a:pt x="10941" y="9580"/>
                      <a:pt x="10765" y="9536"/>
                    </a:cubicBezTo>
                    <a:close/>
                    <a:moveTo>
                      <a:pt x="361" y="9333"/>
                    </a:moveTo>
                    <a:cubicBezTo>
                      <a:pt x="120" y="9333"/>
                      <a:pt x="1" y="9624"/>
                      <a:pt x="170" y="9793"/>
                    </a:cubicBezTo>
                    <a:cubicBezTo>
                      <a:pt x="225" y="9848"/>
                      <a:pt x="292" y="9873"/>
                      <a:pt x="359" y="9873"/>
                    </a:cubicBezTo>
                    <a:cubicBezTo>
                      <a:pt x="497" y="9873"/>
                      <a:pt x="631" y="9765"/>
                      <a:pt x="631" y="9602"/>
                    </a:cubicBezTo>
                    <a:cubicBezTo>
                      <a:pt x="631" y="9455"/>
                      <a:pt x="508" y="9333"/>
                      <a:pt x="361" y="9333"/>
                    </a:cubicBezTo>
                    <a:close/>
                    <a:moveTo>
                      <a:pt x="1693" y="9333"/>
                    </a:moveTo>
                    <a:cubicBezTo>
                      <a:pt x="1452" y="9333"/>
                      <a:pt x="1333" y="9624"/>
                      <a:pt x="1502" y="9793"/>
                    </a:cubicBezTo>
                    <a:cubicBezTo>
                      <a:pt x="1558" y="9848"/>
                      <a:pt x="1626" y="9873"/>
                      <a:pt x="1692" y="9873"/>
                    </a:cubicBezTo>
                    <a:cubicBezTo>
                      <a:pt x="1831" y="9873"/>
                      <a:pt x="1963" y="9765"/>
                      <a:pt x="1963" y="9602"/>
                    </a:cubicBezTo>
                    <a:cubicBezTo>
                      <a:pt x="1963" y="9455"/>
                      <a:pt x="1843" y="9333"/>
                      <a:pt x="1693" y="9333"/>
                    </a:cubicBezTo>
                    <a:close/>
                    <a:moveTo>
                      <a:pt x="3028" y="9333"/>
                    </a:moveTo>
                    <a:cubicBezTo>
                      <a:pt x="2787" y="9333"/>
                      <a:pt x="2668" y="9624"/>
                      <a:pt x="2837" y="9793"/>
                    </a:cubicBezTo>
                    <a:cubicBezTo>
                      <a:pt x="2892" y="9848"/>
                      <a:pt x="2959" y="9873"/>
                      <a:pt x="3026" y="9873"/>
                    </a:cubicBezTo>
                    <a:cubicBezTo>
                      <a:pt x="3164" y="9873"/>
                      <a:pt x="3298" y="9765"/>
                      <a:pt x="3298" y="9602"/>
                    </a:cubicBezTo>
                    <a:cubicBezTo>
                      <a:pt x="3298" y="9455"/>
                      <a:pt x="3175" y="9333"/>
                      <a:pt x="3028" y="9333"/>
                    </a:cubicBezTo>
                    <a:close/>
                    <a:moveTo>
                      <a:pt x="4360" y="9333"/>
                    </a:moveTo>
                    <a:cubicBezTo>
                      <a:pt x="4122" y="9333"/>
                      <a:pt x="3999" y="9624"/>
                      <a:pt x="4169" y="9793"/>
                    </a:cubicBezTo>
                    <a:cubicBezTo>
                      <a:pt x="4224" y="9848"/>
                      <a:pt x="4292" y="9873"/>
                      <a:pt x="4359" y="9873"/>
                    </a:cubicBezTo>
                    <a:cubicBezTo>
                      <a:pt x="4497" y="9873"/>
                      <a:pt x="4629" y="9765"/>
                      <a:pt x="4629" y="9602"/>
                    </a:cubicBezTo>
                    <a:cubicBezTo>
                      <a:pt x="4629" y="9455"/>
                      <a:pt x="4510" y="9333"/>
                      <a:pt x="4360" y="9333"/>
                    </a:cubicBezTo>
                    <a:close/>
                    <a:moveTo>
                      <a:pt x="5695" y="9333"/>
                    </a:moveTo>
                    <a:cubicBezTo>
                      <a:pt x="5454" y="9333"/>
                      <a:pt x="5334" y="9624"/>
                      <a:pt x="5504" y="9793"/>
                    </a:cubicBezTo>
                    <a:cubicBezTo>
                      <a:pt x="5558" y="9848"/>
                      <a:pt x="5626" y="9873"/>
                      <a:pt x="5692" y="9873"/>
                    </a:cubicBezTo>
                    <a:cubicBezTo>
                      <a:pt x="5831" y="9873"/>
                      <a:pt x="5964" y="9765"/>
                      <a:pt x="5964" y="9602"/>
                    </a:cubicBezTo>
                    <a:cubicBezTo>
                      <a:pt x="5964" y="9455"/>
                      <a:pt x="5842" y="9333"/>
                      <a:pt x="5695" y="9333"/>
                    </a:cubicBezTo>
                    <a:close/>
                    <a:moveTo>
                      <a:pt x="7027" y="9333"/>
                    </a:moveTo>
                    <a:cubicBezTo>
                      <a:pt x="6789" y="9333"/>
                      <a:pt x="6666" y="9624"/>
                      <a:pt x="6836" y="9793"/>
                    </a:cubicBezTo>
                    <a:cubicBezTo>
                      <a:pt x="6891" y="9848"/>
                      <a:pt x="6959" y="9873"/>
                      <a:pt x="7026" y="9873"/>
                    </a:cubicBezTo>
                    <a:cubicBezTo>
                      <a:pt x="7164" y="9873"/>
                      <a:pt x="7296" y="9765"/>
                      <a:pt x="7296" y="9602"/>
                    </a:cubicBezTo>
                    <a:cubicBezTo>
                      <a:pt x="7296" y="9455"/>
                      <a:pt x="7177" y="9333"/>
                      <a:pt x="7027" y="9333"/>
                    </a:cubicBezTo>
                    <a:close/>
                    <a:moveTo>
                      <a:pt x="8362" y="9333"/>
                    </a:moveTo>
                    <a:cubicBezTo>
                      <a:pt x="8120" y="9333"/>
                      <a:pt x="8001" y="9624"/>
                      <a:pt x="8171" y="9793"/>
                    </a:cubicBezTo>
                    <a:cubicBezTo>
                      <a:pt x="8225" y="9848"/>
                      <a:pt x="8293" y="9873"/>
                      <a:pt x="8359" y="9873"/>
                    </a:cubicBezTo>
                    <a:cubicBezTo>
                      <a:pt x="8498" y="9873"/>
                      <a:pt x="8631" y="9765"/>
                      <a:pt x="8631" y="9602"/>
                    </a:cubicBezTo>
                    <a:cubicBezTo>
                      <a:pt x="8631" y="9455"/>
                      <a:pt x="8509" y="9333"/>
                      <a:pt x="8362" y="9333"/>
                    </a:cubicBezTo>
                    <a:close/>
                    <a:moveTo>
                      <a:pt x="9694" y="9333"/>
                    </a:moveTo>
                    <a:cubicBezTo>
                      <a:pt x="9455" y="9333"/>
                      <a:pt x="9333" y="9624"/>
                      <a:pt x="9502" y="9793"/>
                    </a:cubicBezTo>
                    <a:cubicBezTo>
                      <a:pt x="9558" y="9848"/>
                      <a:pt x="9626" y="9873"/>
                      <a:pt x="9693" y="9873"/>
                    </a:cubicBezTo>
                    <a:cubicBezTo>
                      <a:pt x="9831" y="9873"/>
                      <a:pt x="9963" y="9765"/>
                      <a:pt x="9963" y="9602"/>
                    </a:cubicBezTo>
                    <a:cubicBezTo>
                      <a:pt x="9963" y="9455"/>
                      <a:pt x="9844" y="9333"/>
                      <a:pt x="9694" y="9333"/>
                    </a:cubicBezTo>
                    <a:close/>
                    <a:moveTo>
                      <a:pt x="361" y="10668"/>
                    </a:moveTo>
                    <a:cubicBezTo>
                      <a:pt x="120" y="10668"/>
                      <a:pt x="1" y="10956"/>
                      <a:pt x="170" y="11128"/>
                    </a:cubicBezTo>
                    <a:cubicBezTo>
                      <a:pt x="224" y="11183"/>
                      <a:pt x="291" y="11207"/>
                      <a:pt x="357" y="11207"/>
                    </a:cubicBezTo>
                    <a:cubicBezTo>
                      <a:pt x="496" y="11207"/>
                      <a:pt x="631" y="11099"/>
                      <a:pt x="631" y="10937"/>
                    </a:cubicBezTo>
                    <a:cubicBezTo>
                      <a:pt x="631" y="10787"/>
                      <a:pt x="508" y="10668"/>
                      <a:pt x="361" y="10668"/>
                    </a:cubicBezTo>
                    <a:close/>
                    <a:moveTo>
                      <a:pt x="1693" y="10668"/>
                    </a:moveTo>
                    <a:cubicBezTo>
                      <a:pt x="1452" y="10668"/>
                      <a:pt x="1333" y="10956"/>
                      <a:pt x="1502" y="11128"/>
                    </a:cubicBezTo>
                    <a:cubicBezTo>
                      <a:pt x="1557" y="11183"/>
                      <a:pt x="1625" y="11207"/>
                      <a:pt x="1691" y="11207"/>
                    </a:cubicBezTo>
                    <a:cubicBezTo>
                      <a:pt x="1830" y="11207"/>
                      <a:pt x="1963" y="11099"/>
                      <a:pt x="1963" y="10937"/>
                    </a:cubicBezTo>
                    <a:cubicBezTo>
                      <a:pt x="1963" y="10787"/>
                      <a:pt x="1843" y="10668"/>
                      <a:pt x="1693" y="10668"/>
                    </a:cubicBezTo>
                    <a:close/>
                    <a:moveTo>
                      <a:pt x="3028" y="10668"/>
                    </a:moveTo>
                    <a:cubicBezTo>
                      <a:pt x="2787" y="10668"/>
                      <a:pt x="2668" y="10956"/>
                      <a:pt x="2837" y="11128"/>
                    </a:cubicBezTo>
                    <a:cubicBezTo>
                      <a:pt x="2891" y="11183"/>
                      <a:pt x="2958" y="11207"/>
                      <a:pt x="3024" y="11207"/>
                    </a:cubicBezTo>
                    <a:cubicBezTo>
                      <a:pt x="3163" y="11207"/>
                      <a:pt x="3298" y="11099"/>
                      <a:pt x="3298" y="10937"/>
                    </a:cubicBezTo>
                    <a:cubicBezTo>
                      <a:pt x="3298" y="10787"/>
                      <a:pt x="3175" y="10668"/>
                      <a:pt x="3028" y="10668"/>
                    </a:cubicBezTo>
                    <a:close/>
                    <a:moveTo>
                      <a:pt x="4360" y="10668"/>
                    </a:moveTo>
                    <a:cubicBezTo>
                      <a:pt x="4122" y="10668"/>
                      <a:pt x="3999" y="10956"/>
                      <a:pt x="4169" y="11128"/>
                    </a:cubicBezTo>
                    <a:cubicBezTo>
                      <a:pt x="4224" y="11183"/>
                      <a:pt x="4291" y="11207"/>
                      <a:pt x="4357" y="11207"/>
                    </a:cubicBezTo>
                    <a:cubicBezTo>
                      <a:pt x="4497" y="11207"/>
                      <a:pt x="4629" y="11099"/>
                      <a:pt x="4629" y="10937"/>
                    </a:cubicBezTo>
                    <a:cubicBezTo>
                      <a:pt x="4629" y="10787"/>
                      <a:pt x="4510" y="10668"/>
                      <a:pt x="4360" y="10668"/>
                    </a:cubicBezTo>
                    <a:close/>
                    <a:moveTo>
                      <a:pt x="5695" y="10668"/>
                    </a:moveTo>
                    <a:cubicBezTo>
                      <a:pt x="5454" y="10668"/>
                      <a:pt x="5334" y="10956"/>
                      <a:pt x="5504" y="11128"/>
                    </a:cubicBezTo>
                    <a:cubicBezTo>
                      <a:pt x="5558" y="11183"/>
                      <a:pt x="5625" y="11207"/>
                      <a:pt x="5691" y="11207"/>
                    </a:cubicBezTo>
                    <a:cubicBezTo>
                      <a:pt x="5830" y="11207"/>
                      <a:pt x="5964" y="11099"/>
                      <a:pt x="5964" y="10937"/>
                    </a:cubicBezTo>
                    <a:cubicBezTo>
                      <a:pt x="5964" y="10787"/>
                      <a:pt x="5842" y="10668"/>
                      <a:pt x="5695" y="10668"/>
                    </a:cubicBezTo>
                    <a:close/>
                    <a:moveTo>
                      <a:pt x="7027" y="10668"/>
                    </a:moveTo>
                    <a:cubicBezTo>
                      <a:pt x="6789" y="10668"/>
                      <a:pt x="6666" y="10956"/>
                      <a:pt x="6836" y="11128"/>
                    </a:cubicBezTo>
                    <a:cubicBezTo>
                      <a:pt x="6891" y="11183"/>
                      <a:pt x="6958" y="11207"/>
                      <a:pt x="7024" y="11207"/>
                    </a:cubicBezTo>
                    <a:cubicBezTo>
                      <a:pt x="7163" y="11207"/>
                      <a:pt x="7296" y="11099"/>
                      <a:pt x="7296" y="10937"/>
                    </a:cubicBezTo>
                    <a:cubicBezTo>
                      <a:pt x="7296" y="10787"/>
                      <a:pt x="7177" y="10668"/>
                      <a:pt x="7027" y="10668"/>
                    </a:cubicBezTo>
                    <a:close/>
                    <a:moveTo>
                      <a:pt x="8362" y="10668"/>
                    </a:moveTo>
                    <a:cubicBezTo>
                      <a:pt x="8120" y="10668"/>
                      <a:pt x="8001" y="10956"/>
                      <a:pt x="8171" y="11128"/>
                    </a:cubicBezTo>
                    <a:cubicBezTo>
                      <a:pt x="8225" y="11183"/>
                      <a:pt x="8292" y="11207"/>
                      <a:pt x="8358" y="11207"/>
                    </a:cubicBezTo>
                    <a:cubicBezTo>
                      <a:pt x="8497" y="11207"/>
                      <a:pt x="8631" y="11099"/>
                      <a:pt x="8631" y="10937"/>
                    </a:cubicBezTo>
                    <a:cubicBezTo>
                      <a:pt x="8631" y="10787"/>
                      <a:pt x="8509" y="10668"/>
                      <a:pt x="8362" y="10668"/>
                    </a:cubicBezTo>
                    <a:close/>
                    <a:moveTo>
                      <a:pt x="9694" y="10668"/>
                    </a:moveTo>
                    <a:cubicBezTo>
                      <a:pt x="9455" y="10668"/>
                      <a:pt x="9333" y="10956"/>
                      <a:pt x="9502" y="11128"/>
                    </a:cubicBezTo>
                    <a:cubicBezTo>
                      <a:pt x="9558" y="11183"/>
                      <a:pt x="9625" y="11207"/>
                      <a:pt x="9691" y="11207"/>
                    </a:cubicBezTo>
                    <a:cubicBezTo>
                      <a:pt x="9830" y="11207"/>
                      <a:pt x="9963" y="11099"/>
                      <a:pt x="9963" y="10937"/>
                    </a:cubicBezTo>
                    <a:cubicBezTo>
                      <a:pt x="9963" y="10787"/>
                      <a:pt x="9844" y="10668"/>
                      <a:pt x="9694" y="10668"/>
                    </a:cubicBezTo>
                    <a:close/>
                    <a:moveTo>
                      <a:pt x="11029" y="10668"/>
                    </a:moveTo>
                    <a:cubicBezTo>
                      <a:pt x="10787" y="10668"/>
                      <a:pt x="10668" y="10956"/>
                      <a:pt x="10837" y="11128"/>
                    </a:cubicBezTo>
                    <a:cubicBezTo>
                      <a:pt x="10892" y="11183"/>
                      <a:pt x="10959" y="11207"/>
                      <a:pt x="11025" y="11207"/>
                    </a:cubicBezTo>
                    <a:cubicBezTo>
                      <a:pt x="11164" y="11207"/>
                      <a:pt x="11298" y="11099"/>
                      <a:pt x="11298" y="10937"/>
                    </a:cubicBezTo>
                    <a:cubicBezTo>
                      <a:pt x="11298" y="10787"/>
                      <a:pt x="11176" y="10668"/>
                      <a:pt x="11029" y="10668"/>
                    </a:cubicBezTo>
                    <a:close/>
                    <a:moveTo>
                      <a:pt x="361" y="12000"/>
                    </a:moveTo>
                    <a:cubicBezTo>
                      <a:pt x="120" y="12000"/>
                      <a:pt x="1" y="12291"/>
                      <a:pt x="170" y="12460"/>
                    </a:cubicBezTo>
                    <a:cubicBezTo>
                      <a:pt x="225" y="12515"/>
                      <a:pt x="292" y="12540"/>
                      <a:pt x="359" y="12540"/>
                    </a:cubicBezTo>
                    <a:cubicBezTo>
                      <a:pt x="497" y="12540"/>
                      <a:pt x="631" y="12432"/>
                      <a:pt x="631" y="12269"/>
                    </a:cubicBezTo>
                    <a:cubicBezTo>
                      <a:pt x="631" y="12122"/>
                      <a:pt x="508" y="12000"/>
                      <a:pt x="361" y="12000"/>
                    </a:cubicBezTo>
                    <a:close/>
                    <a:moveTo>
                      <a:pt x="1693" y="12000"/>
                    </a:moveTo>
                    <a:cubicBezTo>
                      <a:pt x="1452" y="12000"/>
                      <a:pt x="1333" y="12291"/>
                      <a:pt x="1502" y="12460"/>
                    </a:cubicBezTo>
                    <a:cubicBezTo>
                      <a:pt x="1558" y="12515"/>
                      <a:pt x="1626" y="12540"/>
                      <a:pt x="1692" y="12540"/>
                    </a:cubicBezTo>
                    <a:cubicBezTo>
                      <a:pt x="1831" y="12540"/>
                      <a:pt x="1963" y="12432"/>
                      <a:pt x="1963" y="12269"/>
                    </a:cubicBezTo>
                    <a:cubicBezTo>
                      <a:pt x="1963" y="12122"/>
                      <a:pt x="1843" y="12000"/>
                      <a:pt x="1693" y="12000"/>
                    </a:cubicBezTo>
                    <a:close/>
                    <a:moveTo>
                      <a:pt x="3028" y="12000"/>
                    </a:moveTo>
                    <a:cubicBezTo>
                      <a:pt x="2787" y="12000"/>
                      <a:pt x="2668" y="12291"/>
                      <a:pt x="2837" y="12460"/>
                    </a:cubicBezTo>
                    <a:cubicBezTo>
                      <a:pt x="2892" y="12515"/>
                      <a:pt x="2959" y="12540"/>
                      <a:pt x="3026" y="12540"/>
                    </a:cubicBezTo>
                    <a:cubicBezTo>
                      <a:pt x="3164" y="12540"/>
                      <a:pt x="3298" y="12432"/>
                      <a:pt x="3298" y="12269"/>
                    </a:cubicBezTo>
                    <a:cubicBezTo>
                      <a:pt x="3298" y="12122"/>
                      <a:pt x="3175" y="12000"/>
                      <a:pt x="3028" y="12000"/>
                    </a:cubicBezTo>
                    <a:close/>
                    <a:moveTo>
                      <a:pt x="4360" y="12000"/>
                    </a:moveTo>
                    <a:cubicBezTo>
                      <a:pt x="4122" y="12000"/>
                      <a:pt x="3999" y="12291"/>
                      <a:pt x="4169" y="12460"/>
                    </a:cubicBezTo>
                    <a:cubicBezTo>
                      <a:pt x="4224" y="12515"/>
                      <a:pt x="4292" y="12540"/>
                      <a:pt x="4359" y="12540"/>
                    </a:cubicBezTo>
                    <a:cubicBezTo>
                      <a:pt x="4497" y="12540"/>
                      <a:pt x="4629" y="12432"/>
                      <a:pt x="4629" y="12269"/>
                    </a:cubicBezTo>
                    <a:cubicBezTo>
                      <a:pt x="4629" y="12122"/>
                      <a:pt x="4510" y="12000"/>
                      <a:pt x="4360" y="12000"/>
                    </a:cubicBezTo>
                    <a:close/>
                    <a:moveTo>
                      <a:pt x="5695" y="12000"/>
                    </a:moveTo>
                    <a:cubicBezTo>
                      <a:pt x="5454" y="12000"/>
                      <a:pt x="5334" y="12291"/>
                      <a:pt x="5504" y="12460"/>
                    </a:cubicBezTo>
                    <a:cubicBezTo>
                      <a:pt x="5558" y="12515"/>
                      <a:pt x="5626" y="12540"/>
                      <a:pt x="5692" y="12540"/>
                    </a:cubicBezTo>
                    <a:cubicBezTo>
                      <a:pt x="5831" y="12540"/>
                      <a:pt x="5964" y="12432"/>
                      <a:pt x="5964" y="12269"/>
                    </a:cubicBezTo>
                    <a:cubicBezTo>
                      <a:pt x="5964" y="12122"/>
                      <a:pt x="5842" y="12000"/>
                      <a:pt x="5695" y="12000"/>
                    </a:cubicBezTo>
                    <a:close/>
                    <a:moveTo>
                      <a:pt x="7027" y="12000"/>
                    </a:moveTo>
                    <a:cubicBezTo>
                      <a:pt x="6789" y="12000"/>
                      <a:pt x="6666" y="12291"/>
                      <a:pt x="6836" y="12460"/>
                    </a:cubicBezTo>
                    <a:cubicBezTo>
                      <a:pt x="6891" y="12515"/>
                      <a:pt x="6959" y="12540"/>
                      <a:pt x="7026" y="12540"/>
                    </a:cubicBezTo>
                    <a:cubicBezTo>
                      <a:pt x="7164" y="12540"/>
                      <a:pt x="7296" y="12432"/>
                      <a:pt x="7296" y="12269"/>
                    </a:cubicBezTo>
                    <a:cubicBezTo>
                      <a:pt x="7296" y="12122"/>
                      <a:pt x="7177" y="12000"/>
                      <a:pt x="7027" y="12000"/>
                    </a:cubicBezTo>
                    <a:close/>
                    <a:moveTo>
                      <a:pt x="8362" y="12000"/>
                    </a:moveTo>
                    <a:cubicBezTo>
                      <a:pt x="8120" y="12000"/>
                      <a:pt x="8001" y="12291"/>
                      <a:pt x="8171" y="12460"/>
                    </a:cubicBezTo>
                    <a:cubicBezTo>
                      <a:pt x="8225" y="12515"/>
                      <a:pt x="8293" y="12540"/>
                      <a:pt x="8359" y="12540"/>
                    </a:cubicBezTo>
                    <a:cubicBezTo>
                      <a:pt x="8498" y="12540"/>
                      <a:pt x="8631" y="12432"/>
                      <a:pt x="8631" y="12269"/>
                    </a:cubicBezTo>
                    <a:cubicBezTo>
                      <a:pt x="8631" y="12122"/>
                      <a:pt x="8509" y="12000"/>
                      <a:pt x="8362" y="12000"/>
                    </a:cubicBezTo>
                    <a:close/>
                    <a:moveTo>
                      <a:pt x="9694" y="12000"/>
                    </a:moveTo>
                    <a:cubicBezTo>
                      <a:pt x="9455" y="12000"/>
                      <a:pt x="9333" y="12291"/>
                      <a:pt x="9502" y="12460"/>
                    </a:cubicBezTo>
                    <a:cubicBezTo>
                      <a:pt x="9558" y="12515"/>
                      <a:pt x="9626" y="12540"/>
                      <a:pt x="9693" y="12540"/>
                    </a:cubicBezTo>
                    <a:cubicBezTo>
                      <a:pt x="9831" y="12540"/>
                      <a:pt x="9963" y="12432"/>
                      <a:pt x="9963" y="12269"/>
                    </a:cubicBezTo>
                    <a:cubicBezTo>
                      <a:pt x="9963" y="12122"/>
                      <a:pt x="9844" y="12000"/>
                      <a:pt x="9694" y="12000"/>
                    </a:cubicBezTo>
                    <a:close/>
                    <a:moveTo>
                      <a:pt x="11029" y="12000"/>
                    </a:moveTo>
                    <a:cubicBezTo>
                      <a:pt x="10787" y="12000"/>
                      <a:pt x="10668" y="12291"/>
                      <a:pt x="10837" y="12460"/>
                    </a:cubicBezTo>
                    <a:cubicBezTo>
                      <a:pt x="10892" y="12515"/>
                      <a:pt x="10960" y="12540"/>
                      <a:pt x="11026" y="12540"/>
                    </a:cubicBezTo>
                    <a:cubicBezTo>
                      <a:pt x="11165" y="12540"/>
                      <a:pt x="11298" y="12432"/>
                      <a:pt x="11298" y="12269"/>
                    </a:cubicBezTo>
                    <a:cubicBezTo>
                      <a:pt x="11298" y="12122"/>
                      <a:pt x="11176" y="12000"/>
                      <a:pt x="11029" y="12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4" name="Google Shape;12504;p49"/>
              <p:cNvSpPr/>
              <p:nvPr/>
            </p:nvSpPr>
            <p:spPr>
              <a:xfrm>
                <a:off x="3211862" y="3311006"/>
                <a:ext cx="596710" cy="719019"/>
              </a:xfrm>
              <a:custGeom>
                <a:avLst/>
                <a:gdLst/>
                <a:ahLst/>
                <a:cxnLst/>
                <a:rect l="l" t="t" r="r" b="b"/>
                <a:pathLst>
                  <a:path w="11304" h="13621" extrusionOk="0">
                    <a:moveTo>
                      <a:pt x="5650" y="1"/>
                    </a:moveTo>
                    <a:cubicBezTo>
                      <a:pt x="4372" y="1"/>
                      <a:pt x="3338" y="1038"/>
                      <a:pt x="3338" y="2317"/>
                    </a:cubicBezTo>
                    <a:lnTo>
                      <a:pt x="0" y="2317"/>
                    </a:lnTo>
                    <a:lnTo>
                      <a:pt x="0" y="13620"/>
                    </a:lnTo>
                    <a:lnTo>
                      <a:pt x="11304" y="13620"/>
                    </a:lnTo>
                    <a:lnTo>
                      <a:pt x="11304" y="10283"/>
                    </a:lnTo>
                    <a:cubicBezTo>
                      <a:pt x="10032" y="10273"/>
                      <a:pt x="9007" y="9239"/>
                      <a:pt x="9007" y="7970"/>
                    </a:cubicBezTo>
                    <a:cubicBezTo>
                      <a:pt x="9007" y="6698"/>
                      <a:pt x="10032" y="5664"/>
                      <a:pt x="11304" y="5654"/>
                    </a:cubicBezTo>
                    <a:lnTo>
                      <a:pt x="11304" y="2317"/>
                    </a:lnTo>
                    <a:lnTo>
                      <a:pt x="7966" y="2317"/>
                    </a:lnTo>
                    <a:cubicBezTo>
                      <a:pt x="7966" y="1038"/>
                      <a:pt x="6929" y="1"/>
                      <a:pt x="5650" y="1"/>
                    </a:cubicBezTo>
                    <a:close/>
                  </a:path>
                </a:pathLst>
              </a:custGeom>
              <a:solidFill>
                <a:srgbClr val="D5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5" name="Google Shape;12505;p49"/>
              <p:cNvSpPr/>
              <p:nvPr/>
            </p:nvSpPr>
            <p:spPr>
              <a:xfrm>
                <a:off x="3140389" y="3305411"/>
                <a:ext cx="596763" cy="718966"/>
              </a:xfrm>
              <a:custGeom>
                <a:avLst/>
                <a:gdLst/>
                <a:ahLst/>
                <a:cxnLst/>
                <a:rect l="l" t="t" r="r" b="b"/>
                <a:pathLst>
                  <a:path w="11305" h="13620" fill="none" extrusionOk="0">
                    <a:moveTo>
                      <a:pt x="3338" y="2316"/>
                    </a:moveTo>
                    <a:lnTo>
                      <a:pt x="0" y="2316"/>
                    </a:lnTo>
                    <a:lnTo>
                      <a:pt x="0" y="13620"/>
                    </a:lnTo>
                    <a:lnTo>
                      <a:pt x="11304" y="13620"/>
                    </a:lnTo>
                    <a:lnTo>
                      <a:pt x="11304" y="10282"/>
                    </a:lnTo>
                    <a:cubicBezTo>
                      <a:pt x="10032" y="10273"/>
                      <a:pt x="9007" y="9239"/>
                      <a:pt x="9007" y="7970"/>
                    </a:cubicBezTo>
                    <a:cubicBezTo>
                      <a:pt x="9007" y="6697"/>
                      <a:pt x="10032" y="5663"/>
                      <a:pt x="11304" y="5654"/>
                    </a:cubicBezTo>
                    <a:lnTo>
                      <a:pt x="11304" y="2316"/>
                    </a:lnTo>
                    <a:lnTo>
                      <a:pt x="7967" y="2316"/>
                    </a:lnTo>
                    <a:cubicBezTo>
                      <a:pt x="7967" y="1038"/>
                      <a:pt x="6929" y="0"/>
                      <a:pt x="5651" y="0"/>
                    </a:cubicBezTo>
                    <a:cubicBezTo>
                      <a:pt x="4372" y="0"/>
                      <a:pt x="3338" y="1038"/>
                      <a:pt x="3338" y="2316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A39"/>
                </a:solidFill>
                <a:prstDash val="solid"/>
                <a:miter lim="31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D61D1B-0A9E-4336-83AB-0CB41173D6A7}"/>
                </a:ext>
              </a:extLst>
            </p:cNvPr>
            <p:cNvGrpSpPr/>
            <p:nvPr/>
          </p:nvGrpSpPr>
          <p:grpSpPr>
            <a:xfrm>
              <a:off x="5873735" y="3036446"/>
              <a:ext cx="2530414" cy="1268136"/>
              <a:chOff x="6233635" y="3246023"/>
              <a:chExt cx="1810614" cy="848981"/>
            </a:xfrm>
          </p:grpSpPr>
          <p:grpSp>
            <p:nvGrpSpPr>
              <p:cNvPr id="12496" name="Google Shape;12496;p49"/>
              <p:cNvGrpSpPr/>
              <p:nvPr/>
            </p:nvGrpSpPr>
            <p:grpSpPr>
              <a:xfrm rot="1733392">
                <a:off x="6233635" y="3535032"/>
                <a:ext cx="677000" cy="322624"/>
                <a:chOff x="2191238" y="3248224"/>
                <a:chExt cx="677039" cy="322643"/>
              </a:xfrm>
            </p:grpSpPr>
            <p:sp>
              <p:nvSpPr>
                <p:cNvPr id="12497" name="Google Shape;12497;p49"/>
                <p:cNvSpPr/>
                <p:nvPr/>
              </p:nvSpPr>
              <p:spPr>
                <a:xfrm>
                  <a:off x="2191238" y="3260554"/>
                  <a:ext cx="648163" cy="31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8" h="3020" extrusionOk="0">
                      <a:moveTo>
                        <a:pt x="6167" y="29"/>
                      </a:moveTo>
                      <a:cubicBezTo>
                        <a:pt x="6172" y="29"/>
                        <a:pt x="6183" y="41"/>
                        <a:pt x="6191" y="59"/>
                      </a:cubicBezTo>
                      <a:cubicBezTo>
                        <a:pt x="6200" y="71"/>
                        <a:pt x="6205" y="76"/>
                        <a:pt x="6203" y="76"/>
                      </a:cubicBezTo>
                      <a:cubicBezTo>
                        <a:pt x="6202" y="76"/>
                        <a:pt x="6196" y="72"/>
                        <a:pt x="6186" y="66"/>
                      </a:cubicBezTo>
                      <a:cubicBezTo>
                        <a:pt x="6175" y="59"/>
                        <a:pt x="6164" y="51"/>
                        <a:pt x="6168" y="44"/>
                      </a:cubicBezTo>
                      <a:cubicBezTo>
                        <a:pt x="6163" y="34"/>
                        <a:pt x="6164" y="29"/>
                        <a:pt x="6167" y="29"/>
                      </a:cubicBezTo>
                      <a:close/>
                      <a:moveTo>
                        <a:pt x="5442" y="955"/>
                      </a:moveTo>
                      <a:cubicBezTo>
                        <a:pt x="5444" y="955"/>
                        <a:pt x="5446" y="958"/>
                        <a:pt x="5451" y="963"/>
                      </a:cubicBezTo>
                      <a:cubicBezTo>
                        <a:pt x="5460" y="972"/>
                        <a:pt x="5464" y="987"/>
                        <a:pt x="5458" y="993"/>
                      </a:cubicBezTo>
                      <a:cubicBezTo>
                        <a:pt x="5457" y="994"/>
                        <a:pt x="5457" y="994"/>
                        <a:pt x="5456" y="994"/>
                      </a:cubicBezTo>
                      <a:cubicBezTo>
                        <a:pt x="5448" y="994"/>
                        <a:pt x="5434" y="978"/>
                        <a:pt x="5436" y="960"/>
                      </a:cubicBezTo>
                      <a:cubicBezTo>
                        <a:pt x="5439" y="957"/>
                        <a:pt x="5440" y="955"/>
                        <a:pt x="5442" y="955"/>
                      </a:cubicBezTo>
                      <a:close/>
                      <a:moveTo>
                        <a:pt x="5267" y="1186"/>
                      </a:moveTo>
                      <a:cubicBezTo>
                        <a:pt x="5268" y="1186"/>
                        <a:pt x="5269" y="1187"/>
                        <a:pt x="5271" y="1189"/>
                      </a:cubicBezTo>
                      <a:cubicBezTo>
                        <a:pt x="5277" y="1196"/>
                        <a:pt x="5281" y="1205"/>
                        <a:pt x="5283" y="1214"/>
                      </a:cubicBezTo>
                      <a:cubicBezTo>
                        <a:pt x="5283" y="1214"/>
                        <a:pt x="5284" y="1223"/>
                        <a:pt x="5281" y="1223"/>
                      </a:cubicBezTo>
                      <a:cubicBezTo>
                        <a:pt x="5280" y="1223"/>
                        <a:pt x="5279" y="1222"/>
                        <a:pt x="5276" y="1220"/>
                      </a:cubicBezTo>
                      <a:lnTo>
                        <a:pt x="5267" y="1210"/>
                      </a:lnTo>
                      <a:cubicBezTo>
                        <a:pt x="5266" y="1198"/>
                        <a:pt x="5263" y="1186"/>
                        <a:pt x="5267" y="1186"/>
                      </a:cubicBezTo>
                      <a:close/>
                      <a:moveTo>
                        <a:pt x="5012" y="1412"/>
                      </a:moveTo>
                      <a:cubicBezTo>
                        <a:pt x="5017" y="1412"/>
                        <a:pt x="5022" y="1419"/>
                        <a:pt x="5022" y="1419"/>
                      </a:cubicBezTo>
                      <a:cubicBezTo>
                        <a:pt x="5022" y="1419"/>
                        <a:pt x="5031" y="1429"/>
                        <a:pt x="5024" y="1434"/>
                      </a:cubicBezTo>
                      <a:cubicBezTo>
                        <a:pt x="5015" y="1431"/>
                        <a:pt x="5007" y="1426"/>
                        <a:pt x="5000" y="1419"/>
                      </a:cubicBezTo>
                      <a:lnTo>
                        <a:pt x="5007" y="1414"/>
                      </a:lnTo>
                      <a:cubicBezTo>
                        <a:pt x="5009" y="1413"/>
                        <a:pt x="5010" y="1412"/>
                        <a:pt x="5012" y="1412"/>
                      </a:cubicBezTo>
                      <a:close/>
                      <a:moveTo>
                        <a:pt x="4963" y="1483"/>
                      </a:moveTo>
                      <a:cubicBezTo>
                        <a:pt x="4965" y="1483"/>
                        <a:pt x="4967" y="1486"/>
                        <a:pt x="4972" y="1493"/>
                      </a:cubicBezTo>
                      <a:lnTo>
                        <a:pt x="4966" y="1497"/>
                      </a:lnTo>
                      <a:lnTo>
                        <a:pt x="4951" y="1493"/>
                      </a:lnTo>
                      <a:lnTo>
                        <a:pt x="4958" y="1487"/>
                      </a:lnTo>
                      <a:cubicBezTo>
                        <a:pt x="4960" y="1485"/>
                        <a:pt x="4961" y="1483"/>
                        <a:pt x="4963" y="1483"/>
                      </a:cubicBezTo>
                      <a:close/>
                      <a:moveTo>
                        <a:pt x="4955" y="1516"/>
                      </a:moveTo>
                      <a:cubicBezTo>
                        <a:pt x="4954" y="1516"/>
                        <a:pt x="4953" y="1518"/>
                        <a:pt x="4953" y="1524"/>
                      </a:cubicBezTo>
                      <a:cubicBezTo>
                        <a:pt x="4957" y="1521"/>
                        <a:pt x="4956" y="1516"/>
                        <a:pt x="4955" y="1516"/>
                      </a:cubicBezTo>
                      <a:close/>
                      <a:moveTo>
                        <a:pt x="4897" y="1536"/>
                      </a:moveTo>
                      <a:cubicBezTo>
                        <a:pt x="4899" y="1536"/>
                        <a:pt x="4901" y="1538"/>
                        <a:pt x="4905" y="1544"/>
                      </a:cubicBezTo>
                      <a:lnTo>
                        <a:pt x="4898" y="1550"/>
                      </a:lnTo>
                      <a:lnTo>
                        <a:pt x="4884" y="1544"/>
                      </a:lnTo>
                      <a:lnTo>
                        <a:pt x="4890" y="1540"/>
                      </a:lnTo>
                      <a:cubicBezTo>
                        <a:pt x="4893" y="1537"/>
                        <a:pt x="4895" y="1536"/>
                        <a:pt x="4897" y="1536"/>
                      </a:cubicBezTo>
                      <a:close/>
                      <a:moveTo>
                        <a:pt x="4739" y="1535"/>
                      </a:moveTo>
                      <a:cubicBezTo>
                        <a:pt x="4747" y="1545"/>
                        <a:pt x="4755" y="1557"/>
                        <a:pt x="4748" y="1561"/>
                      </a:cubicBezTo>
                      <a:lnTo>
                        <a:pt x="4733" y="1555"/>
                      </a:lnTo>
                      <a:lnTo>
                        <a:pt x="4732" y="1540"/>
                      </a:lnTo>
                      <a:lnTo>
                        <a:pt x="4739" y="1535"/>
                      </a:lnTo>
                      <a:close/>
                      <a:moveTo>
                        <a:pt x="4841" y="1564"/>
                      </a:moveTo>
                      <a:cubicBezTo>
                        <a:pt x="4843" y="1564"/>
                        <a:pt x="4846" y="1565"/>
                        <a:pt x="4849" y="1569"/>
                      </a:cubicBezTo>
                      <a:cubicBezTo>
                        <a:pt x="4857" y="1580"/>
                        <a:pt x="4857" y="1580"/>
                        <a:pt x="4850" y="1585"/>
                      </a:cubicBezTo>
                      <a:cubicBezTo>
                        <a:pt x="4844" y="1589"/>
                        <a:pt x="4841" y="1592"/>
                        <a:pt x="4839" y="1592"/>
                      </a:cubicBezTo>
                      <a:cubicBezTo>
                        <a:pt x="4836" y="1592"/>
                        <a:pt x="4836" y="1588"/>
                        <a:pt x="4836" y="1579"/>
                      </a:cubicBezTo>
                      <a:cubicBezTo>
                        <a:pt x="4835" y="1569"/>
                        <a:pt x="4837" y="1564"/>
                        <a:pt x="4841" y="1564"/>
                      </a:cubicBezTo>
                      <a:close/>
                      <a:moveTo>
                        <a:pt x="4906" y="1603"/>
                      </a:moveTo>
                      <a:cubicBezTo>
                        <a:pt x="4907" y="1604"/>
                        <a:pt x="4908" y="1605"/>
                        <a:pt x="4910" y="1607"/>
                      </a:cubicBezTo>
                      <a:cubicBezTo>
                        <a:pt x="4910" y="1607"/>
                        <a:pt x="4911" y="1608"/>
                        <a:pt x="4912" y="1608"/>
                      </a:cubicBezTo>
                      <a:lnTo>
                        <a:pt x="4912" y="1608"/>
                      </a:lnTo>
                      <a:cubicBezTo>
                        <a:pt x="4910" y="1607"/>
                        <a:pt x="4908" y="1605"/>
                        <a:pt x="4906" y="1603"/>
                      </a:cubicBezTo>
                      <a:close/>
                      <a:moveTo>
                        <a:pt x="4912" y="1608"/>
                      </a:moveTo>
                      <a:cubicBezTo>
                        <a:pt x="4915" y="1611"/>
                        <a:pt x="4917" y="1612"/>
                        <a:pt x="4918" y="1612"/>
                      </a:cubicBezTo>
                      <a:cubicBezTo>
                        <a:pt x="4919" y="1612"/>
                        <a:pt x="4917" y="1610"/>
                        <a:pt x="4912" y="1608"/>
                      </a:cubicBezTo>
                      <a:close/>
                      <a:moveTo>
                        <a:pt x="4665" y="1606"/>
                      </a:moveTo>
                      <a:cubicBezTo>
                        <a:pt x="4667" y="1606"/>
                        <a:pt x="4669" y="1609"/>
                        <a:pt x="4674" y="1615"/>
                      </a:cubicBezTo>
                      <a:cubicBezTo>
                        <a:pt x="4674" y="1615"/>
                        <a:pt x="4681" y="1626"/>
                        <a:pt x="4674" y="1631"/>
                      </a:cubicBezTo>
                      <a:lnTo>
                        <a:pt x="4659" y="1625"/>
                      </a:lnTo>
                      <a:cubicBezTo>
                        <a:pt x="4652" y="1614"/>
                        <a:pt x="4659" y="1609"/>
                        <a:pt x="4659" y="1609"/>
                      </a:cubicBezTo>
                      <a:cubicBezTo>
                        <a:pt x="4662" y="1607"/>
                        <a:pt x="4664" y="1606"/>
                        <a:pt x="4665" y="1606"/>
                      </a:cubicBezTo>
                      <a:close/>
                      <a:moveTo>
                        <a:pt x="4104" y="2041"/>
                      </a:moveTo>
                      <a:cubicBezTo>
                        <a:pt x="4111" y="2052"/>
                        <a:pt x="4118" y="2064"/>
                        <a:pt x="4110" y="2068"/>
                      </a:cubicBezTo>
                      <a:lnTo>
                        <a:pt x="4102" y="2071"/>
                      </a:lnTo>
                      <a:cubicBezTo>
                        <a:pt x="4098" y="2064"/>
                        <a:pt x="4096" y="2054"/>
                        <a:pt x="4097" y="2045"/>
                      </a:cubicBezTo>
                      <a:lnTo>
                        <a:pt x="4104" y="2041"/>
                      </a:lnTo>
                      <a:close/>
                      <a:moveTo>
                        <a:pt x="3805" y="2205"/>
                      </a:moveTo>
                      <a:cubicBezTo>
                        <a:pt x="3808" y="2205"/>
                        <a:pt x="3809" y="2208"/>
                        <a:pt x="3812" y="2215"/>
                      </a:cubicBezTo>
                      <a:cubicBezTo>
                        <a:pt x="3818" y="2227"/>
                        <a:pt x="3802" y="2234"/>
                        <a:pt x="3794" y="2237"/>
                      </a:cubicBezTo>
                      <a:cubicBezTo>
                        <a:pt x="3783" y="2233"/>
                        <a:pt x="3782" y="2217"/>
                        <a:pt x="3791" y="2211"/>
                      </a:cubicBezTo>
                      <a:cubicBezTo>
                        <a:pt x="3798" y="2207"/>
                        <a:pt x="3802" y="2205"/>
                        <a:pt x="3805" y="2205"/>
                      </a:cubicBezTo>
                      <a:close/>
                      <a:moveTo>
                        <a:pt x="3118" y="2383"/>
                      </a:moveTo>
                      <a:cubicBezTo>
                        <a:pt x="3121" y="2396"/>
                        <a:pt x="3126" y="2409"/>
                        <a:pt x="3118" y="2411"/>
                      </a:cubicBezTo>
                      <a:lnTo>
                        <a:pt x="3110" y="2414"/>
                      </a:lnTo>
                      <a:cubicBezTo>
                        <a:pt x="3108" y="2405"/>
                        <a:pt x="3108" y="2396"/>
                        <a:pt x="3110" y="2386"/>
                      </a:cubicBezTo>
                      <a:lnTo>
                        <a:pt x="3118" y="2383"/>
                      </a:lnTo>
                      <a:close/>
                      <a:moveTo>
                        <a:pt x="3247" y="2424"/>
                      </a:moveTo>
                      <a:cubicBezTo>
                        <a:pt x="3252" y="2437"/>
                        <a:pt x="3255" y="2450"/>
                        <a:pt x="3247" y="2452"/>
                      </a:cubicBezTo>
                      <a:lnTo>
                        <a:pt x="3235" y="2442"/>
                      </a:lnTo>
                      <a:lnTo>
                        <a:pt x="3239" y="2427"/>
                      </a:lnTo>
                      <a:lnTo>
                        <a:pt x="3247" y="2424"/>
                      </a:lnTo>
                      <a:close/>
                      <a:moveTo>
                        <a:pt x="3005" y="2513"/>
                      </a:moveTo>
                      <a:cubicBezTo>
                        <a:pt x="3008" y="2513"/>
                        <a:pt x="3009" y="2516"/>
                        <a:pt x="3011" y="2526"/>
                      </a:cubicBezTo>
                      <a:cubicBezTo>
                        <a:pt x="3014" y="2535"/>
                        <a:pt x="3014" y="2544"/>
                        <a:pt x="3010" y="2553"/>
                      </a:cubicBezTo>
                      <a:cubicBezTo>
                        <a:pt x="3010" y="2553"/>
                        <a:pt x="3010" y="2553"/>
                        <a:pt x="3009" y="2553"/>
                      </a:cubicBezTo>
                      <a:cubicBezTo>
                        <a:pt x="3003" y="2553"/>
                        <a:pt x="3003" y="2527"/>
                        <a:pt x="2999" y="2515"/>
                      </a:cubicBezTo>
                      <a:cubicBezTo>
                        <a:pt x="3002" y="2514"/>
                        <a:pt x="3004" y="2513"/>
                        <a:pt x="3005" y="2513"/>
                      </a:cubicBezTo>
                      <a:close/>
                      <a:moveTo>
                        <a:pt x="1988" y="2551"/>
                      </a:moveTo>
                      <a:cubicBezTo>
                        <a:pt x="1987" y="2551"/>
                        <a:pt x="1986" y="2551"/>
                        <a:pt x="1984" y="2552"/>
                      </a:cubicBezTo>
                      <a:cubicBezTo>
                        <a:pt x="1967" y="2553"/>
                        <a:pt x="1967" y="2553"/>
                        <a:pt x="1977" y="2565"/>
                      </a:cubicBezTo>
                      <a:lnTo>
                        <a:pt x="1993" y="2564"/>
                      </a:lnTo>
                      <a:cubicBezTo>
                        <a:pt x="1992" y="2553"/>
                        <a:pt x="1992" y="2551"/>
                        <a:pt x="1988" y="2551"/>
                      </a:cubicBezTo>
                      <a:close/>
                      <a:moveTo>
                        <a:pt x="296" y="2572"/>
                      </a:moveTo>
                      <a:lnTo>
                        <a:pt x="301" y="2586"/>
                      </a:lnTo>
                      <a:lnTo>
                        <a:pt x="309" y="2587"/>
                      </a:lnTo>
                      <a:cubicBezTo>
                        <a:pt x="311" y="2575"/>
                        <a:pt x="311" y="2575"/>
                        <a:pt x="304" y="2574"/>
                      </a:cubicBezTo>
                      <a:lnTo>
                        <a:pt x="296" y="2572"/>
                      </a:lnTo>
                      <a:close/>
                      <a:moveTo>
                        <a:pt x="2814" y="2579"/>
                      </a:moveTo>
                      <a:cubicBezTo>
                        <a:pt x="2817" y="2591"/>
                        <a:pt x="2821" y="2604"/>
                        <a:pt x="2813" y="2605"/>
                      </a:cubicBezTo>
                      <a:lnTo>
                        <a:pt x="2801" y="2595"/>
                      </a:lnTo>
                      <a:lnTo>
                        <a:pt x="2806" y="2581"/>
                      </a:lnTo>
                      <a:lnTo>
                        <a:pt x="2814" y="2579"/>
                      </a:lnTo>
                      <a:close/>
                      <a:moveTo>
                        <a:pt x="167" y="2614"/>
                      </a:moveTo>
                      <a:cubicBezTo>
                        <a:pt x="170" y="2614"/>
                        <a:pt x="173" y="2615"/>
                        <a:pt x="176" y="2616"/>
                      </a:cubicBezTo>
                      <a:cubicBezTo>
                        <a:pt x="183" y="2617"/>
                        <a:pt x="183" y="2617"/>
                        <a:pt x="181" y="2630"/>
                      </a:cubicBezTo>
                      <a:cubicBezTo>
                        <a:pt x="181" y="2630"/>
                        <a:pt x="172" y="2639"/>
                        <a:pt x="164" y="2639"/>
                      </a:cubicBezTo>
                      <a:cubicBezTo>
                        <a:pt x="164" y="2639"/>
                        <a:pt x="163" y="2639"/>
                        <a:pt x="162" y="2639"/>
                      </a:cubicBezTo>
                      <a:lnTo>
                        <a:pt x="157" y="2625"/>
                      </a:lnTo>
                      <a:cubicBezTo>
                        <a:pt x="158" y="2616"/>
                        <a:pt x="162" y="2614"/>
                        <a:pt x="167" y="2614"/>
                      </a:cubicBezTo>
                      <a:close/>
                      <a:moveTo>
                        <a:pt x="2004" y="2656"/>
                      </a:moveTo>
                      <a:lnTo>
                        <a:pt x="2004" y="2656"/>
                      </a:lnTo>
                      <a:cubicBezTo>
                        <a:pt x="2005" y="2661"/>
                        <a:pt x="2004" y="2662"/>
                        <a:pt x="2003" y="2662"/>
                      </a:cubicBezTo>
                      <a:cubicBezTo>
                        <a:pt x="2002" y="2662"/>
                        <a:pt x="1999" y="2657"/>
                        <a:pt x="2004" y="2656"/>
                      </a:cubicBezTo>
                      <a:close/>
                      <a:moveTo>
                        <a:pt x="1550" y="2647"/>
                      </a:moveTo>
                      <a:cubicBezTo>
                        <a:pt x="1551" y="2660"/>
                        <a:pt x="1551" y="2673"/>
                        <a:pt x="1551" y="2673"/>
                      </a:cubicBezTo>
                      <a:lnTo>
                        <a:pt x="1551" y="2660"/>
                      </a:lnTo>
                      <a:lnTo>
                        <a:pt x="1550" y="2647"/>
                      </a:lnTo>
                      <a:close/>
                      <a:moveTo>
                        <a:pt x="1845" y="2657"/>
                      </a:moveTo>
                      <a:cubicBezTo>
                        <a:pt x="1844" y="2657"/>
                        <a:pt x="1844" y="2657"/>
                        <a:pt x="1844" y="2657"/>
                      </a:cubicBezTo>
                      <a:lnTo>
                        <a:pt x="1836" y="2658"/>
                      </a:lnTo>
                      <a:cubicBezTo>
                        <a:pt x="1837" y="2667"/>
                        <a:pt x="1840" y="2676"/>
                        <a:pt x="1846" y="2683"/>
                      </a:cubicBezTo>
                      <a:cubicBezTo>
                        <a:pt x="1855" y="2683"/>
                        <a:pt x="1854" y="2669"/>
                        <a:pt x="1854" y="2669"/>
                      </a:cubicBezTo>
                      <a:cubicBezTo>
                        <a:pt x="1854" y="2669"/>
                        <a:pt x="1853" y="2657"/>
                        <a:pt x="1845" y="2657"/>
                      </a:cubicBezTo>
                      <a:close/>
                      <a:moveTo>
                        <a:pt x="258" y="2633"/>
                      </a:moveTo>
                      <a:cubicBezTo>
                        <a:pt x="260" y="2633"/>
                        <a:pt x="263" y="2633"/>
                        <a:pt x="267" y="2633"/>
                      </a:cubicBezTo>
                      <a:cubicBezTo>
                        <a:pt x="274" y="2636"/>
                        <a:pt x="283" y="2637"/>
                        <a:pt x="281" y="2650"/>
                      </a:cubicBezTo>
                      <a:lnTo>
                        <a:pt x="272" y="2648"/>
                      </a:lnTo>
                      <a:cubicBezTo>
                        <a:pt x="273" y="2644"/>
                        <a:pt x="272" y="2643"/>
                        <a:pt x="272" y="2643"/>
                      </a:cubicBezTo>
                      <a:cubicBezTo>
                        <a:pt x="270" y="2643"/>
                        <a:pt x="266" y="2651"/>
                        <a:pt x="270" y="2662"/>
                      </a:cubicBezTo>
                      <a:lnTo>
                        <a:pt x="265" y="2687"/>
                      </a:lnTo>
                      <a:cubicBezTo>
                        <a:pt x="256" y="2686"/>
                        <a:pt x="251" y="2672"/>
                        <a:pt x="253" y="2658"/>
                      </a:cubicBezTo>
                      <a:cubicBezTo>
                        <a:pt x="250" y="2637"/>
                        <a:pt x="250" y="2633"/>
                        <a:pt x="258" y="2633"/>
                      </a:cubicBezTo>
                      <a:close/>
                      <a:moveTo>
                        <a:pt x="2269" y="2662"/>
                      </a:moveTo>
                      <a:lnTo>
                        <a:pt x="2269" y="2662"/>
                      </a:lnTo>
                      <a:cubicBezTo>
                        <a:pt x="2271" y="2675"/>
                        <a:pt x="2272" y="2687"/>
                        <a:pt x="2264" y="2688"/>
                      </a:cubicBezTo>
                      <a:lnTo>
                        <a:pt x="2254" y="2677"/>
                      </a:lnTo>
                      <a:lnTo>
                        <a:pt x="2260" y="2663"/>
                      </a:lnTo>
                      <a:lnTo>
                        <a:pt x="2269" y="2662"/>
                      </a:lnTo>
                      <a:close/>
                      <a:moveTo>
                        <a:pt x="2196" y="2663"/>
                      </a:moveTo>
                      <a:cubicBezTo>
                        <a:pt x="2199" y="2663"/>
                        <a:pt x="2205" y="2669"/>
                        <a:pt x="2212" y="2683"/>
                      </a:cubicBezTo>
                      <a:cubicBezTo>
                        <a:pt x="2214" y="2696"/>
                        <a:pt x="2214" y="2696"/>
                        <a:pt x="2205" y="2697"/>
                      </a:cubicBezTo>
                      <a:cubicBezTo>
                        <a:pt x="2199" y="2690"/>
                        <a:pt x="2195" y="2682"/>
                        <a:pt x="2193" y="2672"/>
                      </a:cubicBezTo>
                      <a:cubicBezTo>
                        <a:pt x="2192" y="2666"/>
                        <a:pt x="2193" y="2663"/>
                        <a:pt x="2196" y="2663"/>
                      </a:cubicBezTo>
                      <a:close/>
                      <a:moveTo>
                        <a:pt x="1755" y="2703"/>
                      </a:moveTo>
                      <a:cubicBezTo>
                        <a:pt x="1763" y="2703"/>
                        <a:pt x="1763" y="2703"/>
                        <a:pt x="1764" y="2715"/>
                      </a:cubicBezTo>
                      <a:lnTo>
                        <a:pt x="1756" y="2716"/>
                      </a:lnTo>
                      <a:lnTo>
                        <a:pt x="1746" y="2703"/>
                      </a:lnTo>
                      <a:close/>
                      <a:moveTo>
                        <a:pt x="2063" y="2715"/>
                      </a:moveTo>
                      <a:cubicBezTo>
                        <a:pt x="2070" y="2715"/>
                        <a:pt x="2073" y="2728"/>
                        <a:pt x="2073" y="2728"/>
                      </a:cubicBezTo>
                      <a:cubicBezTo>
                        <a:pt x="2073" y="2733"/>
                        <a:pt x="2072" y="2734"/>
                        <a:pt x="2070" y="2734"/>
                      </a:cubicBezTo>
                      <a:cubicBezTo>
                        <a:pt x="2067" y="2734"/>
                        <a:pt x="2062" y="2730"/>
                        <a:pt x="2057" y="2730"/>
                      </a:cubicBezTo>
                      <a:cubicBezTo>
                        <a:pt x="2056" y="2730"/>
                        <a:pt x="2056" y="2730"/>
                        <a:pt x="2056" y="2730"/>
                      </a:cubicBezTo>
                      <a:cubicBezTo>
                        <a:pt x="2046" y="2718"/>
                        <a:pt x="2046" y="2718"/>
                        <a:pt x="2062" y="2715"/>
                      </a:cubicBezTo>
                      <a:cubicBezTo>
                        <a:pt x="2063" y="2715"/>
                        <a:pt x="2063" y="2715"/>
                        <a:pt x="2063" y="2715"/>
                      </a:cubicBezTo>
                      <a:close/>
                      <a:moveTo>
                        <a:pt x="1685" y="2702"/>
                      </a:moveTo>
                      <a:cubicBezTo>
                        <a:pt x="1690" y="2702"/>
                        <a:pt x="1694" y="2714"/>
                        <a:pt x="1689" y="2733"/>
                      </a:cubicBezTo>
                      <a:lnTo>
                        <a:pt x="1672" y="2734"/>
                      </a:lnTo>
                      <a:cubicBezTo>
                        <a:pt x="1671" y="2721"/>
                        <a:pt x="1671" y="2708"/>
                        <a:pt x="1679" y="2708"/>
                      </a:cubicBezTo>
                      <a:cubicBezTo>
                        <a:pt x="1681" y="2703"/>
                        <a:pt x="1683" y="2702"/>
                        <a:pt x="1685" y="2702"/>
                      </a:cubicBezTo>
                      <a:close/>
                      <a:moveTo>
                        <a:pt x="1153" y="2711"/>
                      </a:moveTo>
                      <a:cubicBezTo>
                        <a:pt x="1154" y="2711"/>
                        <a:pt x="1155" y="2711"/>
                        <a:pt x="1156" y="2711"/>
                      </a:cubicBezTo>
                      <a:lnTo>
                        <a:pt x="1156" y="2724"/>
                      </a:lnTo>
                      <a:lnTo>
                        <a:pt x="1147" y="2737"/>
                      </a:lnTo>
                      <a:lnTo>
                        <a:pt x="1139" y="2723"/>
                      </a:lnTo>
                      <a:cubicBezTo>
                        <a:pt x="1139" y="2712"/>
                        <a:pt x="1146" y="2711"/>
                        <a:pt x="1153" y="2711"/>
                      </a:cubicBezTo>
                      <a:close/>
                      <a:moveTo>
                        <a:pt x="1388" y="2693"/>
                      </a:moveTo>
                      <a:cubicBezTo>
                        <a:pt x="1390" y="2693"/>
                        <a:pt x="1388" y="2700"/>
                        <a:pt x="1384" y="2715"/>
                      </a:cubicBezTo>
                      <a:lnTo>
                        <a:pt x="1367" y="2741"/>
                      </a:lnTo>
                      <a:cubicBezTo>
                        <a:pt x="1367" y="2741"/>
                        <a:pt x="1366" y="2741"/>
                        <a:pt x="1366" y="2741"/>
                      </a:cubicBezTo>
                      <a:cubicBezTo>
                        <a:pt x="1360" y="2741"/>
                        <a:pt x="1367" y="2728"/>
                        <a:pt x="1376" y="2702"/>
                      </a:cubicBezTo>
                      <a:cubicBezTo>
                        <a:pt x="1382" y="2696"/>
                        <a:pt x="1386" y="2693"/>
                        <a:pt x="1388" y="2693"/>
                      </a:cubicBezTo>
                      <a:close/>
                      <a:moveTo>
                        <a:pt x="1905" y="2731"/>
                      </a:moveTo>
                      <a:cubicBezTo>
                        <a:pt x="1912" y="2731"/>
                        <a:pt x="1919" y="2732"/>
                        <a:pt x="1920" y="2743"/>
                      </a:cubicBezTo>
                      <a:cubicBezTo>
                        <a:pt x="1920" y="2743"/>
                        <a:pt x="1921" y="2756"/>
                        <a:pt x="1912" y="2757"/>
                      </a:cubicBezTo>
                      <a:cubicBezTo>
                        <a:pt x="1912" y="2757"/>
                        <a:pt x="1911" y="2757"/>
                        <a:pt x="1911" y="2757"/>
                      </a:cubicBezTo>
                      <a:cubicBezTo>
                        <a:pt x="1903" y="2757"/>
                        <a:pt x="1894" y="2746"/>
                        <a:pt x="1894" y="2746"/>
                      </a:cubicBezTo>
                      <a:cubicBezTo>
                        <a:pt x="1893" y="2732"/>
                        <a:pt x="1901" y="2731"/>
                        <a:pt x="1901" y="2731"/>
                      </a:cubicBezTo>
                      <a:cubicBezTo>
                        <a:pt x="1902" y="2731"/>
                        <a:pt x="1903" y="2731"/>
                        <a:pt x="1905" y="2731"/>
                      </a:cubicBezTo>
                      <a:close/>
                      <a:moveTo>
                        <a:pt x="747" y="2747"/>
                      </a:moveTo>
                      <a:lnTo>
                        <a:pt x="747" y="2747"/>
                      </a:lnTo>
                      <a:cubicBezTo>
                        <a:pt x="756" y="2748"/>
                        <a:pt x="754" y="2760"/>
                        <a:pt x="735" y="2773"/>
                      </a:cubicBezTo>
                      <a:lnTo>
                        <a:pt x="719" y="2770"/>
                      </a:lnTo>
                      <a:cubicBezTo>
                        <a:pt x="722" y="2757"/>
                        <a:pt x="733" y="2748"/>
                        <a:pt x="747" y="2747"/>
                      </a:cubicBezTo>
                      <a:close/>
                      <a:moveTo>
                        <a:pt x="1452" y="2754"/>
                      </a:moveTo>
                      <a:cubicBezTo>
                        <a:pt x="1452" y="2767"/>
                        <a:pt x="1452" y="2780"/>
                        <a:pt x="1444" y="2780"/>
                      </a:cubicBezTo>
                      <a:lnTo>
                        <a:pt x="1435" y="2780"/>
                      </a:lnTo>
                      <a:cubicBezTo>
                        <a:pt x="1437" y="2771"/>
                        <a:pt x="1439" y="2762"/>
                        <a:pt x="1443" y="2754"/>
                      </a:cubicBezTo>
                      <a:close/>
                      <a:moveTo>
                        <a:pt x="1197" y="2733"/>
                      </a:moveTo>
                      <a:cubicBezTo>
                        <a:pt x="1198" y="2733"/>
                        <a:pt x="1198" y="2740"/>
                        <a:pt x="1198" y="2751"/>
                      </a:cubicBezTo>
                      <a:cubicBezTo>
                        <a:pt x="1200" y="2767"/>
                        <a:pt x="1192" y="2782"/>
                        <a:pt x="1180" y="2791"/>
                      </a:cubicBezTo>
                      <a:lnTo>
                        <a:pt x="1163" y="2791"/>
                      </a:lnTo>
                      <a:lnTo>
                        <a:pt x="1181" y="2765"/>
                      </a:lnTo>
                      <a:cubicBezTo>
                        <a:pt x="1191" y="2743"/>
                        <a:pt x="1195" y="2733"/>
                        <a:pt x="1197" y="2733"/>
                      </a:cubicBezTo>
                      <a:close/>
                      <a:moveTo>
                        <a:pt x="782" y="2772"/>
                      </a:moveTo>
                      <a:cubicBezTo>
                        <a:pt x="774" y="2772"/>
                        <a:pt x="769" y="2780"/>
                        <a:pt x="768" y="2788"/>
                      </a:cubicBezTo>
                      <a:cubicBezTo>
                        <a:pt x="767" y="2802"/>
                        <a:pt x="776" y="2803"/>
                        <a:pt x="793" y="2805"/>
                      </a:cubicBezTo>
                      <a:cubicBezTo>
                        <a:pt x="802" y="2805"/>
                        <a:pt x="811" y="2793"/>
                        <a:pt x="811" y="2793"/>
                      </a:cubicBezTo>
                      <a:cubicBezTo>
                        <a:pt x="812" y="2780"/>
                        <a:pt x="804" y="2779"/>
                        <a:pt x="795" y="2778"/>
                      </a:cubicBezTo>
                      <a:cubicBezTo>
                        <a:pt x="790" y="2773"/>
                        <a:pt x="785" y="2772"/>
                        <a:pt x="782" y="2772"/>
                      </a:cubicBezTo>
                      <a:close/>
                      <a:moveTo>
                        <a:pt x="1624" y="2789"/>
                      </a:moveTo>
                      <a:lnTo>
                        <a:pt x="1624" y="2803"/>
                      </a:lnTo>
                      <a:cubicBezTo>
                        <a:pt x="1618" y="2803"/>
                        <a:pt x="1613" y="2809"/>
                        <a:pt x="1610" y="2809"/>
                      </a:cubicBezTo>
                      <a:cubicBezTo>
                        <a:pt x="1608" y="2809"/>
                        <a:pt x="1607" y="2808"/>
                        <a:pt x="1607" y="2804"/>
                      </a:cubicBezTo>
                      <a:cubicBezTo>
                        <a:pt x="1599" y="2804"/>
                        <a:pt x="1615" y="2789"/>
                        <a:pt x="1624" y="2789"/>
                      </a:cubicBezTo>
                      <a:close/>
                      <a:moveTo>
                        <a:pt x="111" y="2804"/>
                      </a:moveTo>
                      <a:cubicBezTo>
                        <a:pt x="104" y="2811"/>
                        <a:pt x="98" y="2819"/>
                        <a:pt x="96" y="2828"/>
                      </a:cubicBezTo>
                      <a:lnTo>
                        <a:pt x="105" y="2830"/>
                      </a:lnTo>
                      <a:cubicBezTo>
                        <a:pt x="106" y="2830"/>
                        <a:pt x="106" y="2830"/>
                        <a:pt x="107" y="2830"/>
                      </a:cubicBezTo>
                      <a:cubicBezTo>
                        <a:pt x="113" y="2830"/>
                        <a:pt x="116" y="2818"/>
                        <a:pt x="118" y="2806"/>
                      </a:cubicBezTo>
                      <a:lnTo>
                        <a:pt x="111" y="2804"/>
                      </a:lnTo>
                      <a:close/>
                      <a:moveTo>
                        <a:pt x="6196" y="0"/>
                      </a:moveTo>
                      <a:cubicBezTo>
                        <a:pt x="6192" y="0"/>
                        <a:pt x="6187" y="1"/>
                        <a:pt x="6182" y="3"/>
                      </a:cubicBezTo>
                      <a:cubicBezTo>
                        <a:pt x="6151" y="23"/>
                        <a:pt x="6127" y="37"/>
                        <a:pt x="6148" y="51"/>
                      </a:cubicBezTo>
                      <a:cubicBezTo>
                        <a:pt x="6148" y="51"/>
                        <a:pt x="6155" y="66"/>
                        <a:pt x="6150" y="72"/>
                      </a:cubicBezTo>
                      <a:cubicBezTo>
                        <a:pt x="6146" y="79"/>
                        <a:pt x="6130" y="79"/>
                        <a:pt x="6130" y="79"/>
                      </a:cubicBezTo>
                      <a:cubicBezTo>
                        <a:pt x="6129" y="78"/>
                        <a:pt x="6127" y="78"/>
                        <a:pt x="6126" y="78"/>
                      </a:cubicBezTo>
                      <a:cubicBezTo>
                        <a:pt x="6114" y="78"/>
                        <a:pt x="6097" y="103"/>
                        <a:pt x="6077" y="134"/>
                      </a:cubicBezTo>
                      <a:cubicBezTo>
                        <a:pt x="6049" y="176"/>
                        <a:pt x="6034" y="195"/>
                        <a:pt x="6018" y="195"/>
                      </a:cubicBezTo>
                      <a:cubicBezTo>
                        <a:pt x="6017" y="195"/>
                        <a:pt x="6016" y="195"/>
                        <a:pt x="6014" y="195"/>
                      </a:cubicBezTo>
                      <a:cubicBezTo>
                        <a:pt x="6001" y="195"/>
                        <a:pt x="5998" y="200"/>
                        <a:pt x="5998" y="200"/>
                      </a:cubicBezTo>
                      <a:cubicBezTo>
                        <a:pt x="6008" y="208"/>
                        <a:pt x="5979" y="249"/>
                        <a:pt x="5944" y="295"/>
                      </a:cubicBezTo>
                      <a:cubicBezTo>
                        <a:pt x="5910" y="343"/>
                        <a:pt x="5873" y="388"/>
                        <a:pt x="5883" y="396"/>
                      </a:cubicBezTo>
                      <a:lnTo>
                        <a:pt x="5873" y="409"/>
                      </a:lnTo>
                      <a:cubicBezTo>
                        <a:pt x="5871" y="407"/>
                        <a:pt x="5869" y="406"/>
                        <a:pt x="5866" y="406"/>
                      </a:cubicBezTo>
                      <a:cubicBezTo>
                        <a:pt x="5858" y="406"/>
                        <a:pt x="5850" y="417"/>
                        <a:pt x="5842" y="427"/>
                      </a:cubicBezTo>
                      <a:cubicBezTo>
                        <a:pt x="5843" y="439"/>
                        <a:pt x="5838" y="450"/>
                        <a:pt x="5832" y="461"/>
                      </a:cubicBezTo>
                      <a:cubicBezTo>
                        <a:pt x="5829" y="458"/>
                        <a:pt x="5826" y="457"/>
                        <a:pt x="5824" y="457"/>
                      </a:cubicBezTo>
                      <a:cubicBezTo>
                        <a:pt x="5818" y="457"/>
                        <a:pt x="5813" y="463"/>
                        <a:pt x="5806" y="472"/>
                      </a:cubicBezTo>
                      <a:cubicBezTo>
                        <a:pt x="5796" y="485"/>
                        <a:pt x="5790" y="492"/>
                        <a:pt x="5801" y="500"/>
                      </a:cubicBezTo>
                      <a:cubicBezTo>
                        <a:pt x="5796" y="507"/>
                        <a:pt x="5758" y="551"/>
                        <a:pt x="5732" y="562"/>
                      </a:cubicBezTo>
                      <a:cubicBezTo>
                        <a:pt x="5731" y="561"/>
                        <a:pt x="5730" y="561"/>
                        <a:pt x="5729" y="561"/>
                      </a:cubicBezTo>
                      <a:cubicBezTo>
                        <a:pt x="5717" y="561"/>
                        <a:pt x="5721" y="575"/>
                        <a:pt x="5725" y="590"/>
                      </a:cubicBezTo>
                      <a:cubicBezTo>
                        <a:pt x="5735" y="597"/>
                        <a:pt x="5740" y="613"/>
                        <a:pt x="5735" y="619"/>
                      </a:cubicBezTo>
                      <a:lnTo>
                        <a:pt x="5715" y="602"/>
                      </a:lnTo>
                      <a:cubicBezTo>
                        <a:pt x="5712" y="594"/>
                        <a:pt x="5711" y="591"/>
                        <a:pt x="5709" y="591"/>
                      </a:cubicBezTo>
                      <a:cubicBezTo>
                        <a:pt x="5707" y="591"/>
                        <a:pt x="5704" y="594"/>
                        <a:pt x="5699" y="600"/>
                      </a:cubicBezTo>
                      <a:lnTo>
                        <a:pt x="5688" y="612"/>
                      </a:lnTo>
                      <a:cubicBezTo>
                        <a:pt x="5698" y="621"/>
                        <a:pt x="5671" y="652"/>
                        <a:pt x="5633" y="696"/>
                      </a:cubicBezTo>
                      <a:cubicBezTo>
                        <a:pt x="5581" y="751"/>
                        <a:pt x="5565" y="770"/>
                        <a:pt x="5575" y="778"/>
                      </a:cubicBezTo>
                      <a:cubicBezTo>
                        <a:pt x="5584" y="787"/>
                        <a:pt x="5578" y="794"/>
                        <a:pt x="5551" y="803"/>
                      </a:cubicBezTo>
                      <a:cubicBezTo>
                        <a:pt x="5488" y="813"/>
                        <a:pt x="5488" y="813"/>
                        <a:pt x="5493" y="827"/>
                      </a:cubicBezTo>
                      <a:cubicBezTo>
                        <a:pt x="5494" y="826"/>
                        <a:pt x="5495" y="826"/>
                        <a:pt x="5497" y="826"/>
                      </a:cubicBezTo>
                      <a:cubicBezTo>
                        <a:pt x="5502" y="826"/>
                        <a:pt x="5510" y="833"/>
                        <a:pt x="5518" y="840"/>
                      </a:cubicBezTo>
                      <a:cubicBezTo>
                        <a:pt x="5530" y="851"/>
                        <a:pt x="5532" y="858"/>
                        <a:pt x="5525" y="858"/>
                      </a:cubicBezTo>
                      <a:cubicBezTo>
                        <a:pt x="5521" y="858"/>
                        <a:pt x="5515" y="856"/>
                        <a:pt x="5506" y="852"/>
                      </a:cubicBezTo>
                      <a:cubicBezTo>
                        <a:pt x="5505" y="851"/>
                        <a:pt x="5503" y="850"/>
                        <a:pt x="5500" y="850"/>
                      </a:cubicBezTo>
                      <a:cubicBezTo>
                        <a:pt x="5475" y="850"/>
                        <a:pt x="5409" y="933"/>
                        <a:pt x="5421" y="956"/>
                      </a:cubicBezTo>
                      <a:lnTo>
                        <a:pt x="5411" y="946"/>
                      </a:lnTo>
                      <a:cubicBezTo>
                        <a:pt x="5408" y="944"/>
                        <a:pt x="5406" y="942"/>
                        <a:pt x="5403" y="942"/>
                      </a:cubicBezTo>
                      <a:cubicBezTo>
                        <a:pt x="5397" y="942"/>
                        <a:pt x="5389" y="950"/>
                        <a:pt x="5373" y="967"/>
                      </a:cubicBezTo>
                      <a:lnTo>
                        <a:pt x="5355" y="984"/>
                      </a:lnTo>
                      <a:cubicBezTo>
                        <a:pt x="5371" y="1001"/>
                        <a:pt x="5341" y="1021"/>
                        <a:pt x="5325" y="1021"/>
                      </a:cubicBezTo>
                      <a:cubicBezTo>
                        <a:pt x="5323" y="1021"/>
                        <a:pt x="5320" y="1021"/>
                        <a:pt x="5319" y="1019"/>
                      </a:cubicBezTo>
                      <a:cubicBezTo>
                        <a:pt x="5313" y="1017"/>
                        <a:pt x="5309" y="1016"/>
                        <a:pt x="5306" y="1016"/>
                      </a:cubicBezTo>
                      <a:cubicBezTo>
                        <a:pt x="5301" y="1016"/>
                        <a:pt x="5299" y="1019"/>
                        <a:pt x="5291" y="1026"/>
                      </a:cubicBezTo>
                      <a:cubicBezTo>
                        <a:pt x="5291" y="1057"/>
                        <a:pt x="5264" y="1074"/>
                        <a:pt x="5250" y="1074"/>
                      </a:cubicBezTo>
                      <a:cubicBezTo>
                        <a:pt x="5247" y="1074"/>
                        <a:pt x="5244" y="1073"/>
                        <a:pt x="5243" y="1072"/>
                      </a:cubicBezTo>
                      <a:lnTo>
                        <a:pt x="5230" y="1083"/>
                      </a:lnTo>
                      <a:cubicBezTo>
                        <a:pt x="5231" y="1096"/>
                        <a:pt x="5225" y="1108"/>
                        <a:pt x="5215" y="1115"/>
                      </a:cubicBezTo>
                      <a:cubicBezTo>
                        <a:pt x="5197" y="1133"/>
                        <a:pt x="5190" y="1138"/>
                        <a:pt x="5206" y="1142"/>
                      </a:cubicBezTo>
                      <a:cubicBezTo>
                        <a:pt x="5215" y="1152"/>
                        <a:pt x="5224" y="1162"/>
                        <a:pt x="5217" y="1167"/>
                      </a:cubicBezTo>
                      <a:lnTo>
                        <a:pt x="5208" y="1157"/>
                      </a:lnTo>
                      <a:cubicBezTo>
                        <a:pt x="5206" y="1155"/>
                        <a:pt x="5204" y="1154"/>
                        <a:pt x="5202" y="1154"/>
                      </a:cubicBezTo>
                      <a:cubicBezTo>
                        <a:pt x="5192" y="1154"/>
                        <a:pt x="5176" y="1169"/>
                        <a:pt x="5155" y="1186"/>
                      </a:cubicBezTo>
                      <a:cubicBezTo>
                        <a:pt x="5128" y="1209"/>
                        <a:pt x="5115" y="1221"/>
                        <a:pt x="5102" y="1221"/>
                      </a:cubicBezTo>
                      <a:cubicBezTo>
                        <a:pt x="5100" y="1221"/>
                        <a:pt x="5098" y="1221"/>
                        <a:pt x="5096" y="1220"/>
                      </a:cubicBezTo>
                      <a:lnTo>
                        <a:pt x="5096" y="1220"/>
                      </a:lnTo>
                      <a:lnTo>
                        <a:pt x="5098" y="1235"/>
                      </a:lnTo>
                      <a:cubicBezTo>
                        <a:pt x="5099" y="1245"/>
                        <a:pt x="5098" y="1251"/>
                        <a:pt x="5094" y="1251"/>
                      </a:cubicBezTo>
                      <a:cubicBezTo>
                        <a:pt x="5091" y="1251"/>
                        <a:pt x="5089" y="1249"/>
                        <a:pt x="5086" y="1246"/>
                      </a:cubicBezTo>
                      <a:cubicBezTo>
                        <a:pt x="5084" y="1245"/>
                        <a:pt x="5083" y="1245"/>
                        <a:pt x="5081" y="1245"/>
                      </a:cubicBezTo>
                      <a:cubicBezTo>
                        <a:pt x="5067" y="1245"/>
                        <a:pt x="5045" y="1265"/>
                        <a:pt x="5042" y="1284"/>
                      </a:cubicBezTo>
                      <a:lnTo>
                        <a:pt x="5028" y="1295"/>
                      </a:lnTo>
                      <a:cubicBezTo>
                        <a:pt x="5022" y="1291"/>
                        <a:pt x="5017" y="1290"/>
                        <a:pt x="5012" y="1290"/>
                      </a:cubicBezTo>
                      <a:cubicBezTo>
                        <a:pt x="4998" y="1290"/>
                        <a:pt x="4990" y="1303"/>
                        <a:pt x="4997" y="1321"/>
                      </a:cubicBezTo>
                      <a:cubicBezTo>
                        <a:pt x="4993" y="1317"/>
                        <a:pt x="4990" y="1315"/>
                        <a:pt x="4987" y="1315"/>
                      </a:cubicBezTo>
                      <a:cubicBezTo>
                        <a:pt x="4983" y="1315"/>
                        <a:pt x="4979" y="1318"/>
                        <a:pt x="4975" y="1321"/>
                      </a:cubicBezTo>
                      <a:cubicBezTo>
                        <a:pt x="4971" y="1338"/>
                        <a:pt x="4953" y="1355"/>
                        <a:pt x="4942" y="1355"/>
                      </a:cubicBezTo>
                      <a:cubicBezTo>
                        <a:pt x="4939" y="1355"/>
                        <a:pt x="4937" y="1354"/>
                        <a:pt x="4935" y="1352"/>
                      </a:cubicBezTo>
                      <a:lnTo>
                        <a:pt x="4930" y="1358"/>
                      </a:lnTo>
                      <a:cubicBezTo>
                        <a:pt x="4932" y="1368"/>
                        <a:pt x="4927" y="1378"/>
                        <a:pt x="4919" y="1384"/>
                      </a:cubicBezTo>
                      <a:cubicBezTo>
                        <a:pt x="4910" y="1388"/>
                        <a:pt x="4905" y="1400"/>
                        <a:pt x="4906" y="1410"/>
                      </a:cubicBezTo>
                      <a:cubicBezTo>
                        <a:pt x="4908" y="1425"/>
                        <a:pt x="4902" y="1430"/>
                        <a:pt x="4902" y="1430"/>
                      </a:cubicBezTo>
                      <a:cubicBezTo>
                        <a:pt x="4901" y="1431"/>
                        <a:pt x="4900" y="1431"/>
                        <a:pt x="4899" y="1431"/>
                      </a:cubicBezTo>
                      <a:cubicBezTo>
                        <a:pt x="4895" y="1431"/>
                        <a:pt x="4894" y="1417"/>
                        <a:pt x="4892" y="1404"/>
                      </a:cubicBezTo>
                      <a:cubicBezTo>
                        <a:pt x="4893" y="1398"/>
                        <a:pt x="4893" y="1395"/>
                        <a:pt x="4891" y="1395"/>
                      </a:cubicBezTo>
                      <a:cubicBezTo>
                        <a:pt x="4886" y="1395"/>
                        <a:pt x="4876" y="1410"/>
                        <a:pt x="4874" y="1435"/>
                      </a:cubicBezTo>
                      <a:cubicBezTo>
                        <a:pt x="4872" y="1454"/>
                        <a:pt x="4871" y="1463"/>
                        <a:pt x="4870" y="1463"/>
                      </a:cubicBezTo>
                      <a:cubicBezTo>
                        <a:pt x="4869" y="1463"/>
                        <a:pt x="4869" y="1455"/>
                        <a:pt x="4867" y="1440"/>
                      </a:cubicBezTo>
                      <a:cubicBezTo>
                        <a:pt x="4866" y="1430"/>
                        <a:pt x="4865" y="1420"/>
                        <a:pt x="4863" y="1420"/>
                      </a:cubicBezTo>
                      <a:cubicBezTo>
                        <a:pt x="4862" y="1420"/>
                        <a:pt x="4861" y="1423"/>
                        <a:pt x="4859" y="1430"/>
                      </a:cubicBezTo>
                      <a:cubicBezTo>
                        <a:pt x="4859" y="1430"/>
                        <a:pt x="4847" y="1440"/>
                        <a:pt x="4855" y="1451"/>
                      </a:cubicBezTo>
                      <a:lnTo>
                        <a:pt x="4834" y="1466"/>
                      </a:lnTo>
                      <a:cubicBezTo>
                        <a:pt x="4832" y="1465"/>
                        <a:pt x="4829" y="1465"/>
                        <a:pt x="4827" y="1465"/>
                      </a:cubicBezTo>
                      <a:cubicBezTo>
                        <a:pt x="4817" y="1465"/>
                        <a:pt x="4808" y="1468"/>
                        <a:pt x="4800" y="1475"/>
                      </a:cubicBezTo>
                      <a:cubicBezTo>
                        <a:pt x="4800" y="1485"/>
                        <a:pt x="4801" y="1488"/>
                        <a:pt x="4797" y="1488"/>
                      </a:cubicBezTo>
                      <a:cubicBezTo>
                        <a:pt x="4795" y="1488"/>
                        <a:pt x="4792" y="1487"/>
                        <a:pt x="4786" y="1485"/>
                      </a:cubicBezTo>
                      <a:cubicBezTo>
                        <a:pt x="4783" y="1481"/>
                        <a:pt x="4781" y="1480"/>
                        <a:pt x="4779" y="1480"/>
                      </a:cubicBezTo>
                      <a:cubicBezTo>
                        <a:pt x="4776" y="1480"/>
                        <a:pt x="4777" y="1486"/>
                        <a:pt x="4787" y="1500"/>
                      </a:cubicBezTo>
                      <a:cubicBezTo>
                        <a:pt x="4788" y="1512"/>
                        <a:pt x="4785" y="1517"/>
                        <a:pt x="4777" y="1517"/>
                      </a:cubicBezTo>
                      <a:cubicBezTo>
                        <a:pt x="4774" y="1517"/>
                        <a:pt x="4771" y="1517"/>
                        <a:pt x="4767" y="1515"/>
                      </a:cubicBezTo>
                      <a:cubicBezTo>
                        <a:pt x="4759" y="1504"/>
                        <a:pt x="4753" y="1500"/>
                        <a:pt x="4751" y="1500"/>
                      </a:cubicBezTo>
                      <a:cubicBezTo>
                        <a:pt x="4748" y="1500"/>
                        <a:pt x="4749" y="1504"/>
                        <a:pt x="4752" y="1509"/>
                      </a:cubicBezTo>
                      <a:cubicBezTo>
                        <a:pt x="4754" y="1525"/>
                        <a:pt x="4747" y="1530"/>
                        <a:pt x="4747" y="1530"/>
                      </a:cubicBezTo>
                      <a:cubicBezTo>
                        <a:pt x="4746" y="1529"/>
                        <a:pt x="4745" y="1528"/>
                        <a:pt x="4743" y="1528"/>
                      </a:cubicBezTo>
                      <a:cubicBezTo>
                        <a:pt x="4726" y="1528"/>
                        <a:pt x="4673" y="1570"/>
                        <a:pt x="4617" y="1606"/>
                      </a:cubicBezTo>
                      <a:cubicBezTo>
                        <a:pt x="4609" y="1610"/>
                        <a:pt x="4610" y="1626"/>
                        <a:pt x="4618" y="1637"/>
                      </a:cubicBezTo>
                      <a:cubicBezTo>
                        <a:pt x="4624" y="1647"/>
                        <a:pt x="4626" y="1650"/>
                        <a:pt x="4625" y="1650"/>
                      </a:cubicBezTo>
                      <a:cubicBezTo>
                        <a:pt x="4624" y="1650"/>
                        <a:pt x="4619" y="1646"/>
                        <a:pt x="4611" y="1642"/>
                      </a:cubicBezTo>
                      <a:cubicBezTo>
                        <a:pt x="4598" y="1630"/>
                        <a:pt x="4589" y="1625"/>
                        <a:pt x="4584" y="1625"/>
                      </a:cubicBezTo>
                      <a:cubicBezTo>
                        <a:pt x="4577" y="1625"/>
                        <a:pt x="4580" y="1635"/>
                        <a:pt x="4597" y="1651"/>
                      </a:cubicBezTo>
                      <a:cubicBezTo>
                        <a:pt x="4609" y="1661"/>
                        <a:pt x="4614" y="1665"/>
                        <a:pt x="4612" y="1665"/>
                      </a:cubicBezTo>
                      <a:cubicBezTo>
                        <a:pt x="4610" y="1665"/>
                        <a:pt x="4603" y="1662"/>
                        <a:pt x="4590" y="1656"/>
                      </a:cubicBezTo>
                      <a:cubicBezTo>
                        <a:pt x="4584" y="1654"/>
                        <a:pt x="4581" y="1652"/>
                        <a:pt x="4579" y="1652"/>
                      </a:cubicBezTo>
                      <a:cubicBezTo>
                        <a:pt x="4575" y="1652"/>
                        <a:pt x="4576" y="1656"/>
                        <a:pt x="4576" y="1665"/>
                      </a:cubicBezTo>
                      <a:cubicBezTo>
                        <a:pt x="4580" y="1672"/>
                        <a:pt x="4580" y="1676"/>
                        <a:pt x="4577" y="1676"/>
                      </a:cubicBezTo>
                      <a:cubicBezTo>
                        <a:pt x="4575" y="1676"/>
                        <a:pt x="4572" y="1674"/>
                        <a:pt x="4569" y="1670"/>
                      </a:cubicBezTo>
                      <a:cubicBezTo>
                        <a:pt x="4561" y="1666"/>
                        <a:pt x="4552" y="1662"/>
                        <a:pt x="4548" y="1662"/>
                      </a:cubicBezTo>
                      <a:cubicBezTo>
                        <a:pt x="4545" y="1662"/>
                        <a:pt x="4544" y="1664"/>
                        <a:pt x="4547" y="1669"/>
                      </a:cubicBezTo>
                      <a:cubicBezTo>
                        <a:pt x="4547" y="1669"/>
                        <a:pt x="4545" y="1670"/>
                        <a:pt x="4541" y="1670"/>
                      </a:cubicBezTo>
                      <a:cubicBezTo>
                        <a:pt x="4537" y="1670"/>
                        <a:pt x="4533" y="1669"/>
                        <a:pt x="4527" y="1667"/>
                      </a:cubicBezTo>
                      <a:cubicBezTo>
                        <a:pt x="4525" y="1666"/>
                        <a:pt x="4523" y="1665"/>
                        <a:pt x="4521" y="1665"/>
                      </a:cubicBezTo>
                      <a:cubicBezTo>
                        <a:pt x="4512" y="1665"/>
                        <a:pt x="4513" y="1678"/>
                        <a:pt x="4514" y="1691"/>
                      </a:cubicBezTo>
                      <a:cubicBezTo>
                        <a:pt x="4510" y="1712"/>
                        <a:pt x="4506" y="1723"/>
                        <a:pt x="4502" y="1723"/>
                      </a:cubicBezTo>
                      <a:cubicBezTo>
                        <a:pt x="4499" y="1723"/>
                        <a:pt x="4496" y="1717"/>
                        <a:pt x="4492" y="1706"/>
                      </a:cubicBezTo>
                      <a:cubicBezTo>
                        <a:pt x="4490" y="1699"/>
                        <a:pt x="4487" y="1696"/>
                        <a:pt x="4483" y="1696"/>
                      </a:cubicBezTo>
                      <a:cubicBezTo>
                        <a:pt x="4473" y="1696"/>
                        <a:pt x="4459" y="1719"/>
                        <a:pt x="4464" y="1739"/>
                      </a:cubicBezTo>
                      <a:cubicBezTo>
                        <a:pt x="4469" y="1755"/>
                        <a:pt x="4471" y="1761"/>
                        <a:pt x="4470" y="1761"/>
                      </a:cubicBezTo>
                      <a:cubicBezTo>
                        <a:pt x="4469" y="1761"/>
                        <a:pt x="4467" y="1759"/>
                        <a:pt x="4464" y="1755"/>
                      </a:cubicBezTo>
                      <a:cubicBezTo>
                        <a:pt x="4460" y="1749"/>
                        <a:pt x="4456" y="1748"/>
                        <a:pt x="4453" y="1748"/>
                      </a:cubicBezTo>
                      <a:cubicBezTo>
                        <a:pt x="4451" y="1748"/>
                        <a:pt x="4450" y="1748"/>
                        <a:pt x="4450" y="1748"/>
                      </a:cubicBezTo>
                      <a:cubicBezTo>
                        <a:pt x="4446" y="1751"/>
                        <a:pt x="4443" y="1753"/>
                        <a:pt x="4439" y="1753"/>
                      </a:cubicBezTo>
                      <a:cubicBezTo>
                        <a:pt x="4436" y="1753"/>
                        <a:pt x="4432" y="1751"/>
                        <a:pt x="4428" y="1746"/>
                      </a:cubicBezTo>
                      <a:cubicBezTo>
                        <a:pt x="4428" y="1746"/>
                        <a:pt x="4422" y="1750"/>
                        <a:pt x="4415" y="1770"/>
                      </a:cubicBezTo>
                      <a:cubicBezTo>
                        <a:pt x="4415" y="1788"/>
                        <a:pt x="4405" y="1797"/>
                        <a:pt x="4392" y="1797"/>
                      </a:cubicBezTo>
                      <a:cubicBezTo>
                        <a:pt x="4383" y="1797"/>
                        <a:pt x="4373" y="1793"/>
                        <a:pt x="4364" y="1785"/>
                      </a:cubicBezTo>
                      <a:lnTo>
                        <a:pt x="4358" y="1806"/>
                      </a:lnTo>
                      <a:cubicBezTo>
                        <a:pt x="4362" y="1824"/>
                        <a:pt x="4364" y="1837"/>
                        <a:pt x="4360" y="1837"/>
                      </a:cubicBezTo>
                      <a:cubicBezTo>
                        <a:pt x="4358" y="1837"/>
                        <a:pt x="4355" y="1833"/>
                        <a:pt x="4351" y="1826"/>
                      </a:cubicBezTo>
                      <a:lnTo>
                        <a:pt x="4343" y="1815"/>
                      </a:lnTo>
                      <a:lnTo>
                        <a:pt x="4343" y="1815"/>
                      </a:lnTo>
                      <a:cubicBezTo>
                        <a:pt x="4347" y="1830"/>
                        <a:pt x="4337" y="1839"/>
                        <a:pt x="4325" y="1839"/>
                      </a:cubicBezTo>
                      <a:cubicBezTo>
                        <a:pt x="4317" y="1839"/>
                        <a:pt x="4307" y="1834"/>
                        <a:pt x="4302" y="1825"/>
                      </a:cubicBezTo>
                      <a:cubicBezTo>
                        <a:pt x="4297" y="1818"/>
                        <a:pt x="4295" y="1815"/>
                        <a:pt x="4293" y="1815"/>
                      </a:cubicBezTo>
                      <a:cubicBezTo>
                        <a:pt x="4291" y="1815"/>
                        <a:pt x="4290" y="1816"/>
                        <a:pt x="4287" y="1818"/>
                      </a:cubicBezTo>
                      <a:lnTo>
                        <a:pt x="4294" y="1829"/>
                      </a:lnTo>
                      <a:cubicBezTo>
                        <a:pt x="4300" y="1840"/>
                        <a:pt x="4307" y="1852"/>
                        <a:pt x="4300" y="1856"/>
                      </a:cubicBezTo>
                      <a:cubicBezTo>
                        <a:pt x="4296" y="1858"/>
                        <a:pt x="4293" y="1860"/>
                        <a:pt x="4289" y="1860"/>
                      </a:cubicBezTo>
                      <a:cubicBezTo>
                        <a:pt x="4286" y="1860"/>
                        <a:pt x="4282" y="1858"/>
                        <a:pt x="4279" y="1853"/>
                      </a:cubicBezTo>
                      <a:cubicBezTo>
                        <a:pt x="4270" y="1848"/>
                        <a:pt x="4261" y="1844"/>
                        <a:pt x="4258" y="1844"/>
                      </a:cubicBezTo>
                      <a:cubicBezTo>
                        <a:pt x="4256" y="1844"/>
                        <a:pt x="4255" y="1845"/>
                        <a:pt x="4258" y="1849"/>
                      </a:cubicBezTo>
                      <a:cubicBezTo>
                        <a:pt x="4258" y="1849"/>
                        <a:pt x="4255" y="1851"/>
                        <a:pt x="4251" y="1851"/>
                      </a:cubicBezTo>
                      <a:cubicBezTo>
                        <a:pt x="4247" y="1851"/>
                        <a:pt x="4242" y="1850"/>
                        <a:pt x="4236" y="1847"/>
                      </a:cubicBezTo>
                      <a:lnTo>
                        <a:pt x="4207" y="1863"/>
                      </a:lnTo>
                      <a:cubicBezTo>
                        <a:pt x="4207" y="1873"/>
                        <a:pt x="4201" y="1880"/>
                        <a:pt x="4194" y="1880"/>
                      </a:cubicBezTo>
                      <a:cubicBezTo>
                        <a:pt x="4191" y="1880"/>
                        <a:pt x="4188" y="1879"/>
                        <a:pt x="4186" y="1875"/>
                      </a:cubicBezTo>
                      <a:cubicBezTo>
                        <a:pt x="4177" y="1881"/>
                        <a:pt x="4171" y="1890"/>
                        <a:pt x="4170" y="1899"/>
                      </a:cubicBezTo>
                      <a:cubicBezTo>
                        <a:pt x="4162" y="1904"/>
                        <a:pt x="4157" y="1907"/>
                        <a:pt x="4152" y="1907"/>
                      </a:cubicBezTo>
                      <a:cubicBezTo>
                        <a:pt x="4148" y="1907"/>
                        <a:pt x="4145" y="1905"/>
                        <a:pt x="4142" y="1900"/>
                      </a:cubicBezTo>
                      <a:cubicBezTo>
                        <a:pt x="4139" y="1895"/>
                        <a:pt x="4137" y="1892"/>
                        <a:pt x="4137" y="1892"/>
                      </a:cubicBezTo>
                      <a:cubicBezTo>
                        <a:pt x="4136" y="1892"/>
                        <a:pt x="4136" y="1896"/>
                        <a:pt x="4136" y="1904"/>
                      </a:cubicBezTo>
                      <a:cubicBezTo>
                        <a:pt x="4141" y="1916"/>
                        <a:pt x="4134" y="1920"/>
                        <a:pt x="4127" y="1925"/>
                      </a:cubicBezTo>
                      <a:lnTo>
                        <a:pt x="4112" y="1932"/>
                      </a:lnTo>
                      <a:cubicBezTo>
                        <a:pt x="4119" y="1944"/>
                        <a:pt x="4119" y="1944"/>
                        <a:pt x="4112" y="1948"/>
                      </a:cubicBezTo>
                      <a:cubicBezTo>
                        <a:pt x="4104" y="1953"/>
                        <a:pt x="4076" y="1951"/>
                        <a:pt x="4068" y="1956"/>
                      </a:cubicBezTo>
                      <a:cubicBezTo>
                        <a:pt x="4046" y="1967"/>
                        <a:pt x="4046" y="1967"/>
                        <a:pt x="4059" y="1975"/>
                      </a:cubicBezTo>
                      <a:cubicBezTo>
                        <a:pt x="4060" y="1974"/>
                        <a:pt x="4062" y="1974"/>
                        <a:pt x="4063" y="1974"/>
                      </a:cubicBezTo>
                      <a:cubicBezTo>
                        <a:pt x="4067" y="1974"/>
                        <a:pt x="4070" y="1979"/>
                        <a:pt x="4061" y="1979"/>
                      </a:cubicBezTo>
                      <a:cubicBezTo>
                        <a:pt x="4059" y="1979"/>
                        <a:pt x="4056" y="1979"/>
                        <a:pt x="4053" y="1978"/>
                      </a:cubicBezTo>
                      <a:cubicBezTo>
                        <a:pt x="4045" y="1983"/>
                        <a:pt x="4017" y="1983"/>
                        <a:pt x="3994" y="1994"/>
                      </a:cubicBezTo>
                      <a:cubicBezTo>
                        <a:pt x="3965" y="2010"/>
                        <a:pt x="3965" y="2010"/>
                        <a:pt x="3971" y="2021"/>
                      </a:cubicBezTo>
                      <a:cubicBezTo>
                        <a:pt x="3981" y="2031"/>
                        <a:pt x="3984" y="2038"/>
                        <a:pt x="3981" y="2038"/>
                      </a:cubicBezTo>
                      <a:cubicBezTo>
                        <a:pt x="3978" y="2038"/>
                        <a:pt x="3972" y="2033"/>
                        <a:pt x="3963" y="2024"/>
                      </a:cubicBezTo>
                      <a:cubicBezTo>
                        <a:pt x="3950" y="2017"/>
                        <a:pt x="3942" y="2014"/>
                        <a:pt x="3938" y="2014"/>
                      </a:cubicBezTo>
                      <a:cubicBezTo>
                        <a:pt x="3932" y="2014"/>
                        <a:pt x="3932" y="2018"/>
                        <a:pt x="3935" y="2024"/>
                      </a:cubicBezTo>
                      <a:cubicBezTo>
                        <a:pt x="3934" y="2040"/>
                        <a:pt x="3934" y="2040"/>
                        <a:pt x="3926" y="2045"/>
                      </a:cubicBezTo>
                      <a:cubicBezTo>
                        <a:pt x="3924" y="2040"/>
                        <a:pt x="3921" y="2038"/>
                        <a:pt x="3919" y="2038"/>
                      </a:cubicBezTo>
                      <a:cubicBezTo>
                        <a:pt x="3915" y="2038"/>
                        <a:pt x="3910" y="2044"/>
                        <a:pt x="3903" y="2055"/>
                      </a:cubicBezTo>
                      <a:cubicBezTo>
                        <a:pt x="3901" y="2056"/>
                        <a:pt x="3899" y="2057"/>
                        <a:pt x="3898" y="2057"/>
                      </a:cubicBezTo>
                      <a:cubicBezTo>
                        <a:pt x="3896" y="2057"/>
                        <a:pt x="3894" y="2054"/>
                        <a:pt x="3890" y="2047"/>
                      </a:cubicBezTo>
                      <a:lnTo>
                        <a:pt x="3875" y="2054"/>
                      </a:lnTo>
                      <a:cubicBezTo>
                        <a:pt x="3873" y="2078"/>
                        <a:pt x="3841" y="2089"/>
                        <a:pt x="3821" y="2089"/>
                      </a:cubicBezTo>
                      <a:cubicBezTo>
                        <a:pt x="3815" y="2089"/>
                        <a:pt x="3810" y="2088"/>
                        <a:pt x="3807" y="2086"/>
                      </a:cubicBezTo>
                      <a:cubicBezTo>
                        <a:pt x="3807" y="2086"/>
                        <a:pt x="3800" y="2089"/>
                        <a:pt x="3798" y="2105"/>
                      </a:cubicBezTo>
                      <a:cubicBezTo>
                        <a:pt x="3800" y="2120"/>
                        <a:pt x="3798" y="2128"/>
                        <a:pt x="3795" y="2128"/>
                      </a:cubicBezTo>
                      <a:cubicBezTo>
                        <a:pt x="3792" y="2128"/>
                        <a:pt x="3787" y="2122"/>
                        <a:pt x="3782" y="2112"/>
                      </a:cubicBezTo>
                      <a:cubicBezTo>
                        <a:pt x="3777" y="2100"/>
                        <a:pt x="3774" y="2095"/>
                        <a:pt x="3773" y="2095"/>
                      </a:cubicBezTo>
                      <a:lnTo>
                        <a:pt x="3773" y="2095"/>
                      </a:lnTo>
                      <a:cubicBezTo>
                        <a:pt x="3772" y="2095"/>
                        <a:pt x="3773" y="2101"/>
                        <a:pt x="3775" y="2115"/>
                      </a:cubicBezTo>
                      <a:cubicBezTo>
                        <a:pt x="3774" y="2125"/>
                        <a:pt x="3759" y="2136"/>
                        <a:pt x="3747" y="2136"/>
                      </a:cubicBezTo>
                      <a:cubicBezTo>
                        <a:pt x="3739" y="2136"/>
                        <a:pt x="3733" y="2132"/>
                        <a:pt x="3732" y="2121"/>
                      </a:cubicBezTo>
                      <a:lnTo>
                        <a:pt x="3720" y="2097"/>
                      </a:lnTo>
                      <a:cubicBezTo>
                        <a:pt x="3718" y="2113"/>
                        <a:pt x="3711" y="2116"/>
                        <a:pt x="3711" y="2116"/>
                      </a:cubicBezTo>
                      <a:cubicBezTo>
                        <a:pt x="3717" y="2129"/>
                        <a:pt x="3709" y="2132"/>
                        <a:pt x="3686" y="2142"/>
                      </a:cubicBezTo>
                      <a:cubicBezTo>
                        <a:pt x="3671" y="2148"/>
                        <a:pt x="3645" y="2174"/>
                        <a:pt x="3630" y="2179"/>
                      </a:cubicBezTo>
                      <a:cubicBezTo>
                        <a:pt x="3619" y="2184"/>
                        <a:pt x="3604" y="2191"/>
                        <a:pt x="3592" y="2191"/>
                      </a:cubicBezTo>
                      <a:cubicBezTo>
                        <a:pt x="3587" y="2191"/>
                        <a:pt x="3583" y="2190"/>
                        <a:pt x="3579" y="2187"/>
                      </a:cubicBezTo>
                      <a:cubicBezTo>
                        <a:pt x="3567" y="2191"/>
                        <a:pt x="3558" y="2200"/>
                        <a:pt x="3553" y="2212"/>
                      </a:cubicBezTo>
                      <a:cubicBezTo>
                        <a:pt x="3552" y="2222"/>
                        <a:pt x="3545" y="2228"/>
                        <a:pt x="3539" y="2228"/>
                      </a:cubicBezTo>
                      <a:cubicBezTo>
                        <a:pt x="3535" y="2228"/>
                        <a:pt x="3532" y="2226"/>
                        <a:pt x="3530" y="2222"/>
                      </a:cubicBezTo>
                      <a:lnTo>
                        <a:pt x="3523" y="2225"/>
                      </a:lnTo>
                      <a:cubicBezTo>
                        <a:pt x="3512" y="2244"/>
                        <a:pt x="3504" y="2246"/>
                        <a:pt x="3504" y="2246"/>
                      </a:cubicBezTo>
                      <a:cubicBezTo>
                        <a:pt x="3501" y="2239"/>
                        <a:pt x="3495" y="2232"/>
                        <a:pt x="3490" y="2232"/>
                      </a:cubicBezTo>
                      <a:cubicBezTo>
                        <a:pt x="3487" y="2232"/>
                        <a:pt x="3485" y="2235"/>
                        <a:pt x="3484" y="2241"/>
                      </a:cubicBezTo>
                      <a:cubicBezTo>
                        <a:pt x="3488" y="2253"/>
                        <a:pt x="3480" y="2255"/>
                        <a:pt x="3465" y="2261"/>
                      </a:cubicBezTo>
                      <a:cubicBezTo>
                        <a:pt x="3464" y="2261"/>
                        <a:pt x="3464" y="2261"/>
                        <a:pt x="3463" y="2261"/>
                      </a:cubicBezTo>
                      <a:cubicBezTo>
                        <a:pt x="3448" y="2261"/>
                        <a:pt x="3382" y="2282"/>
                        <a:pt x="3319" y="2306"/>
                      </a:cubicBezTo>
                      <a:cubicBezTo>
                        <a:pt x="3252" y="2329"/>
                        <a:pt x="3188" y="2353"/>
                        <a:pt x="3190" y="2360"/>
                      </a:cubicBezTo>
                      <a:lnTo>
                        <a:pt x="3166" y="2368"/>
                      </a:lnTo>
                      <a:lnTo>
                        <a:pt x="3142" y="2375"/>
                      </a:lnTo>
                      <a:cubicBezTo>
                        <a:pt x="3139" y="2368"/>
                        <a:pt x="3135" y="2365"/>
                        <a:pt x="3129" y="2365"/>
                      </a:cubicBezTo>
                      <a:cubicBezTo>
                        <a:pt x="3115" y="2365"/>
                        <a:pt x="3093" y="2382"/>
                        <a:pt x="3079" y="2396"/>
                      </a:cubicBezTo>
                      <a:cubicBezTo>
                        <a:pt x="3077" y="2406"/>
                        <a:pt x="3069" y="2415"/>
                        <a:pt x="3059" y="2416"/>
                      </a:cubicBezTo>
                      <a:cubicBezTo>
                        <a:pt x="3055" y="2404"/>
                        <a:pt x="3048" y="2399"/>
                        <a:pt x="3040" y="2399"/>
                      </a:cubicBezTo>
                      <a:cubicBezTo>
                        <a:pt x="3031" y="2399"/>
                        <a:pt x="3020" y="2406"/>
                        <a:pt x="3014" y="2415"/>
                      </a:cubicBezTo>
                      <a:cubicBezTo>
                        <a:pt x="3014" y="2430"/>
                        <a:pt x="3012" y="2437"/>
                        <a:pt x="3008" y="2437"/>
                      </a:cubicBezTo>
                      <a:cubicBezTo>
                        <a:pt x="3005" y="2437"/>
                        <a:pt x="3002" y="2431"/>
                        <a:pt x="2998" y="2419"/>
                      </a:cubicBezTo>
                      <a:cubicBezTo>
                        <a:pt x="2995" y="2409"/>
                        <a:pt x="2991" y="2404"/>
                        <a:pt x="2986" y="2404"/>
                      </a:cubicBezTo>
                      <a:cubicBezTo>
                        <a:pt x="2979" y="2404"/>
                        <a:pt x="2973" y="2416"/>
                        <a:pt x="2970" y="2442"/>
                      </a:cubicBezTo>
                      <a:cubicBezTo>
                        <a:pt x="2968" y="2450"/>
                        <a:pt x="2966" y="2453"/>
                        <a:pt x="2964" y="2453"/>
                      </a:cubicBezTo>
                      <a:cubicBezTo>
                        <a:pt x="2962" y="2453"/>
                        <a:pt x="2959" y="2451"/>
                        <a:pt x="2953" y="2446"/>
                      </a:cubicBezTo>
                      <a:cubicBezTo>
                        <a:pt x="2945" y="2433"/>
                        <a:pt x="2939" y="2428"/>
                        <a:pt x="2936" y="2428"/>
                      </a:cubicBezTo>
                      <a:cubicBezTo>
                        <a:pt x="2933" y="2428"/>
                        <a:pt x="2932" y="2432"/>
                        <a:pt x="2934" y="2438"/>
                      </a:cubicBezTo>
                      <a:cubicBezTo>
                        <a:pt x="2933" y="2453"/>
                        <a:pt x="2931" y="2460"/>
                        <a:pt x="2926" y="2460"/>
                      </a:cubicBezTo>
                      <a:cubicBezTo>
                        <a:pt x="2922" y="2460"/>
                        <a:pt x="2917" y="2455"/>
                        <a:pt x="2909" y="2445"/>
                      </a:cubicBezTo>
                      <a:cubicBezTo>
                        <a:pt x="2899" y="2435"/>
                        <a:pt x="2893" y="2430"/>
                        <a:pt x="2890" y="2430"/>
                      </a:cubicBezTo>
                      <a:cubicBezTo>
                        <a:pt x="2887" y="2430"/>
                        <a:pt x="2886" y="2437"/>
                        <a:pt x="2886" y="2452"/>
                      </a:cubicBezTo>
                      <a:cubicBezTo>
                        <a:pt x="2886" y="2468"/>
                        <a:pt x="2872" y="2478"/>
                        <a:pt x="2859" y="2478"/>
                      </a:cubicBezTo>
                      <a:cubicBezTo>
                        <a:pt x="2850" y="2478"/>
                        <a:pt x="2841" y="2474"/>
                        <a:pt x="2836" y="2464"/>
                      </a:cubicBezTo>
                      <a:cubicBezTo>
                        <a:pt x="2836" y="2464"/>
                        <a:pt x="2835" y="2464"/>
                        <a:pt x="2834" y="2464"/>
                      </a:cubicBezTo>
                      <a:cubicBezTo>
                        <a:pt x="2830" y="2464"/>
                        <a:pt x="2825" y="2462"/>
                        <a:pt x="2822" y="2462"/>
                      </a:cubicBezTo>
                      <a:cubicBezTo>
                        <a:pt x="2820" y="2462"/>
                        <a:pt x="2819" y="2463"/>
                        <a:pt x="2821" y="2469"/>
                      </a:cubicBezTo>
                      <a:lnTo>
                        <a:pt x="2810" y="2457"/>
                      </a:lnTo>
                      <a:lnTo>
                        <a:pt x="2793" y="2461"/>
                      </a:lnTo>
                      <a:lnTo>
                        <a:pt x="2796" y="2474"/>
                      </a:lnTo>
                      <a:cubicBezTo>
                        <a:pt x="2757" y="2476"/>
                        <a:pt x="2719" y="2481"/>
                        <a:pt x="2679" y="2489"/>
                      </a:cubicBezTo>
                      <a:cubicBezTo>
                        <a:pt x="2591" y="2509"/>
                        <a:pt x="2574" y="2511"/>
                        <a:pt x="2585" y="2524"/>
                      </a:cubicBezTo>
                      <a:cubicBezTo>
                        <a:pt x="2592" y="2536"/>
                        <a:pt x="2591" y="2543"/>
                        <a:pt x="2586" y="2543"/>
                      </a:cubicBezTo>
                      <a:cubicBezTo>
                        <a:pt x="2582" y="2543"/>
                        <a:pt x="2575" y="2538"/>
                        <a:pt x="2568" y="2527"/>
                      </a:cubicBezTo>
                      <a:cubicBezTo>
                        <a:pt x="2568" y="2527"/>
                        <a:pt x="2567" y="2527"/>
                        <a:pt x="2567" y="2527"/>
                      </a:cubicBezTo>
                      <a:cubicBezTo>
                        <a:pt x="2560" y="2527"/>
                        <a:pt x="2546" y="2522"/>
                        <a:pt x="2533" y="2522"/>
                      </a:cubicBezTo>
                      <a:cubicBezTo>
                        <a:pt x="2530" y="2522"/>
                        <a:pt x="2527" y="2522"/>
                        <a:pt x="2525" y="2522"/>
                      </a:cubicBezTo>
                      <a:cubicBezTo>
                        <a:pt x="2518" y="2524"/>
                        <a:pt x="2510" y="2525"/>
                        <a:pt x="2504" y="2525"/>
                      </a:cubicBezTo>
                      <a:cubicBezTo>
                        <a:pt x="2497" y="2525"/>
                        <a:pt x="2491" y="2523"/>
                        <a:pt x="2490" y="2516"/>
                      </a:cubicBezTo>
                      <a:lnTo>
                        <a:pt x="2481" y="2517"/>
                      </a:lnTo>
                      <a:cubicBezTo>
                        <a:pt x="2473" y="2540"/>
                        <a:pt x="2443" y="2550"/>
                        <a:pt x="2417" y="2550"/>
                      </a:cubicBezTo>
                      <a:cubicBezTo>
                        <a:pt x="2408" y="2550"/>
                        <a:pt x="2400" y="2549"/>
                        <a:pt x="2393" y="2547"/>
                      </a:cubicBezTo>
                      <a:cubicBezTo>
                        <a:pt x="2379" y="2547"/>
                        <a:pt x="2364" y="2555"/>
                        <a:pt x="2355" y="2566"/>
                      </a:cubicBezTo>
                      <a:cubicBezTo>
                        <a:pt x="2347" y="2575"/>
                        <a:pt x="2344" y="2579"/>
                        <a:pt x="2341" y="2579"/>
                      </a:cubicBezTo>
                      <a:cubicBezTo>
                        <a:pt x="2338" y="2579"/>
                        <a:pt x="2335" y="2576"/>
                        <a:pt x="2331" y="2571"/>
                      </a:cubicBezTo>
                      <a:cubicBezTo>
                        <a:pt x="2330" y="2565"/>
                        <a:pt x="2317" y="2560"/>
                        <a:pt x="2305" y="2560"/>
                      </a:cubicBezTo>
                      <a:cubicBezTo>
                        <a:pt x="2292" y="2560"/>
                        <a:pt x="2279" y="2566"/>
                        <a:pt x="2281" y="2580"/>
                      </a:cubicBezTo>
                      <a:lnTo>
                        <a:pt x="2271" y="2567"/>
                      </a:lnTo>
                      <a:cubicBezTo>
                        <a:pt x="2268" y="2564"/>
                        <a:pt x="2266" y="2563"/>
                        <a:pt x="2264" y="2563"/>
                      </a:cubicBezTo>
                      <a:cubicBezTo>
                        <a:pt x="2258" y="2563"/>
                        <a:pt x="2255" y="2574"/>
                        <a:pt x="2257" y="2583"/>
                      </a:cubicBezTo>
                      <a:cubicBezTo>
                        <a:pt x="2259" y="2596"/>
                        <a:pt x="2258" y="2602"/>
                        <a:pt x="2255" y="2602"/>
                      </a:cubicBezTo>
                      <a:cubicBezTo>
                        <a:pt x="2251" y="2602"/>
                        <a:pt x="2245" y="2593"/>
                        <a:pt x="2237" y="2573"/>
                      </a:cubicBezTo>
                      <a:cubicBezTo>
                        <a:pt x="2236" y="2558"/>
                        <a:pt x="2232" y="2552"/>
                        <a:pt x="2229" y="2552"/>
                      </a:cubicBezTo>
                      <a:cubicBezTo>
                        <a:pt x="2228" y="2552"/>
                        <a:pt x="2226" y="2556"/>
                        <a:pt x="2227" y="2562"/>
                      </a:cubicBezTo>
                      <a:cubicBezTo>
                        <a:pt x="2223" y="2572"/>
                        <a:pt x="2219" y="2582"/>
                        <a:pt x="2212" y="2582"/>
                      </a:cubicBezTo>
                      <a:cubicBezTo>
                        <a:pt x="2210" y="2582"/>
                        <a:pt x="2208" y="2581"/>
                        <a:pt x="2205" y="2577"/>
                      </a:cubicBezTo>
                      <a:cubicBezTo>
                        <a:pt x="2197" y="2579"/>
                        <a:pt x="2188" y="2580"/>
                        <a:pt x="2193" y="2605"/>
                      </a:cubicBezTo>
                      <a:cubicBezTo>
                        <a:pt x="2194" y="2619"/>
                        <a:pt x="2186" y="2620"/>
                        <a:pt x="2178" y="2621"/>
                      </a:cubicBezTo>
                      <a:cubicBezTo>
                        <a:pt x="2175" y="2612"/>
                        <a:pt x="2177" y="2602"/>
                        <a:pt x="2182" y="2594"/>
                      </a:cubicBezTo>
                      <a:lnTo>
                        <a:pt x="2182" y="2594"/>
                      </a:lnTo>
                      <a:lnTo>
                        <a:pt x="2166" y="2595"/>
                      </a:lnTo>
                      <a:cubicBezTo>
                        <a:pt x="2152" y="2595"/>
                        <a:pt x="2141" y="2585"/>
                        <a:pt x="2137" y="2573"/>
                      </a:cubicBezTo>
                      <a:cubicBezTo>
                        <a:pt x="2133" y="2568"/>
                        <a:pt x="2129" y="2565"/>
                        <a:pt x="2127" y="2565"/>
                      </a:cubicBezTo>
                      <a:cubicBezTo>
                        <a:pt x="2123" y="2565"/>
                        <a:pt x="2123" y="2572"/>
                        <a:pt x="2131" y="2587"/>
                      </a:cubicBezTo>
                      <a:cubicBezTo>
                        <a:pt x="2134" y="2613"/>
                        <a:pt x="2134" y="2613"/>
                        <a:pt x="2117" y="2616"/>
                      </a:cubicBezTo>
                      <a:cubicBezTo>
                        <a:pt x="2115" y="2616"/>
                        <a:pt x="2113" y="2616"/>
                        <a:pt x="2111" y="2616"/>
                      </a:cubicBezTo>
                      <a:cubicBezTo>
                        <a:pt x="2105" y="2616"/>
                        <a:pt x="2100" y="2614"/>
                        <a:pt x="2099" y="2604"/>
                      </a:cubicBezTo>
                      <a:cubicBezTo>
                        <a:pt x="2098" y="2595"/>
                        <a:pt x="2097" y="2592"/>
                        <a:pt x="2091" y="2592"/>
                      </a:cubicBezTo>
                      <a:cubicBezTo>
                        <a:pt x="2089" y="2592"/>
                        <a:pt x="2085" y="2592"/>
                        <a:pt x="2080" y="2593"/>
                      </a:cubicBezTo>
                      <a:cubicBezTo>
                        <a:pt x="2056" y="2596"/>
                        <a:pt x="2037" y="2639"/>
                        <a:pt x="2031" y="2666"/>
                      </a:cubicBezTo>
                      <a:cubicBezTo>
                        <a:pt x="2033" y="2680"/>
                        <a:pt x="2034" y="2686"/>
                        <a:pt x="2032" y="2686"/>
                      </a:cubicBezTo>
                      <a:cubicBezTo>
                        <a:pt x="2031" y="2686"/>
                        <a:pt x="2028" y="2680"/>
                        <a:pt x="2022" y="2667"/>
                      </a:cubicBezTo>
                      <a:cubicBezTo>
                        <a:pt x="2021" y="2657"/>
                        <a:pt x="2015" y="2656"/>
                        <a:pt x="2008" y="2656"/>
                      </a:cubicBezTo>
                      <a:cubicBezTo>
                        <a:pt x="2007" y="2656"/>
                        <a:pt x="2006" y="2656"/>
                        <a:pt x="2004" y="2656"/>
                      </a:cubicBezTo>
                      <a:cubicBezTo>
                        <a:pt x="2003" y="2642"/>
                        <a:pt x="2011" y="2642"/>
                        <a:pt x="2020" y="2641"/>
                      </a:cubicBezTo>
                      <a:lnTo>
                        <a:pt x="2018" y="2628"/>
                      </a:lnTo>
                      <a:cubicBezTo>
                        <a:pt x="2012" y="2616"/>
                        <a:pt x="2007" y="2610"/>
                        <a:pt x="2003" y="2610"/>
                      </a:cubicBezTo>
                      <a:cubicBezTo>
                        <a:pt x="1999" y="2610"/>
                        <a:pt x="1996" y="2616"/>
                        <a:pt x="1993" y="2630"/>
                      </a:cubicBezTo>
                      <a:cubicBezTo>
                        <a:pt x="1989" y="2638"/>
                        <a:pt x="1988" y="2641"/>
                        <a:pt x="1986" y="2641"/>
                      </a:cubicBezTo>
                      <a:cubicBezTo>
                        <a:pt x="1983" y="2641"/>
                        <a:pt x="1981" y="2638"/>
                        <a:pt x="1976" y="2632"/>
                      </a:cubicBezTo>
                      <a:cubicBezTo>
                        <a:pt x="1970" y="2624"/>
                        <a:pt x="1963" y="2615"/>
                        <a:pt x="1960" y="2615"/>
                      </a:cubicBezTo>
                      <a:cubicBezTo>
                        <a:pt x="1958" y="2615"/>
                        <a:pt x="1958" y="2616"/>
                        <a:pt x="1958" y="2620"/>
                      </a:cubicBezTo>
                      <a:cubicBezTo>
                        <a:pt x="1957" y="2620"/>
                        <a:pt x="1956" y="2620"/>
                        <a:pt x="1955" y="2620"/>
                      </a:cubicBezTo>
                      <a:cubicBezTo>
                        <a:pt x="1946" y="2620"/>
                        <a:pt x="1938" y="2616"/>
                        <a:pt x="1932" y="2610"/>
                      </a:cubicBezTo>
                      <a:cubicBezTo>
                        <a:pt x="1916" y="2611"/>
                        <a:pt x="1908" y="2612"/>
                        <a:pt x="1909" y="2625"/>
                      </a:cubicBezTo>
                      <a:cubicBezTo>
                        <a:pt x="1910" y="2638"/>
                        <a:pt x="1901" y="2639"/>
                        <a:pt x="1893" y="2639"/>
                      </a:cubicBezTo>
                      <a:cubicBezTo>
                        <a:pt x="1884" y="2640"/>
                        <a:pt x="1876" y="2641"/>
                        <a:pt x="1877" y="2654"/>
                      </a:cubicBezTo>
                      <a:cubicBezTo>
                        <a:pt x="1880" y="2668"/>
                        <a:pt x="1870" y="2682"/>
                        <a:pt x="1855" y="2683"/>
                      </a:cubicBezTo>
                      <a:cubicBezTo>
                        <a:pt x="1848" y="2689"/>
                        <a:pt x="1844" y="2693"/>
                        <a:pt x="1841" y="2693"/>
                      </a:cubicBezTo>
                      <a:cubicBezTo>
                        <a:pt x="1837" y="2693"/>
                        <a:pt x="1835" y="2686"/>
                        <a:pt x="1829" y="2672"/>
                      </a:cubicBezTo>
                      <a:cubicBezTo>
                        <a:pt x="1828" y="2662"/>
                        <a:pt x="1823" y="2660"/>
                        <a:pt x="1818" y="2660"/>
                      </a:cubicBezTo>
                      <a:cubicBezTo>
                        <a:pt x="1816" y="2660"/>
                        <a:pt x="1813" y="2660"/>
                        <a:pt x="1811" y="2660"/>
                      </a:cubicBezTo>
                      <a:cubicBezTo>
                        <a:pt x="1811" y="2660"/>
                        <a:pt x="1802" y="2660"/>
                        <a:pt x="1793" y="2648"/>
                      </a:cubicBezTo>
                      <a:cubicBezTo>
                        <a:pt x="1791" y="2645"/>
                        <a:pt x="1789" y="2643"/>
                        <a:pt x="1788" y="2643"/>
                      </a:cubicBezTo>
                      <a:cubicBezTo>
                        <a:pt x="1784" y="2643"/>
                        <a:pt x="1785" y="2653"/>
                        <a:pt x="1785" y="2663"/>
                      </a:cubicBezTo>
                      <a:lnTo>
                        <a:pt x="1788" y="2688"/>
                      </a:lnTo>
                      <a:cubicBezTo>
                        <a:pt x="1780" y="2688"/>
                        <a:pt x="1769" y="2663"/>
                        <a:pt x="1769" y="2650"/>
                      </a:cubicBezTo>
                      <a:cubicBezTo>
                        <a:pt x="1763" y="2637"/>
                        <a:pt x="1760" y="2630"/>
                        <a:pt x="1759" y="2630"/>
                      </a:cubicBezTo>
                      <a:lnTo>
                        <a:pt x="1759" y="2630"/>
                      </a:lnTo>
                      <a:cubicBezTo>
                        <a:pt x="1758" y="2630"/>
                        <a:pt x="1758" y="2637"/>
                        <a:pt x="1760" y="2650"/>
                      </a:cubicBezTo>
                      <a:cubicBezTo>
                        <a:pt x="1760" y="2660"/>
                        <a:pt x="1757" y="2670"/>
                        <a:pt x="1748" y="2670"/>
                      </a:cubicBezTo>
                      <a:cubicBezTo>
                        <a:pt x="1744" y="2670"/>
                        <a:pt x="1740" y="2668"/>
                        <a:pt x="1735" y="2665"/>
                      </a:cubicBezTo>
                      <a:cubicBezTo>
                        <a:pt x="1731" y="2665"/>
                        <a:pt x="1728" y="2665"/>
                        <a:pt x="1724" y="2665"/>
                      </a:cubicBezTo>
                      <a:cubicBezTo>
                        <a:pt x="1712" y="2665"/>
                        <a:pt x="1702" y="2663"/>
                        <a:pt x="1701" y="2654"/>
                      </a:cubicBezTo>
                      <a:cubicBezTo>
                        <a:pt x="1698" y="2649"/>
                        <a:pt x="1695" y="2648"/>
                        <a:pt x="1693" y="2648"/>
                      </a:cubicBezTo>
                      <a:cubicBezTo>
                        <a:pt x="1688" y="2648"/>
                        <a:pt x="1684" y="2654"/>
                        <a:pt x="1684" y="2654"/>
                      </a:cubicBezTo>
                      <a:cubicBezTo>
                        <a:pt x="1680" y="2661"/>
                        <a:pt x="1676" y="2665"/>
                        <a:pt x="1670" y="2665"/>
                      </a:cubicBezTo>
                      <a:cubicBezTo>
                        <a:pt x="1664" y="2665"/>
                        <a:pt x="1655" y="2662"/>
                        <a:pt x="1643" y="2656"/>
                      </a:cubicBezTo>
                      <a:cubicBezTo>
                        <a:pt x="1622" y="2644"/>
                        <a:pt x="1611" y="2639"/>
                        <a:pt x="1606" y="2639"/>
                      </a:cubicBezTo>
                      <a:cubicBezTo>
                        <a:pt x="1600" y="2639"/>
                        <a:pt x="1601" y="2645"/>
                        <a:pt x="1601" y="2658"/>
                      </a:cubicBezTo>
                      <a:cubicBezTo>
                        <a:pt x="1601" y="2666"/>
                        <a:pt x="1602" y="2674"/>
                        <a:pt x="1600" y="2674"/>
                      </a:cubicBezTo>
                      <a:cubicBezTo>
                        <a:pt x="1599" y="2674"/>
                        <a:pt x="1597" y="2670"/>
                        <a:pt x="1592" y="2659"/>
                      </a:cubicBezTo>
                      <a:cubicBezTo>
                        <a:pt x="1590" y="2655"/>
                        <a:pt x="1587" y="2654"/>
                        <a:pt x="1585" y="2654"/>
                      </a:cubicBezTo>
                      <a:cubicBezTo>
                        <a:pt x="1578" y="2654"/>
                        <a:pt x="1571" y="2664"/>
                        <a:pt x="1560" y="2674"/>
                      </a:cubicBezTo>
                      <a:cubicBezTo>
                        <a:pt x="1552" y="2686"/>
                        <a:pt x="1553" y="2713"/>
                        <a:pt x="1553" y="2727"/>
                      </a:cubicBezTo>
                      <a:cubicBezTo>
                        <a:pt x="1554" y="2742"/>
                        <a:pt x="1554" y="2748"/>
                        <a:pt x="1551" y="2748"/>
                      </a:cubicBezTo>
                      <a:cubicBezTo>
                        <a:pt x="1548" y="2748"/>
                        <a:pt x="1544" y="2745"/>
                        <a:pt x="1536" y="2740"/>
                      </a:cubicBezTo>
                      <a:cubicBezTo>
                        <a:pt x="1529" y="2740"/>
                        <a:pt x="1520" y="2727"/>
                        <a:pt x="1520" y="2713"/>
                      </a:cubicBezTo>
                      <a:cubicBezTo>
                        <a:pt x="1518" y="2701"/>
                        <a:pt x="1527" y="2700"/>
                        <a:pt x="1527" y="2700"/>
                      </a:cubicBezTo>
                      <a:lnTo>
                        <a:pt x="1535" y="2700"/>
                      </a:lnTo>
                      <a:cubicBezTo>
                        <a:pt x="1535" y="2687"/>
                        <a:pt x="1534" y="2674"/>
                        <a:pt x="1517" y="2674"/>
                      </a:cubicBezTo>
                      <a:cubicBezTo>
                        <a:pt x="1513" y="2667"/>
                        <a:pt x="1509" y="2664"/>
                        <a:pt x="1506" y="2664"/>
                      </a:cubicBezTo>
                      <a:cubicBezTo>
                        <a:pt x="1503" y="2664"/>
                        <a:pt x="1501" y="2667"/>
                        <a:pt x="1502" y="2674"/>
                      </a:cubicBezTo>
                      <a:cubicBezTo>
                        <a:pt x="1494" y="2662"/>
                        <a:pt x="1480" y="2661"/>
                        <a:pt x="1466" y="2661"/>
                      </a:cubicBezTo>
                      <a:cubicBezTo>
                        <a:pt x="1464" y="2661"/>
                        <a:pt x="1461" y="2662"/>
                        <a:pt x="1459" y="2662"/>
                      </a:cubicBezTo>
                      <a:cubicBezTo>
                        <a:pt x="1442" y="2662"/>
                        <a:pt x="1417" y="2662"/>
                        <a:pt x="1408" y="2649"/>
                      </a:cubicBezTo>
                      <a:cubicBezTo>
                        <a:pt x="1392" y="2649"/>
                        <a:pt x="1384" y="2649"/>
                        <a:pt x="1384" y="2663"/>
                      </a:cubicBezTo>
                      <a:cubicBezTo>
                        <a:pt x="1384" y="2678"/>
                        <a:pt x="1381" y="2684"/>
                        <a:pt x="1379" y="2684"/>
                      </a:cubicBezTo>
                      <a:cubicBezTo>
                        <a:pt x="1377" y="2684"/>
                        <a:pt x="1376" y="2681"/>
                        <a:pt x="1376" y="2676"/>
                      </a:cubicBezTo>
                      <a:cubicBezTo>
                        <a:pt x="1370" y="2660"/>
                        <a:pt x="1324" y="2647"/>
                        <a:pt x="1289" y="2647"/>
                      </a:cubicBezTo>
                      <a:cubicBezTo>
                        <a:pt x="1269" y="2647"/>
                        <a:pt x="1254" y="2651"/>
                        <a:pt x="1250" y="2660"/>
                      </a:cubicBezTo>
                      <a:lnTo>
                        <a:pt x="1233" y="2660"/>
                      </a:lnTo>
                      <a:cubicBezTo>
                        <a:pt x="1225" y="2653"/>
                        <a:pt x="1207" y="2649"/>
                        <a:pt x="1190" y="2649"/>
                      </a:cubicBezTo>
                      <a:cubicBezTo>
                        <a:pt x="1176" y="2649"/>
                        <a:pt x="1163" y="2652"/>
                        <a:pt x="1158" y="2658"/>
                      </a:cubicBezTo>
                      <a:lnTo>
                        <a:pt x="1134" y="2657"/>
                      </a:lnTo>
                      <a:cubicBezTo>
                        <a:pt x="1125" y="2650"/>
                        <a:pt x="1119" y="2646"/>
                        <a:pt x="1113" y="2646"/>
                      </a:cubicBezTo>
                      <a:cubicBezTo>
                        <a:pt x="1108" y="2646"/>
                        <a:pt x="1104" y="2649"/>
                        <a:pt x="1100" y="2656"/>
                      </a:cubicBezTo>
                      <a:cubicBezTo>
                        <a:pt x="1094" y="2665"/>
                        <a:pt x="1092" y="2674"/>
                        <a:pt x="1091" y="2674"/>
                      </a:cubicBezTo>
                      <a:cubicBezTo>
                        <a:pt x="1091" y="2674"/>
                        <a:pt x="1091" y="2672"/>
                        <a:pt x="1091" y="2668"/>
                      </a:cubicBezTo>
                      <a:cubicBezTo>
                        <a:pt x="1092" y="2655"/>
                        <a:pt x="1075" y="2654"/>
                        <a:pt x="1042" y="2651"/>
                      </a:cubicBezTo>
                      <a:cubicBezTo>
                        <a:pt x="1034" y="2651"/>
                        <a:pt x="1028" y="2651"/>
                        <a:pt x="1024" y="2651"/>
                      </a:cubicBezTo>
                      <a:cubicBezTo>
                        <a:pt x="1008" y="2651"/>
                        <a:pt x="1010" y="2653"/>
                        <a:pt x="1016" y="2664"/>
                      </a:cubicBezTo>
                      <a:cubicBezTo>
                        <a:pt x="1007" y="2667"/>
                        <a:pt x="1001" y="2668"/>
                        <a:pt x="996" y="2668"/>
                      </a:cubicBezTo>
                      <a:cubicBezTo>
                        <a:pt x="982" y="2668"/>
                        <a:pt x="982" y="2658"/>
                        <a:pt x="983" y="2648"/>
                      </a:cubicBezTo>
                      <a:cubicBezTo>
                        <a:pt x="988" y="2636"/>
                        <a:pt x="987" y="2630"/>
                        <a:pt x="983" y="2630"/>
                      </a:cubicBezTo>
                      <a:cubicBezTo>
                        <a:pt x="979" y="2630"/>
                        <a:pt x="971" y="2639"/>
                        <a:pt x="965" y="2660"/>
                      </a:cubicBezTo>
                      <a:cubicBezTo>
                        <a:pt x="960" y="2675"/>
                        <a:pt x="953" y="2681"/>
                        <a:pt x="947" y="2681"/>
                      </a:cubicBezTo>
                      <a:cubicBezTo>
                        <a:pt x="943" y="2681"/>
                        <a:pt x="940" y="2677"/>
                        <a:pt x="940" y="2672"/>
                      </a:cubicBezTo>
                      <a:cubicBezTo>
                        <a:pt x="941" y="2659"/>
                        <a:pt x="950" y="2659"/>
                        <a:pt x="958" y="2659"/>
                      </a:cubicBezTo>
                      <a:cubicBezTo>
                        <a:pt x="958" y="2659"/>
                        <a:pt x="959" y="2647"/>
                        <a:pt x="960" y="2633"/>
                      </a:cubicBezTo>
                      <a:cubicBezTo>
                        <a:pt x="958" y="2633"/>
                        <a:pt x="956" y="2633"/>
                        <a:pt x="955" y="2633"/>
                      </a:cubicBezTo>
                      <a:cubicBezTo>
                        <a:pt x="950" y="2633"/>
                        <a:pt x="949" y="2635"/>
                        <a:pt x="942" y="2646"/>
                      </a:cubicBezTo>
                      <a:cubicBezTo>
                        <a:pt x="942" y="2646"/>
                        <a:pt x="942" y="2646"/>
                        <a:pt x="941" y="2646"/>
                      </a:cubicBezTo>
                      <a:cubicBezTo>
                        <a:pt x="940" y="2646"/>
                        <a:pt x="933" y="2647"/>
                        <a:pt x="924" y="2658"/>
                      </a:cubicBezTo>
                      <a:cubicBezTo>
                        <a:pt x="915" y="2669"/>
                        <a:pt x="914" y="2685"/>
                        <a:pt x="922" y="2697"/>
                      </a:cubicBezTo>
                      <a:cubicBezTo>
                        <a:pt x="927" y="2708"/>
                        <a:pt x="923" y="2710"/>
                        <a:pt x="917" y="2710"/>
                      </a:cubicBezTo>
                      <a:cubicBezTo>
                        <a:pt x="915" y="2710"/>
                        <a:pt x="914" y="2710"/>
                        <a:pt x="912" y="2710"/>
                      </a:cubicBezTo>
                      <a:cubicBezTo>
                        <a:pt x="898" y="2701"/>
                        <a:pt x="896" y="2682"/>
                        <a:pt x="907" y="2669"/>
                      </a:cubicBezTo>
                      <a:lnTo>
                        <a:pt x="907" y="2669"/>
                      </a:lnTo>
                      <a:cubicBezTo>
                        <a:pt x="907" y="2669"/>
                        <a:pt x="908" y="2669"/>
                        <a:pt x="908" y="2669"/>
                      </a:cubicBezTo>
                      <a:cubicBezTo>
                        <a:pt x="915" y="2669"/>
                        <a:pt x="916" y="2657"/>
                        <a:pt x="917" y="2644"/>
                      </a:cubicBezTo>
                      <a:cubicBezTo>
                        <a:pt x="917" y="2641"/>
                        <a:pt x="916" y="2640"/>
                        <a:pt x="913" y="2640"/>
                      </a:cubicBezTo>
                      <a:cubicBezTo>
                        <a:pt x="902" y="2640"/>
                        <a:pt x="872" y="2658"/>
                        <a:pt x="863" y="2678"/>
                      </a:cubicBezTo>
                      <a:lnTo>
                        <a:pt x="863" y="2678"/>
                      </a:lnTo>
                      <a:cubicBezTo>
                        <a:pt x="864" y="2675"/>
                        <a:pt x="864" y="2671"/>
                        <a:pt x="864" y="2666"/>
                      </a:cubicBezTo>
                      <a:cubicBezTo>
                        <a:pt x="866" y="2653"/>
                        <a:pt x="850" y="2650"/>
                        <a:pt x="833" y="2649"/>
                      </a:cubicBezTo>
                      <a:cubicBezTo>
                        <a:pt x="828" y="2649"/>
                        <a:pt x="824" y="2648"/>
                        <a:pt x="820" y="2648"/>
                      </a:cubicBezTo>
                      <a:cubicBezTo>
                        <a:pt x="812" y="2648"/>
                        <a:pt x="807" y="2651"/>
                        <a:pt x="806" y="2659"/>
                      </a:cubicBezTo>
                      <a:cubicBezTo>
                        <a:pt x="805" y="2672"/>
                        <a:pt x="804" y="2685"/>
                        <a:pt x="797" y="2685"/>
                      </a:cubicBezTo>
                      <a:cubicBezTo>
                        <a:pt x="797" y="2685"/>
                        <a:pt x="796" y="2685"/>
                        <a:pt x="796" y="2685"/>
                      </a:cubicBezTo>
                      <a:lnTo>
                        <a:pt x="796" y="2685"/>
                      </a:lnTo>
                      <a:cubicBezTo>
                        <a:pt x="804" y="2686"/>
                        <a:pt x="803" y="2700"/>
                        <a:pt x="802" y="2712"/>
                      </a:cubicBezTo>
                      <a:cubicBezTo>
                        <a:pt x="793" y="2704"/>
                        <a:pt x="785" y="2694"/>
                        <a:pt x="779" y="2684"/>
                      </a:cubicBezTo>
                      <a:cubicBezTo>
                        <a:pt x="765" y="2656"/>
                        <a:pt x="749" y="2640"/>
                        <a:pt x="716" y="2637"/>
                      </a:cubicBezTo>
                      <a:cubicBezTo>
                        <a:pt x="700" y="2636"/>
                        <a:pt x="675" y="2633"/>
                        <a:pt x="668" y="2618"/>
                      </a:cubicBezTo>
                      <a:cubicBezTo>
                        <a:pt x="662" y="2617"/>
                        <a:pt x="658" y="2616"/>
                        <a:pt x="654" y="2616"/>
                      </a:cubicBezTo>
                      <a:cubicBezTo>
                        <a:pt x="647" y="2616"/>
                        <a:pt x="643" y="2619"/>
                        <a:pt x="641" y="2628"/>
                      </a:cubicBezTo>
                      <a:lnTo>
                        <a:pt x="625" y="2626"/>
                      </a:lnTo>
                      <a:cubicBezTo>
                        <a:pt x="622" y="2618"/>
                        <a:pt x="615" y="2613"/>
                        <a:pt x="609" y="2613"/>
                      </a:cubicBezTo>
                      <a:cubicBezTo>
                        <a:pt x="605" y="2613"/>
                        <a:pt x="601" y="2616"/>
                        <a:pt x="600" y="2622"/>
                      </a:cubicBezTo>
                      <a:cubicBezTo>
                        <a:pt x="597" y="2626"/>
                        <a:pt x="595" y="2627"/>
                        <a:pt x="592" y="2627"/>
                      </a:cubicBezTo>
                      <a:cubicBezTo>
                        <a:pt x="587" y="2627"/>
                        <a:pt x="581" y="2620"/>
                        <a:pt x="575" y="2619"/>
                      </a:cubicBezTo>
                      <a:cubicBezTo>
                        <a:pt x="569" y="2605"/>
                        <a:pt x="566" y="2598"/>
                        <a:pt x="565" y="2598"/>
                      </a:cubicBezTo>
                      <a:cubicBezTo>
                        <a:pt x="563" y="2598"/>
                        <a:pt x="564" y="2608"/>
                        <a:pt x="565" y="2630"/>
                      </a:cubicBezTo>
                      <a:cubicBezTo>
                        <a:pt x="566" y="2644"/>
                        <a:pt x="574" y="2656"/>
                        <a:pt x="587" y="2660"/>
                      </a:cubicBezTo>
                      <a:lnTo>
                        <a:pt x="612" y="2664"/>
                      </a:lnTo>
                      <a:lnTo>
                        <a:pt x="585" y="2674"/>
                      </a:lnTo>
                      <a:cubicBezTo>
                        <a:pt x="572" y="2674"/>
                        <a:pt x="560" y="2683"/>
                        <a:pt x="557" y="2696"/>
                      </a:cubicBezTo>
                      <a:cubicBezTo>
                        <a:pt x="557" y="2696"/>
                        <a:pt x="555" y="2708"/>
                        <a:pt x="548" y="2708"/>
                      </a:cubicBezTo>
                      <a:cubicBezTo>
                        <a:pt x="547" y="2708"/>
                        <a:pt x="547" y="2708"/>
                        <a:pt x="546" y="2708"/>
                      </a:cubicBezTo>
                      <a:lnTo>
                        <a:pt x="550" y="2682"/>
                      </a:lnTo>
                      <a:cubicBezTo>
                        <a:pt x="558" y="2670"/>
                        <a:pt x="563" y="2657"/>
                        <a:pt x="564" y="2644"/>
                      </a:cubicBezTo>
                      <a:cubicBezTo>
                        <a:pt x="561" y="2626"/>
                        <a:pt x="550" y="2613"/>
                        <a:pt x="542" y="2613"/>
                      </a:cubicBezTo>
                      <a:cubicBezTo>
                        <a:pt x="537" y="2613"/>
                        <a:pt x="534" y="2617"/>
                        <a:pt x="532" y="2626"/>
                      </a:cubicBezTo>
                      <a:cubicBezTo>
                        <a:pt x="525" y="2625"/>
                        <a:pt x="525" y="2625"/>
                        <a:pt x="518" y="2610"/>
                      </a:cubicBezTo>
                      <a:cubicBezTo>
                        <a:pt x="518" y="2605"/>
                        <a:pt x="517" y="2601"/>
                        <a:pt x="515" y="2601"/>
                      </a:cubicBezTo>
                      <a:cubicBezTo>
                        <a:pt x="511" y="2601"/>
                        <a:pt x="506" y="2607"/>
                        <a:pt x="499" y="2621"/>
                      </a:cubicBezTo>
                      <a:cubicBezTo>
                        <a:pt x="493" y="2633"/>
                        <a:pt x="488" y="2639"/>
                        <a:pt x="484" y="2639"/>
                      </a:cubicBezTo>
                      <a:cubicBezTo>
                        <a:pt x="480" y="2639"/>
                        <a:pt x="476" y="2632"/>
                        <a:pt x="474" y="2618"/>
                      </a:cubicBezTo>
                      <a:cubicBezTo>
                        <a:pt x="466" y="2599"/>
                        <a:pt x="448" y="2590"/>
                        <a:pt x="437" y="2590"/>
                      </a:cubicBezTo>
                      <a:cubicBezTo>
                        <a:pt x="432" y="2590"/>
                        <a:pt x="428" y="2592"/>
                        <a:pt x="427" y="2596"/>
                      </a:cubicBezTo>
                      <a:cubicBezTo>
                        <a:pt x="425" y="2610"/>
                        <a:pt x="417" y="2615"/>
                        <a:pt x="409" y="2615"/>
                      </a:cubicBezTo>
                      <a:cubicBezTo>
                        <a:pt x="402" y="2615"/>
                        <a:pt x="395" y="2610"/>
                        <a:pt x="392" y="2603"/>
                      </a:cubicBezTo>
                      <a:cubicBezTo>
                        <a:pt x="388" y="2595"/>
                        <a:pt x="384" y="2591"/>
                        <a:pt x="380" y="2591"/>
                      </a:cubicBezTo>
                      <a:cubicBezTo>
                        <a:pt x="376" y="2591"/>
                        <a:pt x="372" y="2594"/>
                        <a:pt x="367" y="2599"/>
                      </a:cubicBezTo>
                      <a:cubicBezTo>
                        <a:pt x="369" y="2589"/>
                        <a:pt x="366" y="2578"/>
                        <a:pt x="360" y="2578"/>
                      </a:cubicBezTo>
                      <a:cubicBezTo>
                        <a:pt x="358" y="2578"/>
                        <a:pt x="356" y="2580"/>
                        <a:pt x="353" y="2583"/>
                      </a:cubicBezTo>
                      <a:cubicBezTo>
                        <a:pt x="353" y="2583"/>
                        <a:pt x="352" y="2583"/>
                        <a:pt x="352" y="2583"/>
                      </a:cubicBezTo>
                      <a:cubicBezTo>
                        <a:pt x="350" y="2583"/>
                        <a:pt x="346" y="2584"/>
                        <a:pt x="351" y="2595"/>
                      </a:cubicBezTo>
                      <a:lnTo>
                        <a:pt x="329" y="2619"/>
                      </a:lnTo>
                      <a:cubicBezTo>
                        <a:pt x="338" y="2620"/>
                        <a:pt x="336" y="2633"/>
                        <a:pt x="334" y="2646"/>
                      </a:cubicBezTo>
                      <a:cubicBezTo>
                        <a:pt x="333" y="2649"/>
                        <a:pt x="331" y="2650"/>
                        <a:pt x="328" y="2650"/>
                      </a:cubicBezTo>
                      <a:cubicBezTo>
                        <a:pt x="318" y="2650"/>
                        <a:pt x="298" y="2631"/>
                        <a:pt x="291" y="2599"/>
                      </a:cubicBezTo>
                      <a:lnTo>
                        <a:pt x="279" y="2570"/>
                      </a:lnTo>
                      <a:lnTo>
                        <a:pt x="274" y="2595"/>
                      </a:lnTo>
                      <a:cubicBezTo>
                        <a:pt x="265" y="2594"/>
                        <a:pt x="258" y="2592"/>
                        <a:pt x="260" y="2580"/>
                      </a:cubicBezTo>
                      <a:cubicBezTo>
                        <a:pt x="263" y="2566"/>
                        <a:pt x="263" y="2566"/>
                        <a:pt x="254" y="2565"/>
                      </a:cubicBezTo>
                      <a:cubicBezTo>
                        <a:pt x="254" y="2565"/>
                        <a:pt x="254" y="2565"/>
                        <a:pt x="253" y="2565"/>
                      </a:cubicBezTo>
                      <a:cubicBezTo>
                        <a:pt x="251" y="2565"/>
                        <a:pt x="246" y="2566"/>
                        <a:pt x="244" y="2576"/>
                      </a:cubicBezTo>
                      <a:cubicBezTo>
                        <a:pt x="241" y="2591"/>
                        <a:pt x="239" y="2597"/>
                        <a:pt x="238" y="2597"/>
                      </a:cubicBezTo>
                      <a:cubicBezTo>
                        <a:pt x="237" y="2597"/>
                        <a:pt x="235" y="2594"/>
                        <a:pt x="233" y="2587"/>
                      </a:cubicBezTo>
                      <a:cubicBezTo>
                        <a:pt x="231" y="2573"/>
                        <a:pt x="228" y="2565"/>
                        <a:pt x="223" y="2565"/>
                      </a:cubicBezTo>
                      <a:cubicBezTo>
                        <a:pt x="220" y="2565"/>
                        <a:pt x="214" y="2571"/>
                        <a:pt x="208" y="2582"/>
                      </a:cubicBezTo>
                      <a:cubicBezTo>
                        <a:pt x="206" y="2595"/>
                        <a:pt x="205" y="2601"/>
                        <a:pt x="204" y="2601"/>
                      </a:cubicBezTo>
                      <a:cubicBezTo>
                        <a:pt x="203" y="2601"/>
                        <a:pt x="202" y="2594"/>
                        <a:pt x="200" y="2581"/>
                      </a:cubicBezTo>
                      <a:cubicBezTo>
                        <a:pt x="203" y="2567"/>
                        <a:pt x="197" y="2553"/>
                        <a:pt x="189" y="2550"/>
                      </a:cubicBezTo>
                      <a:lnTo>
                        <a:pt x="187" y="2564"/>
                      </a:lnTo>
                      <a:cubicBezTo>
                        <a:pt x="184" y="2578"/>
                        <a:pt x="180" y="2584"/>
                        <a:pt x="176" y="2584"/>
                      </a:cubicBezTo>
                      <a:cubicBezTo>
                        <a:pt x="173" y="2584"/>
                        <a:pt x="170" y="2580"/>
                        <a:pt x="168" y="2573"/>
                      </a:cubicBezTo>
                      <a:cubicBezTo>
                        <a:pt x="169" y="2565"/>
                        <a:pt x="167" y="2561"/>
                        <a:pt x="161" y="2561"/>
                      </a:cubicBezTo>
                      <a:cubicBezTo>
                        <a:pt x="157" y="2561"/>
                        <a:pt x="151" y="2563"/>
                        <a:pt x="143" y="2567"/>
                      </a:cubicBezTo>
                      <a:cubicBezTo>
                        <a:pt x="126" y="2564"/>
                        <a:pt x="118" y="2562"/>
                        <a:pt x="122" y="2549"/>
                      </a:cubicBezTo>
                      <a:cubicBezTo>
                        <a:pt x="125" y="2536"/>
                        <a:pt x="126" y="2530"/>
                        <a:pt x="125" y="2530"/>
                      </a:cubicBezTo>
                      <a:cubicBezTo>
                        <a:pt x="124" y="2530"/>
                        <a:pt x="120" y="2536"/>
                        <a:pt x="113" y="2547"/>
                      </a:cubicBezTo>
                      <a:cubicBezTo>
                        <a:pt x="108" y="2552"/>
                        <a:pt x="105" y="2555"/>
                        <a:pt x="102" y="2555"/>
                      </a:cubicBezTo>
                      <a:cubicBezTo>
                        <a:pt x="99" y="2555"/>
                        <a:pt x="96" y="2551"/>
                        <a:pt x="88" y="2541"/>
                      </a:cubicBezTo>
                      <a:cubicBezTo>
                        <a:pt x="86" y="2534"/>
                        <a:pt x="85" y="2530"/>
                        <a:pt x="82" y="2530"/>
                      </a:cubicBezTo>
                      <a:cubicBezTo>
                        <a:pt x="80" y="2530"/>
                        <a:pt x="78" y="2533"/>
                        <a:pt x="72" y="2538"/>
                      </a:cubicBezTo>
                      <a:cubicBezTo>
                        <a:pt x="67" y="2564"/>
                        <a:pt x="63" y="2577"/>
                        <a:pt x="71" y="2579"/>
                      </a:cubicBezTo>
                      <a:cubicBezTo>
                        <a:pt x="80" y="2581"/>
                        <a:pt x="80" y="2581"/>
                        <a:pt x="77" y="2593"/>
                      </a:cubicBezTo>
                      <a:lnTo>
                        <a:pt x="60" y="2590"/>
                      </a:lnTo>
                      <a:cubicBezTo>
                        <a:pt x="56" y="2589"/>
                        <a:pt x="52" y="2588"/>
                        <a:pt x="49" y="2588"/>
                      </a:cubicBezTo>
                      <a:cubicBezTo>
                        <a:pt x="40" y="2588"/>
                        <a:pt x="32" y="2591"/>
                        <a:pt x="24" y="2595"/>
                      </a:cubicBezTo>
                      <a:cubicBezTo>
                        <a:pt x="8" y="2603"/>
                        <a:pt x="1" y="2623"/>
                        <a:pt x="11" y="2623"/>
                      </a:cubicBezTo>
                      <a:cubicBezTo>
                        <a:pt x="13" y="2623"/>
                        <a:pt x="16" y="2622"/>
                        <a:pt x="19" y="2621"/>
                      </a:cubicBezTo>
                      <a:lnTo>
                        <a:pt x="23" y="2636"/>
                      </a:lnTo>
                      <a:cubicBezTo>
                        <a:pt x="18" y="2656"/>
                        <a:pt x="21" y="2667"/>
                        <a:pt x="25" y="2667"/>
                      </a:cubicBezTo>
                      <a:cubicBezTo>
                        <a:pt x="30" y="2667"/>
                        <a:pt x="36" y="2658"/>
                        <a:pt x="40" y="2639"/>
                      </a:cubicBezTo>
                      <a:cubicBezTo>
                        <a:pt x="45" y="2618"/>
                        <a:pt x="47" y="2609"/>
                        <a:pt x="48" y="2609"/>
                      </a:cubicBezTo>
                      <a:cubicBezTo>
                        <a:pt x="50" y="2609"/>
                        <a:pt x="50" y="2616"/>
                        <a:pt x="51" y="2628"/>
                      </a:cubicBezTo>
                      <a:cubicBezTo>
                        <a:pt x="46" y="2654"/>
                        <a:pt x="53" y="2656"/>
                        <a:pt x="62" y="2658"/>
                      </a:cubicBezTo>
                      <a:cubicBezTo>
                        <a:pt x="70" y="2659"/>
                        <a:pt x="70" y="2659"/>
                        <a:pt x="68" y="2673"/>
                      </a:cubicBezTo>
                      <a:cubicBezTo>
                        <a:pt x="65" y="2685"/>
                        <a:pt x="70" y="2700"/>
                        <a:pt x="79" y="2702"/>
                      </a:cubicBezTo>
                      <a:cubicBezTo>
                        <a:pt x="81" y="2703"/>
                        <a:pt x="83" y="2703"/>
                        <a:pt x="84" y="2703"/>
                      </a:cubicBezTo>
                      <a:cubicBezTo>
                        <a:pt x="87" y="2703"/>
                        <a:pt x="88" y="2700"/>
                        <a:pt x="90" y="2691"/>
                      </a:cubicBezTo>
                      <a:cubicBezTo>
                        <a:pt x="88" y="2685"/>
                        <a:pt x="89" y="2682"/>
                        <a:pt x="92" y="2682"/>
                      </a:cubicBezTo>
                      <a:cubicBezTo>
                        <a:pt x="95" y="2682"/>
                        <a:pt x="102" y="2690"/>
                        <a:pt x="104" y="2708"/>
                      </a:cubicBezTo>
                      <a:cubicBezTo>
                        <a:pt x="106" y="2714"/>
                        <a:pt x="108" y="2717"/>
                        <a:pt x="109" y="2717"/>
                      </a:cubicBezTo>
                      <a:cubicBezTo>
                        <a:pt x="110" y="2717"/>
                        <a:pt x="112" y="2711"/>
                        <a:pt x="115" y="2696"/>
                      </a:cubicBezTo>
                      <a:cubicBezTo>
                        <a:pt x="118" y="2684"/>
                        <a:pt x="123" y="2679"/>
                        <a:pt x="127" y="2679"/>
                      </a:cubicBezTo>
                      <a:cubicBezTo>
                        <a:pt x="133" y="2679"/>
                        <a:pt x="139" y="2687"/>
                        <a:pt x="140" y="2702"/>
                      </a:cubicBezTo>
                      <a:lnTo>
                        <a:pt x="157" y="2706"/>
                      </a:lnTo>
                      <a:cubicBezTo>
                        <a:pt x="157" y="2706"/>
                        <a:pt x="157" y="2706"/>
                        <a:pt x="158" y="2706"/>
                      </a:cubicBezTo>
                      <a:cubicBezTo>
                        <a:pt x="166" y="2706"/>
                        <a:pt x="168" y="2695"/>
                        <a:pt x="171" y="2682"/>
                      </a:cubicBezTo>
                      <a:cubicBezTo>
                        <a:pt x="174" y="2667"/>
                        <a:pt x="175" y="2661"/>
                        <a:pt x="176" y="2661"/>
                      </a:cubicBezTo>
                      <a:cubicBezTo>
                        <a:pt x="177" y="2661"/>
                        <a:pt x="179" y="2664"/>
                        <a:pt x="181" y="2670"/>
                      </a:cubicBezTo>
                      <a:cubicBezTo>
                        <a:pt x="185" y="2679"/>
                        <a:pt x="186" y="2690"/>
                        <a:pt x="185" y="2699"/>
                      </a:cubicBezTo>
                      <a:cubicBezTo>
                        <a:pt x="182" y="2712"/>
                        <a:pt x="190" y="2713"/>
                        <a:pt x="199" y="2715"/>
                      </a:cubicBezTo>
                      <a:cubicBezTo>
                        <a:pt x="203" y="2716"/>
                        <a:pt x="208" y="2717"/>
                        <a:pt x="213" y="2717"/>
                      </a:cubicBezTo>
                      <a:cubicBezTo>
                        <a:pt x="219" y="2717"/>
                        <a:pt x="225" y="2715"/>
                        <a:pt x="226" y="2708"/>
                      </a:cubicBezTo>
                      <a:cubicBezTo>
                        <a:pt x="227" y="2704"/>
                        <a:pt x="228" y="2702"/>
                        <a:pt x="228" y="2702"/>
                      </a:cubicBezTo>
                      <a:lnTo>
                        <a:pt x="228" y="2702"/>
                      </a:lnTo>
                      <a:cubicBezTo>
                        <a:pt x="228" y="2702"/>
                        <a:pt x="225" y="2711"/>
                        <a:pt x="224" y="2721"/>
                      </a:cubicBezTo>
                      <a:cubicBezTo>
                        <a:pt x="230" y="2722"/>
                        <a:pt x="230" y="2728"/>
                        <a:pt x="231" y="2728"/>
                      </a:cubicBezTo>
                      <a:cubicBezTo>
                        <a:pt x="231" y="2728"/>
                        <a:pt x="232" y="2727"/>
                        <a:pt x="233" y="2722"/>
                      </a:cubicBezTo>
                      <a:cubicBezTo>
                        <a:pt x="233" y="2722"/>
                        <a:pt x="241" y="2723"/>
                        <a:pt x="255" y="2740"/>
                      </a:cubicBezTo>
                      <a:cubicBezTo>
                        <a:pt x="259" y="2744"/>
                        <a:pt x="263" y="2745"/>
                        <a:pt x="267" y="2745"/>
                      </a:cubicBezTo>
                      <a:cubicBezTo>
                        <a:pt x="281" y="2745"/>
                        <a:pt x="295" y="2727"/>
                        <a:pt x="280" y="2704"/>
                      </a:cubicBezTo>
                      <a:lnTo>
                        <a:pt x="280" y="2704"/>
                      </a:lnTo>
                      <a:lnTo>
                        <a:pt x="288" y="2705"/>
                      </a:lnTo>
                      <a:cubicBezTo>
                        <a:pt x="288" y="2705"/>
                        <a:pt x="289" y="2705"/>
                        <a:pt x="289" y="2705"/>
                      </a:cubicBezTo>
                      <a:cubicBezTo>
                        <a:pt x="297" y="2705"/>
                        <a:pt x="299" y="2694"/>
                        <a:pt x="299" y="2694"/>
                      </a:cubicBezTo>
                      <a:cubicBezTo>
                        <a:pt x="301" y="2685"/>
                        <a:pt x="305" y="2683"/>
                        <a:pt x="310" y="2683"/>
                      </a:cubicBezTo>
                      <a:cubicBezTo>
                        <a:pt x="312" y="2683"/>
                        <a:pt x="315" y="2683"/>
                        <a:pt x="318" y="2684"/>
                      </a:cubicBezTo>
                      <a:lnTo>
                        <a:pt x="314" y="2710"/>
                      </a:lnTo>
                      <a:cubicBezTo>
                        <a:pt x="304" y="2732"/>
                        <a:pt x="306" y="2747"/>
                        <a:pt x="312" y="2747"/>
                      </a:cubicBezTo>
                      <a:cubicBezTo>
                        <a:pt x="316" y="2747"/>
                        <a:pt x="322" y="2741"/>
                        <a:pt x="328" y="2727"/>
                      </a:cubicBezTo>
                      <a:lnTo>
                        <a:pt x="328" y="2727"/>
                      </a:lnTo>
                      <a:cubicBezTo>
                        <a:pt x="327" y="2730"/>
                        <a:pt x="326" y="2734"/>
                        <a:pt x="325" y="2739"/>
                      </a:cubicBezTo>
                      <a:cubicBezTo>
                        <a:pt x="324" y="2746"/>
                        <a:pt x="326" y="2750"/>
                        <a:pt x="331" y="2750"/>
                      </a:cubicBezTo>
                      <a:cubicBezTo>
                        <a:pt x="336" y="2750"/>
                        <a:pt x="342" y="2748"/>
                        <a:pt x="351" y="2743"/>
                      </a:cubicBezTo>
                      <a:cubicBezTo>
                        <a:pt x="351" y="2743"/>
                        <a:pt x="351" y="2743"/>
                        <a:pt x="351" y="2743"/>
                      </a:cubicBezTo>
                      <a:cubicBezTo>
                        <a:pt x="360" y="2743"/>
                        <a:pt x="372" y="2720"/>
                        <a:pt x="374" y="2708"/>
                      </a:cubicBezTo>
                      <a:cubicBezTo>
                        <a:pt x="376" y="2697"/>
                        <a:pt x="381" y="2696"/>
                        <a:pt x="383" y="2696"/>
                      </a:cubicBezTo>
                      <a:cubicBezTo>
                        <a:pt x="384" y="2696"/>
                        <a:pt x="384" y="2696"/>
                        <a:pt x="384" y="2696"/>
                      </a:cubicBezTo>
                      <a:cubicBezTo>
                        <a:pt x="393" y="2697"/>
                        <a:pt x="393" y="2697"/>
                        <a:pt x="391" y="2711"/>
                      </a:cubicBezTo>
                      <a:cubicBezTo>
                        <a:pt x="389" y="2725"/>
                        <a:pt x="392" y="2732"/>
                        <a:pt x="398" y="2732"/>
                      </a:cubicBezTo>
                      <a:cubicBezTo>
                        <a:pt x="403" y="2732"/>
                        <a:pt x="410" y="2727"/>
                        <a:pt x="416" y="2715"/>
                      </a:cubicBezTo>
                      <a:lnTo>
                        <a:pt x="416" y="2715"/>
                      </a:lnTo>
                      <a:lnTo>
                        <a:pt x="415" y="2728"/>
                      </a:lnTo>
                      <a:cubicBezTo>
                        <a:pt x="413" y="2739"/>
                        <a:pt x="416" y="2751"/>
                        <a:pt x="442" y="2751"/>
                      </a:cubicBezTo>
                      <a:cubicBezTo>
                        <a:pt x="448" y="2751"/>
                        <a:pt x="454" y="2750"/>
                        <a:pt x="463" y="2749"/>
                      </a:cubicBezTo>
                      <a:cubicBezTo>
                        <a:pt x="496" y="2755"/>
                        <a:pt x="522" y="2758"/>
                        <a:pt x="520" y="2771"/>
                      </a:cubicBezTo>
                      <a:cubicBezTo>
                        <a:pt x="520" y="2774"/>
                        <a:pt x="521" y="2775"/>
                        <a:pt x="523" y="2775"/>
                      </a:cubicBezTo>
                      <a:cubicBezTo>
                        <a:pt x="532" y="2775"/>
                        <a:pt x="560" y="2758"/>
                        <a:pt x="576" y="2739"/>
                      </a:cubicBezTo>
                      <a:lnTo>
                        <a:pt x="576" y="2739"/>
                      </a:lnTo>
                      <a:cubicBezTo>
                        <a:pt x="575" y="2752"/>
                        <a:pt x="583" y="2754"/>
                        <a:pt x="600" y="2756"/>
                      </a:cubicBezTo>
                      <a:cubicBezTo>
                        <a:pt x="625" y="2759"/>
                        <a:pt x="625" y="2759"/>
                        <a:pt x="624" y="2773"/>
                      </a:cubicBezTo>
                      <a:cubicBezTo>
                        <a:pt x="618" y="2785"/>
                        <a:pt x="615" y="2791"/>
                        <a:pt x="616" y="2791"/>
                      </a:cubicBezTo>
                      <a:cubicBezTo>
                        <a:pt x="617" y="2791"/>
                        <a:pt x="622" y="2785"/>
                        <a:pt x="632" y="2774"/>
                      </a:cubicBezTo>
                      <a:cubicBezTo>
                        <a:pt x="636" y="2765"/>
                        <a:pt x="642" y="2761"/>
                        <a:pt x="647" y="2761"/>
                      </a:cubicBezTo>
                      <a:cubicBezTo>
                        <a:pt x="657" y="2761"/>
                        <a:pt x="667" y="2774"/>
                        <a:pt x="665" y="2792"/>
                      </a:cubicBezTo>
                      <a:cubicBezTo>
                        <a:pt x="664" y="2805"/>
                        <a:pt x="671" y="2805"/>
                        <a:pt x="688" y="2807"/>
                      </a:cubicBezTo>
                      <a:cubicBezTo>
                        <a:pt x="695" y="2799"/>
                        <a:pt x="705" y="2797"/>
                        <a:pt x="716" y="2797"/>
                      </a:cubicBezTo>
                      <a:cubicBezTo>
                        <a:pt x="721" y="2797"/>
                        <a:pt x="727" y="2798"/>
                        <a:pt x="733" y="2798"/>
                      </a:cubicBezTo>
                      <a:cubicBezTo>
                        <a:pt x="739" y="2799"/>
                        <a:pt x="744" y="2799"/>
                        <a:pt x="747" y="2799"/>
                      </a:cubicBezTo>
                      <a:cubicBezTo>
                        <a:pt x="759" y="2799"/>
                        <a:pt x="759" y="2795"/>
                        <a:pt x="761" y="2775"/>
                      </a:cubicBezTo>
                      <a:cubicBezTo>
                        <a:pt x="763" y="2755"/>
                        <a:pt x="768" y="2750"/>
                        <a:pt x="778" y="2750"/>
                      </a:cubicBezTo>
                      <a:cubicBezTo>
                        <a:pt x="781" y="2750"/>
                        <a:pt x="785" y="2751"/>
                        <a:pt x="789" y="2751"/>
                      </a:cubicBezTo>
                      <a:cubicBezTo>
                        <a:pt x="798" y="2751"/>
                        <a:pt x="806" y="2752"/>
                        <a:pt x="805" y="2766"/>
                      </a:cubicBezTo>
                      <a:cubicBezTo>
                        <a:pt x="805" y="2766"/>
                        <a:pt x="813" y="2779"/>
                        <a:pt x="821" y="2780"/>
                      </a:cubicBezTo>
                      <a:cubicBezTo>
                        <a:pt x="830" y="2782"/>
                        <a:pt x="837" y="2783"/>
                        <a:pt x="836" y="2796"/>
                      </a:cubicBezTo>
                      <a:cubicBezTo>
                        <a:pt x="842" y="2804"/>
                        <a:pt x="851" y="2811"/>
                        <a:pt x="861" y="2812"/>
                      </a:cubicBezTo>
                      <a:cubicBezTo>
                        <a:pt x="878" y="2813"/>
                        <a:pt x="896" y="2815"/>
                        <a:pt x="895" y="2828"/>
                      </a:cubicBezTo>
                      <a:cubicBezTo>
                        <a:pt x="896" y="2828"/>
                        <a:pt x="898" y="2828"/>
                        <a:pt x="899" y="2828"/>
                      </a:cubicBezTo>
                      <a:cubicBezTo>
                        <a:pt x="903" y="2828"/>
                        <a:pt x="903" y="2826"/>
                        <a:pt x="904" y="2815"/>
                      </a:cubicBezTo>
                      <a:cubicBezTo>
                        <a:pt x="904" y="2806"/>
                        <a:pt x="909" y="2798"/>
                        <a:pt x="922" y="2798"/>
                      </a:cubicBezTo>
                      <a:cubicBezTo>
                        <a:pt x="928" y="2798"/>
                        <a:pt x="937" y="2800"/>
                        <a:pt x="947" y="2805"/>
                      </a:cubicBezTo>
                      <a:cubicBezTo>
                        <a:pt x="952" y="2805"/>
                        <a:pt x="958" y="2806"/>
                        <a:pt x="963" y="2806"/>
                      </a:cubicBezTo>
                      <a:cubicBezTo>
                        <a:pt x="977" y="2806"/>
                        <a:pt x="990" y="2804"/>
                        <a:pt x="991" y="2794"/>
                      </a:cubicBezTo>
                      <a:cubicBezTo>
                        <a:pt x="1000" y="2795"/>
                        <a:pt x="1000" y="2795"/>
                        <a:pt x="999" y="2808"/>
                      </a:cubicBezTo>
                      <a:cubicBezTo>
                        <a:pt x="998" y="2822"/>
                        <a:pt x="1003" y="2829"/>
                        <a:pt x="1009" y="2829"/>
                      </a:cubicBezTo>
                      <a:cubicBezTo>
                        <a:pt x="1016" y="2829"/>
                        <a:pt x="1025" y="2823"/>
                        <a:pt x="1034" y="2811"/>
                      </a:cubicBezTo>
                      <a:cubicBezTo>
                        <a:pt x="1034" y="2804"/>
                        <a:pt x="1036" y="2801"/>
                        <a:pt x="1039" y="2801"/>
                      </a:cubicBezTo>
                      <a:cubicBezTo>
                        <a:pt x="1042" y="2801"/>
                        <a:pt x="1047" y="2804"/>
                        <a:pt x="1051" y="2812"/>
                      </a:cubicBezTo>
                      <a:cubicBezTo>
                        <a:pt x="1051" y="2812"/>
                        <a:pt x="1058" y="2812"/>
                        <a:pt x="1069" y="2800"/>
                      </a:cubicBezTo>
                      <a:cubicBezTo>
                        <a:pt x="1073" y="2793"/>
                        <a:pt x="1075" y="2790"/>
                        <a:pt x="1078" y="2790"/>
                      </a:cubicBezTo>
                      <a:cubicBezTo>
                        <a:pt x="1081" y="2790"/>
                        <a:pt x="1085" y="2794"/>
                        <a:pt x="1093" y="2801"/>
                      </a:cubicBezTo>
                      <a:cubicBezTo>
                        <a:pt x="1093" y="2814"/>
                        <a:pt x="1102" y="2814"/>
                        <a:pt x="1110" y="2815"/>
                      </a:cubicBezTo>
                      <a:cubicBezTo>
                        <a:pt x="1118" y="2810"/>
                        <a:pt x="1141" y="2807"/>
                        <a:pt x="1165" y="2807"/>
                      </a:cubicBezTo>
                      <a:cubicBezTo>
                        <a:pt x="1195" y="2807"/>
                        <a:pt x="1226" y="2811"/>
                        <a:pt x="1230" y="2819"/>
                      </a:cubicBezTo>
                      <a:cubicBezTo>
                        <a:pt x="1237" y="2808"/>
                        <a:pt x="1239" y="2806"/>
                        <a:pt x="1243" y="2806"/>
                      </a:cubicBezTo>
                      <a:cubicBezTo>
                        <a:pt x="1244" y="2806"/>
                        <a:pt x="1246" y="2806"/>
                        <a:pt x="1248" y="2806"/>
                      </a:cubicBezTo>
                      <a:cubicBezTo>
                        <a:pt x="1251" y="2816"/>
                        <a:pt x="1254" y="2820"/>
                        <a:pt x="1257" y="2820"/>
                      </a:cubicBezTo>
                      <a:cubicBezTo>
                        <a:pt x="1261" y="2820"/>
                        <a:pt x="1265" y="2809"/>
                        <a:pt x="1265" y="2793"/>
                      </a:cubicBezTo>
                      <a:lnTo>
                        <a:pt x="1248" y="2793"/>
                      </a:lnTo>
                      <a:cubicBezTo>
                        <a:pt x="1248" y="2781"/>
                        <a:pt x="1253" y="2774"/>
                        <a:pt x="1259" y="2774"/>
                      </a:cubicBezTo>
                      <a:cubicBezTo>
                        <a:pt x="1266" y="2774"/>
                        <a:pt x="1274" y="2784"/>
                        <a:pt x="1274" y="2806"/>
                      </a:cubicBezTo>
                      <a:cubicBezTo>
                        <a:pt x="1278" y="2820"/>
                        <a:pt x="1280" y="2827"/>
                        <a:pt x="1282" y="2827"/>
                      </a:cubicBezTo>
                      <a:cubicBezTo>
                        <a:pt x="1284" y="2827"/>
                        <a:pt x="1286" y="2820"/>
                        <a:pt x="1291" y="2807"/>
                      </a:cubicBezTo>
                      <a:cubicBezTo>
                        <a:pt x="1295" y="2794"/>
                        <a:pt x="1299" y="2787"/>
                        <a:pt x="1304" y="2787"/>
                      </a:cubicBezTo>
                      <a:cubicBezTo>
                        <a:pt x="1308" y="2787"/>
                        <a:pt x="1312" y="2794"/>
                        <a:pt x="1316" y="2807"/>
                      </a:cubicBezTo>
                      <a:cubicBezTo>
                        <a:pt x="1316" y="2821"/>
                        <a:pt x="1316" y="2828"/>
                        <a:pt x="1317" y="2828"/>
                      </a:cubicBezTo>
                      <a:cubicBezTo>
                        <a:pt x="1318" y="2828"/>
                        <a:pt x="1320" y="2821"/>
                        <a:pt x="1324" y="2807"/>
                      </a:cubicBezTo>
                      <a:cubicBezTo>
                        <a:pt x="1334" y="2778"/>
                        <a:pt x="1347" y="2761"/>
                        <a:pt x="1355" y="2761"/>
                      </a:cubicBezTo>
                      <a:cubicBezTo>
                        <a:pt x="1362" y="2761"/>
                        <a:pt x="1367" y="2772"/>
                        <a:pt x="1367" y="2795"/>
                      </a:cubicBezTo>
                      <a:cubicBezTo>
                        <a:pt x="1368" y="2821"/>
                        <a:pt x="1376" y="2834"/>
                        <a:pt x="1385" y="2834"/>
                      </a:cubicBezTo>
                      <a:cubicBezTo>
                        <a:pt x="1394" y="2834"/>
                        <a:pt x="1394" y="2821"/>
                        <a:pt x="1393" y="2807"/>
                      </a:cubicBezTo>
                      <a:cubicBezTo>
                        <a:pt x="1389" y="2794"/>
                        <a:pt x="1389" y="2788"/>
                        <a:pt x="1392" y="2788"/>
                      </a:cubicBezTo>
                      <a:cubicBezTo>
                        <a:pt x="1395" y="2788"/>
                        <a:pt x="1402" y="2794"/>
                        <a:pt x="1411" y="2807"/>
                      </a:cubicBezTo>
                      <a:cubicBezTo>
                        <a:pt x="1425" y="2829"/>
                        <a:pt x="1437" y="2839"/>
                        <a:pt x="1448" y="2839"/>
                      </a:cubicBezTo>
                      <a:cubicBezTo>
                        <a:pt x="1458" y="2839"/>
                        <a:pt x="1468" y="2832"/>
                        <a:pt x="1479" y="2820"/>
                      </a:cubicBezTo>
                      <a:cubicBezTo>
                        <a:pt x="1496" y="2806"/>
                        <a:pt x="1511" y="2800"/>
                        <a:pt x="1518" y="2800"/>
                      </a:cubicBezTo>
                      <a:cubicBezTo>
                        <a:pt x="1526" y="2800"/>
                        <a:pt x="1526" y="2806"/>
                        <a:pt x="1514" y="2820"/>
                      </a:cubicBezTo>
                      <a:cubicBezTo>
                        <a:pt x="1504" y="2835"/>
                        <a:pt x="1500" y="2841"/>
                        <a:pt x="1502" y="2841"/>
                      </a:cubicBezTo>
                      <a:cubicBezTo>
                        <a:pt x="1503" y="2841"/>
                        <a:pt x="1507" y="2838"/>
                        <a:pt x="1514" y="2832"/>
                      </a:cubicBezTo>
                      <a:lnTo>
                        <a:pt x="1557" y="2832"/>
                      </a:lnTo>
                      <a:cubicBezTo>
                        <a:pt x="1566" y="2832"/>
                        <a:pt x="1573" y="2819"/>
                        <a:pt x="1573" y="2805"/>
                      </a:cubicBezTo>
                      <a:cubicBezTo>
                        <a:pt x="1579" y="2821"/>
                        <a:pt x="1587" y="2832"/>
                        <a:pt x="1597" y="2832"/>
                      </a:cubicBezTo>
                      <a:cubicBezTo>
                        <a:pt x="1603" y="2832"/>
                        <a:pt x="1610" y="2827"/>
                        <a:pt x="1616" y="2816"/>
                      </a:cubicBezTo>
                      <a:lnTo>
                        <a:pt x="1634" y="2815"/>
                      </a:lnTo>
                      <a:cubicBezTo>
                        <a:pt x="1642" y="2815"/>
                        <a:pt x="1642" y="2815"/>
                        <a:pt x="1650" y="2802"/>
                      </a:cubicBezTo>
                      <a:cubicBezTo>
                        <a:pt x="1652" y="2797"/>
                        <a:pt x="1655" y="2795"/>
                        <a:pt x="1658" y="2795"/>
                      </a:cubicBezTo>
                      <a:cubicBezTo>
                        <a:pt x="1664" y="2795"/>
                        <a:pt x="1670" y="2804"/>
                        <a:pt x="1677" y="2813"/>
                      </a:cubicBezTo>
                      <a:cubicBezTo>
                        <a:pt x="1683" y="2822"/>
                        <a:pt x="1690" y="2831"/>
                        <a:pt x="1693" y="2831"/>
                      </a:cubicBezTo>
                      <a:cubicBezTo>
                        <a:pt x="1694" y="2831"/>
                        <a:pt x="1695" y="2829"/>
                        <a:pt x="1695" y="2825"/>
                      </a:cubicBezTo>
                      <a:cubicBezTo>
                        <a:pt x="1693" y="2812"/>
                        <a:pt x="1710" y="2798"/>
                        <a:pt x="1718" y="2785"/>
                      </a:cubicBezTo>
                      <a:cubicBezTo>
                        <a:pt x="1720" y="2781"/>
                        <a:pt x="1723" y="2779"/>
                        <a:pt x="1725" y="2779"/>
                      </a:cubicBezTo>
                      <a:cubicBezTo>
                        <a:pt x="1730" y="2779"/>
                        <a:pt x="1733" y="2788"/>
                        <a:pt x="1727" y="2797"/>
                      </a:cubicBezTo>
                      <a:cubicBezTo>
                        <a:pt x="1728" y="2811"/>
                        <a:pt x="1728" y="2811"/>
                        <a:pt x="1746" y="2823"/>
                      </a:cubicBezTo>
                      <a:cubicBezTo>
                        <a:pt x="1755" y="2823"/>
                        <a:pt x="1772" y="2822"/>
                        <a:pt x="1771" y="2808"/>
                      </a:cubicBezTo>
                      <a:cubicBezTo>
                        <a:pt x="1770" y="2801"/>
                        <a:pt x="1787" y="2797"/>
                        <a:pt x="1802" y="2797"/>
                      </a:cubicBezTo>
                      <a:cubicBezTo>
                        <a:pt x="1815" y="2797"/>
                        <a:pt x="1826" y="2799"/>
                        <a:pt x="1830" y="2804"/>
                      </a:cubicBezTo>
                      <a:lnTo>
                        <a:pt x="1848" y="2803"/>
                      </a:lnTo>
                      <a:cubicBezTo>
                        <a:pt x="1856" y="2802"/>
                        <a:pt x="1864" y="2788"/>
                        <a:pt x="1873" y="2787"/>
                      </a:cubicBezTo>
                      <a:cubicBezTo>
                        <a:pt x="1873" y="2787"/>
                        <a:pt x="1881" y="2786"/>
                        <a:pt x="1889" y="2773"/>
                      </a:cubicBezTo>
                      <a:cubicBezTo>
                        <a:pt x="1890" y="2772"/>
                        <a:pt x="1892" y="2772"/>
                        <a:pt x="1894" y="2772"/>
                      </a:cubicBezTo>
                      <a:cubicBezTo>
                        <a:pt x="1900" y="2772"/>
                        <a:pt x="1906" y="2774"/>
                        <a:pt x="1907" y="2784"/>
                      </a:cubicBezTo>
                      <a:cubicBezTo>
                        <a:pt x="1909" y="2770"/>
                        <a:pt x="1911" y="2763"/>
                        <a:pt x="1913" y="2763"/>
                      </a:cubicBezTo>
                      <a:cubicBezTo>
                        <a:pt x="1915" y="2763"/>
                        <a:pt x="1918" y="2770"/>
                        <a:pt x="1923" y="2783"/>
                      </a:cubicBezTo>
                      <a:cubicBezTo>
                        <a:pt x="1924" y="2796"/>
                        <a:pt x="1925" y="2803"/>
                        <a:pt x="1926" y="2803"/>
                      </a:cubicBezTo>
                      <a:cubicBezTo>
                        <a:pt x="1927" y="2803"/>
                        <a:pt x="1929" y="2796"/>
                        <a:pt x="1932" y="2782"/>
                      </a:cubicBezTo>
                      <a:cubicBezTo>
                        <a:pt x="1936" y="2775"/>
                        <a:pt x="1937" y="2771"/>
                        <a:pt x="1940" y="2771"/>
                      </a:cubicBezTo>
                      <a:cubicBezTo>
                        <a:pt x="1942" y="2771"/>
                        <a:pt x="1944" y="2774"/>
                        <a:pt x="1949" y="2780"/>
                      </a:cubicBezTo>
                      <a:cubicBezTo>
                        <a:pt x="1950" y="2787"/>
                        <a:pt x="1952" y="2790"/>
                        <a:pt x="1954" y="2790"/>
                      </a:cubicBezTo>
                      <a:cubicBezTo>
                        <a:pt x="1957" y="2790"/>
                        <a:pt x="1959" y="2786"/>
                        <a:pt x="1958" y="2779"/>
                      </a:cubicBezTo>
                      <a:cubicBezTo>
                        <a:pt x="1962" y="2762"/>
                        <a:pt x="1973" y="2750"/>
                        <a:pt x="1981" y="2750"/>
                      </a:cubicBezTo>
                      <a:cubicBezTo>
                        <a:pt x="1986" y="2750"/>
                        <a:pt x="1989" y="2754"/>
                        <a:pt x="1991" y="2764"/>
                      </a:cubicBezTo>
                      <a:cubicBezTo>
                        <a:pt x="1991" y="2764"/>
                        <a:pt x="1999" y="2762"/>
                        <a:pt x="2006" y="2749"/>
                      </a:cubicBezTo>
                      <a:cubicBezTo>
                        <a:pt x="2009" y="2735"/>
                        <a:pt x="2011" y="2729"/>
                        <a:pt x="2012" y="2729"/>
                      </a:cubicBezTo>
                      <a:cubicBezTo>
                        <a:pt x="2013" y="2729"/>
                        <a:pt x="2013" y="2735"/>
                        <a:pt x="2014" y="2748"/>
                      </a:cubicBezTo>
                      <a:cubicBezTo>
                        <a:pt x="2020" y="2760"/>
                        <a:pt x="2025" y="2767"/>
                        <a:pt x="2029" y="2767"/>
                      </a:cubicBezTo>
                      <a:cubicBezTo>
                        <a:pt x="2033" y="2767"/>
                        <a:pt x="2037" y="2760"/>
                        <a:pt x="2040" y="2746"/>
                      </a:cubicBezTo>
                      <a:cubicBezTo>
                        <a:pt x="2040" y="2746"/>
                        <a:pt x="2043" y="2738"/>
                        <a:pt x="2049" y="2738"/>
                      </a:cubicBezTo>
                      <a:cubicBezTo>
                        <a:pt x="2051" y="2738"/>
                        <a:pt x="2054" y="2740"/>
                        <a:pt x="2057" y="2743"/>
                      </a:cubicBezTo>
                      <a:cubicBezTo>
                        <a:pt x="2066" y="2748"/>
                        <a:pt x="2083" y="2753"/>
                        <a:pt x="2097" y="2753"/>
                      </a:cubicBezTo>
                      <a:cubicBezTo>
                        <a:pt x="2111" y="2753"/>
                        <a:pt x="2122" y="2748"/>
                        <a:pt x="2116" y="2736"/>
                      </a:cubicBezTo>
                      <a:lnTo>
                        <a:pt x="2133" y="2733"/>
                      </a:lnTo>
                      <a:cubicBezTo>
                        <a:pt x="2142" y="2738"/>
                        <a:pt x="2148" y="2741"/>
                        <a:pt x="2153" y="2741"/>
                      </a:cubicBezTo>
                      <a:cubicBezTo>
                        <a:pt x="2159" y="2741"/>
                        <a:pt x="2163" y="2737"/>
                        <a:pt x="2167" y="2729"/>
                      </a:cubicBezTo>
                      <a:lnTo>
                        <a:pt x="2174" y="2714"/>
                      </a:lnTo>
                      <a:cubicBezTo>
                        <a:pt x="2176" y="2727"/>
                        <a:pt x="2185" y="2739"/>
                        <a:pt x="2193" y="2739"/>
                      </a:cubicBezTo>
                      <a:cubicBezTo>
                        <a:pt x="2193" y="2739"/>
                        <a:pt x="2193" y="2739"/>
                        <a:pt x="2194" y="2739"/>
                      </a:cubicBezTo>
                      <a:cubicBezTo>
                        <a:pt x="2203" y="2738"/>
                        <a:pt x="2203" y="2738"/>
                        <a:pt x="2200" y="2724"/>
                      </a:cubicBezTo>
                      <a:cubicBezTo>
                        <a:pt x="2190" y="2712"/>
                        <a:pt x="2199" y="2711"/>
                        <a:pt x="2207" y="2711"/>
                      </a:cubicBezTo>
                      <a:cubicBezTo>
                        <a:pt x="2208" y="2711"/>
                        <a:pt x="2208" y="2711"/>
                        <a:pt x="2208" y="2711"/>
                      </a:cubicBezTo>
                      <a:cubicBezTo>
                        <a:pt x="2217" y="2711"/>
                        <a:pt x="2226" y="2722"/>
                        <a:pt x="2228" y="2734"/>
                      </a:cubicBezTo>
                      <a:lnTo>
                        <a:pt x="2236" y="2733"/>
                      </a:lnTo>
                      <a:cubicBezTo>
                        <a:pt x="2234" y="2718"/>
                        <a:pt x="2236" y="2711"/>
                        <a:pt x="2239" y="2711"/>
                      </a:cubicBezTo>
                      <a:cubicBezTo>
                        <a:pt x="2240" y="2711"/>
                        <a:pt x="2242" y="2714"/>
                        <a:pt x="2243" y="2719"/>
                      </a:cubicBezTo>
                      <a:cubicBezTo>
                        <a:pt x="2248" y="2726"/>
                        <a:pt x="2256" y="2730"/>
                        <a:pt x="2264" y="2730"/>
                      </a:cubicBezTo>
                      <a:cubicBezTo>
                        <a:pt x="2266" y="2730"/>
                        <a:pt x="2268" y="2729"/>
                        <a:pt x="2270" y="2729"/>
                      </a:cubicBezTo>
                      <a:cubicBezTo>
                        <a:pt x="2270" y="2724"/>
                        <a:pt x="2271" y="2722"/>
                        <a:pt x="2272" y="2722"/>
                      </a:cubicBezTo>
                      <a:cubicBezTo>
                        <a:pt x="2274" y="2722"/>
                        <a:pt x="2276" y="2727"/>
                        <a:pt x="2270" y="2729"/>
                      </a:cubicBezTo>
                      <a:lnTo>
                        <a:pt x="2272" y="2741"/>
                      </a:lnTo>
                      <a:cubicBezTo>
                        <a:pt x="2275" y="2745"/>
                        <a:pt x="2277" y="2746"/>
                        <a:pt x="2279" y="2746"/>
                      </a:cubicBezTo>
                      <a:cubicBezTo>
                        <a:pt x="2282" y="2746"/>
                        <a:pt x="2281" y="2736"/>
                        <a:pt x="2279" y="2727"/>
                      </a:cubicBezTo>
                      <a:lnTo>
                        <a:pt x="2296" y="2724"/>
                      </a:lnTo>
                      <a:cubicBezTo>
                        <a:pt x="2304" y="2723"/>
                        <a:pt x="2313" y="2721"/>
                        <a:pt x="2303" y="2710"/>
                      </a:cubicBezTo>
                      <a:cubicBezTo>
                        <a:pt x="2300" y="2696"/>
                        <a:pt x="2298" y="2684"/>
                        <a:pt x="2306" y="2682"/>
                      </a:cubicBezTo>
                      <a:cubicBezTo>
                        <a:pt x="2305" y="2677"/>
                        <a:pt x="2306" y="2676"/>
                        <a:pt x="2307" y="2676"/>
                      </a:cubicBezTo>
                      <a:cubicBezTo>
                        <a:pt x="2309" y="2676"/>
                        <a:pt x="2312" y="2681"/>
                        <a:pt x="2306" y="2682"/>
                      </a:cubicBezTo>
                      <a:cubicBezTo>
                        <a:pt x="2308" y="2694"/>
                        <a:pt x="2310" y="2707"/>
                        <a:pt x="2317" y="2707"/>
                      </a:cubicBezTo>
                      <a:cubicBezTo>
                        <a:pt x="2318" y="2707"/>
                        <a:pt x="2319" y="2707"/>
                        <a:pt x="2319" y="2706"/>
                      </a:cubicBezTo>
                      <a:cubicBezTo>
                        <a:pt x="2320" y="2706"/>
                        <a:pt x="2320" y="2706"/>
                        <a:pt x="2320" y="2706"/>
                      </a:cubicBezTo>
                      <a:cubicBezTo>
                        <a:pt x="2327" y="2706"/>
                        <a:pt x="2329" y="2719"/>
                        <a:pt x="2329" y="2719"/>
                      </a:cubicBezTo>
                      <a:cubicBezTo>
                        <a:pt x="2328" y="2729"/>
                        <a:pt x="2331" y="2733"/>
                        <a:pt x="2337" y="2733"/>
                      </a:cubicBezTo>
                      <a:cubicBezTo>
                        <a:pt x="2346" y="2733"/>
                        <a:pt x="2360" y="2722"/>
                        <a:pt x="2363" y="2713"/>
                      </a:cubicBezTo>
                      <a:cubicBezTo>
                        <a:pt x="2370" y="2698"/>
                        <a:pt x="2375" y="2690"/>
                        <a:pt x="2380" y="2690"/>
                      </a:cubicBezTo>
                      <a:cubicBezTo>
                        <a:pt x="2384" y="2690"/>
                        <a:pt x="2387" y="2696"/>
                        <a:pt x="2389" y="2709"/>
                      </a:cubicBezTo>
                      <a:cubicBezTo>
                        <a:pt x="2390" y="2715"/>
                        <a:pt x="2392" y="2718"/>
                        <a:pt x="2394" y="2718"/>
                      </a:cubicBezTo>
                      <a:cubicBezTo>
                        <a:pt x="2399" y="2718"/>
                        <a:pt x="2406" y="2695"/>
                        <a:pt x="2407" y="2665"/>
                      </a:cubicBezTo>
                      <a:lnTo>
                        <a:pt x="2408" y="2625"/>
                      </a:lnTo>
                      <a:lnTo>
                        <a:pt x="2415" y="2664"/>
                      </a:lnTo>
                      <a:cubicBezTo>
                        <a:pt x="2425" y="2692"/>
                        <a:pt x="2430" y="2705"/>
                        <a:pt x="2436" y="2705"/>
                      </a:cubicBezTo>
                      <a:cubicBezTo>
                        <a:pt x="2440" y="2705"/>
                        <a:pt x="2445" y="2697"/>
                        <a:pt x="2454" y="2684"/>
                      </a:cubicBezTo>
                      <a:cubicBezTo>
                        <a:pt x="2462" y="2676"/>
                        <a:pt x="2465" y="2672"/>
                        <a:pt x="2467" y="2672"/>
                      </a:cubicBezTo>
                      <a:cubicBezTo>
                        <a:pt x="2469" y="2672"/>
                        <a:pt x="2470" y="2675"/>
                        <a:pt x="2471" y="2682"/>
                      </a:cubicBezTo>
                      <a:cubicBezTo>
                        <a:pt x="2472" y="2689"/>
                        <a:pt x="2475" y="2691"/>
                        <a:pt x="2483" y="2691"/>
                      </a:cubicBezTo>
                      <a:cubicBezTo>
                        <a:pt x="2488" y="2691"/>
                        <a:pt x="2496" y="2690"/>
                        <a:pt x="2507" y="2687"/>
                      </a:cubicBezTo>
                      <a:cubicBezTo>
                        <a:pt x="2531" y="2683"/>
                        <a:pt x="2540" y="2681"/>
                        <a:pt x="2537" y="2668"/>
                      </a:cubicBezTo>
                      <a:lnTo>
                        <a:pt x="2554" y="2665"/>
                      </a:lnTo>
                      <a:cubicBezTo>
                        <a:pt x="2559" y="2673"/>
                        <a:pt x="2564" y="2676"/>
                        <a:pt x="2567" y="2676"/>
                      </a:cubicBezTo>
                      <a:cubicBezTo>
                        <a:pt x="2574" y="2676"/>
                        <a:pt x="2577" y="2664"/>
                        <a:pt x="2568" y="2648"/>
                      </a:cubicBezTo>
                      <a:lnTo>
                        <a:pt x="2585" y="2645"/>
                      </a:lnTo>
                      <a:lnTo>
                        <a:pt x="2587" y="2657"/>
                      </a:lnTo>
                      <a:cubicBezTo>
                        <a:pt x="2589" y="2663"/>
                        <a:pt x="2593" y="2666"/>
                        <a:pt x="2602" y="2666"/>
                      </a:cubicBezTo>
                      <a:cubicBezTo>
                        <a:pt x="2615" y="2666"/>
                        <a:pt x="2637" y="2661"/>
                        <a:pt x="2675" y="2653"/>
                      </a:cubicBezTo>
                      <a:cubicBezTo>
                        <a:pt x="2750" y="2637"/>
                        <a:pt x="2758" y="2633"/>
                        <a:pt x="2751" y="2608"/>
                      </a:cubicBezTo>
                      <a:cubicBezTo>
                        <a:pt x="2752" y="2593"/>
                        <a:pt x="2755" y="2585"/>
                        <a:pt x="2759" y="2585"/>
                      </a:cubicBezTo>
                      <a:cubicBezTo>
                        <a:pt x="2762" y="2585"/>
                        <a:pt x="2765" y="2591"/>
                        <a:pt x="2768" y="2603"/>
                      </a:cubicBezTo>
                      <a:cubicBezTo>
                        <a:pt x="2770" y="2612"/>
                        <a:pt x="2776" y="2620"/>
                        <a:pt x="2779" y="2620"/>
                      </a:cubicBezTo>
                      <a:cubicBezTo>
                        <a:pt x="2780" y="2620"/>
                        <a:pt x="2780" y="2618"/>
                        <a:pt x="2779" y="2614"/>
                      </a:cubicBezTo>
                      <a:cubicBezTo>
                        <a:pt x="2782" y="2614"/>
                        <a:pt x="2784" y="2614"/>
                        <a:pt x="2787" y="2614"/>
                      </a:cubicBezTo>
                      <a:cubicBezTo>
                        <a:pt x="2794" y="2614"/>
                        <a:pt x="2801" y="2616"/>
                        <a:pt x="2807" y="2621"/>
                      </a:cubicBezTo>
                      <a:cubicBezTo>
                        <a:pt x="2818" y="2628"/>
                        <a:pt x="2826" y="2630"/>
                        <a:pt x="2831" y="2630"/>
                      </a:cubicBezTo>
                      <a:cubicBezTo>
                        <a:pt x="2842" y="2630"/>
                        <a:pt x="2843" y="2621"/>
                        <a:pt x="2841" y="2613"/>
                      </a:cubicBezTo>
                      <a:cubicBezTo>
                        <a:pt x="2834" y="2603"/>
                        <a:pt x="2833" y="2599"/>
                        <a:pt x="2835" y="2599"/>
                      </a:cubicBezTo>
                      <a:cubicBezTo>
                        <a:pt x="2836" y="2599"/>
                        <a:pt x="2843" y="2605"/>
                        <a:pt x="2849" y="2611"/>
                      </a:cubicBezTo>
                      <a:cubicBezTo>
                        <a:pt x="2857" y="2618"/>
                        <a:pt x="2865" y="2625"/>
                        <a:pt x="2868" y="2625"/>
                      </a:cubicBezTo>
                      <a:cubicBezTo>
                        <a:pt x="2870" y="2625"/>
                        <a:pt x="2870" y="2624"/>
                        <a:pt x="2869" y="2620"/>
                      </a:cubicBezTo>
                      <a:cubicBezTo>
                        <a:pt x="2873" y="2609"/>
                        <a:pt x="2896" y="2594"/>
                        <a:pt x="2912" y="2594"/>
                      </a:cubicBezTo>
                      <a:cubicBezTo>
                        <a:pt x="2919" y="2594"/>
                        <a:pt x="2925" y="2597"/>
                        <a:pt x="2927" y="2605"/>
                      </a:cubicBezTo>
                      <a:lnTo>
                        <a:pt x="2944" y="2600"/>
                      </a:lnTo>
                      <a:cubicBezTo>
                        <a:pt x="2941" y="2587"/>
                        <a:pt x="2957" y="2583"/>
                        <a:pt x="2973" y="2577"/>
                      </a:cubicBezTo>
                      <a:cubicBezTo>
                        <a:pt x="2981" y="2575"/>
                        <a:pt x="2987" y="2574"/>
                        <a:pt x="2991" y="2574"/>
                      </a:cubicBezTo>
                      <a:cubicBezTo>
                        <a:pt x="2996" y="2574"/>
                        <a:pt x="3000" y="2576"/>
                        <a:pt x="3001" y="2583"/>
                      </a:cubicBezTo>
                      <a:cubicBezTo>
                        <a:pt x="2999" y="2590"/>
                        <a:pt x="3000" y="2593"/>
                        <a:pt x="3003" y="2593"/>
                      </a:cubicBezTo>
                      <a:cubicBezTo>
                        <a:pt x="3006" y="2593"/>
                        <a:pt x="3011" y="2588"/>
                        <a:pt x="3018" y="2579"/>
                      </a:cubicBezTo>
                      <a:cubicBezTo>
                        <a:pt x="3027" y="2576"/>
                        <a:pt x="3027" y="2548"/>
                        <a:pt x="3035" y="2546"/>
                      </a:cubicBezTo>
                      <a:cubicBezTo>
                        <a:pt x="3032" y="2534"/>
                        <a:pt x="3036" y="2518"/>
                        <a:pt x="3044" y="2516"/>
                      </a:cubicBezTo>
                      <a:lnTo>
                        <a:pt x="3049" y="2529"/>
                      </a:lnTo>
                      <a:lnTo>
                        <a:pt x="3056" y="2554"/>
                      </a:lnTo>
                      <a:cubicBezTo>
                        <a:pt x="3064" y="2552"/>
                        <a:pt x="3072" y="2549"/>
                        <a:pt x="3069" y="2537"/>
                      </a:cubicBezTo>
                      <a:lnTo>
                        <a:pt x="3069" y="2537"/>
                      </a:lnTo>
                      <a:cubicBezTo>
                        <a:pt x="3075" y="2542"/>
                        <a:pt x="3080" y="2544"/>
                        <a:pt x="3086" y="2544"/>
                      </a:cubicBezTo>
                      <a:cubicBezTo>
                        <a:pt x="3091" y="2544"/>
                        <a:pt x="3097" y="2542"/>
                        <a:pt x="3106" y="2539"/>
                      </a:cubicBezTo>
                      <a:cubicBezTo>
                        <a:pt x="3121" y="2535"/>
                        <a:pt x="3138" y="2530"/>
                        <a:pt x="3143" y="2515"/>
                      </a:cubicBezTo>
                      <a:cubicBezTo>
                        <a:pt x="3148" y="2522"/>
                        <a:pt x="3157" y="2525"/>
                        <a:pt x="3166" y="2525"/>
                      </a:cubicBezTo>
                      <a:cubicBezTo>
                        <a:pt x="3186" y="2525"/>
                        <a:pt x="3208" y="2512"/>
                        <a:pt x="3208" y="2493"/>
                      </a:cubicBezTo>
                      <a:cubicBezTo>
                        <a:pt x="3205" y="2486"/>
                        <a:pt x="3207" y="2482"/>
                        <a:pt x="3211" y="2482"/>
                      </a:cubicBezTo>
                      <a:cubicBezTo>
                        <a:pt x="3214" y="2482"/>
                        <a:pt x="3218" y="2484"/>
                        <a:pt x="3224" y="2488"/>
                      </a:cubicBezTo>
                      <a:cubicBezTo>
                        <a:pt x="3229" y="2492"/>
                        <a:pt x="3232" y="2495"/>
                        <a:pt x="3234" y="2495"/>
                      </a:cubicBezTo>
                      <a:cubicBezTo>
                        <a:pt x="3237" y="2495"/>
                        <a:pt x="3237" y="2491"/>
                        <a:pt x="3239" y="2483"/>
                      </a:cubicBezTo>
                      <a:cubicBezTo>
                        <a:pt x="3241" y="2477"/>
                        <a:pt x="3244" y="2475"/>
                        <a:pt x="3247" y="2475"/>
                      </a:cubicBezTo>
                      <a:cubicBezTo>
                        <a:pt x="3253" y="2475"/>
                        <a:pt x="3261" y="2481"/>
                        <a:pt x="3268" y="2487"/>
                      </a:cubicBezTo>
                      <a:cubicBezTo>
                        <a:pt x="3277" y="2498"/>
                        <a:pt x="3283" y="2503"/>
                        <a:pt x="3288" y="2503"/>
                      </a:cubicBezTo>
                      <a:cubicBezTo>
                        <a:pt x="3292" y="2503"/>
                        <a:pt x="3295" y="2499"/>
                        <a:pt x="3298" y="2491"/>
                      </a:cubicBezTo>
                      <a:cubicBezTo>
                        <a:pt x="3305" y="2479"/>
                        <a:pt x="3319" y="2470"/>
                        <a:pt x="3333" y="2465"/>
                      </a:cubicBezTo>
                      <a:cubicBezTo>
                        <a:pt x="3346" y="2447"/>
                        <a:pt x="3354" y="2445"/>
                        <a:pt x="3341" y="2435"/>
                      </a:cubicBezTo>
                      <a:cubicBezTo>
                        <a:pt x="3338" y="2426"/>
                        <a:pt x="3338" y="2417"/>
                        <a:pt x="3340" y="2408"/>
                      </a:cubicBezTo>
                      <a:cubicBezTo>
                        <a:pt x="3345" y="2400"/>
                        <a:pt x="3348" y="2398"/>
                        <a:pt x="3350" y="2398"/>
                      </a:cubicBezTo>
                      <a:cubicBezTo>
                        <a:pt x="3353" y="2398"/>
                        <a:pt x="3353" y="2403"/>
                        <a:pt x="3348" y="2405"/>
                      </a:cubicBezTo>
                      <a:cubicBezTo>
                        <a:pt x="3337" y="2423"/>
                        <a:pt x="3345" y="2420"/>
                        <a:pt x="3357" y="2429"/>
                      </a:cubicBezTo>
                      <a:cubicBezTo>
                        <a:pt x="3363" y="2433"/>
                        <a:pt x="3369" y="2434"/>
                        <a:pt x="3375" y="2434"/>
                      </a:cubicBezTo>
                      <a:cubicBezTo>
                        <a:pt x="3381" y="2434"/>
                        <a:pt x="3387" y="2433"/>
                        <a:pt x="3393" y="2429"/>
                      </a:cubicBezTo>
                      <a:lnTo>
                        <a:pt x="3425" y="2418"/>
                      </a:lnTo>
                      <a:cubicBezTo>
                        <a:pt x="3432" y="2419"/>
                        <a:pt x="3438" y="2419"/>
                        <a:pt x="3443" y="2419"/>
                      </a:cubicBezTo>
                      <a:cubicBezTo>
                        <a:pt x="3458" y="2419"/>
                        <a:pt x="3461" y="2415"/>
                        <a:pt x="3458" y="2406"/>
                      </a:cubicBezTo>
                      <a:cubicBezTo>
                        <a:pt x="3456" y="2401"/>
                        <a:pt x="3455" y="2397"/>
                        <a:pt x="3453" y="2394"/>
                      </a:cubicBezTo>
                      <a:lnTo>
                        <a:pt x="3453" y="2394"/>
                      </a:lnTo>
                      <a:cubicBezTo>
                        <a:pt x="3458" y="2399"/>
                        <a:pt x="3465" y="2400"/>
                        <a:pt x="3473" y="2400"/>
                      </a:cubicBezTo>
                      <a:cubicBezTo>
                        <a:pt x="3506" y="2400"/>
                        <a:pt x="3558" y="2376"/>
                        <a:pt x="3557" y="2354"/>
                      </a:cubicBezTo>
                      <a:lnTo>
                        <a:pt x="3557" y="2354"/>
                      </a:lnTo>
                      <a:cubicBezTo>
                        <a:pt x="3558" y="2357"/>
                        <a:pt x="3560" y="2362"/>
                        <a:pt x="3561" y="2366"/>
                      </a:cubicBezTo>
                      <a:cubicBezTo>
                        <a:pt x="3564" y="2372"/>
                        <a:pt x="3567" y="2375"/>
                        <a:pt x="3572" y="2375"/>
                      </a:cubicBezTo>
                      <a:cubicBezTo>
                        <a:pt x="3576" y="2375"/>
                        <a:pt x="3582" y="2372"/>
                        <a:pt x="3590" y="2369"/>
                      </a:cubicBezTo>
                      <a:cubicBezTo>
                        <a:pt x="3598" y="2365"/>
                        <a:pt x="3625" y="2340"/>
                        <a:pt x="3649" y="2329"/>
                      </a:cubicBezTo>
                      <a:cubicBezTo>
                        <a:pt x="3680" y="2316"/>
                        <a:pt x="3704" y="2307"/>
                        <a:pt x="3698" y="2295"/>
                      </a:cubicBezTo>
                      <a:cubicBezTo>
                        <a:pt x="3701" y="2294"/>
                        <a:pt x="3702" y="2293"/>
                        <a:pt x="3704" y="2293"/>
                      </a:cubicBezTo>
                      <a:cubicBezTo>
                        <a:pt x="3707" y="2293"/>
                        <a:pt x="3708" y="2296"/>
                        <a:pt x="3711" y="2304"/>
                      </a:cubicBezTo>
                      <a:cubicBezTo>
                        <a:pt x="3710" y="2312"/>
                        <a:pt x="3712" y="2314"/>
                        <a:pt x="3716" y="2314"/>
                      </a:cubicBezTo>
                      <a:cubicBezTo>
                        <a:pt x="3718" y="2314"/>
                        <a:pt x="3722" y="2313"/>
                        <a:pt x="3725" y="2312"/>
                      </a:cubicBezTo>
                      <a:cubicBezTo>
                        <a:pt x="3733" y="2308"/>
                        <a:pt x="3727" y="2297"/>
                        <a:pt x="3722" y="2285"/>
                      </a:cubicBezTo>
                      <a:cubicBezTo>
                        <a:pt x="3718" y="2276"/>
                        <a:pt x="3721" y="2272"/>
                        <a:pt x="3730" y="2272"/>
                      </a:cubicBezTo>
                      <a:cubicBezTo>
                        <a:pt x="3734" y="2272"/>
                        <a:pt x="3739" y="2273"/>
                        <a:pt x="3745" y="2275"/>
                      </a:cubicBezTo>
                      <a:cubicBezTo>
                        <a:pt x="3749" y="2275"/>
                        <a:pt x="3752" y="2275"/>
                        <a:pt x="3756" y="2275"/>
                      </a:cubicBezTo>
                      <a:cubicBezTo>
                        <a:pt x="3777" y="2275"/>
                        <a:pt x="3796" y="2265"/>
                        <a:pt x="3808" y="2246"/>
                      </a:cubicBezTo>
                      <a:cubicBezTo>
                        <a:pt x="3812" y="2245"/>
                        <a:pt x="3816" y="2243"/>
                        <a:pt x="3819" y="2243"/>
                      </a:cubicBezTo>
                      <a:cubicBezTo>
                        <a:pt x="3823" y="2243"/>
                        <a:pt x="3826" y="2245"/>
                        <a:pt x="3829" y="2251"/>
                      </a:cubicBezTo>
                      <a:cubicBezTo>
                        <a:pt x="3835" y="2255"/>
                        <a:pt x="3842" y="2258"/>
                        <a:pt x="3848" y="2258"/>
                      </a:cubicBezTo>
                      <a:cubicBezTo>
                        <a:pt x="3857" y="2258"/>
                        <a:pt x="3865" y="2252"/>
                        <a:pt x="3867" y="2233"/>
                      </a:cubicBezTo>
                      <a:cubicBezTo>
                        <a:pt x="3870" y="2232"/>
                        <a:pt x="3872" y="2231"/>
                        <a:pt x="3873" y="2231"/>
                      </a:cubicBezTo>
                      <a:cubicBezTo>
                        <a:pt x="3876" y="2231"/>
                        <a:pt x="3877" y="2234"/>
                        <a:pt x="3881" y="2241"/>
                      </a:cubicBezTo>
                      <a:cubicBezTo>
                        <a:pt x="3888" y="2246"/>
                        <a:pt x="3893" y="2251"/>
                        <a:pt x="3895" y="2251"/>
                      </a:cubicBezTo>
                      <a:cubicBezTo>
                        <a:pt x="3898" y="2251"/>
                        <a:pt x="3898" y="2247"/>
                        <a:pt x="3897" y="2234"/>
                      </a:cubicBezTo>
                      <a:cubicBezTo>
                        <a:pt x="3905" y="2217"/>
                        <a:pt x="3922" y="2207"/>
                        <a:pt x="3941" y="2207"/>
                      </a:cubicBezTo>
                      <a:cubicBezTo>
                        <a:pt x="3944" y="2207"/>
                        <a:pt x="3948" y="2208"/>
                        <a:pt x="3952" y="2208"/>
                      </a:cubicBezTo>
                      <a:cubicBezTo>
                        <a:pt x="3959" y="2205"/>
                        <a:pt x="3966" y="2200"/>
                        <a:pt x="3961" y="2189"/>
                      </a:cubicBezTo>
                      <a:cubicBezTo>
                        <a:pt x="3957" y="2180"/>
                        <a:pt x="3953" y="2172"/>
                        <a:pt x="3953" y="2172"/>
                      </a:cubicBezTo>
                      <a:lnTo>
                        <a:pt x="3953" y="2172"/>
                      </a:lnTo>
                      <a:cubicBezTo>
                        <a:pt x="3953" y="2172"/>
                        <a:pt x="3953" y="2174"/>
                        <a:pt x="3955" y="2177"/>
                      </a:cubicBezTo>
                      <a:cubicBezTo>
                        <a:pt x="3964" y="2186"/>
                        <a:pt x="3969" y="2191"/>
                        <a:pt x="3971" y="2191"/>
                      </a:cubicBezTo>
                      <a:cubicBezTo>
                        <a:pt x="3973" y="2191"/>
                        <a:pt x="3972" y="2185"/>
                        <a:pt x="3971" y="2170"/>
                      </a:cubicBezTo>
                      <a:cubicBezTo>
                        <a:pt x="3967" y="2163"/>
                        <a:pt x="3968" y="2159"/>
                        <a:pt x="3970" y="2159"/>
                      </a:cubicBezTo>
                      <a:cubicBezTo>
                        <a:pt x="3972" y="2159"/>
                        <a:pt x="3975" y="2161"/>
                        <a:pt x="3977" y="2166"/>
                      </a:cubicBezTo>
                      <a:cubicBezTo>
                        <a:pt x="3985" y="2170"/>
                        <a:pt x="3991" y="2171"/>
                        <a:pt x="3994" y="2171"/>
                      </a:cubicBezTo>
                      <a:cubicBezTo>
                        <a:pt x="3997" y="2171"/>
                        <a:pt x="3999" y="2170"/>
                        <a:pt x="3999" y="2170"/>
                      </a:cubicBezTo>
                      <a:cubicBezTo>
                        <a:pt x="4023" y="2150"/>
                        <a:pt x="4049" y="2131"/>
                        <a:pt x="4076" y="2115"/>
                      </a:cubicBezTo>
                      <a:cubicBezTo>
                        <a:pt x="4138" y="2084"/>
                        <a:pt x="4160" y="2071"/>
                        <a:pt x="4153" y="2060"/>
                      </a:cubicBezTo>
                      <a:cubicBezTo>
                        <a:pt x="4154" y="2051"/>
                        <a:pt x="4154" y="2047"/>
                        <a:pt x="4157" y="2047"/>
                      </a:cubicBezTo>
                      <a:cubicBezTo>
                        <a:pt x="4160" y="2047"/>
                        <a:pt x="4163" y="2049"/>
                        <a:pt x="4169" y="2052"/>
                      </a:cubicBezTo>
                      <a:cubicBezTo>
                        <a:pt x="4173" y="2055"/>
                        <a:pt x="4178" y="2056"/>
                        <a:pt x="4183" y="2056"/>
                      </a:cubicBezTo>
                      <a:cubicBezTo>
                        <a:pt x="4188" y="2056"/>
                        <a:pt x="4193" y="2055"/>
                        <a:pt x="4197" y="2051"/>
                      </a:cubicBezTo>
                      <a:cubicBezTo>
                        <a:pt x="4201" y="2049"/>
                        <a:pt x="4205" y="2047"/>
                        <a:pt x="4209" y="2047"/>
                      </a:cubicBezTo>
                      <a:cubicBezTo>
                        <a:pt x="4213" y="2047"/>
                        <a:pt x="4216" y="2049"/>
                        <a:pt x="4219" y="2055"/>
                      </a:cubicBezTo>
                      <a:cubicBezTo>
                        <a:pt x="4220" y="2039"/>
                        <a:pt x="4220" y="2039"/>
                        <a:pt x="4228" y="2034"/>
                      </a:cubicBezTo>
                      <a:cubicBezTo>
                        <a:pt x="4230" y="2039"/>
                        <a:pt x="4233" y="2041"/>
                        <a:pt x="4235" y="2041"/>
                      </a:cubicBezTo>
                      <a:cubicBezTo>
                        <a:pt x="4239" y="2041"/>
                        <a:pt x="4241" y="2035"/>
                        <a:pt x="4242" y="2025"/>
                      </a:cubicBezTo>
                      <a:cubicBezTo>
                        <a:pt x="4239" y="2012"/>
                        <a:pt x="4238" y="2005"/>
                        <a:pt x="4239" y="2005"/>
                      </a:cubicBezTo>
                      <a:cubicBezTo>
                        <a:pt x="4240" y="2005"/>
                        <a:pt x="4243" y="2011"/>
                        <a:pt x="4250" y="2022"/>
                      </a:cubicBezTo>
                      <a:cubicBezTo>
                        <a:pt x="4253" y="2028"/>
                        <a:pt x="4263" y="2030"/>
                        <a:pt x="4269" y="2030"/>
                      </a:cubicBezTo>
                      <a:cubicBezTo>
                        <a:pt x="4275" y="2030"/>
                        <a:pt x="4278" y="2028"/>
                        <a:pt x="4271" y="2024"/>
                      </a:cubicBezTo>
                      <a:cubicBezTo>
                        <a:pt x="4265" y="2013"/>
                        <a:pt x="4279" y="2005"/>
                        <a:pt x="4280" y="1990"/>
                      </a:cubicBezTo>
                      <a:cubicBezTo>
                        <a:pt x="4284" y="1987"/>
                        <a:pt x="4288" y="1985"/>
                        <a:pt x="4292" y="1985"/>
                      </a:cubicBezTo>
                      <a:cubicBezTo>
                        <a:pt x="4295" y="1985"/>
                        <a:pt x="4298" y="1987"/>
                        <a:pt x="4302" y="1992"/>
                      </a:cubicBezTo>
                      <a:cubicBezTo>
                        <a:pt x="4303" y="1993"/>
                        <a:pt x="4305" y="1993"/>
                        <a:pt x="4307" y="1993"/>
                      </a:cubicBezTo>
                      <a:cubicBezTo>
                        <a:pt x="4322" y="1993"/>
                        <a:pt x="4346" y="1965"/>
                        <a:pt x="4346" y="1951"/>
                      </a:cubicBezTo>
                      <a:cubicBezTo>
                        <a:pt x="4342" y="1945"/>
                        <a:pt x="4344" y="1940"/>
                        <a:pt x="4347" y="1940"/>
                      </a:cubicBezTo>
                      <a:cubicBezTo>
                        <a:pt x="4349" y="1940"/>
                        <a:pt x="4352" y="1942"/>
                        <a:pt x="4354" y="1947"/>
                      </a:cubicBezTo>
                      <a:cubicBezTo>
                        <a:pt x="4357" y="1952"/>
                        <a:pt x="4361" y="1954"/>
                        <a:pt x="4364" y="1954"/>
                      </a:cubicBezTo>
                      <a:cubicBezTo>
                        <a:pt x="4368" y="1954"/>
                        <a:pt x="4372" y="1952"/>
                        <a:pt x="4376" y="1949"/>
                      </a:cubicBezTo>
                      <a:cubicBezTo>
                        <a:pt x="4376" y="1944"/>
                        <a:pt x="4377" y="1941"/>
                        <a:pt x="4379" y="1941"/>
                      </a:cubicBezTo>
                      <a:cubicBezTo>
                        <a:pt x="4381" y="1941"/>
                        <a:pt x="4386" y="1949"/>
                        <a:pt x="4390" y="1956"/>
                      </a:cubicBezTo>
                      <a:cubicBezTo>
                        <a:pt x="4390" y="1964"/>
                        <a:pt x="4392" y="1967"/>
                        <a:pt x="4395" y="1967"/>
                      </a:cubicBezTo>
                      <a:cubicBezTo>
                        <a:pt x="4398" y="1967"/>
                        <a:pt x="4404" y="1963"/>
                        <a:pt x="4411" y="1958"/>
                      </a:cubicBezTo>
                      <a:cubicBezTo>
                        <a:pt x="4411" y="1942"/>
                        <a:pt x="4441" y="1925"/>
                        <a:pt x="4463" y="1911"/>
                      </a:cubicBezTo>
                      <a:cubicBezTo>
                        <a:pt x="4499" y="1889"/>
                        <a:pt x="4500" y="1873"/>
                        <a:pt x="4500" y="1841"/>
                      </a:cubicBezTo>
                      <a:lnTo>
                        <a:pt x="4492" y="1815"/>
                      </a:lnTo>
                      <a:lnTo>
                        <a:pt x="4507" y="1837"/>
                      </a:lnTo>
                      <a:cubicBezTo>
                        <a:pt x="4516" y="1848"/>
                        <a:pt x="4525" y="1857"/>
                        <a:pt x="4536" y="1866"/>
                      </a:cubicBezTo>
                      <a:cubicBezTo>
                        <a:pt x="4543" y="1862"/>
                        <a:pt x="4536" y="1850"/>
                        <a:pt x="4529" y="1839"/>
                      </a:cubicBezTo>
                      <a:cubicBezTo>
                        <a:pt x="4523" y="1830"/>
                        <a:pt x="4527" y="1825"/>
                        <a:pt x="4541" y="1825"/>
                      </a:cubicBezTo>
                      <a:cubicBezTo>
                        <a:pt x="4544" y="1825"/>
                        <a:pt x="4547" y="1825"/>
                        <a:pt x="4551" y="1826"/>
                      </a:cubicBezTo>
                      <a:cubicBezTo>
                        <a:pt x="4554" y="1826"/>
                        <a:pt x="4556" y="1826"/>
                        <a:pt x="4559" y="1826"/>
                      </a:cubicBezTo>
                      <a:cubicBezTo>
                        <a:pt x="4574" y="1826"/>
                        <a:pt x="4580" y="1820"/>
                        <a:pt x="4579" y="1807"/>
                      </a:cubicBezTo>
                      <a:cubicBezTo>
                        <a:pt x="4583" y="1803"/>
                        <a:pt x="4590" y="1801"/>
                        <a:pt x="4596" y="1801"/>
                      </a:cubicBezTo>
                      <a:cubicBezTo>
                        <a:pt x="4600" y="1801"/>
                        <a:pt x="4604" y="1802"/>
                        <a:pt x="4608" y="1803"/>
                      </a:cubicBezTo>
                      <a:cubicBezTo>
                        <a:pt x="4615" y="1799"/>
                        <a:pt x="4615" y="1799"/>
                        <a:pt x="4608" y="1788"/>
                      </a:cubicBezTo>
                      <a:cubicBezTo>
                        <a:pt x="4602" y="1780"/>
                        <a:pt x="4604" y="1776"/>
                        <a:pt x="4610" y="1776"/>
                      </a:cubicBezTo>
                      <a:cubicBezTo>
                        <a:pt x="4613" y="1776"/>
                        <a:pt x="4617" y="1777"/>
                        <a:pt x="4621" y="1779"/>
                      </a:cubicBezTo>
                      <a:cubicBezTo>
                        <a:pt x="4629" y="1784"/>
                        <a:pt x="4636" y="1786"/>
                        <a:pt x="4642" y="1786"/>
                      </a:cubicBezTo>
                      <a:cubicBezTo>
                        <a:pt x="4655" y="1786"/>
                        <a:pt x="4662" y="1777"/>
                        <a:pt x="4657" y="1770"/>
                      </a:cubicBezTo>
                      <a:cubicBezTo>
                        <a:pt x="4649" y="1760"/>
                        <a:pt x="4657" y="1754"/>
                        <a:pt x="4664" y="1750"/>
                      </a:cubicBezTo>
                      <a:cubicBezTo>
                        <a:pt x="4674" y="1745"/>
                        <a:pt x="4678" y="1735"/>
                        <a:pt x="4677" y="1724"/>
                      </a:cubicBezTo>
                      <a:lnTo>
                        <a:pt x="4692" y="1715"/>
                      </a:lnTo>
                      <a:cubicBezTo>
                        <a:pt x="4693" y="1714"/>
                        <a:pt x="4693" y="1714"/>
                        <a:pt x="4694" y="1714"/>
                      </a:cubicBezTo>
                      <a:cubicBezTo>
                        <a:pt x="4699" y="1714"/>
                        <a:pt x="4699" y="1727"/>
                        <a:pt x="4692" y="1730"/>
                      </a:cubicBezTo>
                      <a:lnTo>
                        <a:pt x="4707" y="1736"/>
                      </a:lnTo>
                      <a:cubicBezTo>
                        <a:pt x="4721" y="1727"/>
                        <a:pt x="4728" y="1723"/>
                        <a:pt x="4728" y="1707"/>
                      </a:cubicBezTo>
                      <a:cubicBezTo>
                        <a:pt x="4724" y="1693"/>
                        <a:pt x="4722" y="1686"/>
                        <a:pt x="4723" y="1686"/>
                      </a:cubicBezTo>
                      <a:cubicBezTo>
                        <a:pt x="4724" y="1686"/>
                        <a:pt x="4728" y="1691"/>
                        <a:pt x="4735" y="1701"/>
                      </a:cubicBezTo>
                      <a:cubicBezTo>
                        <a:pt x="4739" y="1708"/>
                        <a:pt x="4745" y="1712"/>
                        <a:pt x="4750" y="1712"/>
                      </a:cubicBezTo>
                      <a:cubicBezTo>
                        <a:pt x="4754" y="1712"/>
                        <a:pt x="4757" y="1709"/>
                        <a:pt x="4757" y="1702"/>
                      </a:cubicBezTo>
                      <a:cubicBezTo>
                        <a:pt x="4752" y="1689"/>
                        <a:pt x="4754" y="1684"/>
                        <a:pt x="4758" y="1684"/>
                      </a:cubicBezTo>
                      <a:cubicBezTo>
                        <a:pt x="4762" y="1684"/>
                        <a:pt x="4767" y="1688"/>
                        <a:pt x="4770" y="1692"/>
                      </a:cubicBezTo>
                      <a:cubicBezTo>
                        <a:pt x="4774" y="1704"/>
                        <a:pt x="4777" y="1711"/>
                        <a:pt x="4779" y="1711"/>
                      </a:cubicBezTo>
                      <a:cubicBezTo>
                        <a:pt x="4782" y="1711"/>
                        <a:pt x="4784" y="1701"/>
                        <a:pt x="4791" y="1678"/>
                      </a:cubicBezTo>
                      <a:cubicBezTo>
                        <a:pt x="4805" y="1668"/>
                        <a:pt x="4824" y="1636"/>
                        <a:pt x="4846" y="1622"/>
                      </a:cubicBezTo>
                      <a:cubicBezTo>
                        <a:pt x="4868" y="1605"/>
                        <a:pt x="4881" y="1595"/>
                        <a:pt x="4894" y="1595"/>
                      </a:cubicBezTo>
                      <a:cubicBezTo>
                        <a:pt x="4896" y="1595"/>
                        <a:pt x="4899" y="1596"/>
                        <a:pt x="4902" y="1597"/>
                      </a:cubicBezTo>
                      <a:cubicBezTo>
                        <a:pt x="4903" y="1599"/>
                        <a:pt x="4905" y="1601"/>
                        <a:pt x="4906" y="1603"/>
                      </a:cubicBezTo>
                      <a:lnTo>
                        <a:pt x="4906" y="1603"/>
                      </a:lnTo>
                      <a:cubicBezTo>
                        <a:pt x="4895" y="1585"/>
                        <a:pt x="4902" y="1580"/>
                        <a:pt x="4922" y="1566"/>
                      </a:cubicBezTo>
                      <a:cubicBezTo>
                        <a:pt x="4942" y="1564"/>
                        <a:pt x="4957" y="1544"/>
                        <a:pt x="4953" y="1524"/>
                      </a:cubicBezTo>
                      <a:lnTo>
                        <a:pt x="4953" y="1524"/>
                      </a:lnTo>
                      <a:cubicBezTo>
                        <a:pt x="4947" y="1530"/>
                        <a:pt x="4940" y="1534"/>
                        <a:pt x="4940" y="1534"/>
                      </a:cubicBezTo>
                      <a:cubicBezTo>
                        <a:pt x="4924" y="1514"/>
                        <a:pt x="4931" y="1508"/>
                        <a:pt x="4952" y="1508"/>
                      </a:cubicBezTo>
                      <a:cubicBezTo>
                        <a:pt x="4953" y="1507"/>
                        <a:pt x="4955" y="1507"/>
                        <a:pt x="4956" y="1507"/>
                      </a:cubicBezTo>
                      <a:cubicBezTo>
                        <a:pt x="4962" y="1507"/>
                        <a:pt x="4968" y="1515"/>
                        <a:pt x="4975" y="1524"/>
                      </a:cubicBezTo>
                      <a:cubicBezTo>
                        <a:pt x="4981" y="1531"/>
                        <a:pt x="4991" y="1536"/>
                        <a:pt x="4998" y="1536"/>
                      </a:cubicBezTo>
                      <a:cubicBezTo>
                        <a:pt x="5001" y="1536"/>
                        <a:pt x="5003" y="1535"/>
                        <a:pt x="5005" y="1534"/>
                      </a:cubicBezTo>
                      <a:cubicBezTo>
                        <a:pt x="5012" y="1529"/>
                        <a:pt x="5018" y="1523"/>
                        <a:pt x="5004" y="1518"/>
                      </a:cubicBezTo>
                      <a:cubicBezTo>
                        <a:pt x="4995" y="1507"/>
                        <a:pt x="4995" y="1507"/>
                        <a:pt x="5002" y="1503"/>
                      </a:cubicBezTo>
                      <a:cubicBezTo>
                        <a:pt x="5011" y="1497"/>
                        <a:pt x="5016" y="1487"/>
                        <a:pt x="5014" y="1476"/>
                      </a:cubicBezTo>
                      <a:cubicBezTo>
                        <a:pt x="5006" y="1466"/>
                        <a:pt x="5012" y="1460"/>
                        <a:pt x="5018" y="1456"/>
                      </a:cubicBezTo>
                      <a:cubicBezTo>
                        <a:pt x="5021" y="1456"/>
                        <a:pt x="5024" y="1456"/>
                        <a:pt x="5026" y="1456"/>
                      </a:cubicBezTo>
                      <a:cubicBezTo>
                        <a:pt x="5034" y="1456"/>
                        <a:pt x="5042" y="1454"/>
                        <a:pt x="5047" y="1450"/>
                      </a:cubicBezTo>
                      <a:lnTo>
                        <a:pt x="5047" y="1450"/>
                      </a:lnTo>
                      <a:cubicBezTo>
                        <a:pt x="5050" y="1453"/>
                        <a:pt x="5053" y="1456"/>
                        <a:pt x="5055" y="1460"/>
                      </a:cubicBezTo>
                      <a:cubicBezTo>
                        <a:pt x="5062" y="1467"/>
                        <a:pt x="5070" y="1472"/>
                        <a:pt x="5079" y="1475"/>
                      </a:cubicBezTo>
                      <a:cubicBezTo>
                        <a:pt x="5086" y="1470"/>
                        <a:pt x="5078" y="1460"/>
                        <a:pt x="5078" y="1460"/>
                      </a:cubicBezTo>
                      <a:cubicBezTo>
                        <a:pt x="5071" y="1451"/>
                        <a:pt x="5226" y="1318"/>
                        <a:pt x="5246" y="1301"/>
                      </a:cubicBezTo>
                      <a:cubicBezTo>
                        <a:pt x="5267" y="1300"/>
                        <a:pt x="5288" y="1283"/>
                        <a:pt x="5272" y="1278"/>
                      </a:cubicBezTo>
                      <a:cubicBezTo>
                        <a:pt x="5263" y="1268"/>
                        <a:pt x="5294" y="1240"/>
                        <a:pt x="5332" y="1205"/>
                      </a:cubicBezTo>
                      <a:cubicBezTo>
                        <a:pt x="5376" y="1164"/>
                        <a:pt x="5408" y="1136"/>
                        <a:pt x="5399" y="1126"/>
                      </a:cubicBezTo>
                      <a:lnTo>
                        <a:pt x="5417" y="1109"/>
                      </a:lnTo>
                      <a:cubicBezTo>
                        <a:pt x="5430" y="1097"/>
                        <a:pt x="5432" y="1075"/>
                        <a:pt x="5438" y="1070"/>
                      </a:cubicBezTo>
                      <a:cubicBezTo>
                        <a:pt x="5436" y="1060"/>
                        <a:pt x="5437" y="1055"/>
                        <a:pt x="5440" y="1055"/>
                      </a:cubicBezTo>
                      <a:cubicBezTo>
                        <a:pt x="5441" y="1055"/>
                        <a:pt x="5443" y="1057"/>
                        <a:pt x="5445" y="1063"/>
                      </a:cubicBezTo>
                      <a:cubicBezTo>
                        <a:pt x="5452" y="1071"/>
                        <a:pt x="5459" y="1078"/>
                        <a:pt x="5465" y="1078"/>
                      </a:cubicBezTo>
                      <a:cubicBezTo>
                        <a:pt x="5466" y="1078"/>
                        <a:pt x="5468" y="1078"/>
                        <a:pt x="5469" y="1076"/>
                      </a:cubicBezTo>
                      <a:cubicBezTo>
                        <a:pt x="5481" y="1064"/>
                        <a:pt x="5472" y="1055"/>
                        <a:pt x="5463" y="1045"/>
                      </a:cubicBezTo>
                      <a:cubicBezTo>
                        <a:pt x="5452" y="1036"/>
                        <a:pt x="5459" y="1030"/>
                        <a:pt x="5459" y="1030"/>
                      </a:cubicBezTo>
                      <a:cubicBezTo>
                        <a:pt x="5462" y="1027"/>
                        <a:pt x="5463" y="1026"/>
                        <a:pt x="5465" y="1026"/>
                      </a:cubicBezTo>
                      <a:cubicBezTo>
                        <a:pt x="5467" y="1026"/>
                        <a:pt x="5469" y="1028"/>
                        <a:pt x="5475" y="1034"/>
                      </a:cubicBezTo>
                      <a:lnTo>
                        <a:pt x="5493" y="1052"/>
                      </a:lnTo>
                      <a:lnTo>
                        <a:pt x="5500" y="1046"/>
                      </a:lnTo>
                      <a:cubicBezTo>
                        <a:pt x="5490" y="1037"/>
                        <a:pt x="5496" y="1030"/>
                        <a:pt x="5496" y="1030"/>
                      </a:cubicBezTo>
                      <a:cubicBezTo>
                        <a:pt x="5498" y="1028"/>
                        <a:pt x="5500" y="1027"/>
                        <a:pt x="5501" y="1027"/>
                      </a:cubicBezTo>
                      <a:cubicBezTo>
                        <a:pt x="5504" y="1027"/>
                        <a:pt x="5509" y="1031"/>
                        <a:pt x="5521" y="1043"/>
                      </a:cubicBezTo>
                      <a:cubicBezTo>
                        <a:pt x="5529" y="1051"/>
                        <a:pt x="5534" y="1054"/>
                        <a:pt x="5537" y="1054"/>
                      </a:cubicBezTo>
                      <a:cubicBezTo>
                        <a:pt x="5542" y="1054"/>
                        <a:pt x="5541" y="1046"/>
                        <a:pt x="5533" y="1032"/>
                      </a:cubicBezTo>
                      <a:lnTo>
                        <a:pt x="5535" y="1010"/>
                      </a:lnTo>
                      <a:cubicBezTo>
                        <a:pt x="5539" y="1012"/>
                        <a:pt x="5543" y="1013"/>
                        <a:pt x="5545" y="1013"/>
                      </a:cubicBezTo>
                      <a:cubicBezTo>
                        <a:pt x="5558" y="1013"/>
                        <a:pt x="5553" y="989"/>
                        <a:pt x="5550" y="977"/>
                      </a:cubicBezTo>
                      <a:lnTo>
                        <a:pt x="5550" y="977"/>
                      </a:lnTo>
                      <a:cubicBezTo>
                        <a:pt x="5558" y="981"/>
                        <a:pt x="5564" y="983"/>
                        <a:pt x="5569" y="983"/>
                      </a:cubicBezTo>
                      <a:cubicBezTo>
                        <a:pt x="5577" y="983"/>
                        <a:pt x="5577" y="974"/>
                        <a:pt x="5568" y="959"/>
                      </a:cubicBezTo>
                      <a:cubicBezTo>
                        <a:pt x="5561" y="951"/>
                        <a:pt x="5563" y="945"/>
                        <a:pt x="5572" y="945"/>
                      </a:cubicBezTo>
                      <a:cubicBezTo>
                        <a:pt x="5575" y="945"/>
                        <a:pt x="5577" y="946"/>
                        <a:pt x="5580" y="946"/>
                      </a:cubicBezTo>
                      <a:cubicBezTo>
                        <a:pt x="5583" y="947"/>
                        <a:pt x="5586" y="947"/>
                        <a:pt x="5588" y="947"/>
                      </a:cubicBezTo>
                      <a:cubicBezTo>
                        <a:pt x="5598" y="947"/>
                        <a:pt x="5604" y="941"/>
                        <a:pt x="5614" y="931"/>
                      </a:cubicBezTo>
                      <a:cubicBezTo>
                        <a:pt x="5610" y="915"/>
                        <a:pt x="5650" y="871"/>
                        <a:pt x="5697" y="822"/>
                      </a:cubicBezTo>
                      <a:cubicBezTo>
                        <a:pt x="5750" y="766"/>
                        <a:pt x="5781" y="726"/>
                        <a:pt x="5772" y="717"/>
                      </a:cubicBezTo>
                      <a:cubicBezTo>
                        <a:pt x="5776" y="713"/>
                        <a:pt x="5777" y="712"/>
                        <a:pt x="5782" y="712"/>
                      </a:cubicBezTo>
                      <a:cubicBezTo>
                        <a:pt x="5784" y="712"/>
                        <a:pt x="5788" y="712"/>
                        <a:pt x="5794" y="713"/>
                      </a:cubicBezTo>
                      <a:cubicBezTo>
                        <a:pt x="5796" y="716"/>
                        <a:pt x="5799" y="717"/>
                        <a:pt x="5801" y="717"/>
                      </a:cubicBezTo>
                      <a:cubicBezTo>
                        <a:pt x="5805" y="717"/>
                        <a:pt x="5805" y="709"/>
                        <a:pt x="5795" y="692"/>
                      </a:cubicBezTo>
                      <a:cubicBezTo>
                        <a:pt x="5792" y="683"/>
                        <a:pt x="5787" y="676"/>
                        <a:pt x="5788" y="676"/>
                      </a:cubicBezTo>
                      <a:cubicBezTo>
                        <a:pt x="5789" y="676"/>
                        <a:pt x="5792" y="678"/>
                        <a:pt x="5800" y="685"/>
                      </a:cubicBezTo>
                      <a:cubicBezTo>
                        <a:pt x="5802" y="687"/>
                        <a:pt x="5804" y="688"/>
                        <a:pt x="5807" y="688"/>
                      </a:cubicBezTo>
                      <a:cubicBezTo>
                        <a:pt x="5815" y="688"/>
                        <a:pt x="5825" y="675"/>
                        <a:pt x="5843" y="655"/>
                      </a:cubicBezTo>
                      <a:cubicBezTo>
                        <a:pt x="5860" y="636"/>
                        <a:pt x="5882" y="610"/>
                        <a:pt x="5872" y="601"/>
                      </a:cubicBezTo>
                      <a:cubicBezTo>
                        <a:pt x="5873" y="590"/>
                        <a:pt x="5873" y="584"/>
                        <a:pt x="5874" y="584"/>
                      </a:cubicBezTo>
                      <a:cubicBezTo>
                        <a:pt x="5874" y="584"/>
                        <a:pt x="5876" y="588"/>
                        <a:pt x="5878" y="595"/>
                      </a:cubicBezTo>
                      <a:cubicBezTo>
                        <a:pt x="5882" y="601"/>
                        <a:pt x="5887" y="604"/>
                        <a:pt x="5893" y="604"/>
                      </a:cubicBezTo>
                      <a:cubicBezTo>
                        <a:pt x="5910" y="604"/>
                        <a:pt x="5928" y="583"/>
                        <a:pt x="5925" y="557"/>
                      </a:cubicBezTo>
                      <a:cubicBezTo>
                        <a:pt x="5929" y="552"/>
                        <a:pt x="5932" y="548"/>
                        <a:pt x="5938" y="548"/>
                      </a:cubicBezTo>
                      <a:cubicBezTo>
                        <a:pt x="5940" y="548"/>
                        <a:pt x="5943" y="549"/>
                        <a:pt x="5946" y="551"/>
                      </a:cubicBezTo>
                      <a:cubicBezTo>
                        <a:pt x="5955" y="539"/>
                        <a:pt x="5961" y="525"/>
                        <a:pt x="5962" y="510"/>
                      </a:cubicBezTo>
                      <a:lnTo>
                        <a:pt x="6000" y="463"/>
                      </a:lnTo>
                      <a:cubicBezTo>
                        <a:pt x="6007" y="453"/>
                        <a:pt x="6010" y="440"/>
                        <a:pt x="6010" y="428"/>
                      </a:cubicBezTo>
                      <a:cubicBezTo>
                        <a:pt x="6014" y="423"/>
                        <a:pt x="6017" y="419"/>
                        <a:pt x="6017" y="419"/>
                      </a:cubicBezTo>
                      <a:lnTo>
                        <a:pt x="6017" y="419"/>
                      </a:lnTo>
                      <a:cubicBezTo>
                        <a:pt x="6017" y="419"/>
                        <a:pt x="6017" y="419"/>
                        <a:pt x="6016" y="421"/>
                      </a:cubicBezTo>
                      <a:cubicBezTo>
                        <a:pt x="6017" y="422"/>
                        <a:pt x="6018" y="423"/>
                        <a:pt x="6020" y="423"/>
                      </a:cubicBezTo>
                      <a:cubicBezTo>
                        <a:pt x="6032" y="423"/>
                        <a:pt x="6055" y="390"/>
                        <a:pt x="6086" y="347"/>
                      </a:cubicBezTo>
                      <a:cubicBezTo>
                        <a:pt x="6122" y="300"/>
                        <a:pt x="6152" y="259"/>
                        <a:pt x="6168" y="259"/>
                      </a:cubicBezTo>
                      <a:cubicBezTo>
                        <a:pt x="6168" y="259"/>
                        <a:pt x="6168" y="259"/>
                        <a:pt x="6168" y="259"/>
                      </a:cubicBezTo>
                      <a:cubicBezTo>
                        <a:pt x="6168" y="259"/>
                        <a:pt x="6174" y="251"/>
                        <a:pt x="6167" y="236"/>
                      </a:cubicBezTo>
                      <a:cubicBezTo>
                        <a:pt x="6151" y="216"/>
                        <a:pt x="6154" y="208"/>
                        <a:pt x="6168" y="208"/>
                      </a:cubicBezTo>
                      <a:cubicBezTo>
                        <a:pt x="6169" y="208"/>
                        <a:pt x="6169" y="208"/>
                        <a:pt x="6170" y="208"/>
                      </a:cubicBezTo>
                      <a:cubicBezTo>
                        <a:pt x="6174" y="209"/>
                        <a:pt x="6177" y="210"/>
                        <a:pt x="6179" y="210"/>
                      </a:cubicBezTo>
                      <a:cubicBezTo>
                        <a:pt x="6201" y="210"/>
                        <a:pt x="6215" y="183"/>
                        <a:pt x="6200" y="166"/>
                      </a:cubicBezTo>
                      <a:lnTo>
                        <a:pt x="6200" y="166"/>
                      </a:lnTo>
                      <a:lnTo>
                        <a:pt x="6210" y="173"/>
                      </a:lnTo>
                      <a:cubicBezTo>
                        <a:pt x="6212" y="174"/>
                        <a:pt x="6215" y="174"/>
                        <a:pt x="6217" y="174"/>
                      </a:cubicBezTo>
                      <a:cubicBezTo>
                        <a:pt x="6237" y="174"/>
                        <a:pt x="6238" y="150"/>
                        <a:pt x="6223" y="130"/>
                      </a:cubicBezTo>
                      <a:lnTo>
                        <a:pt x="6223" y="130"/>
                      </a:lnTo>
                      <a:cubicBezTo>
                        <a:pt x="6227" y="130"/>
                        <a:pt x="6230" y="130"/>
                        <a:pt x="6233" y="130"/>
                      </a:cubicBezTo>
                      <a:cubicBezTo>
                        <a:pt x="6245" y="130"/>
                        <a:pt x="6253" y="128"/>
                        <a:pt x="6248" y="116"/>
                      </a:cubicBezTo>
                      <a:cubicBezTo>
                        <a:pt x="6250" y="113"/>
                        <a:pt x="6251" y="112"/>
                        <a:pt x="6254" y="112"/>
                      </a:cubicBezTo>
                      <a:cubicBezTo>
                        <a:pt x="6257" y="112"/>
                        <a:pt x="6262" y="115"/>
                        <a:pt x="6275" y="124"/>
                      </a:cubicBezTo>
                      <a:cubicBezTo>
                        <a:pt x="6283" y="129"/>
                        <a:pt x="6291" y="134"/>
                        <a:pt x="6296" y="134"/>
                      </a:cubicBezTo>
                      <a:cubicBezTo>
                        <a:pt x="6299" y="134"/>
                        <a:pt x="6301" y="133"/>
                        <a:pt x="6303" y="131"/>
                      </a:cubicBezTo>
                      <a:cubicBezTo>
                        <a:pt x="6307" y="124"/>
                        <a:pt x="6296" y="116"/>
                        <a:pt x="6285" y="109"/>
                      </a:cubicBezTo>
                      <a:lnTo>
                        <a:pt x="6295" y="95"/>
                      </a:lnTo>
                      <a:cubicBezTo>
                        <a:pt x="6295" y="95"/>
                        <a:pt x="6299" y="88"/>
                        <a:pt x="6288" y="81"/>
                      </a:cubicBezTo>
                      <a:cubicBezTo>
                        <a:pt x="6277" y="74"/>
                        <a:pt x="6281" y="67"/>
                        <a:pt x="6286" y="60"/>
                      </a:cubicBezTo>
                      <a:lnTo>
                        <a:pt x="6286" y="60"/>
                      </a:lnTo>
                      <a:cubicBezTo>
                        <a:pt x="6288" y="61"/>
                        <a:pt x="6290" y="62"/>
                        <a:pt x="6291" y="62"/>
                      </a:cubicBezTo>
                      <a:cubicBezTo>
                        <a:pt x="6295" y="62"/>
                        <a:pt x="6288" y="52"/>
                        <a:pt x="6275" y="52"/>
                      </a:cubicBezTo>
                      <a:cubicBezTo>
                        <a:pt x="6264" y="46"/>
                        <a:pt x="6253" y="38"/>
                        <a:pt x="6258" y="31"/>
                      </a:cubicBezTo>
                      <a:lnTo>
                        <a:pt x="6235" y="17"/>
                      </a:lnTo>
                      <a:cubicBezTo>
                        <a:pt x="6219" y="7"/>
                        <a:pt x="6209" y="0"/>
                        <a:pt x="6196" y="0"/>
                      </a:cubicBezTo>
                      <a:close/>
                      <a:moveTo>
                        <a:pt x="2046" y="2984"/>
                      </a:moveTo>
                      <a:cubicBezTo>
                        <a:pt x="2045" y="2984"/>
                        <a:pt x="2043" y="2984"/>
                        <a:pt x="2041" y="2985"/>
                      </a:cubicBezTo>
                      <a:cubicBezTo>
                        <a:pt x="2037" y="2994"/>
                        <a:pt x="2036" y="3003"/>
                        <a:pt x="2036" y="3012"/>
                      </a:cubicBezTo>
                      <a:cubicBezTo>
                        <a:pt x="2036" y="3017"/>
                        <a:pt x="2038" y="3020"/>
                        <a:pt x="2040" y="3020"/>
                      </a:cubicBezTo>
                      <a:cubicBezTo>
                        <a:pt x="2043" y="3020"/>
                        <a:pt x="2048" y="3013"/>
                        <a:pt x="2051" y="2997"/>
                      </a:cubicBezTo>
                      <a:cubicBezTo>
                        <a:pt x="2050" y="2986"/>
                        <a:pt x="2050" y="2984"/>
                        <a:pt x="2046" y="29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8" name="Google Shape;12498;p49"/>
                <p:cNvSpPr/>
                <p:nvPr/>
              </p:nvSpPr>
              <p:spPr>
                <a:xfrm>
                  <a:off x="2685995" y="3248224"/>
                  <a:ext cx="182283" cy="14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" h="1450" extrusionOk="0">
                      <a:moveTo>
                        <a:pt x="734" y="0"/>
                      </a:moveTo>
                      <a:cubicBezTo>
                        <a:pt x="732" y="0"/>
                        <a:pt x="732" y="3"/>
                        <a:pt x="735" y="13"/>
                      </a:cubicBezTo>
                      <a:lnTo>
                        <a:pt x="741" y="13"/>
                      </a:lnTo>
                      <a:cubicBezTo>
                        <a:pt x="741" y="1"/>
                        <a:pt x="741" y="1"/>
                        <a:pt x="737" y="1"/>
                      </a:cubicBezTo>
                      <a:cubicBezTo>
                        <a:pt x="736" y="0"/>
                        <a:pt x="735" y="0"/>
                        <a:pt x="734" y="0"/>
                      </a:cubicBezTo>
                      <a:close/>
                      <a:moveTo>
                        <a:pt x="102" y="74"/>
                      </a:moveTo>
                      <a:lnTo>
                        <a:pt x="106" y="87"/>
                      </a:lnTo>
                      <a:lnTo>
                        <a:pt x="109" y="87"/>
                      </a:lnTo>
                      <a:cubicBezTo>
                        <a:pt x="109" y="74"/>
                        <a:pt x="109" y="74"/>
                        <a:pt x="106" y="74"/>
                      </a:cubicBezTo>
                      <a:close/>
                      <a:moveTo>
                        <a:pt x="1167" y="79"/>
                      </a:moveTo>
                      <a:cubicBezTo>
                        <a:pt x="1167" y="93"/>
                        <a:pt x="1167" y="106"/>
                        <a:pt x="1164" y="106"/>
                      </a:cubicBezTo>
                      <a:lnTo>
                        <a:pt x="1160" y="106"/>
                      </a:lnTo>
                      <a:cubicBezTo>
                        <a:pt x="1161" y="97"/>
                        <a:pt x="1161" y="88"/>
                        <a:pt x="1164" y="79"/>
                      </a:cubicBezTo>
                      <a:close/>
                      <a:moveTo>
                        <a:pt x="741" y="106"/>
                      </a:moveTo>
                      <a:cubicBezTo>
                        <a:pt x="741" y="111"/>
                        <a:pt x="740" y="112"/>
                        <a:pt x="740" y="112"/>
                      </a:cubicBezTo>
                      <a:cubicBezTo>
                        <a:pt x="740" y="112"/>
                        <a:pt x="739" y="106"/>
                        <a:pt x="741" y="106"/>
                      </a:cubicBezTo>
                      <a:close/>
                      <a:moveTo>
                        <a:pt x="679" y="90"/>
                      </a:moveTo>
                      <a:cubicBezTo>
                        <a:pt x="679" y="99"/>
                        <a:pt x="680" y="108"/>
                        <a:pt x="681" y="117"/>
                      </a:cubicBezTo>
                      <a:cubicBezTo>
                        <a:pt x="685" y="117"/>
                        <a:pt x="685" y="105"/>
                        <a:pt x="685" y="105"/>
                      </a:cubicBezTo>
                      <a:cubicBezTo>
                        <a:pt x="685" y="105"/>
                        <a:pt x="685" y="91"/>
                        <a:pt x="681" y="91"/>
                      </a:cubicBezTo>
                      <a:lnTo>
                        <a:pt x="679" y="90"/>
                      </a:lnTo>
                      <a:close/>
                      <a:moveTo>
                        <a:pt x="648" y="130"/>
                      </a:moveTo>
                      <a:cubicBezTo>
                        <a:pt x="650" y="130"/>
                        <a:pt x="650" y="130"/>
                        <a:pt x="650" y="143"/>
                      </a:cubicBezTo>
                      <a:lnTo>
                        <a:pt x="648" y="143"/>
                      </a:lnTo>
                      <a:lnTo>
                        <a:pt x="644" y="130"/>
                      </a:lnTo>
                      <a:close/>
                      <a:moveTo>
                        <a:pt x="427" y="123"/>
                      </a:moveTo>
                      <a:lnTo>
                        <a:pt x="427" y="136"/>
                      </a:lnTo>
                      <a:lnTo>
                        <a:pt x="423" y="150"/>
                      </a:lnTo>
                      <a:lnTo>
                        <a:pt x="420" y="136"/>
                      </a:lnTo>
                      <a:cubicBezTo>
                        <a:pt x="420" y="123"/>
                        <a:pt x="423" y="123"/>
                        <a:pt x="427" y="123"/>
                      </a:cubicBezTo>
                      <a:close/>
                      <a:moveTo>
                        <a:pt x="512" y="104"/>
                      </a:moveTo>
                      <a:cubicBezTo>
                        <a:pt x="513" y="104"/>
                        <a:pt x="512" y="110"/>
                        <a:pt x="511" y="125"/>
                      </a:cubicBezTo>
                      <a:cubicBezTo>
                        <a:pt x="507" y="139"/>
                        <a:pt x="504" y="152"/>
                        <a:pt x="504" y="152"/>
                      </a:cubicBezTo>
                      <a:cubicBezTo>
                        <a:pt x="501" y="152"/>
                        <a:pt x="504" y="139"/>
                        <a:pt x="507" y="112"/>
                      </a:cubicBezTo>
                      <a:cubicBezTo>
                        <a:pt x="510" y="107"/>
                        <a:pt x="511" y="104"/>
                        <a:pt x="512" y="104"/>
                      </a:cubicBezTo>
                      <a:close/>
                      <a:moveTo>
                        <a:pt x="622" y="124"/>
                      </a:moveTo>
                      <a:cubicBezTo>
                        <a:pt x="624" y="124"/>
                        <a:pt x="624" y="136"/>
                        <a:pt x="622" y="155"/>
                      </a:cubicBezTo>
                      <a:lnTo>
                        <a:pt x="616" y="155"/>
                      </a:lnTo>
                      <a:cubicBezTo>
                        <a:pt x="616" y="142"/>
                        <a:pt x="616" y="129"/>
                        <a:pt x="620" y="129"/>
                      </a:cubicBezTo>
                      <a:cubicBezTo>
                        <a:pt x="620" y="125"/>
                        <a:pt x="621" y="124"/>
                        <a:pt x="622" y="124"/>
                      </a:cubicBezTo>
                      <a:close/>
                      <a:moveTo>
                        <a:pt x="60" y="138"/>
                      </a:moveTo>
                      <a:cubicBezTo>
                        <a:pt x="61" y="138"/>
                        <a:pt x="61" y="138"/>
                        <a:pt x="62" y="139"/>
                      </a:cubicBezTo>
                      <a:cubicBezTo>
                        <a:pt x="65" y="139"/>
                        <a:pt x="65" y="139"/>
                        <a:pt x="65" y="151"/>
                      </a:cubicBezTo>
                      <a:cubicBezTo>
                        <a:pt x="65" y="151"/>
                        <a:pt x="62" y="164"/>
                        <a:pt x="59" y="164"/>
                      </a:cubicBezTo>
                      <a:lnTo>
                        <a:pt x="56" y="151"/>
                      </a:lnTo>
                      <a:cubicBezTo>
                        <a:pt x="56" y="140"/>
                        <a:pt x="58" y="138"/>
                        <a:pt x="60" y="138"/>
                      </a:cubicBezTo>
                      <a:close/>
                      <a:moveTo>
                        <a:pt x="810" y="140"/>
                      </a:moveTo>
                      <a:cubicBezTo>
                        <a:pt x="812" y="140"/>
                        <a:pt x="813" y="146"/>
                        <a:pt x="815" y="161"/>
                      </a:cubicBezTo>
                      <a:cubicBezTo>
                        <a:pt x="815" y="175"/>
                        <a:pt x="815" y="175"/>
                        <a:pt x="812" y="175"/>
                      </a:cubicBezTo>
                      <a:cubicBezTo>
                        <a:pt x="810" y="166"/>
                        <a:pt x="809" y="157"/>
                        <a:pt x="809" y="148"/>
                      </a:cubicBezTo>
                      <a:cubicBezTo>
                        <a:pt x="809" y="143"/>
                        <a:pt x="810" y="140"/>
                        <a:pt x="810" y="140"/>
                      </a:cubicBezTo>
                      <a:close/>
                      <a:moveTo>
                        <a:pt x="837" y="149"/>
                      </a:moveTo>
                      <a:cubicBezTo>
                        <a:pt x="837" y="162"/>
                        <a:pt x="837" y="176"/>
                        <a:pt x="834" y="176"/>
                      </a:cubicBezTo>
                      <a:lnTo>
                        <a:pt x="830" y="162"/>
                      </a:lnTo>
                      <a:lnTo>
                        <a:pt x="834" y="149"/>
                      </a:lnTo>
                      <a:close/>
                      <a:moveTo>
                        <a:pt x="1207" y="160"/>
                      </a:moveTo>
                      <a:cubicBezTo>
                        <a:pt x="1207" y="173"/>
                        <a:pt x="1207" y="187"/>
                        <a:pt x="1204" y="187"/>
                      </a:cubicBezTo>
                      <a:lnTo>
                        <a:pt x="1201" y="173"/>
                      </a:lnTo>
                      <a:lnTo>
                        <a:pt x="1204" y="160"/>
                      </a:lnTo>
                      <a:close/>
                      <a:moveTo>
                        <a:pt x="756" y="173"/>
                      </a:moveTo>
                      <a:cubicBezTo>
                        <a:pt x="757" y="173"/>
                        <a:pt x="758" y="173"/>
                        <a:pt x="760" y="173"/>
                      </a:cubicBezTo>
                      <a:cubicBezTo>
                        <a:pt x="762" y="173"/>
                        <a:pt x="762" y="187"/>
                        <a:pt x="762" y="187"/>
                      </a:cubicBezTo>
                      <a:cubicBezTo>
                        <a:pt x="762" y="191"/>
                        <a:pt x="762" y="192"/>
                        <a:pt x="761" y="192"/>
                      </a:cubicBezTo>
                      <a:cubicBezTo>
                        <a:pt x="760" y="192"/>
                        <a:pt x="759" y="186"/>
                        <a:pt x="756" y="186"/>
                      </a:cubicBezTo>
                      <a:cubicBezTo>
                        <a:pt x="754" y="175"/>
                        <a:pt x="753" y="173"/>
                        <a:pt x="756" y="173"/>
                      </a:cubicBezTo>
                      <a:close/>
                      <a:moveTo>
                        <a:pt x="94" y="139"/>
                      </a:moveTo>
                      <a:cubicBezTo>
                        <a:pt x="95" y="139"/>
                        <a:pt x="96" y="140"/>
                        <a:pt x="97" y="140"/>
                      </a:cubicBezTo>
                      <a:cubicBezTo>
                        <a:pt x="99" y="140"/>
                        <a:pt x="102" y="140"/>
                        <a:pt x="102" y="152"/>
                      </a:cubicBezTo>
                      <a:lnTo>
                        <a:pt x="99" y="152"/>
                      </a:lnTo>
                      <a:cubicBezTo>
                        <a:pt x="99" y="148"/>
                        <a:pt x="99" y="147"/>
                        <a:pt x="99" y="147"/>
                      </a:cubicBezTo>
                      <a:lnTo>
                        <a:pt x="99" y="147"/>
                      </a:lnTo>
                      <a:cubicBezTo>
                        <a:pt x="98" y="147"/>
                        <a:pt x="97" y="156"/>
                        <a:pt x="99" y="166"/>
                      </a:cubicBezTo>
                      <a:lnTo>
                        <a:pt x="99" y="192"/>
                      </a:lnTo>
                      <a:cubicBezTo>
                        <a:pt x="97" y="192"/>
                        <a:pt x="93" y="179"/>
                        <a:pt x="93" y="166"/>
                      </a:cubicBezTo>
                      <a:cubicBezTo>
                        <a:pt x="91" y="143"/>
                        <a:pt x="90" y="139"/>
                        <a:pt x="94" y="139"/>
                      </a:cubicBezTo>
                      <a:close/>
                      <a:moveTo>
                        <a:pt x="535" y="166"/>
                      </a:moveTo>
                      <a:cubicBezTo>
                        <a:pt x="535" y="179"/>
                        <a:pt x="535" y="192"/>
                        <a:pt x="532" y="192"/>
                      </a:cubicBezTo>
                      <a:lnTo>
                        <a:pt x="529" y="192"/>
                      </a:lnTo>
                      <a:cubicBezTo>
                        <a:pt x="529" y="183"/>
                        <a:pt x="530" y="175"/>
                        <a:pt x="532" y="166"/>
                      </a:cubicBezTo>
                      <a:close/>
                      <a:moveTo>
                        <a:pt x="700" y="171"/>
                      </a:moveTo>
                      <a:cubicBezTo>
                        <a:pt x="704" y="171"/>
                        <a:pt x="706" y="171"/>
                        <a:pt x="706" y="185"/>
                      </a:cubicBezTo>
                      <a:cubicBezTo>
                        <a:pt x="706" y="185"/>
                        <a:pt x="706" y="198"/>
                        <a:pt x="704" y="198"/>
                      </a:cubicBezTo>
                      <a:cubicBezTo>
                        <a:pt x="700" y="198"/>
                        <a:pt x="697" y="185"/>
                        <a:pt x="697" y="185"/>
                      </a:cubicBezTo>
                      <a:cubicBezTo>
                        <a:pt x="697" y="171"/>
                        <a:pt x="700" y="171"/>
                        <a:pt x="700" y="171"/>
                      </a:cubicBezTo>
                      <a:close/>
                      <a:moveTo>
                        <a:pt x="442" y="144"/>
                      </a:moveTo>
                      <a:cubicBezTo>
                        <a:pt x="442" y="144"/>
                        <a:pt x="442" y="151"/>
                        <a:pt x="442" y="163"/>
                      </a:cubicBezTo>
                      <a:cubicBezTo>
                        <a:pt x="442" y="177"/>
                        <a:pt x="441" y="190"/>
                        <a:pt x="436" y="203"/>
                      </a:cubicBezTo>
                      <a:lnTo>
                        <a:pt x="429" y="203"/>
                      </a:lnTo>
                      <a:lnTo>
                        <a:pt x="436" y="176"/>
                      </a:lnTo>
                      <a:cubicBezTo>
                        <a:pt x="439" y="154"/>
                        <a:pt x="441" y="144"/>
                        <a:pt x="442" y="144"/>
                      </a:cubicBezTo>
                      <a:close/>
                      <a:moveTo>
                        <a:pt x="1039" y="181"/>
                      </a:moveTo>
                      <a:cubicBezTo>
                        <a:pt x="1039" y="195"/>
                        <a:pt x="1039" y="208"/>
                        <a:pt x="1036" y="208"/>
                      </a:cubicBezTo>
                      <a:lnTo>
                        <a:pt x="1033" y="195"/>
                      </a:lnTo>
                      <a:lnTo>
                        <a:pt x="1036" y="181"/>
                      </a:lnTo>
                      <a:close/>
                      <a:moveTo>
                        <a:pt x="1471" y="180"/>
                      </a:moveTo>
                      <a:cubicBezTo>
                        <a:pt x="1471" y="180"/>
                        <a:pt x="1472" y="180"/>
                        <a:pt x="1472" y="181"/>
                      </a:cubicBezTo>
                      <a:cubicBezTo>
                        <a:pt x="1473" y="189"/>
                        <a:pt x="1473" y="189"/>
                        <a:pt x="1461" y="201"/>
                      </a:cubicBezTo>
                      <a:cubicBezTo>
                        <a:pt x="1456" y="207"/>
                        <a:pt x="1453" y="208"/>
                        <a:pt x="1451" y="208"/>
                      </a:cubicBezTo>
                      <a:cubicBezTo>
                        <a:pt x="1449" y="208"/>
                        <a:pt x="1449" y="205"/>
                        <a:pt x="1449" y="203"/>
                      </a:cubicBezTo>
                      <a:cubicBezTo>
                        <a:pt x="1458" y="189"/>
                        <a:pt x="1467" y="180"/>
                        <a:pt x="1471" y="180"/>
                      </a:cubicBezTo>
                      <a:close/>
                      <a:moveTo>
                        <a:pt x="277" y="185"/>
                      </a:moveTo>
                      <a:cubicBezTo>
                        <a:pt x="280" y="185"/>
                        <a:pt x="280" y="198"/>
                        <a:pt x="274" y="210"/>
                      </a:cubicBezTo>
                      <a:lnTo>
                        <a:pt x="267" y="210"/>
                      </a:lnTo>
                      <a:cubicBezTo>
                        <a:pt x="267" y="197"/>
                        <a:pt x="274" y="185"/>
                        <a:pt x="277" y="185"/>
                      </a:cubicBezTo>
                      <a:close/>
                      <a:moveTo>
                        <a:pt x="1111" y="171"/>
                      </a:moveTo>
                      <a:cubicBezTo>
                        <a:pt x="1114" y="171"/>
                        <a:pt x="1114" y="171"/>
                        <a:pt x="1114" y="183"/>
                      </a:cubicBezTo>
                      <a:cubicBezTo>
                        <a:pt x="1114" y="192"/>
                        <a:pt x="1113" y="201"/>
                        <a:pt x="1111" y="210"/>
                      </a:cubicBezTo>
                      <a:cubicBezTo>
                        <a:pt x="1108" y="210"/>
                        <a:pt x="1111" y="183"/>
                        <a:pt x="1111" y="171"/>
                      </a:cubicBezTo>
                      <a:close/>
                      <a:moveTo>
                        <a:pt x="597" y="208"/>
                      </a:moveTo>
                      <a:cubicBezTo>
                        <a:pt x="597" y="208"/>
                        <a:pt x="597" y="208"/>
                        <a:pt x="597" y="208"/>
                      </a:cubicBezTo>
                      <a:lnTo>
                        <a:pt x="597" y="220"/>
                      </a:lnTo>
                      <a:cubicBezTo>
                        <a:pt x="596" y="220"/>
                        <a:pt x="594" y="226"/>
                        <a:pt x="592" y="226"/>
                      </a:cubicBezTo>
                      <a:cubicBezTo>
                        <a:pt x="592" y="226"/>
                        <a:pt x="591" y="225"/>
                        <a:pt x="591" y="220"/>
                      </a:cubicBezTo>
                      <a:cubicBezTo>
                        <a:pt x="588" y="220"/>
                        <a:pt x="593" y="208"/>
                        <a:pt x="597" y="208"/>
                      </a:cubicBezTo>
                      <a:close/>
                      <a:moveTo>
                        <a:pt x="291" y="206"/>
                      </a:moveTo>
                      <a:cubicBezTo>
                        <a:pt x="288" y="206"/>
                        <a:pt x="286" y="215"/>
                        <a:pt x="286" y="225"/>
                      </a:cubicBezTo>
                      <a:cubicBezTo>
                        <a:pt x="286" y="237"/>
                        <a:pt x="290" y="237"/>
                        <a:pt x="295" y="238"/>
                      </a:cubicBezTo>
                      <a:cubicBezTo>
                        <a:pt x="299" y="238"/>
                        <a:pt x="302" y="225"/>
                        <a:pt x="302" y="225"/>
                      </a:cubicBezTo>
                      <a:cubicBezTo>
                        <a:pt x="302" y="212"/>
                        <a:pt x="299" y="212"/>
                        <a:pt x="295" y="212"/>
                      </a:cubicBezTo>
                      <a:cubicBezTo>
                        <a:pt x="294" y="208"/>
                        <a:pt x="292" y="206"/>
                        <a:pt x="291" y="206"/>
                      </a:cubicBezTo>
                      <a:close/>
                      <a:moveTo>
                        <a:pt x="1506" y="341"/>
                      </a:moveTo>
                      <a:lnTo>
                        <a:pt x="1506" y="345"/>
                      </a:lnTo>
                      <a:cubicBezTo>
                        <a:pt x="1496" y="349"/>
                        <a:pt x="1486" y="353"/>
                        <a:pt x="1483" y="353"/>
                      </a:cubicBezTo>
                      <a:cubicBezTo>
                        <a:pt x="1482" y="353"/>
                        <a:pt x="1481" y="352"/>
                        <a:pt x="1481" y="352"/>
                      </a:cubicBezTo>
                      <a:lnTo>
                        <a:pt x="1480" y="347"/>
                      </a:lnTo>
                      <a:cubicBezTo>
                        <a:pt x="1488" y="344"/>
                        <a:pt x="1497" y="342"/>
                        <a:pt x="1506" y="341"/>
                      </a:cubicBezTo>
                      <a:close/>
                      <a:moveTo>
                        <a:pt x="53" y="336"/>
                      </a:moveTo>
                      <a:cubicBezTo>
                        <a:pt x="51" y="345"/>
                        <a:pt x="50" y="354"/>
                        <a:pt x="50" y="363"/>
                      </a:cubicBezTo>
                      <a:lnTo>
                        <a:pt x="53" y="363"/>
                      </a:lnTo>
                      <a:cubicBezTo>
                        <a:pt x="56" y="363"/>
                        <a:pt x="56" y="349"/>
                        <a:pt x="56" y="336"/>
                      </a:cubicBezTo>
                      <a:close/>
                      <a:moveTo>
                        <a:pt x="741" y="437"/>
                      </a:moveTo>
                      <a:cubicBezTo>
                        <a:pt x="738" y="446"/>
                        <a:pt x="737" y="455"/>
                        <a:pt x="737" y="464"/>
                      </a:cubicBezTo>
                      <a:cubicBezTo>
                        <a:pt x="737" y="469"/>
                        <a:pt x="738" y="472"/>
                        <a:pt x="739" y="472"/>
                      </a:cubicBezTo>
                      <a:cubicBezTo>
                        <a:pt x="740" y="472"/>
                        <a:pt x="742" y="466"/>
                        <a:pt x="743" y="450"/>
                      </a:cubicBezTo>
                      <a:cubicBezTo>
                        <a:pt x="743" y="437"/>
                        <a:pt x="743" y="437"/>
                        <a:pt x="741" y="437"/>
                      </a:cubicBezTo>
                      <a:close/>
                      <a:moveTo>
                        <a:pt x="1613" y="607"/>
                      </a:moveTo>
                      <a:cubicBezTo>
                        <a:pt x="1619" y="607"/>
                        <a:pt x="1619" y="609"/>
                        <a:pt x="1619" y="609"/>
                      </a:cubicBezTo>
                      <a:cubicBezTo>
                        <a:pt x="1620" y="612"/>
                        <a:pt x="1620" y="612"/>
                        <a:pt x="1607" y="613"/>
                      </a:cubicBezTo>
                      <a:cubicBezTo>
                        <a:pt x="1607" y="613"/>
                        <a:pt x="1601" y="614"/>
                        <a:pt x="1597" y="614"/>
                      </a:cubicBezTo>
                      <a:cubicBezTo>
                        <a:pt x="1595" y="614"/>
                        <a:pt x="1593" y="614"/>
                        <a:pt x="1593" y="613"/>
                      </a:cubicBezTo>
                      <a:lnTo>
                        <a:pt x="1606" y="608"/>
                      </a:lnTo>
                      <a:cubicBezTo>
                        <a:pt x="1609" y="607"/>
                        <a:pt x="1611" y="607"/>
                        <a:pt x="1613" y="607"/>
                      </a:cubicBezTo>
                      <a:close/>
                      <a:moveTo>
                        <a:pt x="1624" y="642"/>
                      </a:moveTo>
                      <a:lnTo>
                        <a:pt x="1637" y="643"/>
                      </a:lnTo>
                      <a:lnTo>
                        <a:pt x="1637" y="647"/>
                      </a:lnTo>
                      <a:cubicBezTo>
                        <a:pt x="1629" y="648"/>
                        <a:pt x="1621" y="650"/>
                        <a:pt x="1616" y="650"/>
                      </a:cubicBezTo>
                      <a:cubicBezTo>
                        <a:pt x="1613" y="650"/>
                        <a:pt x="1611" y="649"/>
                        <a:pt x="1611" y="648"/>
                      </a:cubicBezTo>
                      <a:lnTo>
                        <a:pt x="1624" y="642"/>
                      </a:lnTo>
                      <a:close/>
                      <a:moveTo>
                        <a:pt x="1540" y="679"/>
                      </a:moveTo>
                      <a:cubicBezTo>
                        <a:pt x="1542" y="679"/>
                        <a:pt x="1544" y="679"/>
                        <a:pt x="1548" y="679"/>
                      </a:cubicBezTo>
                      <a:cubicBezTo>
                        <a:pt x="1562" y="680"/>
                        <a:pt x="1562" y="684"/>
                        <a:pt x="1548" y="686"/>
                      </a:cubicBezTo>
                      <a:cubicBezTo>
                        <a:pt x="1543" y="686"/>
                        <a:pt x="1540" y="687"/>
                        <a:pt x="1538" y="687"/>
                      </a:cubicBezTo>
                      <a:cubicBezTo>
                        <a:pt x="1536" y="687"/>
                        <a:pt x="1536" y="686"/>
                        <a:pt x="1535" y="685"/>
                      </a:cubicBezTo>
                      <a:cubicBezTo>
                        <a:pt x="1535" y="680"/>
                        <a:pt x="1535" y="679"/>
                        <a:pt x="1540" y="679"/>
                      </a:cubicBezTo>
                      <a:close/>
                      <a:moveTo>
                        <a:pt x="1492" y="704"/>
                      </a:moveTo>
                      <a:cubicBezTo>
                        <a:pt x="1489" y="704"/>
                        <a:pt x="1487" y="705"/>
                        <a:pt x="1484" y="705"/>
                      </a:cubicBezTo>
                      <a:cubicBezTo>
                        <a:pt x="1483" y="705"/>
                        <a:pt x="1482" y="706"/>
                        <a:pt x="1482" y="706"/>
                      </a:cubicBezTo>
                      <a:lnTo>
                        <a:pt x="1482" y="706"/>
                      </a:lnTo>
                      <a:cubicBezTo>
                        <a:pt x="1484" y="706"/>
                        <a:pt x="1487" y="705"/>
                        <a:pt x="1492" y="704"/>
                      </a:cubicBezTo>
                      <a:close/>
                      <a:moveTo>
                        <a:pt x="1482" y="706"/>
                      </a:moveTo>
                      <a:cubicBezTo>
                        <a:pt x="1478" y="707"/>
                        <a:pt x="1476" y="708"/>
                        <a:pt x="1476" y="708"/>
                      </a:cubicBezTo>
                      <a:cubicBezTo>
                        <a:pt x="1477" y="708"/>
                        <a:pt x="1479" y="707"/>
                        <a:pt x="1482" y="706"/>
                      </a:cubicBezTo>
                      <a:close/>
                      <a:moveTo>
                        <a:pt x="1551" y="701"/>
                      </a:moveTo>
                      <a:lnTo>
                        <a:pt x="1551" y="704"/>
                      </a:lnTo>
                      <a:cubicBezTo>
                        <a:pt x="1552" y="707"/>
                        <a:pt x="1552" y="707"/>
                        <a:pt x="1538" y="710"/>
                      </a:cubicBezTo>
                      <a:lnTo>
                        <a:pt x="1538" y="706"/>
                      </a:lnTo>
                      <a:lnTo>
                        <a:pt x="1551" y="701"/>
                      </a:lnTo>
                      <a:close/>
                      <a:moveTo>
                        <a:pt x="1528" y="730"/>
                      </a:moveTo>
                      <a:cubicBezTo>
                        <a:pt x="1528" y="731"/>
                        <a:pt x="1530" y="732"/>
                        <a:pt x="1532" y="732"/>
                      </a:cubicBezTo>
                      <a:cubicBezTo>
                        <a:pt x="1535" y="732"/>
                        <a:pt x="1536" y="730"/>
                        <a:pt x="1528" y="730"/>
                      </a:cubicBezTo>
                      <a:close/>
                      <a:moveTo>
                        <a:pt x="1554" y="732"/>
                      </a:moveTo>
                      <a:lnTo>
                        <a:pt x="1555" y="735"/>
                      </a:lnTo>
                      <a:cubicBezTo>
                        <a:pt x="1555" y="738"/>
                        <a:pt x="1555" y="738"/>
                        <a:pt x="1542" y="740"/>
                      </a:cubicBezTo>
                      <a:lnTo>
                        <a:pt x="1542" y="737"/>
                      </a:lnTo>
                      <a:lnTo>
                        <a:pt x="1554" y="732"/>
                      </a:lnTo>
                      <a:close/>
                      <a:moveTo>
                        <a:pt x="1584" y="759"/>
                      </a:moveTo>
                      <a:lnTo>
                        <a:pt x="1584" y="762"/>
                      </a:lnTo>
                      <a:cubicBezTo>
                        <a:pt x="1585" y="765"/>
                        <a:pt x="1572" y="767"/>
                        <a:pt x="1572" y="767"/>
                      </a:cubicBezTo>
                      <a:cubicBezTo>
                        <a:pt x="1572" y="767"/>
                        <a:pt x="1568" y="768"/>
                        <a:pt x="1564" y="768"/>
                      </a:cubicBezTo>
                      <a:cubicBezTo>
                        <a:pt x="1561" y="768"/>
                        <a:pt x="1558" y="767"/>
                        <a:pt x="1558" y="766"/>
                      </a:cubicBezTo>
                      <a:cubicBezTo>
                        <a:pt x="1567" y="762"/>
                        <a:pt x="1575" y="760"/>
                        <a:pt x="1584" y="759"/>
                      </a:cubicBezTo>
                      <a:close/>
                      <a:moveTo>
                        <a:pt x="1587" y="885"/>
                      </a:moveTo>
                      <a:cubicBezTo>
                        <a:pt x="1600" y="886"/>
                        <a:pt x="1613" y="887"/>
                        <a:pt x="1600" y="888"/>
                      </a:cubicBezTo>
                      <a:cubicBezTo>
                        <a:pt x="1595" y="889"/>
                        <a:pt x="1590" y="890"/>
                        <a:pt x="1585" y="890"/>
                      </a:cubicBezTo>
                      <a:cubicBezTo>
                        <a:pt x="1581" y="890"/>
                        <a:pt x="1578" y="890"/>
                        <a:pt x="1574" y="889"/>
                      </a:cubicBezTo>
                      <a:cubicBezTo>
                        <a:pt x="1574" y="889"/>
                        <a:pt x="1561" y="888"/>
                        <a:pt x="1573" y="886"/>
                      </a:cubicBezTo>
                      <a:lnTo>
                        <a:pt x="1573" y="886"/>
                      </a:lnTo>
                      <a:lnTo>
                        <a:pt x="1573" y="887"/>
                      </a:lnTo>
                      <a:lnTo>
                        <a:pt x="1587" y="885"/>
                      </a:lnTo>
                      <a:close/>
                      <a:moveTo>
                        <a:pt x="1651" y="981"/>
                      </a:moveTo>
                      <a:cubicBezTo>
                        <a:pt x="1656" y="981"/>
                        <a:pt x="1661" y="981"/>
                        <a:pt x="1665" y="982"/>
                      </a:cubicBezTo>
                      <a:cubicBezTo>
                        <a:pt x="1665" y="986"/>
                        <a:pt x="1665" y="986"/>
                        <a:pt x="1653" y="988"/>
                      </a:cubicBezTo>
                      <a:cubicBezTo>
                        <a:pt x="1648" y="989"/>
                        <a:pt x="1643" y="989"/>
                        <a:pt x="1639" y="989"/>
                      </a:cubicBezTo>
                      <a:cubicBezTo>
                        <a:pt x="1631" y="989"/>
                        <a:pt x="1626" y="988"/>
                        <a:pt x="1626" y="986"/>
                      </a:cubicBezTo>
                      <a:cubicBezTo>
                        <a:pt x="1625" y="983"/>
                        <a:pt x="1638" y="981"/>
                        <a:pt x="1651" y="981"/>
                      </a:cubicBezTo>
                      <a:close/>
                      <a:moveTo>
                        <a:pt x="1726" y="1411"/>
                      </a:moveTo>
                      <a:cubicBezTo>
                        <a:pt x="1729" y="1411"/>
                        <a:pt x="1731" y="1412"/>
                        <a:pt x="1731" y="1413"/>
                      </a:cubicBezTo>
                      <a:cubicBezTo>
                        <a:pt x="1753" y="1415"/>
                        <a:pt x="1740" y="1418"/>
                        <a:pt x="1720" y="1418"/>
                      </a:cubicBezTo>
                      <a:cubicBezTo>
                        <a:pt x="1716" y="1418"/>
                        <a:pt x="1711" y="1418"/>
                        <a:pt x="1705" y="1417"/>
                      </a:cubicBezTo>
                      <a:cubicBezTo>
                        <a:pt x="1678" y="1417"/>
                        <a:pt x="1678" y="1417"/>
                        <a:pt x="1704" y="1414"/>
                      </a:cubicBezTo>
                      <a:cubicBezTo>
                        <a:pt x="1713" y="1413"/>
                        <a:pt x="1721" y="1411"/>
                        <a:pt x="1726" y="1411"/>
                      </a:cubicBezTo>
                      <a:close/>
                      <a:moveTo>
                        <a:pt x="791" y="33"/>
                      </a:moveTo>
                      <a:cubicBezTo>
                        <a:pt x="790" y="33"/>
                        <a:pt x="789" y="40"/>
                        <a:pt x="791" y="56"/>
                      </a:cubicBezTo>
                      <a:cubicBezTo>
                        <a:pt x="791" y="81"/>
                        <a:pt x="791" y="81"/>
                        <a:pt x="784" y="81"/>
                      </a:cubicBezTo>
                      <a:cubicBezTo>
                        <a:pt x="781" y="81"/>
                        <a:pt x="779" y="81"/>
                        <a:pt x="779" y="68"/>
                      </a:cubicBezTo>
                      <a:cubicBezTo>
                        <a:pt x="779" y="54"/>
                        <a:pt x="779" y="54"/>
                        <a:pt x="772" y="54"/>
                      </a:cubicBezTo>
                      <a:cubicBezTo>
                        <a:pt x="763" y="54"/>
                        <a:pt x="753" y="94"/>
                        <a:pt x="751" y="120"/>
                      </a:cubicBezTo>
                      <a:cubicBezTo>
                        <a:pt x="751" y="133"/>
                        <a:pt x="751" y="140"/>
                        <a:pt x="750" y="140"/>
                      </a:cubicBezTo>
                      <a:cubicBezTo>
                        <a:pt x="750" y="140"/>
                        <a:pt x="749" y="133"/>
                        <a:pt x="747" y="120"/>
                      </a:cubicBezTo>
                      <a:cubicBezTo>
                        <a:pt x="747" y="107"/>
                        <a:pt x="744" y="106"/>
                        <a:pt x="741" y="106"/>
                      </a:cubicBezTo>
                      <a:cubicBezTo>
                        <a:pt x="741" y="94"/>
                        <a:pt x="744" y="94"/>
                        <a:pt x="747" y="94"/>
                      </a:cubicBezTo>
                      <a:lnTo>
                        <a:pt x="747" y="80"/>
                      </a:lnTo>
                      <a:cubicBezTo>
                        <a:pt x="746" y="67"/>
                        <a:pt x="744" y="60"/>
                        <a:pt x="743" y="60"/>
                      </a:cubicBezTo>
                      <a:cubicBezTo>
                        <a:pt x="741" y="60"/>
                        <a:pt x="740" y="67"/>
                        <a:pt x="738" y="80"/>
                      </a:cubicBezTo>
                      <a:cubicBezTo>
                        <a:pt x="737" y="86"/>
                        <a:pt x="736" y="89"/>
                        <a:pt x="735" y="89"/>
                      </a:cubicBezTo>
                      <a:cubicBezTo>
                        <a:pt x="734" y="89"/>
                        <a:pt x="733" y="86"/>
                        <a:pt x="732" y="79"/>
                      </a:cubicBezTo>
                      <a:cubicBezTo>
                        <a:pt x="729" y="70"/>
                        <a:pt x="727" y="61"/>
                        <a:pt x="726" y="61"/>
                      </a:cubicBezTo>
                      <a:cubicBezTo>
                        <a:pt x="725" y="61"/>
                        <a:pt x="725" y="63"/>
                        <a:pt x="725" y="67"/>
                      </a:cubicBezTo>
                      <a:cubicBezTo>
                        <a:pt x="725" y="67"/>
                        <a:pt x="719" y="66"/>
                        <a:pt x="716" y="52"/>
                      </a:cubicBezTo>
                      <a:cubicBezTo>
                        <a:pt x="710" y="52"/>
                        <a:pt x="707" y="52"/>
                        <a:pt x="707" y="66"/>
                      </a:cubicBezTo>
                      <a:cubicBezTo>
                        <a:pt x="707" y="79"/>
                        <a:pt x="704" y="79"/>
                        <a:pt x="700" y="79"/>
                      </a:cubicBezTo>
                      <a:cubicBezTo>
                        <a:pt x="700" y="79"/>
                        <a:pt x="699" y="79"/>
                        <a:pt x="699" y="79"/>
                      </a:cubicBezTo>
                      <a:cubicBezTo>
                        <a:pt x="696" y="79"/>
                        <a:pt x="695" y="80"/>
                        <a:pt x="695" y="91"/>
                      </a:cubicBezTo>
                      <a:cubicBezTo>
                        <a:pt x="695" y="105"/>
                        <a:pt x="691" y="118"/>
                        <a:pt x="685" y="118"/>
                      </a:cubicBezTo>
                      <a:cubicBezTo>
                        <a:pt x="682" y="123"/>
                        <a:pt x="681" y="126"/>
                        <a:pt x="680" y="126"/>
                      </a:cubicBezTo>
                      <a:cubicBezTo>
                        <a:pt x="678" y="126"/>
                        <a:pt x="678" y="120"/>
                        <a:pt x="676" y="105"/>
                      </a:cubicBezTo>
                      <a:cubicBezTo>
                        <a:pt x="676" y="91"/>
                        <a:pt x="672" y="91"/>
                        <a:pt x="669" y="91"/>
                      </a:cubicBezTo>
                      <a:cubicBezTo>
                        <a:pt x="669" y="91"/>
                        <a:pt x="667" y="90"/>
                        <a:pt x="663" y="78"/>
                      </a:cubicBezTo>
                      <a:cubicBezTo>
                        <a:pt x="662" y="74"/>
                        <a:pt x="662" y="72"/>
                        <a:pt x="661" y="72"/>
                      </a:cubicBezTo>
                      <a:cubicBezTo>
                        <a:pt x="660" y="72"/>
                        <a:pt x="660" y="82"/>
                        <a:pt x="660" y="90"/>
                      </a:cubicBezTo>
                      <a:lnTo>
                        <a:pt x="660" y="117"/>
                      </a:lnTo>
                      <a:cubicBezTo>
                        <a:pt x="657" y="117"/>
                        <a:pt x="654" y="90"/>
                        <a:pt x="654" y="77"/>
                      </a:cubicBezTo>
                      <a:cubicBezTo>
                        <a:pt x="653" y="64"/>
                        <a:pt x="652" y="58"/>
                        <a:pt x="651" y="58"/>
                      </a:cubicBezTo>
                      <a:cubicBezTo>
                        <a:pt x="651" y="58"/>
                        <a:pt x="651" y="64"/>
                        <a:pt x="651" y="77"/>
                      </a:cubicBezTo>
                      <a:cubicBezTo>
                        <a:pt x="651" y="86"/>
                        <a:pt x="649" y="96"/>
                        <a:pt x="646" y="96"/>
                      </a:cubicBezTo>
                      <a:cubicBezTo>
                        <a:pt x="645" y="96"/>
                        <a:pt x="644" y="94"/>
                        <a:pt x="642" y="90"/>
                      </a:cubicBezTo>
                      <a:cubicBezTo>
                        <a:pt x="635" y="90"/>
                        <a:pt x="629" y="89"/>
                        <a:pt x="629" y="77"/>
                      </a:cubicBezTo>
                      <a:cubicBezTo>
                        <a:pt x="628" y="72"/>
                        <a:pt x="627" y="71"/>
                        <a:pt x="626" y="71"/>
                      </a:cubicBezTo>
                      <a:cubicBezTo>
                        <a:pt x="624" y="71"/>
                        <a:pt x="623" y="76"/>
                        <a:pt x="623" y="76"/>
                      </a:cubicBezTo>
                      <a:cubicBezTo>
                        <a:pt x="621" y="83"/>
                        <a:pt x="620" y="86"/>
                        <a:pt x="617" y="86"/>
                      </a:cubicBezTo>
                      <a:cubicBezTo>
                        <a:pt x="615" y="86"/>
                        <a:pt x="612" y="83"/>
                        <a:pt x="607" y="76"/>
                      </a:cubicBezTo>
                      <a:cubicBezTo>
                        <a:pt x="599" y="62"/>
                        <a:pt x="595" y="56"/>
                        <a:pt x="593" y="56"/>
                      </a:cubicBezTo>
                      <a:cubicBezTo>
                        <a:pt x="591" y="56"/>
                        <a:pt x="591" y="62"/>
                        <a:pt x="591" y="76"/>
                      </a:cubicBezTo>
                      <a:cubicBezTo>
                        <a:pt x="591" y="83"/>
                        <a:pt x="591" y="91"/>
                        <a:pt x="591" y="91"/>
                      </a:cubicBezTo>
                      <a:cubicBezTo>
                        <a:pt x="590" y="91"/>
                        <a:pt x="590" y="87"/>
                        <a:pt x="588" y="76"/>
                      </a:cubicBezTo>
                      <a:cubicBezTo>
                        <a:pt x="587" y="72"/>
                        <a:pt x="587" y="70"/>
                        <a:pt x="586" y="70"/>
                      </a:cubicBezTo>
                      <a:cubicBezTo>
                        <a:pt x="584" y="70"/>
                        <a:pt x="580" y="79"/>
                        <a:pt x="576" y="88"/>
                      </a:cubicBezTo>
                      <a:cubicBezTo>
                        <a:pt x="574" y="106"/>
                        <a:pt x="572" y="123"/>
                        <a:pt x="572" y="141"/>
                      </a:cubicBezTo>
                      <a:cubicBezTo>
                        <a:pt x="572" y="157"/>
                        <a:pt x="572" y="163"/>
                        <a:pt x="571" y="163"/>
                      </a:cubicBezTo>
                      <a:cubicBezTo>
                        <a:pt x="570" y="163"/>
                        <a:pt x="569" y="160"/>
                        <a:pt x="567" y="154"/>
                      </a:cubicBezTo>
                      <a:cubicBezTo>
                        <a:pt x="563" y="154"/>
                        <a:pt x="560" y="141"/>
                        <a:pt x="560" y="127"/>
                      </a:cubicBezTo>
                      <a:cubicBezTo>
                        <a:pt x="560" y="114"/>
                        <a:pt x="563" y="114"/>
                        <a:pt x="563" y="114"/>
                      </a:cubicBezTo>
                      <a:lnTo>
                        <a:pt x="567" y="114"/>
                      </a:lnTo>
                      <a:cubicBezTo>
                        <a:pt x="567" y="102"/>
                        <a:pt x="567" y="88"/>
                        <a:pt x="560" y="88"/>
                      </a:cubicBezTo>
                      <a:cubicBezTo>
                        <a:pt x="559" y="81"/>
                        <a:pt x="557" y="78"/>
                        <a:pt x="556" y="78"/>
                      </a:cubicBezTo>
                      <a:cubicBezTo>
                        <a:pt x="555" y="78"/>
                        <a:pt x="554" y="81"/>
                        <a:pt x="554" y="87"/>
                      </a:cubicBezTo>
                      <a:cubicBezTo>
                        <a:pt x="551" y="75"/>
                        <a:pt x="545" y="74"/>
                        <a:pt x="539" y="74"/>
                      </a:cubicBezTo>
                      <a:cubicBezTo>
                        <a:pt x="538" y="74"/>
                        <a:pt x="537" y="74"/>
                        <a:pt x="537" y="74"/>
                      </a:cubicBezTo>
                      <a:cubicBezTo>
                        <a:pt x="528" y="74"/>
                        <a:pt x="522" y="68"/>
                        <a:pt x="520" y="60"/>
                      </a:cubicBezTo>
                      <a:cubicBezTo>
                        <a:pt x="514" y="60"/>
                        <a:pt x="511" y="60"/>
                        <a:pt x="511" y="72"/>
                      </a:cubicBezTo>
                      <a:cubicBezTo>
                        <a:pt x="511" y="88"/>
                        <a:pt x="510" y="95"/>
                        <a:pt x="509" y="95"/>
                      </a:cubicBezTo>
                      <a:cubicBezTo>
                        <a:pt x="508" y="95"/>
                        <a:pt x="507" y="91"/>
                        <a:pt x="507" y="86"/>
                      </a:cubicBezTo>
                      <a:cubicBezTo>
                        <a:pt x="506" y="69"/>
                        <a:pt x="490" y="57"/>
                        <a:pt x="477" y="57"/>
                      </a:cubicBezTo>
                      <a:cubicBezTo>
                        <a:pt x="469" y="57"/>
                        <a:pt x="463" y="62"/>
                        <a:pt x="461" y="71"/>
                      </a:cubicBezTo>
                      <a:lnTo>
                        <a:pt x="455" y="71"/>
                      </a:lnTo>
                      <a:cubicBezTo>
                        <a:pt x="452" y="64"/>
                        <a:pt x="445" y="61"/>
                        <a:pt x="439" y="61"/>
                      </a:cubicBezTo>
                      <a:cubicBezTo>
                        <a:pt x="433" y="61"/>
                        <a:pt x="428" y="64"/>
                        <a:pt x="427" y="70"/>
                      </a:cubicBezTo>
                      <a:lnTo>
                        <a:pt x="418" y="70"/>
                      </a:lnTo>
                      <a:cubicBezTo>
                        <a:pt x="414" y="63"/>
                        <a:pt x="412" y="60"/>
                        <a:pt x="410" y="60"/>
                      </a:cubicBezTo>
                      <a:cubicBezTo>
                        <a:pt x="408" y="60"/>
                        <a:pt x="406" y="63"/>
                        <a:pt x="405" y="70"/>
                      </a:cubicBezTo>
                      <a:cubicBezTo>
                        <a:pt x="403" y="79"/>
                        <a:pt x="402" y="88"/>
                        <a:pt x="402" y="88"/>
                      </a:cubicBezTo>
                      <a:cubicBezTo>
                        <a:pt x="402" y="88"/>
                        <a:pt x="402" y="86"/>
                        <a:pt x="402" y="83"/>
                      </a:cubicBezTo>
                      <a:cubicBezTo>
                        <a:pt x="402" y="69"/>
                        <a:pt x="395" y="69"/>
                        <a:pt x="383" y="69"/>
                      </a:cubicBezTo>
                      <a:cubicBezTo>
                        <a:pt x="371" y="69"/>
                        <a:pt x="371" y="69"/>
                        <a:pt x="374" y="81"/>
                      </a:cubicBezTo>
                      <a:cubicBezTo>
                        <a:pt x="370" y="85"/>
                        <a:pt x="368" y="87"/>
                        <a:pt x="366" y="87"/>
                      </a:cubicBezTo>
                      <a:cubicBezTo>
                        <a:pt x="362" y="87"/>
                        <a:pt x="362" y="77"/>
                        <a:pt x="362" y="68"/>
                      </a:cubicBezTo>
                      <a:cubicBezTo>
                        <a:pt x="363" y="56"/>
                        <a:pt x="363" y="50"/>
                        <a:pt x="361" y="50"/>
                      </a:cubicBezTo>
                      <a:cubicBezTo>
                        <a:pt x="360" y="50"/>
                        <a:pt x="357" y="60"/>
                        <a:pt x="355" y="81"/>
                      </a:cubicBezTo>
                      <a:cubicBezTo>
                        <a:pt x="353" y="96"/>
                        <a:pt x="351" y="103"/>
                        <a:pt x="349" y="103"/>
                      </a:cubicBezTo>
                      <a:cubicBezTo>
                        <a:pt x="347" y="103"/>
                        <a:pt x="346" y="99"/>
                        <a:pt x="346" y="94"/>
                      </a:cubicBezTo>
                      <a:cubicBezTo>
                        <a:pt x="346" y="81"/>
                        <a:pt x="349" y="81"/>
                        <a:pt x="353" y="81"/>
                      </a:cubicBezTo>
                      <a:lnTo>
                        <a:pt x="353" y="54"/>
                      </a:lnTo>
                      <a:cubicBezTo>
                        <a:pt x="349" y="54"/>
                        <a:pt x="349" y="54"/>
                        <a:pt x="346" y="68"/>
                      </a:cubicBezTo>
                      <a:cubicBezTo>
                        <a:pt x="346" y="68"/>
                        <a:pt x="342" y="68"/>
                        <a:pt x="339" y="81"/>
                      </a:cubicBezTo>
                      <a:cubicBezTo>
                        <a:pt x="337" y="94"/>
                        <a:pt x="337" y="107"/>
                        <a:pt x="339" y="121"/>
                      </a:cubicBezTo>
                      <a:cubicBezTo>
                        <a:pt x="342" y="134"/>
                        <a:pt x="339" y="134"/>
                        <a:pt x="337" y="134"/>
                      </a:cubicBezTo>
                      <a:cubicBezTo>
                        <a:pt x="331" y="121"/>
                        <a:pt x="330" y="107"/>
                        <a:pt x="333" y="94"/>
                      </a:cubicBezTo>
                      <a:cubicBezTo>
                        <a:pt x="337" y="94"/>
                        <a:pt x="337" y="80"/>
                        <a:pt x="337" y="68"/>
                      </a:cubicBezTo>
                      <a:cubicBezTo>
                        <a:pt x="337" y="65"/>
                        <a:pt x="336" y="64"/>
                        <a:pt x="335" y="64"/>
                      </a:cubicBezTo>
                      <a:cubicBezTo>
                        <a:pt x="331" y="64"/>
                        <a:pt x="321" y="85"/>
                        <a:pt x="318" y="107"/>
                      </a:cubicBezTo>
                      <a:lnTo>
                        <a:pt x="318" y="94"/>
                      </a:lnTo>
                      <a:cubicBezTo>
                        <a:pt x="318" y="80"/>
                        <a:pt x="311" y="80"/>
                        <a:pt x="305" y="80"/>
                      </a:cubicBezTo>
                      <a:cubicBezTo>
                        <a:pt x="304" y="80"/>
                        <a:pt x="303" y="80"/>
                        <a:pt x="302" y="80"/>
                      </a:cubicBezTo>
                      <a:cubicBezTo>
                        <a:pt x="298" y="80"/>
                        <a:pt x="296" y="82"/>
                        <a:pt x="296" y="93"/>
                      </a:cubicBezTo>
                      <a:cubicBezTo>
                        <a:pt x="296" y="106"/>
                        <a:pt x="296" y="120"/>
                        <a:pt x="293" y="120"/>
                      </a:cubicBezTo>
                      <a:cubicBezTo>
                        <a:pt x="296" y="120"/>
                        <a:pt x="296" y="133"/>
                        <a:pt x="296" y="145"/>
                      </a:cubicBezTo>
                      <a:cubicBezTo>
                        <a:pt x="292" y="137"/>
                        <a:pt x="289" y="129"/>
                        <a:pt x="286" y="120"/>
                      </a:cubicBezTo>
                      <a:cubicBezTo>
                        <a:pt x="281" y="93"/>
                        <a:pt x="274" y="79"/>
                        <a:pt x="262" y="78"/>
                      </a:cubicBezTo>
                      <a:cubicBezTo>
                        <a:pt x="261" y="78"/>
                        <a:pt x="259" y="78"/>
                        <a:pt x="258" y="78"/>
                      </a:cubicBezTo>
                      <a:cubicBezTo>
                        <a:pt x="251" y="78"/>
                        <a:pt x="245" y="72"/>
                        <a:pt x="243" y="65"/>
                      </a:cubicBezTo>
                      <a:cubicBezTo>
                        <a:pt x="237" y="65"/>
                        <a:pt x="234" y="65"/>
                        <a:pt x="234" y="78"/>
                      </a:cubicBezTo>
                      <a:lnTo>
                        <a:pt x="228" y="77"/>
                      </a:lnTo>
                      <a:cubicBezTo>
                        <a:pt x="226" y="71"/>
                        <a:pt x="224" y="67"/>
                        <a:pt x="222" y="67"/>
                      </a:cubicBezTo>
                      <a:cubicBezTo>
                        <a:pt x="220" y="67"/>
                        <a:pt x="218" y="70"/>
                        <a:pt x="218" y="77"/>
                      </a:cubicBezTo>
                      <a:cubicBezTo>
                        <a:pt x="217" y="81"/>
                        <a:pt x="216" y="83"/>
                        <a:pt x="215" y="83"/>
                      </a:cubicBezTo>
                      <a:cubicBezTo>
                        <a:pt x="213" y="83"/>
                        <a:pt x="211" y="77"/>
                        <a:pt x="209" y="77"/>
                      </a:cubicBezTo>
                      <a:cubicBezTo>
                        <a:pt x="206" y="65"/>
                        <a:pt x="204" y="58"/>
                        <a:pt x="204" y="58"/>
                      </a:cubicBezTo>
                      <a:lnTo>
                        <a:pt x="204" y="58"/>
                      </a:lnTo>
                      <a:cubicBezTo>
                        <a:pt x="203" y="58"/>
                        <a:pt x="204" y="68"/>
                        <a:pt x="206" y="90"/>
                      </a:cubicBezTo>
                      <a:cubicBezTo>
                        <a:pt x="206" y="103"/>
                        <a:pt x="212" y="116"/>
                        <a:pt x="215" y="117"/>
                      </a:cubicBezTo>
                      <a:lnTo>
                        <a:pt x="225" y="117"/>
                      </a:lnTo>
                      <a:lnTo>
                        <a:pt x="215" y="130"/>
                      </a:lnTo>
                      <a:cubicBezTo>
                        <a:pt x="212" y="130"/>
                        <a:pt x="206" y="143"/>
                        <a:pt x="206" y="157"/>
                      </a:cubicBezTo>
                      <a:cubicBezTo>
                        <a:pt x="206" y="157"/>
                        <a:pt x="206" y="169"/>
                        <a:pt x="202" y="169"/>
                      </a:cubicBezTo>
                      <a:lnTo>
                        <a:pt x="202" y="143"/>
                      </a:lnTo>
                      <a:cubicBezTo>
                        <a:pt x="206" y="130"/>
                        <a:pt x="207" y="116"/>
                        <a:pt x="206" y="103"/>
                      </a:cubicBezTo>
                      <a:cubicBezTo>
                        <a:pt x="204" y="87"/>
                        <a:pt x="199" y="75"/>
                        <a:pt x="196" y="75"/>
                      </a:cubicBezTo>
                      <a:cubicBezTo>
                        <a:pt x="195" y="75"/>
                        <a:pt x="193" y="80"/>
                        <a:pt x="193" y="89"/>
                      </a:cubicBezTo>
                      <a:cubicBezTo>
                        <a:pt x="190" y="89"/>
                        <a:pt x="190" y="89"/>
                        <a:pt x="188" y="76"/>
                      </a:cubicBezTo>
                      <a:cubicBezTo>
                        <a:pt x="188" y="71"/>
                        <a:pt x="187" y="67"/>
                        <a:pt x="186" y="67"/>
                      </a:cubicBezTo>
                      <a:cubicBezTo>
                        <a:pt x="185" y="67"/>
                        <a:pt x="183" y="74"/>
                        <a:pt x="181" y="89"/>
                      </a:cubicBezTo>
                      <a:cubicBezTo>
                        <a:pt x="179" y="103"/>
                        <a:pt x="178" y="109"/>
                        <a:pt x="176" y="109"/>
                      </a:cubicBezTo>
                      <a:cubicBezTo>
                        <a:pt x="175" y="109"/>
                        <a:pt x="173" y="102"/>
                        <a:pt x="172" y="89"/>
                      </a:cubicBezTo>
                      <a:cubicBezTo>
                        <a:pt x="168" y="73"/>
                        <a:pt x="162" y="67"/>
                        <a:pt x="158" y="67"/>
                      </a:cubicBezTo>
                      <a:cubicBezTo>
                        <a:pt x="155" y="67"/>
                        <a:pt x="153" y="70"/>
                        <a:pt x="153" y="75"/>
                      </a:cubicBezTo>
                      <a:cubicBezTo>
                        <a:pt x="153" y="90"/>
                        <a:pt x="150" y="97"/>
                        <a:pt x="147" y="97"/>
                      </a:cubicBezTo>
                      <a:cubicBezTo>
                        <a:pt x="144" y="97"/>
                        <a:pt x="142" y="94"/>
                        <a:pt x="141" y="88"/>
                      </a:cubicBezTo>
                      <a:cubicBezTo>
                        <a:pt x="139" y="81"/>
                        <a:pt x="137" y="78"/>
                        <a:pt x="136" y="78"/>
                      </a:cubicBezTo>
                      <a:cubicBezTo>
                        <a:pt x="134" y="78"/>
                        <a:pt x="133" y="81"/>
                        <a:pt x="132" y="88"/>
                      </a:cubicBezTo>
                      <a:cubicBezTo>
                        <a:pt x="132" y="79"/>
                        <a:pt x="130" y="69"/>
                        <a:pt x="128" y="69"/>
                      </a:cubicBezTo>
                      <a:cubicBezTo>
                        <a:pt x="127" y="69"/>
                        <a:pt x="126" y="71"/>
                        <a:pt x="125" y="75"/>
                      </a:cubicBezTo>
                      <a:cubicBezTo>
                        <a:pt x="125" y="75"/>
                        <a:pt x="121" y="75"/>
                        <a:pt x="125" y="87"/>
                      </a:cubicBezTo>
                      <a:cubicBezTo>
                        <a:pt x="125" y="87"/>
                        <a:pt x="121" y="100"/>
                        <a:pt x="118" y="114"/>
                      </a:cubicBezTo>
                      <a:cubicBezTo>
                        <a:pt x="121" y="114"/>
                        <a:pt x="121" y="127"/>
                        <a:pt x="121" y="141"/>
                      </a:cubicBezTo>
                      <a:cubicBezTo>
                        <a:pt x="121" y="144"/>
                        <a:pt x="121" y="145"/>
                        <a:pt x="120" y="145"/>
                      </a:cubicBezTo>
                      <a:cubicBezTo>
                        <a:pt x="116" y="145"/>
                        <a:pt x="108" y="130"/>
                        <a:pt x="104" y="100"/>
                      </a:cubicBezTo>
                      <a:lnTo>
                        <a:pt x="97" y="74"/>
                      </a:lnTo>
                      <a:lnTo>
                        <a:pt x="97" y="100"/>
                      </a:lnTo>
                      <a:cubicBezTo>
                        <a:pt x="93" y="99"/>
                        <a:pt x="91" y="99"/>
                        <a:pt x="91" y="87"/>
                      </a:cubicBezTo>
                      <a:cubicBezTo>
                        <a:pt x="91" y="74"/>
                        <a:pt x="91" y="74"/>
                        <a:pt x="88" y="74"/>
                      </a:cubicBezTo>
                      <a:cubicBezTo>
                        <a:pt x="88" y="74"/>
                        <a:pt x="84" y="74"/>
                        <a:pt x="84" y="86"/>
                      </a:cubicBezTo>
                      <a:cubicBezTo>
                        <a:pt x="84" y="102"/>
                        <a:pt x="84" y="108"/>
                        <a:pt x="84" y="108"/>
                      </a:cubicBezTo>
                      <a:cubicBezTo>
                        <a:pt x="83" y="108"/>
                        <a:pt x="82" y="105"/>
                        <a:pt x="81" y="99"/>
                      </a:cubicBezTo>
                      <a:cubicBezTo>
                        <a:pt x="79" y="86"/>
                        <a:pt x="78" y="79"/>
                        <a:pt x="77" y="79"/>
                      </a:cubicBezTo>
                      <a:cubicBezTo>
                        <a:pt x="75" y="79"/>
                        <a:pt x="74" y="86"/>
                        <a:pt x="72" y="99"/>
                      </a:cubicBezTo>
                      <a:cubicBezTo>
                        <a:pt x="72" y="112"/>
                        <a:pt x="72" y="119"/>
                        <a:pt x="72" y="119"/>
                      </a:cubicBezTo>
                      <a:cubicBezTo>
                        <a:pt x="71" y="119"/>
                        <a:pt x="70" y="112"/>
                        <a:pt x="69" y="99"/>
                      </a:cubicBezTo>
                      <a:cubicBezTo>
                        <a:pt x="69" y="86"/>
                        <a:pt x="65" y="72"/>
                        <a:pt x="63" y="72"/>
                      </a:cubicBezTo>
                      <a:lnTo>
                        <a:pt x="63" y="86"/>
                      </a:lnTo>
                      <a:cubicBezTo>
                        <a:pt x="63" y="101"/>
                        <a:pt x="62" y="107"/>
                        <a:pt x="60" y="107"/>
                      </a:cubicBezTo>
                      <a:cubicBezTo>
                        <a:pt x="59" y="107"/>
                        <a:pt x="58" y="104"/>
                        <a:pt x="56" y="98"/>
                      </a:cubicBezTo>
                      <a:cubicBezTo>
                        <a:pt x="56" y="92"/>
                        <a:pt x="56" y="89"/>
                        <a:pt x="54" y="89"/>
                      </a:cubicBezTo>
                      <a:cubicBezTo>
                        <a:pt x="52" y="89"/>
                        <a:pt x="50" y="92"/>
                        <a:pt x="47" y="98"/>
                      </a:cubicBezTo>
                      <a:cubicBezTo>
                        <a:pt x="41" y="98"/>
                        <a:pt x="37" y="98"/>
                        <a:pt x="37" y="85"/>
                      </a:cubicBezTo>
                      <a:cubicBezTo>
                        <a:pt x="37" y="72"/>
                        <a:pt x="37" y="65"/>
                        <a:pt x="37" y="65"/>
                      </a:cubicBezTo>
                      <a:cubicBezTo>
                        <a:pt x="37" y="65"/>
                        <a:pt x="36" y="72"/>
                        <a:pt x="35" y="85"/>
                      </a:cubicBezTo>
                      <a:cubicBezTo>
                        <a:pt x="33" y="91"/>
                        <a:pt x="33" y="95"/>
                        <a:pt x="31" y="95"/>
                      </a:cubicBezTo>
                      <a:cubicBezTo>
                        <a:pt x="30" y="95"/>
                        <a:pt x="28" y="91"/>
                        <a:pt x="25" y="85"/>
                      </a:cubicBezTo>
                      <a:cubicBezTo>
                        <a:pt x="24" y="78"/>
                        <a:pt x="23" y="75"/>
                        <a:pt x="23" y="75"/>
                      </a:cubicBezTo>
                      <a:cubicBezTo>
                        <a:pt x="22" y="75"/>
                        <a:pt x="21" y="78"/>
                        <a:pt x="19" y="85"/>
                      </a:cubicBezTo>
                      <a:cubicBezTo>
                        <a:pt x="19" y="111"/>
                        <a:pt x="19" y="124"/>
                        <a:pt x="22" y="124"/>
                      </a:cubicBezTo>
                      <a:cubicBezTo>
                        <a:pt x="25" y="124"/>
                        <a:pt x="25" y="124"/>
                        <a:pt x="25" y="137"/>
                      </a:cubicBezTo>
                      <a:lnTo>
                        <a:pt x="19" y="137"/>
                      </a:lnTo>
                      <a:cubicBezTo>
                        <a:pt x="16" y="137"/>
                        <a:pt x="13" y="137"/>
                        <a:pt x="7" y="150"/>
                      </a:cubicBezTo>
                      <a:cubicBezTo>
                        <a:pt x="2" y="161"/>
                        <a:pt x="1" y="179"/>
                        <a:pt x="3" y="179"/>
                      </a:cubicBezTo>
                      <a:cubicBezTo>
                        <a:pt x="4" y="179"/>
                        <a:pt x="5" y="178"/>
                        <a:pt x="6" y="176"/>
                      </a:cubicBezTo>
                      <a:lnTo>
                        <a:pt x="9" y="189"/>
                      </a:lnTo>
                      <a:cubicBezTo>
                        <a:pt x="9" y="209"/>
                        <a:pt x="11" y="219"/>
                        <a:pt x="13" y="219"/>
                      </a:cubicBezTo>
                      <a:cubicBezTo>
                        <a:pt x="14" y="219"/>
                        <a:pt x="16" y="209"/>
                        <a:pt x="16" y="189"/>
                      </a:cubicBezTo>
                      <a:cubicBezTo>
                        <a:pt x="16" y="168"/>
                        <a:pt x="16" y="158"/>
                        <a:pt x="16" y="158"/>
                      </a:cubicBezTo>
                      <a:cubicBezTo>
                        <a:pt x="17" y="158"/>
                        <a:pt x="17" y="165"/>
                        <a:pt x="18" y="177"/>
                      </a:cubicBezTo>
                      <a:cubicBezTo>
                        <a:pt x="18" y="203"/>
                        <a:pt x="22" y="204"/>
                        <a:pt x="25" y="204"/>
                      </a:cubicBezTo>
                      <a:cubicBezTo>
                        <a:pt x="28" y="204"/>
                        <a:pt x="28" y="204"/>
                        <a:pt x="28" y="216"/>
                      </a:cubicBezTo>
                      <a:cubicBezTo>
                        <a:pt x="28" y="229"/>
                        <a:pt x="31" y="243"/>
                        <a:pt x="34" y="243"/>
                      </a:cubicBezTo>
                      <a:cubicBezTo>
                        <a:pt x="37" y="243"/>
                        <a:pt x="37" y="243"/>
                        <a:pt x="37" y="229"/>
                      </a:cubicBezTo>
                      <a:cubicBezTo>
                        <a:pt x="36" y="224"/>
                        <a:pt x="36" y="221"/>
                        <a:pt x="37" y="221"/>
                      </a:cubicBezTo>
                      <a:cubicBezTo>
                        <a:pt x="39" y="221"/>
                        <a:pt x="42" y="228"/>
                        <a:pt x="43" y="243"/>
                      </a:cubicBezTo>
                      <a:cubicBezTo>
                        <a:pt x="44" y="249"/>
                        <a:pt x="45" y="252"/>
                        <a:pt x="46" y="252"/>
                      </a:cubicBezTo>
                      <a:cubicBezTo>
                        <a:pt x="46" y="252"/>
                        <a:pt x="46" y="246"/>
                        <a:pt x="46" y="231"/>
                      </a:cubicBezTo>
                      <a:cubicBezTo>
                        <a:pt x="46" y="217"/>
                        <a:pt x="48" y="210"/>
                        <a:pt x="50" y="210"/>
                      </a:cubicBezTo>
                      <a:cubicBezTo>
                        <a:pt x="52" y="210"/>
                        <a:pt x="55" y="217"/>
                        <a:pt x="56" y="231"/>
                      </a:cubicBezTo>
                      <a:lnTo>
                        <a:pt x="62" y="231"/>
                      </a:lnTo>
                      <a:cubicBezTo>
                        <a:pt x="65" y="231"/>
                        <a:pt x="65" y="217"/>
                        <a:pt x="65" y="205"/>
                      </a:cubicBezTo>
                      <a:cubicBezTo>
                        <a:pt x="65" y="189"/>
                        <a:pt x="65" y="182"/>
                        <a:pt x="66" y="182"/>
                      </a:cubicBezTo>
                      <a:cubicBezTo>
                        <a:pt x="67" y="182"/>
                        <a:pt x="67" y="186"/>
                        <a:pt x="69" y="191"/>
                      </a:cubicBezTo>
                      <a:cubicBezTo>
                        <a:pt x="70" y="200"/>
                        <a:pt x="71" y="209"/>
                        <a:pt x="71" y="218"/>
                      </a:cubicBezTo>
                      <a:cubicBezTo>
                        <a:pt x="71" y="231"/>
                        <a:pt x="74" y="232"/>
                        <a:pt x="78" y="232"/>
                      </a:cubicBezTo>
                      <a:cubicBezTo>
                        <a:pt x="81" y="232"/>
                        <a:pt x="87" y="232"/>
                        <a:pt x="87" y="218"/>
                      </a:cubicBezTo>
                      <a:lnTo>
                        <a:pt x="87" y="232"/>
                      </a:lnTo>
                      <a:cubicBezTo>
                        <a:pt x="89" y="232"/>
                        <a:pt x="90" y="238"/>
                        <a:pt x="90" y="238"/>
                      </a:cubicBezTo>
                      <a:cubicBezTo>
                        <a:pt x="90" y="238"/>
                        <a:pt x="90" y="236"/>
                        <a:pt x="90" y="232"/>
                      </a:cubicBezTo>
                      <a:cubicBezTo>
                        <a:pt x="90" y="232"/>
                        <a:pt x="93" y="232"/>
                        <a:pt x="99" y="245"/>
                      </a:cubicBezTo>
                      <a:cubicBezTo>
                        <a:pt x="100" y="248"/>
                        <a:pt x="102" y="249"/>
                        <a:pt x="103" y="249"/>
                      </a:cubicBezTo>
                      <a:cubicBezTo>
                        <a:pt x="109" y="249"/>
                        <a:pt x="113" y="228"/>
                        <a:pt x="106" y="206"/>
                      </a:cubicBezTo>
                      <a:lnTo>
                        <a:pt x="109" y="206"/>
                      </a:lnTo>
                      <a:cubicBezTo>
                        <a:pt x="112" y="206"/>
                        <a:pt x="112" y="192"/>
                        <a:pt x="112" y="192"/>
                      </a:cubicBezTo>
                      <a:cubicBezTo>
                        <a:pt x="112" y="182"/>
                        <a:pt x="114" y="180"/>
                        <a:pt x="116" y="180"/>
                      </a:cubicBezTo>
                      <a:cubicBezTo>
                        <a:pt x="117" y="180"/>
                        <a:pt x="117" y="180"/>
                        <a:pt x="118" y="180"/>
                      </a:cubicBezTo>
                      <a:lnTo>
                        <a:pt x="118" y="206"/>
                      </a:lnTo>
                      <a:cubicBezTo>
                        <a:pt x="116" y="229"/>
                        <a:pt x="118" y="243"/>
                        <a:pt x="120" y="243"/>
                      </a:cubicBezTo>
                      <a:cubicBezTo>
                        <a:pt x="121" y="243"/>
                        <a:pt x="123" y="236"/>
                        <a:pt x="125" y="219"/>
                      </a:cubicBezTo>
                      <a:lnTo>
                        <a:pt x="125" y="233"/>
                      </a:lnTo>
                      <a:cubicBezTo>
                        <a:pt x="125" y="240"/>
                        <a:pt x="125" y="243"/>
                        <a:pt x="127" y="243"/>
                      </a:cubicBezTo>
                      <a:cubicBezTo>
                        <a:pt x="128" y="243"/>
                        <a:pt x="130" y="240"/>
                        <a:pt x="134" y="233"/>
                      </a:cubicBezTo>
                      <a:cubicBezTo>
                        <a:pt x="137" y="233"/>
                        <a:pt x="141" y="207"/>
                        <a:pt x="141" y="194"/>
                      </a:cubicBezTo>
                      <a:cubicBezTo>
                        <a:pt x="141" y="180"/>
                        <a:pt x="143" y="180"/>
                        <a:pt x="143" y="180"/>
                      </a:cubicBezTo>
                      <a:cubicBezTo>
                        <a:pt x="146" y="180"/>
                        <a:pt x="146" y="180"/>
                        <a:pt x="146" y="194"/>
                      </a:cubicBezTo>
                      <a:cubicBezTo>
                        <a:pt x="146" y="207"/>
                        <a:pt x="148" y="214"/>
                        <a:pt x="150" y="214"/>
                      </a:cubicBezTo>
                      <a:cubicBezTo>
                        <a:pt x="152" y="214"/>
                        <a:pt x="154" y="207"/>
                        <a:pt x="155" y="194"/>
                      </a:cubicBezTo>
                      <a:lnTo>
                        <a:pt x="155" y="207"/>
                      </a:lnTo>
                      <a:cubicBezTo>
                        <a:pt x="155" y="217"/>
                        <a:pt x="157" y="226"/>
                        <a:pt x="163" y="226"/>
                      </a:cubicBezTo>
                      <a:cubicBezTo>
                        <a:pt x="166" y="226"/>
                        <a:pt x="170" y="224"/>
                        <a:pt x="174" y="220"/>
                      </a:cubicBezTo>
                      <a:cubicBezTo>
                        <a:pt x="187" y="222"/>
                        <a:pt x="196" y="222"/>
                        <a:pt x="196" y="235"/>
                      </a:cubicBezTo>
                      <a:cubicBezTo>
                        <a:pt x="196" y="238"/>
                        <a:pt x="196" y="239"/>
                        <a:pt x="197" y="239"/>
                      </a:cubicBezTo>
                      <a:cubicBezTo>
                        <a:pt x="200" y="239"/>
                        <a:pt x="210" y="217"/>
                        <a:pt x="215" y="196"/>
                      </a:cubicBezTo>
                      <a:cubicBezTo>
                        <a:pt x="215" y="209"/>
                        <a:pt x="218" y="209"/>
                        <a:pt x="224" y="209"/>
                      </a:cubicBezTo>
                      <a:cubicBezTo>
                        <a:pt x="234" y="209"/>
                        <a:pt x="234" y="209"/>
                        <a:pt x="234" y="223"/>
                      </a:cubicBezTo>
                      <a:cubicBezTo>
                        <a:pt x="232" y="236"/>
                        <a:pt x="231" y="243"/>
                        <a:pt x="232" y="243"/>
                      </a:cubicBezTo>
                      <a:lnTo>
                        <a:pt x="232" y="243"/>
                      </a:lnTo>
                      <a:cubicBezTo>
                        <a:pt x="232" y="243"/>
                        <a:pt x="234" y="236"/>
                        <a:pt x="237" y="223"/>
                      </a:cubicBezTo>
                      <a:cubicBezTo>
                        <a:pt x="238" y="213"/>
                        <a:pt x="240" y="209"/>
                        <a:pt x="242" y="209"/>
                      </a:cubicBezTo>
                      <a:cubicBezTo>
                        <a:pt x="245" y="209"/>
                        <a:pt x="249" y="220"/>
                        <a:pt x="249" y="236"/>
                      </a:cubicBezTo>
                      <a:cubicBezTo>
                        <a:pt x="249" y="250"/>
                        <a:pt x="252" y="250"/>
                        <a:pt x="258" y="250"/>
                      </a:cubicBezTo>
                      <a:cubicBezTo>
                        <a:pt x="262" y="237"/>
                        <a:pt x="267" y="237"/>
                        <a:pt x="274" y="237"/>
                      </a:cubicBezTo>
                      <a:cubicBezTo>
                        <a:pt x="283" y="237"/>
                        <a:pt x="283" y="237"/>
                        <a:pt x="283" y="212"/>
                      </a:cubicBezTo>
                      <a:cubicBezTo>
                        <a:pt x="283" y="185"/>
                        <a:pt x="286" y="185"/>
                        <a:pt x="292" y="185"/>
                      </a:cubicBezTo>
                      <a:cubicBezTo>
                        <a:pt x="295" y="185"/>
                        <a:pt x="299" y="186"/>
                        <a:pt x="299" y="198"/>
                      </a:cubicBezTo>
                      <a:cubicBezTo>
                        <a:pt x="299" y="198"/>
                        <a:pt x="302" y="212"/>
                        <a:pt x="305" y="212"/>
                      </a:cubicBezTo>
                      <a:cubicBezTo>
                        <a:pt x="308" y="212"/>
                        <a:pt x="311" y="212"/>
                        <a:pt x="311" y="225"/>
                      </a:cubicBezTo>
                      <a:cubicBezTo>
                        <a:pt x="311" y="225"/>
                        <a:pt x="314" y="238"/>
                        <a:pt x="320" y="238"/>
                      </a:cubicBezTo>
                      <a:cubicBezTo>
                        <a:pt x="327" y="240"/>
                        <a:pt x="333" y="240"/>
                        <a:pt x="332" y="252"/>
                      </a:cubicBezTo>
                      <a:cubicBezTo>
                        <a:pt x="333" y="252"/>
                        <a:pt x="334" y="252"/>
                        <a:pt x="334" y="252"/>
                      </a:cubicBezTo>
                      <a:cubicBezTo>
                        <a:pt x="336" y="252"/>
                        <a:pt x="336" y="250"/>
                        <a:pt x="336" y="240"/>
                      </a:cubicBezTo>
                      <a:cubicBezTo>
                        <a:pt x="336" y="230"/>
                        <a:pt x="337" y="221"/>
                        <a:pt x="343" y="221"/>
                      </a:cubicBezTo>
                      <a:cubicBezTo>
                        <a:pt x="345" y="221"/>
                        <a:pt x="348" y="222"/>
                        <a:pt x="351" y="226"/>
                      </a:cubicBezTo>
                      <a:cubicBezTo>
                        <a:pt x="353" y="226"/>
                        <a:pt x="355" y="227"/>
                        <a:pt x="356" y="227"/>
                      </a:cubicBezTo>
                      <a:cubicBezTo>
                        <a:pt x="362" y="227"/>
                        <a:pt x="367" y="224"/>
                        <a:pt x="367" y="214"/>
                      </a:cubicBezTo>
                      <a:cubicBezTo>
                        <a:pt x="371" y="214"/>
                        <a:pt x="371" y="214"/>
                        <a:pt x="371" y="227"/>
                      </a:cubicBezTo>
                      <a:cubicBezTo>
                        <a:pt x="371" y="241"/>
                        <a:pt x="372" y="247"/>
                        <a:pt x="374" y="247"/>
                      </a:cubicBezTo>
                      <a:cubicBezTo>
                        <a:pt x="376" y="247"/>
                        <a:pt x="379" y="241"/>
                        <a:pt x="383" y="227"/>
                      </a:cubicBezTo>
                      <a:cubicBezTo>
                        <a:pt x="383" y="221"/>
                        <a:pt x="384" y="218"/>
                        <a:pt x="385" y="218"/>
                      </a:cubicBezTo>
                      <a:cubicBezTo>
                        <a:pt x="386" y="218"/>
                        <a:pt x="387" y="221"/>
                        <a:pt x="388" y="227"/>
                      </a:cubicBezTo>
                      <a:cubicBezTo>
                        <a:pt x="388" y="227"/>
                        <a:pt x="389" y="227"/>
                        <a:pt x="389" y="227"/>
                      </a:cubicBezTo>
                      <a:cubicBezTo>
                        <a:pt x="389" y="227"/>
                        <a:pt x="392" y="226"/>
                        <a:pt x="395" y="215"/>
                      </a:cubicBezTo>
                      <a:cubicBezTo>
                        <a:pt x="397" y="208"/>
                        <a:pt x="398" y="205"/>
                        <a:pt x="399" y="205"/>
                      </a:cubicBezTo>
                      <a:cubicBezTo>
                        <a:pt x="400" y="205"/>
                        <a:pt x="401" y="208"/>
                        <a:pt x="404" y="215"/>
                      </a:cubicBezTo>
                      <a:cubicBezTo>
                        <a:pt x="404" y="228"/>
                        <a:pt x="408" y="228"/>
                        <a:pt x="411" y="228"/>
                      </a:cubicBezTo>
                      <a:cubicBezTo>
                        <a:pt x="414" y="222"/>
                        <a:pt x="423" y="219"/>
                        <a:pt x="432" y="219"/>
                      </a:cubicBezTo>
                      <a:cubicBezTo>
                        <a:pt x="443" y="219"/>
                        <a:pt x="453" y="222"/>
                        <a:pt x="455" y="229"/>
                      </a:cubicBezTo>
                      <a:cubicBezTo>
                        <a:pt x="457" y="217"/>
                        <a:pt x="457" y="217"/>
                        <a:pt x="460" y="217"/>
                      </a:cubicBezTo>
                      <a:cubicBezTo>
                        <a:pt x="462" y="227"/>
                        <a:pt x="463" y="231"/>
                        <a:pt x="464" y="231"/>
                      </a:cubicBezTo>
                      <a:cubicBezTo>
                        <a:pt x="466" y="231"/>
                        <a:pt x="467" y="220"/>
                        <a:pt x="467" y="204"/>
                      </a:cubicBezTo>
                      <a:lnTo>
                        <a:pt x="460" y="204"/>
                      </a:lnTo>
                      <a:cubicBezTo>
                        <a:pt x="460" y="192"/>
                        <a:pt x="462" y="185"/>
                        <a:pt x="465" y="185"/>
                      </a:cubicBezTo>
                      <a:cubicBezTo>
                        <a:pt x="467" y="185"/>
                        <a:pt x="470" y="195"/>
                        <a:pt x="470" y="217"/>
                      </a:cubicBezTo>
                      <a:cubicBezTo>
                        <a:pt x="471" y="231"/>
                        <a:pt x="472" y="237"/>
                        <a:pt x="473" y="237"/>
                      </a:cubicBezTo>
                      <a:cubicBezTo>
                        <a:pt x="473" y="237"/>
                        <a:pt x="474" y="231"/>
                        <a:pt x="476" y="217"/>
                      </a:cubicBezTo>
                      <a:cubicBezTo>
                        <a:pt x="478" y="204"/>
                        <a:pt x="479" y="197"/>
                        <a:pt x="481" y="197"/>
                      </a:cubicBezTo>
                      <a:cubicBezTo>
                        <a:pt x="482" y="197"/>
                        <a:pt x="484" y="204"/>
                        <a:pt x="485" y="217"/>
                      </a:cubicBezTo>
                      <a:cubicBezTo>
                        <a:pt x="485" y="231"/>
                        <a:pt x="485" y="237"/>
                        <a:pt x="485" y="237"/>
                      </a:cubicBezTo>
                      <a:cubicBezTo>
                        <a:pt x="486" y="237"/>
                        <a:pt x="487" y="231"/>
                        <a:pt x="488" y="217"/>
                      </a:cubicBezTo>
                      <a:cubicBezTo>
                        <a:pt x="492" y="188"/>
                        <a:pt x="496" y="171"/>
                        <a:pt x="500" y="171"/>
                      </a:cubicBezTo>
                      <a:cubicBezTo>
                        <a:pt x="502" y="171"/>
                        <a:pt x="504" y="181"/>
                        <a:pt x="504" y="205"/>
                      </a:cubicBezTo>
                      <a:cubicBezTo>
                        <a:pt x="504" y="232"/>
                        <a:pt x="507" y="245"/>
                        <a:pt x="511" y="245"/>
                      </a:cubicBezTo>
                      <a:cubicBezTo>
                        <a:pt x="513" y="245"/>
                        <a:pt x="513" y="232"/>
                        <a:pt x="513" y="218"/>
                      </a:cubicBezTo>
                      <a:cubicBezTo>
                        <a:pt x="512" y="205"/>
                        <a:pt x="512" y="198"/>
                        <a:pt x="513" y="198"/>
                      </a:cubicBezTo>
                      <a:cubicBezTo>
                        <a:pt x="514" y="198"/>
                        <a:pt x="516" y="205"/>
                        <a:pt x="520" y="218"/>
                      </a:cubicBezTo>
                      <a:cubicBezTo>
                        <a:pt x="525" y="241"/>
                        <a:pt x="529" y="251"/>
                        <a:pt x="533" y="251"/>
                      </a:cubicBezTo>
                      <a:cubicBezTo>
                        <a:pt x="537" y="251"/>
                        <a:pt x="540" y="244"/>
                        <a:pt x="544" y="233"/>
                      </a:cubicBezTo>
                      <a:cubicBezTo>
                        <a:pt x="551" y="220"/>
                        <a:pt x="556" y="213"/>
                        <a:pt x="559" y="213"/>
                      </a:cubicBezTo>
                      <a:cubicBezTo>
                        <a:pt x="562" y="213"/>
                        <a:pt x="562" y="220"/>
                        <a:pt x="557" y="233"/>
                      </a:cubicBezTo>
                      <a:cubicBezTo>
                        <a:pt x="553" y="249"/>
                        <a:pt x="552" y="255"/>
                        <a:pt x="553" y="255"/>
                      </a:cubicBezTo>
                      <a:cubicBezTo>
                        <a:pt x="553" y="255"/>
                        <a:pt x="554" y="252"/>
                        <a:pt x="557" y="246"/>
                      </a:cubicBezTo>
                      <a:lnTo>
                        <a:pt x="572" y="246"/>
                      </a:lnTo>
                      <a:cubicBezTo>
                        <a:pt x="576" y="246"/>
                        <a:pt x="579" y="234"/>
                        <a:pt x="579" y="220"/>
                      </a:cubicBezTo>
                      <a:cubicBezTo>
                        <a:pt x="581" y="237"/>
                        <a:pt x="584" y="249"/>
                        <a:pt x="587" y="249"/>
                      </a:cubicBezTo>
                      <a:cubicBezTo>
                        <a:pt x="590" y="249"/>
                        <a:pt x="592" y="244"/>
                        <a:pt x="595" y="234"/>
                      </a:cubicBezTo>
                      <a:lnTo>
                        <a:pt x="600" y="234"/>
                      </a:lnTo>
                      <a:cubicBezTo>
                        <a:pt x="604" y="234"/>
                        <a:pt x="604" y="234"/>
                        <a:pt x="607" y="222"/>
                      </a:cubicBezTo>
                      <a:cubicBezTo>
                        <a:pt x="608" y="218"/>
                        <a:pt x="609" y="216"/>
                        <a:pt x="609" y="216"/>
                      </a:cubicBezTo>
                      <a:cubicBezTo>
                        <a:pt x="611" y="216"/>
                        <a:pt x="614" y="226"/>
                        <a:pt x="616" y="235"/>
                      </a:cubicBezTo>
                      <a:cubicBezTo>
                        <a:pt x="619" y="245"/>
                        <a:pt x="620" y="254"/>
                        <a:pt x="621" y="254"/>
                      </a:cubicBezTo>
                      <a:cubicBezTo>
                        <a:pt x="622" y="254"/>
                        <a:pt x="622" y="252"/>
                        <a:pt x="622" y="249"/>
                      </a:cubicBezTo>
                      <a:cubicBezTo>
                        <a:pt x="624" y="235"/>
                        <a:pt x="627" y="222"/>
                        <a:pt x="632" y="209"/>
                      </a:cubicBezTo>
                      <a:cubicBezTo>
                        <a:pt x="633" y="205"/>
                        <a:pt x="634" y="204"/>
                        <a:pt x="634" y="204"/>
                      </a:cubicBezTo>
                      <a:cubicBezTo>
                        <a:pt x="636" y="204"/>
                        <a:pt x="637" y="213"/>
                        <a:pt x="635" y="222"/>
                      </a:cubicBezTo>
                      <a:cubicBezTo>
                        <a:pt x="634" y="232"/>
                        <a:pt x="636" y="241"/>
                        <a:pt x="641" y="249"/>
                      </a:cubicBezTo>
                      <a:cubicBezTo>
                        <a:pt x="644" y="249"/>
                        <a:pt x="650" y="249"/>
                        <a:pt x="650" y="236"/>
                      </a:cubicBezTo>
                      <a:cubicBezTo>
                        <a:pt x="650" y="229"/>
                        <a:pt x="655" y="226"/>
                        <a:pt x="660" y="226"/>
                      </a:cubicBezTo>
                      <a:cubicBezTo>
                        <a:pt x="665" y="226"/>
                        <a:pt x="671" y="229"/>
                        <a:pt x="672" y="236"/>
                      </a:cubicBezTo>
                      <a:lnTo>
                        <a:pt x="678" y="236"/>
                      </a:lnTo>
                      <a:cubicBezTo>
                        <a:pt x="678" y="236"/>
                        <a:pt x="678" y="236"/>
                        <a:pt x="678" y="236"/>
                      </a:cubicBezTo>
                      <a:cubicBezTo>
                        <a:pt x="682" y="236"/>
                        <a:pt x="685" y="224"/>
                        <a:pt x="688" y="224"/>
                      </a:cubicBezTo>
                      <a:cubicBezTo>
                        <a:pt x="688" y="224"/>
                        <a:pt x="691" y="224"/>
                        <a:pt x="694" y="210"/>
                      </a:cubicBezTo>
                      <a:cubicBezTo>
                        <a:pt x="697" y="210"/>
                        <a:pt x="700" y="210"/>
                        <a:pt x="700" y="224"/>
                      </a:cubicBezTo>
                      <a:cubicBezTo>
                        <a:pt x="702" y="211"/>
                        <a:pt x="703" y="205"/>
                        <a:pt x="704" y="205"/>
                      </a:cubicBezTo>
                      <a:cubicBezTo>
                        <a:pt x="704" y="205"/>
                        <a:pt x="705" y="211"/>
                        <a:pt x="706" y="224"/>
                      </a:cubicBezTo>
                      <a:cubicBezTo>
                        <a:pt x="706" y="237"/>
                        <a:pt x="706" y="244"/>
                        <a:pt x="706" y="244"/>
                      </a:cubicBezTo>
                      <a:cubicBezTo>
                        <a:pt x="707" y="244"/>
                        <a:pt x="708" y="237"/>
                        <a:pt x="709" y="224"/>
                      </a:cubicBezTo>
                      <a:cubicBezTo>
                        <a:pt x="711" y="218"/>
                        <a:pt x="712" y="215"/>
                        <a:pt x="713" y="215"/>
                      </a:cubicBezTo>
                      <a:cubicBezTo>
                        <a:pt x="713" y="215"/>
                        <a:pt x="714" y="218"/>
                        <a:pt x="716" y="225"/>
                      </a:cubicBezTo>
                      <a:cubicBezTo>
                        <a:pt x="716" y="231"/>
                        <a:pt x="717" y="235"/>
                        <a:pt x="717" y="235"/>
                      </a:cubicBezTo>
                      <a:cubicBezTo>
                        <a:pt x="718" y="235"/>
                        <a:pt x="718" y="232"/>
                        <a:pt x="718" y="225"/>
                      </a:cubicBezTo>
                      <a:cubicBezTo>
                        <a:pt x="720" y="208"/>
                        <a:pt x="725" y="197"/>
                        <a:pt x="728" y="197"/>
                      </a:cubicBezTo>
                      <a:cubicBezTo>
                        <a:pt x="730" y="197"/>
                        <a:pt x="732" y="202"/>
                        <a:pt x="732" y="212"/>
                      </a:cubicBezTo>
                      <a:cubicBezTo>
                        <a:pt x="732" y="212"/>
                        <a:pt x="734" y="212"/>
                        <a:pt x="737" y="199"/>
                      </a:cubicBezTo>
                      <a:cubicBezTo>
                        <a:pt x="739" y="186"/>
                        <a:pt x="740" y="179"/>
                        <a:pt x="740" y="179"/>
                      </a:cubicBezTo>
                      <a:cubicBezTo>
                        <a:pt x="741" y="179"/>
                        <a:pt x="741" y="186"/>
                        <a:pt x="741" y="199"/>
                      </a:cubicBezTo>
                      <a:cubicBezTo>
                        <a:pt x="742" y="212"/>
                        <a:pt x="744" y="219"/>
                        <a:pt x="745" y="219"/>
                      </a:cubicBezTo>
                      <a:cubicBezTo>
                        <a:pt x="747" y="219"/>
                        <a:pt x="748" y="212"/>
                        <a:pt x="750" y="199"/>
                      </a:cubicBezTo>
                      <a:cubicBezTo>
                        <a:pt x="750" y="199"/>
                        <a:pt x="751" y="193"/>
                        <a:pt x="753" y="193"/>
                      </a:cubicBezTo>
                      <a:cubicBezTo>
                        <a:pt x="754" y="193"/>
                        <a:pt x="755" y="195"/>
                        <a:pt x="756" y="199"/>
                      </a:cubicBezTo>
                      <a:cubicBezTo>
                        <a:pt x="760" y="207"/>
                        <a:pt x="768" y="215"/>
                        <a:pt x="773" y="215"/>
                      </a:cubicBezTo>
                      <a:cubicBezTo>
                        <a:pt x="777" y="215"/>
                        <a:pt x="779" y="211"/>
                        <a:pt x="778" y="200"/>
                      </a:cubicBezTo>
                      <a:lnTo>
                        <a:pt x="784" y="200"/>
                      </a:lnTo>
                      <a:cubicBezTo>
                        <a:pt x="787" y="207"/>
                        <a:pt x="789" y="210"/>
                        <a:pt x="791" y="210"/>
                      </a:cubicBezTo>
                      <a:cubicBezTo>
                        <a:pt x="793" y="210"/>
                        <a:pt x="795" y="207"/>
                        <a:pt x="797" y="200"/>
                      </a:cubicBezTo>
                      <a:lnTo>
                        <a:pt x="800" y="188"/>
                      </a:lnTo>
                      <a:cubicBezTo>
                        <a:pt x="800" y="200"/>
                        <a:pt x="802" y="214"/>
                        <a:pt x="806" y="214"/>
                      </a:cubicBezTo>
                      <a:cubicBezTo>
                        <a:pt x="809" y="214"/>
                        <a:pt x="809" y="214"/>
                        <a:pt x="809" y="201"/>
                      </a:cubicBezTo>
                      <a:cubicBezTo>
                        <a:pt x="806" y="188"/>
                        <a:pt x="809" y="188"/>
                        <a:pt x="812" y="188"/>
                      </a:cubicBezTo>
                      <a:cubicBezTo>
                        <a:pt x="816" y="188"/>
                        <a:pt x="818" y="201"/>
                        <a:pt x="818" y="215"/>
                      </a:cubicBezTo>
                      <a:lnTo>
                        <a:pt x="821" y="215"/>
                      </a:lnTo>
                      <a:cubicBezTo>
                        <a:pt x="821" y="199"/>
                        <a:pt x="823" y="193"/>
                        <a:pt x="824" y="193"/>
                      </a:cubicBezTo>
                      <a:cubicBezTo>
                        <a:pt x="824" y="193"/>
                        <a:pt x="825" y="196"/>
                        <a:pt x="825" y="201"/>
                      </a:cubicBezTo>
                      <a:cubicBezTo>
                        <a:pt x="828" y="215"/>
                        <a:pt x="830" y="215"/>
                        <a:pt x="834" y="215"/>
                      </a:cubicBezTo>
                      <a:cubicBezTo>
                        <a:pt x="834" y="210"/>
                        <a:pt x="834" y="209"/>
                        <a:pt x="835" y="209"/>
                      </a:cubicBezTo>
                      <a:lnTo>
                        <a:pt x="835" y="209"/>
                      </a:lnTo>
                      <a:cubicBezTo>
                        <a:pt x="835" y="209"/>
                        <a:pt x="836" y="215"/>
                        <a:pt x="834" y="215"/>
                      </a:cubicBezTo>
                      <a:lnTo>
                        <a:pt x="834" y="228"/>
                      </a:lnTo>
                      <a:cubicBezTo>
                        <a:pt x="835" y="232"/>
                        <a:pt x="835" y="234"/>
                        <a:pt x="836" y="234"/>
                      </a:cubicBezTo>
                      <a:cubicBezTo>
                        <a:pt x="837" y="234"/>
                        <a:pt x="837" y="224"/>
                        <a:pt x="837" y="215"/>
                      </a:cubicBezTo>
                      <a:lnTo>
                        <a:pt x="843" y="215"/>
                      </a:lnTo>
                      <a:cubicBezTo>
                        <a:pt x="843" y="215"/>
                        <a:pt x="844" y="215"/>
                        <a:pt x="844" y="215"/>
                      </a:cubicBezTo>
                      <a:cubicBezTo>
                        <a:pt x="847" y="215"/>
                        <a:pt x="849" y="214"/>
                        <a:pt x="846" y="203"/>
                      </a:cubicBezTo>
                      <a:cubicBezTo>
                        <a:pt x="846" y="189"/>
                        <a:pt x="846" y="176"/>
                        <a:pt x="850" y="176"/>
                      </a:cubicBezTo>
                      <a:cubicBezTo>
                        <a:pt x="850" y="171"/>
                        <a:pt x="850" y="170"/>
                        <a:pt x="850" y="170"/>
                      </a:cubicBezTo>
                      <a:lnTo>
                        <a:pt x="850" y="170"/>
                      </a:lnTo>
                      <a:cubicBezTo>
                        <a:pt x="851" y="170"/>
                        <a:pt x="852" y="176"/>
                        <a:pt x="850" y="176"/>
                      </a:cubicBezTo>
                      <a:cubicBezTo>
                        <a:pt x="850" y="189"/>
                        <a:pt x="850" y="203"/>
                        <a:pt x="853" y="203"/>
                      </a:cubicBezTo>
                      <a:cubicBezTo>
                        <a:pt x="856" y="203"/>
                        <a:pt x="856" y="216"/>
                        <a:pt x="856" y="216"/>
                      </a:cubicBezTo>
                      <a:cubicBezTo>
                        <a:pt x="855" y="227"/>
                        <a:pt x="856" y="231"/>
                        <a:pt x="859" y="231"/>
                      </a:cubicBezTo>
                      <a:cubicBezTo>
                        <a:pt x="862" y="231"/>
                        <a:pt x="867" y="224"/>
                        <a:pt x="869" y="216"/>
                      </a:cubicBezTo>
                      <a:cubicBezTo>
                        <a:pt x="871" y="203"/>
                        <a:pt x="874" y="197"/>
                        <a:pt x="875" y="197"/>
                      </a:cubicBezTo>
                      <a:cubicBezTo>
                        <a:pt x="877" y="197"/>
                        <a:pt x="878" y="203"/>
                        <a:pt x="878" y="216"/>
                      </a:cubicBezTo>
                      <a:cubicBezTo>
                        <a:pt x="878" y="224"/>
                        <a:pt x="878" y="227"/>
                        <a:pt x="879" y="227"/>
                      </a:cubicBezTo>
                      <a:cubicBezTo>
                        <a:pt x="881" y="227"/>
                        <a:pt x="885" y="206"/>
                        <a:pt x="887" y="177"/>
                      </a:cubicBezTo>
                      <a:lnTo>
                        <a:pt x="890" y="137"/>
                      </a:lnTo>
                      <a:lnTo>
                        <a:pt x="890" y="177"/>
                      </a:lnTo>
                      <a:cubicBezTo>
                        <a:pt x="892" y="208"/>
                        <a:pt x="893" y="221"/>
                        <a:pt x="895" y="221"/>
                      </a:cubicBezTo>
                      <a:cubicBezTo>
                        <a:pt x="896" y="221"/>
                        <a:pt x="899" y="215"/>
                        <a:pt x="902" y="204"/>
                      </a:cubicBezTo>
                      <a:cubicBezTo>
                        <a:pt x="906" y="197"/>
                        <a:pt x="907" y="194"/>
                        <a:pt x="908" y="194"/>
                      </a:cubicBezTo>
                      <a:cubicBezTo>
                        <a:pt x="909" y="194"/>
                        <a:pt x="909" y="197"/>
                        <a:pt x="909" y="204"/>
                      </a:cubicBezTo>
                      <a:cubicBezTo>
                        <a:pt x="909" y="217"/>
                        <a:pt x="912" y="217"/>
                        <a:pt x="921" y="218"/>
                      </a:cubicBezTo>
                      <a:cubicBezTo>
                        <a:pt x="930" y="218"/>
                        <a:pt x="934" y="218"/>
                        <a:pt x="934" y="205"/>
                      </a:cubicBezTo>
                      <a:lnTo>
                        <a:pt x="939" y="205"/>
                      </a:lnTo>
                      <a:cubicBezTo>
                        <a:pt x="941" y="215"/>
                        <a:pt x="942" y="220"/>
                        <a:pt x="944" y="220"/>
                      </a:cubicBezTo>
                      <a:cubicBezTo>
                        <a:pt x="946" y="220"/>
                        <a:pt x="948" y="208"/>
                        <a:pt x="946" y="192"/>
                      </a:cubicBezTo>
                      <a:lnTo>
                        <a:pt x="953" y="192"/>
                      </a:lnTo>
                      <a:lnTo>
                        <a:pt x="953" y="206"/>
                      </a:lnTo>
                      <a:cubicBezTo>
                        <a:pt x="953" y="218"/>
                        <a:pt x="958" y="219"/>
                        <a:pt x="983" y="219"/>
                      </a:cubicBezTo>
                      <a:cubicBezTo>
                        <a:pt x="988" y="220"/>
                        <a:pt x="992" y="220"/>
                        <a:pt x="995" y="220"/>
                      </a:cubicBezTo>
                      <a:cubicBezTo>
                        <a:pt x="1012" y="220"/>
                        <a:pt x="1014" y="216"/>
                        <a:pt x="1014" y="195"/>
                      </a:cubicBezTo>
                      <a:cubicBezTo>
                        <a:pt x="1016" y="181"/>
                        <a:pt x="1018" y="175"/>
                        <a:pt x="1019" y="175"/>
                      </a:cubicBezTo>
                      <a:cubicBezTo>
                        <a:pt x="1020" y="175"/>
                        <a:pt x="1021" y="181"/>
                        <a:pt x="1021" y="195"/>
                      </a:cubicBezTo>
                      <a:cubicBezTo>
                        <a:pt x="1021" y="204"/>
                        <a:pt x="1022" y="213"/>
                        <a:pt x="1023" y="213"/>
                      </a:cubicBezTo>
                      <a:cubicBezTo>
                        <a:pt x="1023" y="213"/>
                        <a:pt x="1023" y="212"/>
                        <a:pt x="1023" y="208"/>
                      </a:cubicBezTo>
                      <a:cubicBezTo>
                        <a:pt x="1023" y="208"/>
                        <a:pt x="1030" y="208"/>
                        <a:pt x="1033" y="222"/>
                      </a:cubicBezTo>
                      <a:cubicBezTo>
                        <a:pt x="1037" y="233"/>
                        <a:pt x="1040" y="237"/>
                        <a:pt x="1042" y="237"/>
                      </a:cubicBezTo>
                      <a:cubicBezTo>
                        <a:pt x="1045" y="237"/>
                        <a:pt x="1046" y="229"/>
                        <a:pt x="1046" y="222"/>
                      </a:cubicBezTo>
                      <a:cubicBezTo>
                        <a:pt x="1044" y="210"/>
                        <a:pt x="1044" y="206"/>
                        <a:pt x="1045" y="206"/>
                      </a:cubicBezTo>
                      <a:lnTo>
                        <a:pt x="1045" y="206"/>
                      </a:lnTo>
                      <a:cubicBezTo>
                        <a:pt x="1045" y="206"/>
                        <a:pt x="1047" y="214"/>
                        <a:pt x="1049" y="222"/>
                      </a:cubicBezTo>
                      <a:cubicBezTo>
                        <a:pt x="1051" y="231"/>
                        <a:pt x="1053" y="241"/>
                        <a:pt x="1054" y="241"/>
                      </a:cubicBezTo>
                      <a:cubicBezTo>
                        <a:pt x="1054" y="241"/>
                        <a:pt x="1055" y="239"/>
                        <a:pt x="1055" y="235"/>
                      </a:cubicBezTo>
                      <a:cubicBezTo>
                        <a:pt x="1057" y="227"/>
                        <a:pt x="1064" y="220"/>
                        <a:pt x="1069" y="220"/>
                      </a:cubicBezTo>
                      <a:cubicBezTo>
                        <a:pt x="1074" y="220"/>
                        <a:pt x="1077" y="224"/>
                        <a:pt x="1077" y="236"/>
                      </a:cubicBezTo>
                      <a:lnTo>
                        <a:pt x="1083" y="236"/>
                      </a:lnTo>
                      <a:cubicBezTo>
                        <a:pt x="1083" y="223"/>
                        <a:pt x="1090" y="223"/>
                        <a:pt x="1095" y="223"/>
                      </a:cubicBezTo>
                      <a:cubicBezTo>
                        <a:pt x="1102" y="224"/>
                        <a:pt x="1104" y="224"/>
                        <a:pt x="1104" y="236"/>
                      </a:cubicBezTo>
                      <a:cubicBezTo>
                        <a:pt x="1103" y="243"/>
                        <a:pt x="1103" y="246"/>
                        <a:pt x="1104" y="246"/>
                      </a:cubicBezTo>
                      <a:cubicBezTo>
                        <a:pt x="1105" y="246"/>
                        <a:pt x="1108" y="243"/>
                        <a:pt x="1111" y="237"/>
                      </a:cubicBezTo>
                      <a:cubicBezTo>
                        <a:pt x="1114" y="237"/>
                        <a:pt x="1118" y="210"/>
                        <a:pt x="1120" y="210"/>
                      </a:cubicBezTo>
                      <a:cubicBezTo>
                        <a:pt x="1120" y="197"/>
                        <a:pt x="1123" y="185"/>
                        <a:pt x="1127" y="185"/>
                      </a:cubicBezTo>
                      <a:lnTo>
                        <a:pt x="1127" y="198"/>
                      </a:lnTo>
                      <a:lnTo>
                        <a:pt x="1127" y="224"/>
                      </a:lnTo>
                      <a:cubicBezTo>
                        <a:pt x="1130" y="224"/>
                        <a:pt x="1132" y="224"/>
                        <a:pt x="1132" y="212"/>
                      </a:cubicBezTo>
                      <a:cubicBezTo>
                        <a:pt x="1136" y="224"/>
                        <a:pt x="1139" y="225"/>
                        <a:pt x="1146" y="225"/>
                      </a:cubicBezTo>
                      <a:cubicBezTo>
                        <a:pt x="1151" y="225"/>
                        <a:pt x="1158" y="225"/>
                        <a:pt x="1160" y="212"/>
                      </a:cubicBezTo>
                      <a:cubicBezTo>
                        <a:pt x="1162" y="225"/>
                        <a:pt x="1168" y="232"/>
                        <a:pt x="1173" y="232"/>
                      </a:cubicBezTo>
                      <a:cubicBezTo>
                        <a:pt x="1179" y="232"/>
                        <a:pt x="1184" y="226"/>
                        <a:pt x="1186" y="213"/>
                      </a:cubicBezTo>
                      <a:cubicBezTo>
                        <a:pt x="1186" y="206"/>
                        <a:pt x="1187" y="203"/>
                        <a:pt x="1188" y="203"/>
                      </a:cubicBezTo>
                      <a:cubicBezTo>
                        <a:pt x="1189" y="203"/>
                        <a:pt x="1190" y="206"/>
                        <a:pt x="1192" y="213"/>
                      </a:cubicBezTo>
                      <a:cubicBezTo>
                        <a:pt x="1193" y="219"/>
                        <a:pt x="1194" y="223"/>
                        <a:pt x="1195" y="223"/>
                      </a:cubicBezTo>
                      <a:cubicBezTo>
                        <a:pt x="1196" y="223"/>
                        <a:pt x="1197" y="219"/>
                        <a:pt x="1198" y="213"/>
                      </a:cubicBezTo>
                      <a:cubicBezTo>
                        <a:pt x="1199" y="209"/>
                        <a:pt x="1200" y="208"/>
                        <a:pt x="1201" y="208"/>
                      </a:cubicBezTo>
                      <a:cubicBezTo>
                        <a:pt x="1203" y="208"/>
                        <a:pt x="1205" y="217"/>
                        <a:pt x="1207" y="226"/>
                      </a:cubicBezTo>
                      <a:cubicBezTo>
                        <a:pt x="1209" y="242"/>
                        <a:pt x="1211" y="248"/>
                        <a:pt x="1213" y="248"/>
                      </a:cubicBezTo>
                      <a:cubicBezTo>
                        <a:pt x="1214" y="248"/>
                        <a:pt x="1215" y="245"/>
                        <a:pt x="1216" y="240"/>
                      </a:cubicBezTo>
                      <a:cubicBezTo>
                        <a:pt x="1223" y="227"/>
                        <a:pt x="1230" y="227"/>
                        <a:pt x="1233" y="227"/>
                      </a:cubicBezTo>
                      <a:cubicBezTo>
                        <a:pt x="1241" y="214"/>
                        <a:pt x="1244" y="215"/>
                        <a:pt x="1243" y="201"/>
                      </a:cubicBezTo>
                      <a:cubicBezTo>
                        <a:pt x="1244" y="192"/>
                        <a:pt x="1247" y="183"/>
                        <a:pt x="1250" y="175"/>
                      </a:cubicBezTo>
                      <a:cubicBezTo>
                        <a:pt x="1253" y="170"/>
                        <a:pt x="1255" y="169"/>
                        <a:pt x="1256" y="169"/>
                      </a:cubicBezTo>
                      <a:cubicBezTo>
                        <a:pt x="1258" y="169"/>
                        <a:pt x="1257" y="175"/>
                        <a:pt x="1254" y="175"/>
                      </a:cubicBezTo>
                      <a:cubicBezTo>
                        <a:pt x="1244" y="188"/>
                        <a:pt x="1249" y="188"/>
                        <a:pt x="1250" y="201"/>
                      </a:cubicBezTo>
                      <a:cubicBezTo>
                        <a:pt x="1251" y="215"/>
                        <a:pt x="1258" y="215"/>
                        <a:pt x="1261" y="215"/>
                      </a:cubicBezTo>
                      <a:lnTo>
                        <a:pt x="1275" y="215"/>
                      </a:lnTo>
                      <a:cubicBezTo>
                        <a:pt x="1278" y="222"/>
                        <a:pt x="1280" y="225"/>
                        <a:pt x="1282" y="225"/>
                      </a:cubicBezTo>
                      <a:cubicBezTo>
                        <a:pt x="1284" y="225"/>
                        <a:pt x="1286" y="222"/>
                        <a:pt x="1288" y="216"/>
                      </a:cubicBezTo>
                      <a:cubicBezTo>
                        <a:pt x="1290" y="210"/>
                        <a:pt x="1291" y="206"/>
                        <a:pt x="1293" y="203"/>
                      </a:cubicBezTo>
                      <a:lnTo>
                        <a:pt x="1293" y="203"/>
                      </a:lnTo>
                      <a:cubicBezTo>
                        <a:pt x="1290" y="216"/>
                        <a:pt x="1298" y="223"/>
                        <a:pt x="1308" y="223"/>
                      </a:cubicBezTo>
                      <a:cubicBezTo>
                        <a:pt x="1317" y="223"/>
                        <a:pt x="1329" y="217"/>
                        <a:pt x="1338" y="205"/>
                      </a:cubicBezTo>
                      <a:lnTo>
                        <a:pt x="1338" y="205"/>
                      </a:lnTo>
                      <a:cubicBezTo>
                        <a:pt x="1336" y="208"/>
                        <a:pt x="1334" y="213"/>
                        <a:pt x="1332" y="217"/>
                      </a:cubicBezTo>
                      <a:cubicBezTo>
                        <a:pt x="1325" y="231"/>
                        <a:pt x="1329" y="231"/>
                        <a:pt x="1335" y="231"/>
                      </a:cubicBezTo>
                      <a:cubicBezTo>
                        <a:pt x="1337" y="231"/>
                        <a:pt x="1356" y="218"/>
                        <a:pt x="1367" y="218"/>
                      </a:cubicBezTo>
                      <a:cubicBezTo>
                        <a:pt x="1367" y="218"/>
                        <a:pt x="1367" y="218"/>
                        <a:pt x="1368" y="218"/>
                      </a:cubicBezTo>
                      <a:cubicBezTo>
                        <a:pt x="1370" y="219"/>
                        <a:pt x="1372" y="219"/>
                        <a:pt x="1374" y="219"/>
                      </a:cubicBezTo>
                      <a:cubicBezTo>
                        <a:pt x="1384" y="219"/>
                        <a:pt x="1395" y="214"/>
                        <a:pt x="1400" y="205"/>
                      </a:cubicBezTo>
                      <a:lnTo>
                        <a:pt x="1400" y="205"/>
                      </a:lnTo>
                      <a:cubicBezTo>
                        <a:pt x="1404" y="206"/>
                        <a:pt x="1404" y="206"/>
                        <a:pt x="1395" y="218"/>
                      </a:cubicBezTo>
                      <a:cubicBezTo>
                        <a:pt x="1381" y="232"/>
                        <a:pt x="1385" y="232"/>
                        <a:pt x="1388" y="232"/>
                      </a:cubicBezTo>
                      <a:cubicBezTo>
                        <a:pt x="1390" y="232"/>
                        <a:pt x="1400" y="219"/>
                        <a:pt x="1410" y="206"/>
                      </a:cubicBezTo>
                      <a:cubicBezTo>
                        <a:pt x="1415" y="199"/>
                        <a:pt x="1419" y="196"/>
                        <a:pt x="1421" y="196"/>
                      </a:cubicBezTo>
                      <a:cubicBezTo>
                        <a:pt x="1423" y="196"/>
                        <a:pt x="1423" y="199"/>
                        <a:pt x="1422" y="206"/>
                      </a:cubicBezTo>
                      <a:cubicBezTo>
                        <a:pt x="1420" y="213"/>
                        <a:pt x="1421" y="216"/>
                        <a:pt x="1425" y="216"/>
                      </a:cubicBezTo>
                      <a:cubicBezTo>
                        <a:pt x="1426" y="216"/>
                        <a:pt x="1427" y="216"/>
                        <a:pt x="1427" y="216"/>
                      </a:cubicBezTo>
                      <a:cubicBezTo>
                        <a:pt x="1428" y="219"/>
                        <a:pt x="1430" y="220"/>
                        <a:pt x="1432" y="220"/>
                      </a:cubicBezTo>
                      <a:cubicBezTo>
                        <a:pt x="1434" y="220"/>
                        <a:pt x="1435" y="220"/>
                        <a:pt x="1437" y="219"/>
                      </a:cubicBezTo>
                      <a:lnTo>
                        <a:pt x="1437" y="219"/>
                      </a:lnTo>
                      <a:cubicBezTo>
                        <a:pt x="1438" y="223"/>
                        <a:pt x="1438" y="226"/>
                        <a:pt x="1427" y="238"/>
                      </a:cubicBezTo>
                      <a:cubicBezTo>
                        <a:pt x="1419" y="250"/>
                        <a:pt x="1411" y="262"/>
                        <a:pt x="1416" y="262"/>
                      </a:cubicBezTo>
                      <a:cubicBezTo>
                        <a:pt x="1418" y="262"/>
                        <a:pt x="1422" y="260"/>
                        <a:pt x="1429" y="255"/>
                      </a:cubicBezTo>
                      <a:lnTo>
                        <a:pt x="1429" y="255"/>
                      </a:lnTo>
                      <a:cubicBezTo>
                        <a:pt x="1429" y="259"/>
                        <a:pt x="1429" y="259"/>
                        <a:pt x="1418" y="270"/>
                      </a:cubicBezTo>
                      <a:cubicBezTo>
                        <a:pt x="1411" y="279"/>
                        <a:pt x="1404" y="286"/>
                        <a:pt x="1405" y="286"/>
                      </a:cubicBezTo>
                      <a:cubicBezTo>
                        <a:pt x="1406" y="286"/>
                        <a:pt x="1409" y="283"/>
                        <a:pt x="1418" y="277"/>
                      </a:cubicBezTo>
                      <a:cubicBezTo>
                        <a:pt x="1420" y="276"/>
                        <a:pt x="1422" y="276"/>
                        <a:pt x="1424" y="276"/>
                      </a:cubicBezTo>
                      <a:cubicBezTo>
                        <a:pt x="1432" y="276"/>
                        <a:pt x="1431" y="285"/>
                        <a:pt x="1422" y="299"/>
                      </a:cubicBezTo>
                      <a:cubicBezTo>
                        <a:pt x="1422" y="300"/>
                        <a:pt x="1422" y="302"/>
                        <a:pt x="1424" y="302"/>
                      </a:cubicBezTo>
                      <a:cubicBezTo>
                        <a:pt x="1425" y="302"/>
                        <a:pt x="1428" y="300"/>
                        <a:pt x="1434" y="296"/>
                      </a:cubicBezTo>
                      <a:lnTo>
                        <a:pt x="1446" y="287"/>
                      </a:lnTo>
                      <a:lnTo>
                        <a:pt x="1446" y="287"/>
                      </a:lnTo>
                      <a:cubicBezTo>
                        <a:pt x="1433" y="298"/>
                        <a:pt x="1428" y="304"/>
                        <a:pt x="1429" y="304"/>
                      </a:cubicBezTo>
                      <a:cubicBezTo>
                        <a:pt x="1430" y="304"/>
                        <a:pt x="1436" y="300"/>
                        <a:pt x="1447" y="293"/>
                      </a:cubicBezTo>
                      <a:cubicBezTo>
                        <a:pt x="1452" y="290"/>
                        <a:pt x="1455" y="288"/>
                        <a:pt x="1456" y="288"/>
                      </a:cubicBezTo>
                      <a:cubicBezTo>
                        <a:pt x="1457" y="288"/>
                        <a:pt x="1455" y="291"/>
                        <a:pt x="1447" y="297"/>
                      </a:cubicBezTo>
                      <a:cubicBezTo>
                        <a:pt x="1436" y="309"/>
                        <a:pt x="1436" y="312"/>
                        <a:pt x="1436" y="312"/>
                      </a:cubicBezTo>
                      <a:cubicBezTo>
                        <a:pt x="1436" y="315"/>
                        <a:pt x="1451" y="324"/>
                        <a:pt x="1453" y="342"/>
                      </a:cubicBezTo>
                      <a:cubicBezTo>
                        <a:pt x="1456" y="365"/>
                        <a:pt x="1457" y="376"/>
                        <a:pt x="1466" y="376"/>
                      </a:cubicBezTo>
                      <a:cubicBezTo>
                        <a:pt x="1467" y="376"/>
                        <a:pt x="1469" y="376"/>
                        <a:pt x="1471" y="375"/>
                      </a:cubicBezTo>
                      <a:cubicBezTo>
                        <a:pt x="1474" y="375"/>
                        <a:pt x="1477" y="375"/>
                        <a:pt x="1478" y="375"/>
                      </a:cubicBezTo>
                      <a:cubicBezTo>
                        <a:pt x="1482" y="375"/>
                        <a:pt x="1480" y="376"/>
                        <a:pt x="1472" y="382"/>
                      </a:cubicBezTo>
                      <a:cubicBezTo>
                        <a:pt x="1460" y="390"/>
                        <a:pt x="1460" y="393"/>
                        <a:pt x="1460" y="397"/>
                      </a:cubicBezTo>
                      <a:cubicBezTo>
                        <a:pt x="1461" y="400"/>
                        <a:pt x="1461" y="403"/>
                        <a:pt x="1449" y="407"/>
                      </a:cubicBezTo>
                      <a:cubicBezTo>
                        <a:pt x="1461" y="407"/>
                        <a:pt x="1461" y="407"/>
                        <a:pt x="1462" y="410"/>
                      </a:cubicBezTo>
                      <a:cubicBezTo>
                        <a:pt x="1449" y="413"/>
                        <a:pt x="1450" y="417"/>
                        <a:pt x="1463" y="417"/>
                      </a:cubicBezTo>
                      <a:cubicBezTo>
                        <a:pt x="1472" y="416"/>
                        <a:pt x="1477" y="416"/>
                        <a:pt x="1480" y="416"/>
                      </a:cubicBezTo>
                      <a:cubicBezTo>
                        <a:pt x="1486" y="416"/>
                        <a:pt x="1480" y="417"/>
                        <a:pt x="1463" y="420"/>
                      </a:cubicBezTo>
                      <a:cubicBezTo>
                        <a:pt x="1452" y="423"/>
                        <a:pt x="1443" y="431"/>
                        <a:pt x="1446" y="431"/>
                      </a:cubicBezTo>
                      <a:cubicBezTo>
                        <a:pt x="1447" y="431"/>
                        <a:pt x="1448" y="430"/>
                        <a:pt x="1451" y="429"/>
                      </a:cubicBezTo>
                      <a:cubicBezTo>
                        <a:pt x="1452" y="429"/>
                        <a:pt x="1454" y="429"/>
                        <a:pt x="1455" y="429"/>
                      </a:cubicBezTo>
                      <a:cubicBezTo>
                        <a:pt x="1465" y="429"/>
                        <a:pt x="1467" y="435"/>
                        <a:pt x="1478" y="435"/>
                      </a:cubicBezTo>
                      <a:cubicBezTo>
                        <a:pt x="1479" y="438"/>
                        <a:pt x="1479" y="441"/>
                        <a:pt x="1466" y="444"/>
                      </a:cubicBezTo>
                      <a:cubicBezTo>
                        <a:pt x="1453" y="448"/>
                        <a:pt x="1469" y="462"/>
                        <a:pt x="1482" y="463"/>
                      </a:cubicBezTo>
                      <a:cubicBezTo>
                        <a:pt x="1485" y="462"/>
                        <a:pt x="1487" y="462"/>
                        <a:pt x="1489" y="462"/>
                      </a:cubicBezTo>
                      <a:cubicBezTo>
                        <a:pt x="1494" y="462"/>
                        <a:pt x="1493" y="464"/>
                        <a:pt x="1482" y="466"/>
                      </a:cubicBezTo>
                      <a:cubicBezTo>
                        <a:pt x="1469" y="468"/>
                        <a:pt x="1470" y="471"/>
                        <a:pt x="1470" y="474"/>
                      </a:cubicBezTo>
                      <a:cubicBezTo>
                        <a:pt x="1483" y="475"/>
                        <a:pt x="1470" y="477"/>
                        <a:pt x="1458" y="480"/>
                      </a:cubicBezTo>
                      <a:cubicBezTo>
                        <a:pt x="1455" y="479"/>
                        <a:pt x="1453" y="479"/>
                        <a:pt x="1452" y="479"/>
                      </a:cubicBezTo>
                      <a:cubicBezTo>
                        <a:pt x="1444" y="479"/>
                        <a:pt x="1444" y="482"/>
                        <a:pt x="1445" y="487"/>
                      </a:cubicBezTo>
                      <a:cubicBezTo>
                        <a:pt x="1459" y="489"/>
                        <a:pt x="1460" y="501"/>
                        <a:pt x="1461" y="510"/>
                      </a:cubicBezTo>
                      <a:cubicBezTo>
                        <a:pt x="1463" y="526"/>
                        <a:pt x="1477" y="527"/>
                        <a:pt x="1503" y="529"/>
                      </a:cubicBezTo>
                      <a:lnTo>
                        <a:pt x="1529" y="528"/>
                      </a:lnTo>
                      <a:lnTo>
                        <a:pt x="1503" y="532"/>
                      </a:lnTo>
                      <a:cubicBezTo>
                        <a:pt x="1490" y="533"/>
                        <a:pt x="1464" y="541"/>
                        <a:pt x="1464" y="541"/>
                      </a:cubicBezTo>
                      <a:cubicBezTo>
                        <a:pt x="1465" y="543"/>
                        <a:pt x="1467" y="543"/>
                        <a:pt x="1470" y="543"/>
                      </a:cubicBezTo>
                      <a:cubicBezTo>
                        <a:pt x="1475" y="543"/>
                        <a:pt x="1483" y="542"/>
                        <a:pt x="1491" y="540"/>
                      </a:cubicBezTo>
                      <a:cubicBezTo>
                        <a:pt x="1494" y="540"/>
                        <a:pt x="1496" y="540"/>
                        <a:pt x="1498" y="540"/>
                      </a:cubicBezTo>
                      <a:cubicBezTo>
                        <a:pt x="1504" y="540"/>
                        <a:pt x="1502" y="543"/>
                        <a:pt x="1492" y="549"/>
                      </a:cubicBezTo>
                      <a:cubicBezTo>
                        <a:pt x="1480" y="558"/>
                        <a:pt x="1480" y="560"/>
                        <a:pt x="1493" y="562"/>
                      </a:cubicBezTo>
                      <a:cubicBezTo>
                        <a:pt x="1495" y="565"/>
                        <a:pt x="1495" y="568"/>
                        <a:pt x="1482" y="573"/>
                      </a:cubicBezTo>
                      <a:cubicBezTo>
                        <a:pt x="1482" y="575"/>
                        <a:pt x="1482" y="575"/>
                        <a:pt x="1484" y="575"/>
                      </a:cubicBezTo>
                      <a:cubicBezTo>
                        <a:pt x="1486" y="575"/>
                        <a:pt x="1490" y="575"/>
                        <a:pt x="1496" y="574"/>
                      </a:cubicBezTo>
                      <a:cubicBezTo>
                        <a:pt x="1498" y="573"/>
                        <a:pt x="1500" y="573"/>
                        <a:pt x="1502" y="573"/>
                      </a:cubicBezTo>
                      <a:cubicBezTo>
                        <a:pt x="1508" y="573"/>
                        <a:pt x="1506" y="576"/>
                        <a:pt x="1496" y="581"/>
                      </a:cubicBezTo>
                      <a:cubicBezTo>
                        <a:pt x="1471" y="587"/>
                        <a:pt x="1471" y="595"/>
                        <a:pt x="1482" y="595"/>
                      </a:cubicBezTo>
                      <a:cubicBezTo>
                        <a:pt x="1483" y="595"/>
                        <a:pt x="1484" y="595"/>
                        <a:pt x="1484" y="595"/>
                      </a:cubicBezTo>
                      <a:cubicBezTo>
                        <a:pt x="1488" y="595"/>
                        <a:pt x="1491" y="594"/>
                        <a:pt x="1493" y="594"/>
                      </a:cubicBezTo>
                      <a:cubicBezTo>
                        <a:pt x="1498" y="594"/>
                        <a:pt x="1498" y="596"/>
                        <a:pt x="1498" y="599"/>
                      </a:cubicBezTo>
                      <a:cubicBezTo>
                        <a:pt x="1499" y="602"/>
                        <a:pt x="1499" y="605"/>
                        <a:pt x="1512" y="606"/>
                      </a:cubicBezTo>
                      <a:lnTo>
                        <a:pt x="1514" y="612"/>
                      </a:lnTo>
                      <a:cubicBezTo>
                        <a:pt x="1514" y="613"/>
                        <a:pt x="1511" y="614"/>
                        <a:pt x="1508" y="614"/>
                      </a:cubicBezTo>
                      <a:cubicBezTo>
                        <a:pt x="1505" y="614"/>
                        <a:pt x="1500" y="613"/>
                        <a:pt x="1500" y="611"/>
                      </a:cubicBezTo>
                      <a:lnTo>
                        <a:pt x="1487" y="616"/>
                      </a:lnTo>
                      <a:cubicBezTo>
                        <a:pt x="1488" y="622"/>
                        <a:pt x="1488" y="625"/>
                        <a:pt x="1501" y="627"/>
                      </a:cubicBezTo>
                      <a:cubicBezTo>
                        <a:pt x="1510" y="626"/>
                        <a:pt x="1516" y="626"/>
                        <a:pt x="1519" y="626"/>
                      </a:cubicBezTo>
                      <a:cubicBezTo>
                        <a:pt x="1525" y="626"/>
                        <a:pt x="1520" y="627"/>
                        <a:pt x="1502" y="630"/>
                      </a:cubicBezTo>
                      <a:cubicBezTo>
                        <a:pt x="1489" y="632"/>
                        <a:pt x="1477" y="637"/>
                        <a:pt x="1490" y="638"/>
                      </a:cubicBezTo>
                      <a:cubicBezTo>
                        <a:pt x="1492" y="638"/>
                        <a:pt x="1494" y="638"/>
                        <a:pt x="1496" y="638"/>
                      </a:cubicBezTo>
                      <a:cubicBezTo>
                        <a:pt x="1514" y="638"/>
                        <a:pt x="1502" y="642"/>
                        <a:pt x="1490" y="645"/>
                      </a:cubicBezTo>
                      <a:cubicBezTo>
                        <a:pt x="1464" y="645"/>
                        <a:pt x="1464" y="645"/>
                        <a:pt x="1491" y="654"/>
                      </a:cubicBezTo>
                      <a:cubicBezTo>
                        <a:pt x="1492" y="659"/>
                        <a:pt x="1507" y="670"/>
                        <a:pt x="1508" y="679"/>
                      </a:cubicBezTo>
                      <a:cubicBezTo>
                        <a:pt x="1510" y="692"/>
                        <a:pt x="1510" y="697"/>
                        <a:pt x="1498" y="703"/>
                      </a:cubicBezTo>
                      <a:cubicBezTo>
                        <a:pt x="1496" y="703"/>
                        <a:pt x="1493" y="704"/>
                        <a:pt x="1492" y="704"/>
                      </a:cubicBezTo>
                      <a:lnTo>
                        <a:pt x="1492" y="704"/>
                      </a:lnTo>
                      <a:cubicBezTo>
                        <a:pt x="1496" y="703"/>
                        <a:pt x="1499" y="703"/>
                        <a:pt x="1502" y="703"/>
                      </a:cubicBezTo>
                      <a:cubicBezTo>
                        <a:pt x="1511" y="703"/>
                        <a:pt x="1512" y="707"/>
                        <a:pt x="1512" y="713"/>
                      </a:cubicBezTo>
                      <a:cubicBezTo>
                        <a:pt x="1500" y="724"/>
                        <a:pt x="1515" y="729"/>
                        <a:pt x="1528" y="730"/>
                      </a:cubicBezTo>
                      <a:cubicBezTo>
                        <a:pt x="1527" y="726"/>
                        <a:pt x="1527" y="723"/>
                        <a:pt x="1527" y="723"/>
                      </a:cubicBezTo>
                      <a:cubicBezTo>
                        <a:pt x="1534" y="722"/>
                        <a:pt x="1539" y="722"/>
                        <a:pt x="1542" y="722"/>
                      </a:cubicBezTo>
                      <a:cubicBezTo>
                        <a:pt x="1553" y="722"/>
                        <a:pt x="1551" y="725"/>
                        <a:pt x="1542" y="731"/>
                      </a:cubicBezTo>
                      <a:cubicBezTo>
                        <a:pt x="1542" y="734"/>
                        <a:pt x="1528" y="735"/>
                        <a:pt x="1516" y="738"/>
                      </a:cubicBezTo>
                      <a:cubicBezTo>
                        <a:pt x="1502" y="740"/>
                        <a:pt x="1490" y="745"/>
                        <a:pt x="1490" y="748"/>
                      </a:cubicBezTo>
                      <a:cubicBezTo>
                        <a:pt x="1490" y="750"/>
                        <a:pt x="1490" y="752"/>
                        <a:pt x="1494" y="752"/>
                      </a:cubicBezTo>
                      <a:cubicBezTo>
                        <a:pt x="1496" y="752"/>
                        <a:pt x="1499" y="751"/>
                        <a:pt x="1503" y="749"/>
                      </a:cubicBezTo>
                      <a:cubicBezTo>
                        <a:pt x="1509" y="748"/>
                        <a:pt x="1512" y="748"/>
                        <a:pt x="1514" y="748"/>
                      </a:cubicBezTo>
                      <a:cubicBezTo>
                        <a:pt x="1517" y="748"/>
                        <a:pt x="1517" y="749"/>
                        <a:pt x="1517" y="750"/>
                      </a:cubicBezTo>
                      <a:cubicBezTo>
                        <a:pt x="1517" y="753"/>
                        <a:pt x="1518" y="757"/>
                        <a:pt x="1532" y="758"/>
                      </a:cubicBezTo>
                      <a:cubicBezTo>
                        <a:pt x="1534" y="757"/>
                        <a:pt x="1537" y="757"/>
                        <a:pt x="1538" y="757"/>
                      </a:cubicBezTo>
                      <a:cubicBezTo>
                        <a:pt x="1544" y="757"/>
                        <a:pt x="1545" y="760"/>
                        <a:pt x="1545" y="762"/>
                      </a:cubicBezTo>
                      <a:cubicBezTo>
                        <a:pt x="1533" y="767"/>
                        <a:pt x="1533" y="774"/>
                        <a:pt x="1533" y="774"/>
                      </a:cubicBezTo>
                      <a:lnTo>
                        <a:pt x="1520" y="775"/>
                      </a:lnTo>
                      <a:cubicBezTo>
                        <a:pt x="1511" y="777"/>
                        <a:pt x="1502" y="779"/>
                        <a:pt x="1495" y="783"/>
                      </a:cubicBezTo>
                      <a:cubicBezTo>
                        <a:pt x="1495" y="784"/>
                        <a:pt x="1498" y="784"/>
                        <a:pt x="1501" y="784"/>
                      </a:cubicBezTo>
                      <a:cubicBezTo>
                        <a:pt x="1505" y="784"/>
                        <a:pt x="1508" y="784"/>
                        <a:pt x="1508" y="784"/>
                      </a:cubicBezTo>
                      <a:cubicBezTo>
                        <a:pt x="1508" y="784"/>
                        <a:pt x="1508" y="784"/>
                        <a:pt x="1509" y="784"/>
                      </a:cubicBezTo>
                      <a:cubicBezTo>
                        <a:pt x="1521" y="784"/>
                        <a:pt x="1530" y="856"/>
                        <a:pt x="1532" y="864"/>
                      </a:cubicBezTo>
                      <a:cubicBezTo>
                        <a:pt x="1522" y="871"/>
                        <a:pt x="1520" y="878"/>
                        <a:pt x="1527" y="878"/>
                      </a:cubicBezTo>
                      <a:cubicBezTo>
                        <a:pt x="1528" y="878"/>
                        <a:pt x="1530" y="878"/>
                        <a:pt x="1533" y="877"/>
                      </a:cubicBezTo>
                      <a:cubicBezTo>
                        <a:pt x="1534" y="877"/>
                        <a:pt x="1534" y="877"/>
                        <a:pt x="1535" y="877"/>
                      </a:cubicBezTo>
                      <a:cubicBezTo>
                        <a:pt x="1546" y="877"/>
                        <a:pt x="1547" y="891"/>
                        <a:pt x="1549" y="909"/>
                      </a:cubicBezTo>
                      <a:cubicBezTo>
                        <a:pt x="1553" y="929"/>
                        <a:pt x="1554" y="944"/>
                        <a:pt x="1565" y="944"/>
                      </a:cubicBezTo>
                      <a:cubicBezTo>
                        <a:pt x="1566" y="944"/>
                        <a:pt x="1567" y="944"/>
                        <a:pt x="1567" y="944"/>
                      </a:cubicBezTo>
                      <a:cubicBezTo>
                        <a:pt x="1567" y="944"/>
                        <a:pt x="1567" y="947"/>
                        <a:pt x="1569" y="953"/>
                      </a:cubicBezTo>
                      <a:cubicBezTo>
                        <a:pt x="1570" y="960"/>
                        <a:pt x="1583" y="963"/>
                        <a:pt x="1583" y="966"/>
                      </a:cubicBezTo>
                      <a:cubicBezTo>
                        <a:pt x="1595" y="967"/>
                        <a:pt x="1597" y="970"/>
                        <a:pt x="1589" y="970"/>
                      </a:cubicBezTo>
                      <a:cubicBezTo>
                        <a:pt x="1588" y="970"/>
                        <a:pt x="1586" y="970"/>
                        <a:pt x="1584" y="970"/>
                      </a:cubicBezTo>
                      <a:cubicBezTo>
                        <a:pt x="1571" y="972"/>
                        <a:pt x="1557" y="974"/>
                        <a:pt x="1558" y="977"/>
                      </a:cubicBezTo>
                      <a:cubicBezTo>
                        <a:pt x="1558" y="980"/>
                        <a:pt x="1562" y="981"/>
                        <a:pt x="1567" y="981"/>
                      </a:cubicBezTo>
                      <a:cubicBezTo>
                        <a:pt x="1572" y="981"/>
                        <a:pt x="1579" y="980"/>
                        <a:pt x="1585" y="979"/>
                      </a:cubicBezTo>
                      <a:cubicBezTo>
                        <a:pt x="1588" y="978"/>
                        <a:pt x="1591" y="978"/>
                        <a:pt x="1593" y="978"/>
                      </a:cubicBezTo>
                      <a:cubicBezTo>
                        <a:pt x="1598" y="978"/>
                        <a:pt x="1599" y="980"/>
                        <a:pt x="1599" y="980"/>
                      </a:cubicBezTo>
                      <a:cubicBezTo>
                        <a:pt x="1599" y="983"/>
                        <a:pt x="1599" y="983"/>
                        <a:pt x="1585" y="986"/>
                      </a:cubicBezTo>
                      <a:lnTo>
                        <a:pt x="1560" y="989"/>
                      </a:lnTo>
                      <a:lnTo>
                        <a:pt x="1560" y="992"/>
                      </a:lnTo>
                      <a:cubicBezTo>
                        <a:pt x="1563" y="992"/>
                        <a:pt x="1565" y="992"/>
                        <a:pt x="1567" y="992"/>
                      </a:cubicBezTo>
                      <a:cubicBezTo>
                        <a:pt x="1573" y="992"/>
                        <a:pt x="1573" y="993"/>
                        <a:pt x="1573" y="993"/>
                      </a:cubicBezTo>
                      <a:cubicBezTo>
                        <a:pt x="1574" y="997"/>
                        <a:pt x="1574" y="997"/>
                        <a:pt x="1547" y="1000"/>
                      </a:cubicBezTo>
                      <a:cubicBezTo>
                        <a:pt x="1525" y="1004"/>
                        <a:pt x="1522" y="1007"/>
                        <a:pt x="1539" y="1007"/>
                      </a:cubicBezTo>
                      <a:cubicBezTo>
                        <a:pt x="1542" y="1007"/>
                        <a:pt x="1545" y="1007"/>
                        <a:pt x="1548" y="1007"/>
                      </a:cubicBezTo>
                      <a:lnTo>
                        <a:pt x="1562" y="1011"/>
                      </a:lnTo>
                      <a:cubicBezTo>
                        <a:pt x="1536" y="1018"/>
                        <a:pt x="1563" y="1020"/>
                        <a:pt x="1576" y="1021"/>
                      </a:cubicBezTo>
                      <a:cubicBezTo>
                        <a:pt x="1554" y="1027"/>
                        <a:pt x="1552" y="1031"/>
                        <a:pt x="1569" y="1031"/>
                      </a:cubicBezTo>
                      <a:cubicBezTo>
                        <a:pt x="1571" y="1031"/>
                        <a:pt x="1574" y="1031"/>
                        <a:pt x="1578" y="1030"/>
                      </a:cubicBezTo>
                      <a:cubicBezTo>
                        <a:pt x="1580" y="1030"/>
                        <a:pt x="1583" y="1030"/>
                        <a:pt x="1584" y="1030"/>
                      </a:cubicBezTo>
                      <a:cubicBezTo>
                        <a:pt x="1590" y="1030"/>
                        <a:pt x="1588" y="1033"/>
                        <a:pt x="1579" y="1037"/>
                      </a:cubicBezTo>
                      <a:cubicBezTo>
                        <a:pt x="1566" y="1042"/>
                        <a:pt x="1566" y="1045"/>
                        <a:pt x="1567" y="1051"/>
                      </a:cubicBezTo>
                      <a:cubicBezTo>
                        <a:pt x="1581" y="1052"/>
                        <a:pt x="1583" y="1074"/>
                        <a:pt x="1587" y="1099"/>
                      </a:cubicBezTo>
                      <a:cubicBezTo>
                        <a:pt x="1590" y="1125"/>
                        <a:pt x="1592" y="1143"/>
                        <a:pt x="1603" y="1143"/>
                      </a:cubicBezTo>
                      <a:cubicBezTo>
                        <a:pt x="1604" y="1143"/>
                        <a:pt x="1605" y="1143"/>
                        <a:pt x="1606" y="1143"/>
                      </a:cubicBezTo>
                      <a:lnTo>
                        <a:pt x="1606" y="1143"/>
                      </a:lnTo>
                      <a:cubicBezTo>
                        <a:pt x="1606" y="1146"/>
                        <a:pt x="1606" y="1146"/>
                        <a:pt x="1593" y="1152"/>
                      </a:cubicBezTo>
                      <a:cubicBezTo>
                        <a:pt x="1582" y="1153"/>
                        <a:pt x="1580" y="1155"/>
                        <a:pt x="1597" y="1155"/>
                      </a:cubicBezTo>
                      <a:cubicBezTo>
                        <a:pt x="1600" y="1155"/>
                        <a:pt x="1603" y="1155"/>
                        <a:pt x="1607" y="1155"/>
                      </a:cubicBezTo>
                      <a:cubicBezTo>
                        <a:pt x="1620" y="1156"/>
                        <a:pt x="1634" y="1154"/>
                        <a:pt x="1607" y="1158"/>
                      </a:cubicBezTo>
                      <a:cubicBezTo>
                        <a:pt x="1594" y="1161"/>
                        <a:pt x="1594" y="1166"/>
                        <a:pt x="1597" y="1178"/>
                      </a:cubicBezTo>
                      <a:cubicBezTo>
                        <a:pt x="1598" y="1188"/>
                        <a:pt x="1599" y="1199"/>
                        <a:pt x="1609" y="1199"/>
                      </a:cubicBezTo>
                      <a:cubicBezTo>
                        <a:pt x="1610" y="1199"/>
                        <a:pt x="1611" y="1199"/>
                        <a:pt x="1612" y="1199"/>
                      </a:cubicBezTo>
                      <a:cubicBezTo>
                        <a:pt x="1621" y="1202"/>
                        <a:pt x="1624" y="1203"/>
                        <a:pt x="1621" y="1203"/>
                      </a:cubicBezTo>
                      <a:cubicBezTo>
                        <a:pt x="1620" y="1203"/>
                        <a:pt x="1617" y="1202"/>
                        <a:pt x="1612" y="1202"/>
                      </a:cubicBezTo>
                      <a:cubicBezTo>
                        <a:pt x="1585" y="1202"/>
                        <a:pt x="1574" y="1220"/>
                        <a:pt x="1602" y="1226"/>
                      </a:cubicBezTo>
                      <a:cubicBezTo>
                        <a:pt x="1602" y="1228"/>
                        <a:pt x="1602" y="1231"/>
                        <a:pt x="1590" y="1233"/>
                      </a:cubicBezTo>
                      <a:cubicBezTo>
                        <a:pt x="1590" y="1237"/>
                        <a:pt x="1590" y="1240"/>
                        <a:pt x="1604" y="1247"/>
                      </a:cubicBezTo>
                      <a:lnTo>
                        <a:pt x="1607" y="1268"/>
                      </a:lnTo>
                      <a:cubicBezTo>
                        <a:pt x="1608" y="1275"/>
                        <a:pt x="1621" y="1278"/>
                        <a:pt x="1621" y="1278"/>
                      </a:cubicBezTo>
                      <a:cubicBezTo>
                        <a:pt x="1622" y="1280"/>
                        <a:pt x="1622" y="1281"/>
                        <a:pt x="1622" y="1282"/>
                      </a:cubicBezTo>
                      <a:lnTo>
                        <a:pt x="1622" y="1282"/>
                      </a:lnTo>
                      <a:cubicBezTo>
                        <a:pt x="1609" y="1284"/>
                        <a:pt x="1611" y="1300"/>
                        <a:pt x="1613" y="1321"/>
                      </a:cubicBezTo>
                      <a:cubicBezTo>
                        <a:pt x="1617" y="1342"/>
                        <a:pt x="1619" y="1361"/>
                        <a:pt x="1606" y="1366"/>
                      </a:cubicBezTo>
                      <a:cubicBezTo>
                        <a:pt x="1606" y="1366"/>
                        <a:pt x="1607" y="1369"/>
                        <a:pt x="1620" y="1370"/>
                      </a:cubicBezTo>
                      <a:cubicBezTo>
                        <a:pt x="1623" y="1370"/>
                        <a:pt x="1626" y="1370"/>
                        <a:pt x="1629" y="1370"/>
                      </a:cubicBezTo>
                      <a:cubicBezTo>
                        <a:pt x="1646" y="1370"/>
                        <a:pt x="1645" y="1373"/>
                        <a:pt x="1634" y="1378"/>
                      </a:cubicBezTo>
                      <a:cubicBezTo>
                        <a:pt x="1609" y="1385"/>
                        <a:pt x="1610" y="1396"/>
                        <a:pt x="1633" y="1396"/>
                      </a:cubicBezTo>
                      <a:cubicBezTo>
                        <a:pt x="1634" y="1396"/>
                        <a:pt x="1635" y="1396"/>
                        <a:pt x="1636" y="1396"/>
                      </a:cubicBezTo>
                      <a:lnTo>
                        <a:pt x="1636" y="1396"/>
                      </a:lnTo>
                      <a:lnTo>
                        <a:pt x="1624" y="1398"/>
                      </a:lnTo>
                      <a:cubicBezTo>
                        <a:pt x="1599" y="1405"/>
                        <a:pt x="1610" y="1412"/>
                        <a:pt x="1633" y="1412"/>
                      </a:cubicBezTo>
                      <a:cubicBezTo>
                        <a:pt x="1635" y="1412"/>
                        <a:pt x="1636" y="1412"/>
                        <a:pt x="1638" y="1412"/>
                      </a:cubicBezTo>
                      <a:lnTo>
                        <a:pt x="1638" y="1412"/>
                      </a:lnTo>
                      <a:cubicBezTo>
                        <a:pt x="1626" y="1417"/>
                        <a:pt x="1612" y="1422"/>
                        <a:pt x="1626" y="1423"/>
                      </a:cubicBezTo>
                      <a:cubicBezTo>
                        <a:pt x="1627" y="1426"/>
                        <a:pt x="1627" y="1426"/>
                        <a:pt x="1600" y="1430"/>
                      </a:cubicBezTo>
                      <a:cubicBezTo>
                        <a:pt x="1588" y="1432"/>
                        <a:pt x="1574" y="1434"/>
                        <a:pt x="1574" y="1438"/>
                      </a:cubicBezTo>
                      <a:cubicBezTo>
                        <a:pt x="1575" y="1438"/>
                        <a:pt x="1577" y="1439"/>
                        <a:pt x="1580" y="1439"/>
                      </a:cubicBezTo>
                      <a:cubicBezTo>
                        <a:pt x="1585" y="1439"/>
                        <a:pt x="1593" y="1438"/>
                        <a:pt x="1601" y="1437"/>
                      </a:cubicBezTo>
                      <a:lnTo>
                        <a:pt x="1602" y="1442"/>
                      </a:lnTo>
                      <a:cubicBezTo>
                        <a:pt x="1602" y="1442"/>
                        <a:pt x="1602" y="1444"/>
                        <a:pt x="1608" y="1444"/>
                      </a:cubicBezTo>
                      <a:cubicBezTo>
                        <a:pt x="1610" y="1444"/>
                        <a:pt x="1612" y="1444"/>
                        <a:pt x="1616" y="1443"/>
                      </a:cubicBezTo>
                      <a:cubicBezTo>
                        <a:pt x="1618" y="1443"/>
                        <a:pt x="1620" y="1443"/>
                        <a:pt x="1621" y="1443"/>
                      </a:cubicBezTo>
                      <a:cubicBezTo>
                        <a:pt x="1628" y="1443"/>
                        <a:pt x="1629" y="1445"/>
                        <a:pt x="1629" y="1448"/>
                      </a:cubicBezTo>
                      <a:cubicBezTo>
                        <a:pt x="1623" y="1449"/>
                        <a:pt x="1622" y="1450"/>
                        <a:pt x="1625" y="1450"/>
                      </a:cubicBezTo>
                      <a:cubicBezTo>
                        <a:pt x="1628" y="1450"/>
                        <a:pt x="1635" y="1448"/>
                        <a:pt x="1643" y="1445"/>
                      </a:cubicBezTo>
                      <a:cubicBezTo>
                        <a:pt x="1651" y="1445"/>
                        <a:pt x="1660" y="1443"/>
                        <a:pt x="1665" y="1443"/>
                      </a:cubicBezTo>
                      <a:cubicBezTo>
                        <a:pt x="1667" y="1443"/>
                        <a:pt x="1668" y="1444"/>
                        <a:pt x="1668" y="1444"/>
                      </a:cubicBezTo>
                      <a:lnTo>
                        <a:pt x="1695" y="1441"/>
                      </a:lnTo>
                      <a:cubicBezTo>
                        <a:pt x="1721" y="1437"/>
                        <a:pt x="1735" y="1435"/>
                        <a:pt x="1747" y="1426"/>
                      </a:cubicBezTo>
                      <a:cubicBezTo>
                        <a:pt x="1756" y="1414"/>
                        <a:pt x="1767" y="1404"/>
                        <a:pt x="1753" y="1404"/>
                      </a:cubicBezTo>
                      <a:cubicBezTo>
                        <a:pt x="1751" y="1404"/>
                        <a:pt x="1748" y="1404"/>
                        <a:pt x="1744" y="1405"/>
                      </a:cubicBezTo>
                      <a:cubicBezTo>
                        <a:pt x="1744" y="1405"/>
                        <a:pt x="1730" y="1404"/>
                        <a:pt x="1730" y="1401"/>
                      </a:cubicBezTo>
                      <a:cubicBezTo>
                        <a:pt x="1730" y="1397"/>
                        <a:pt x="1742" y="1393"/>
                        <a:pt x="1742" y="1393"/>
                      </a:cubicBezTo>
                      <a:cubicBezTo>
                        <a:pt x="1756" y="1391"/>
                        <a:pt x="1754" y="1378"/>
                        <a:pt x="1753" y="1362"/>
                      </a:cubicBezTo>
                      <a:cubicBezTo>
                        <a:pt x="1750" y="1345"/>
                        <a:pt x="1749" y="1336"/>
                        <a:pt x="1762" y="1330"/>
                      </a:cubicBezTo>
                      <a:cubicBezTo>
                        <a:pt x="1774" y="1324"/>
                        <a:pt x="1774" y="1322"/>
                        <a:pt x="1774" y="1322"/>
                      </a:cubicBezTo>
                      <a:lnTo>
                        <a:pt x="1774" y="1322"/>
                      </a:lnTo>
                      <a:cubicBezTo>
                        <a:pt x="1773" y="1322"/>
                        <a:pt x="1773" y="1322"/>
                        <a:pt x="1773" y="1322"/>
                      </a:cubicBezTo>
                      <a:cubicBezTo>
                        <a:pt x="1760" y="1322"/>
                        <a:pt x="1758" y="1305"/>
                        <a:pt x="1756" y="1284"/>
                      </a:cubicBezTo>
                      <a:cubicBezTo>
                        <a:pt x="1753" y="1263"/>
                        <a:pt x="1751" y="1242"/>
                        <a:pt x="1739" y="1242"/>
                      </a:cubicBezTo>
                      <a:cubicBezTo>
                        <a:pt x="1738" y="1242"/>
                        <a:pt x="1737" y="1242"/>
                        <a:pt x="1737" y="1242"/>
                      </a:cubicBezTo>
                      <a:lnTo>
                        <a:pt x="1737" y="1236"/>
                      </a:lnTo>
                      <a:cubicBezTo>
                        <a:pt x="1749" y="1235"/>
                        <a:pt x="1749" y="1228"/>
                        <a:pt x="1748" y="1222"/>
                      </a:cubicBezTo>
                      <a:cubicBezTo>
                        <a:pt x="1735" y="1218"/>
                        <a:pt x="1733" y="1211"/>
                        <a:pt x="1733" y="1211"/>
                      </a:cubicBezTo>
                      <a:cubicBezTo>
                        <a:pt x="1747" y="1210"/>
                        <a:pt x="1746" y="1207"/>
                        <a:pt x="1746" y="1200"/>
                      </a:cubicBezTo>
                      <a:cubicBezTo>
                        <a:pt x="1745" y="1195"/>
                        <a:pt x="1745" y="1192"/>
                        <a:pt x="1738" y="1192"/>
                      </a:cubicBezTo>
                      <a:cubicBezTo>
                        <a:pt x="1736" y="1192"/>
                        <a:pt x="1734" y="1193"/>
                        <a:pt x="1731" y="1193"/>
                      </a:cubicBezTo>
                      <a:cubicBezTo>
                        <a:pt x="1729" y="1181"/>
                        <a:pt x="1732" y="1167"/>
                        <a:pt x="1740" y="1157"/>
                      </a:cubicBezTo>
                      <a:cubicBezTo>
                        <a:pt x="1753" y="1152"/>
                        <a:pt x="1739" y="1150"/>
                        <a:pt x="1726" y="1149"/>
                      </a:cubicBezTo>
                      <a:cubicBezTo>
                        <a:pt x="1721" y="1150"/>
                        <a:pt x="1717" y="1150"/>
                        <a:pt x="1713" y="1150"/>
                      </a:cubicBezTo>
                      <a:cubicBezTo>
                        <a:pt x="1705" y="1150"/>
                        <a:pt x="1699" y="1149"/>
                        <a:pt x="1699" y="1147"/>
                      </a:cubicBezTo>
                      <a:lnTo>
                        <a:pt x="1726" y="1144"/>
                      </a:lnTo>
                      <a:cubicBezTo>
                        <a:pt x="1730" y="1144"/>
                        <a:pt x="1732" y="1144"/>
                        <a:pt x="1734" y="1144"/>
                      </a:cubicBezTo>
                      <a:cubicBezTo>
                        <a:pt x="1739" y="1144"/>
                        <a:pt x="1739" y="1143"/>
                        <a:pt x="1738" y="1138"/>
                      </a:cubicBezTo>
                      <a:lnTo>
                        <a:pt x="1737" y="1133"/>
                      </a:lnTo>
                      <a:cubicBezTo>
                        <a:pt x="1736" y="1133"/>
                        <a:pt x="1735" y="1133"/>
                        <a:pt x="1735" y="1133"/>
                      </a:cubicBezTo>
                      <a:cubicBezTo>
                        <a:pt x="1724" y="1133"/>
                        <a:pt x="1722" y="1118"/>
                        <a:pt x="1720" y="1098"/>
                      </a:cubicBezTo>
                      <a:cubicBezTo>
                        <a:pt x="1717" y="1072"/>
                        <a:pt x="1716" y="1062"/>
                        <a:pt x="1705" y="1062"/>
                      </a:cubicBezTo>
                      <a:cubicBezTo>
                        <a:pt x="1704" y="1062"/>
                        <a:pt x="1703" y="1062"/>
                        <a:pt x="1702" y="1062"/>
                      </a:cubicBezTo>
                      <a:cubicBezTo>
                        <a:pt x="1699" y="1062"/>
                        <a:pt x="1697" y="1062"/>
                        <a:pt x="1696" y="1062"/>
                      </a:cubicBezTo>
                      <a:cubicBezTo>
                        <a:pt x="1689" y="1062"/>
                        <a:pt x="1691" y="1059"/>
                        <a:pt x="1700" y="1049"/>
                      </a:cubicBezTo>
                      <a:cubicBezTo>
                        <a:pt x="1737" y="1025"/>
                        <a:pt x="1737" y="1025"/>
                        <a:pt x="1723" y="1024"/>
                      </a:cubicBezTo>
                      <a:lnTo>
                        <a:pt x="1723" y="1024"/>
                      </a:lnTo>
                      <a:cubicBezTo>
                        <a:pt x="1724" y="1027"/>
                        <a:pt x="1711" y="1029"/>
                        <a:pt x="1698" y="1032"/>
                      </a:cubicBezTo>
                      <a:cubicBezTo>
                        <a:pt x="1690" y="1033"/>
                        <a:pt x="1684" y="1033"/>
                        <a:pt x="1681" y="1033"/>
                      </a:cubicBezTo>
                      <a:cubicBezTo>
                        <a:pt x="1674" y="1033"/>
                        <a:pt x="1680" y="1030"/>
                        <a:pt x="1698" y="1025"/>
                      </a:cubicBezTo>
                      <a:cubicBezTo>
                        <a:pt x="1723" y="1021"/>
                        <a:pt x="1705" y="978"/>
                        <a:pt x="1679" y="978"/>
                      </a:cubicBezTo>
                      <a:cubicBezTo>
                        <a:pt x="1679" y="978"/>
                        <a:pt x="1679" y="978"/>
                        <a:pt x="1678" y="978"/>
                      </a:cubicBezTo>
                      <a:lnTo>
                        <a:pt x="1691" y="975"/>
                      </a:lnTo>
                      <a:cubicBezTo>
                        <a:pt x="1704" y="973"/>
                        <a:pt x="1704" y="971"/>
                        <a:pt x="1702" y="959"/>
                      </a:cubicBezTo>
                      <a:cubicBezTo>
                        <a:pt x="1702" y="952"/>
                        <a:pt x="1701" y="949"/>
                        <a:pt x="1701" y="949"/>
                      </a:cubicBezTo>
                      <a:cubicBezTo>
                        <a:pt x="1698" y="949"/>
                        <a:pt x="1696" y="949"/>
                        <a:pt x="1694" y="949"/>
                      </a:cubicBezTo>
                      <a:cubicBezTo>
                        <a:pt x="1677" y="949"/>
                        <a:pt x="1688" y="933"/>
                        <a:pt x="1699" y="931"/>
                      </a:cubicBezTo>
                      <a:cubicBezTo>
                        <a:pt x="1712" y="925"/>
                        <a:pt x="1712" y="925"/>
                        <a:pt x="1711" y="919"/>
                      </a:cubicBezTo>
                      <a:cubicBezTo>
                        <a:pt x="1684" y="914"/>
                        <a:pt x="1695" y="897"/>
                        <a:pt x="1708" y="895"/>
                      </a:cubicBezTo>
                      <a:cubicBezTo>
                        <a:pt x="1708" y="895"/>
                        <a:pt x="1708" y="891"/>
                        <a:pt x="1708" y="888"/>
                      </a:cubicBezTo>
                      <a:cubicBezTo>
                        <a:pt x="1694" y="887"/>
                        <a:pt x="1693" y="881"/>
                        <a:pt x="1693" y="878"/>
                      </a:cubicBezTo>
                      <a:cubicBezTo>
                        <a:pt x="1692" y="872"/>
                        <a:pt x="1692" y="868"/>
                        <a:pt x="1688" y="868"/>
                      </a:cubicBezTo>
                      <a:cubicBezTo>
                        <a:pt x="1685" y="868"/>
                        <a:pt x="1683" y="869"/>
                        <a:pt x="1678" y="871"/>
                      </a:cubicBezTo>
                      <a:cubicBezTo>
                        <a:pt x="1670" y="872"/>
                        <a:pt x="1663" y="873"/>
                        <a:pt x="1657" y="873"/>
                      </a:cubicBezTo>
                      <a:cubicBezTo>
                        <a:pt x="1654" y="873"/>
                        <a:pt x="1652" y="872"/>
                        <a:pt x="1652" y="871"/>
                      </a:cubicBezTo>
                      <a:lnTo>
                        <a:pt x="1665" y="870"/>
                      </a:lnTo>
                      <a:cubicBezTo>
                        <a:pt x="1678" y="868"/>
                        <a:pt x="1677" y="859"/>
                        <a:pt x="1675" y="846"/>
                      </a:cubicBezTo>
                      <a:cubicBezTo>
                        <a:pt x="1674" y="831"/>
                        <a:pt x="1673" y="824"/>
                        <a:pt x="1685" y="820"/>
                      </a:cubicBezTo>
                      <a:lnTo>
                        <a:pt x="1672" y="818"/>
                      </a:lnTo>
                      <a:cubicBezTo>
                        <a:pt x="1658" y="817"/>
                        <a:pt x="1658" y="814"/>
                        <a:pt x="1672" y="812"/>
                      </a:cubicBezTo>
                      <a:cubicBezTo>
                        <a:pt x="1684" y="807"/>
                        <a:pt x="1683" y="795"/>
                        <a:pt x="1668" y="790"/>
                      </a:cubicBezTo>
                      <a:lnTo>
                        <a:pt x="1667" y="784"/>
                      </a:lnTo>
                      <a:cubicBezTo>
                        <a:pt x="1692" y="777"/>
                        <a:pt x="1692" y="769"/>
                        <a:pt x="1670" y="769"/>
                      </a:cubicBezTo>
                      <a:cubicBezTo>
                        <a:pt x="1669" y="769"/>
                        <a:pt x="1668" y="769"/>
                        <a:pt x="1666" y="769"/>
                      </a:cubicBezTo>
                      <a:cubicBezTo>
                        <a:pt x="1678" y="767"/>
                        <a:pt x="1678" y="763"/>
                        <a:pt x="1678" y="760"/>
                      </a:cubicBezTo>
                      <a:cubicBezTo>
                        <a:pt x="1664" y="757"/>
                        <a:pt x="1663" y="744"/>
                        <a:pt x="1676" y="742"/>
                      </a:cubicBezTo>
                      <a:lnTo>
                        <a:pt x="1675" y="739"/>
                      </a:lnTo>
                      <a:cubicBezTo>
                        <a:pt x="1662" y="738"/>
                        <a:pt x="1662" y="734"/>
                        <a:pt x="1662" y="732"/>
                      </a:cubicBezTo>
                      <a:cubicBezTo>
                        <a:pt x="1661" y="729"/>
                        <a:pt x="1661" y="725"/>
                        <a:pt x="1647" y="724"/>
                      </a:cubicBezTo>
                      <a:cubicBezTo>
                        <a:pt x="1634" y="723"/>
                        <a:pt x="1634" y="720"/>
                        <a:pt x="1634" y="720"/>
                      </a:cubicBezTo>
                      <a:cubicBezTo>
                        <a:pt x="1633" y="719"/>
                        <a:pt x="1635" y="718"/>
                        <a:pt x="1639" y="718"/>
                      </a:cubicBezTo>
                      <a:cubicBezTo>
                        <a:pt x="1644" y="718"/>
                        <a:pt x="1652" y="719"/>
                        <a:pt x="1659" y="720"/>
                      </a:cubicBezTo>
                      <a:cubicBezTo>
                        <a:pt x="1662" y="720"/>
                        <a:pt x="1663" y="720"/>
                        <a:pt x="1665" y="720"/>
                      </a:cubicBezTo>
                      <a:cubicBezTo>
                        <a:pt x="1673" y="720"/>
                        <a:pt x="1669" y="713"/>
                        <a:pt x="1645" y="708"/>
                      </a:cubicBezTo>
                      <a:cubicBezTo>
                        <a:pt x="1629" y="706"/>
                        <a:pt x="1623" y="705"/>
                        <a:pt x="1625" y="705"/>
                      </a:cubicBezTo>
                      <a:cubicBezTo>
                        <a:pt x="1627" y="705"/>
                        <a:pt x="1634" y="705"/>
                        <a:pt x="1645" y="706"/>
                      </a:cubicBezTo>
                      <a:cubicBezTo>
                        <a:pt x="1651" y="707"/>
                        <a:pt x="1657" y="707"/>
                        <a:pt x="1660" y="707"/>
                      </a:cubicBezTo>
                      <a:cubicBezTo>
                        <a:pt x="1665" y="707"/>
                        <a:pt x="1666" y="706"/>
                        <a:pt x="1658" y="704"/>
                      </a:cubicBezTo>
                      <a:cubicBezTo>
                        <a:pt x="1658" y="704"/>
                        <a:pt x="1657" y="699"/>
                        <a:pt x="1649" y="699"/>
                      </a:cubicBezTo>
                      <a:cubicBezTo>
                        <a:pt x="1647" y="699"/>
                        <a:pt x="1646" y="699"/>
                        <a:pt x="1644" y="699"/>
                      </a:cubicBezTo>
                      <a:lnTo>
                        <a:pt x="1643" y="691"/>
                      </a:lnTo>
                      <a:cubicBezTo>
                        <a:pt x="1655" y="682"/>
                        <a:pt x="1655" y="679"/>
                        <a:pt x="1655" y="676"/>
                      </a:cubicBezTo>
                      <a:cubicBezTo>
                        <a:pt x="1641" y="675"/>
                        <a:pt x="1641" y="675"/>
                        <a:pt x="1654" y="669"/>
                      </a:cubicBezTo>
                      <a:cubicBezTo>
                        <a:pt x="1663" y="668"/>
                        <a:pt x="1665" y="667"/>
                        <a:pt x="1658" y="667"/>
                      </a:cubicBezTo>
                      <a:cubicBezTo>
                        <a:pt x="1654" y="667"/>
                        <a:pt x="1649" y="667"/>
                        <a:pt x="1640" y="668"/>
                      </a:cubicBezTo>
                      <a:cubicBezTo>
                        <a:pt x="1627" y="668"/>
                        <a:pt x="1627" y="665"/>
                        <a:pt x="1639" y="659"/>
                      </a:cubicBezTo>
                      <a:cubicBezTo>
                        <a:pt x="1659" y="657"/>
                        <a:pt x="1664" y="654"/>
                        <a:pt x="1658" y="654"/>
                      </a:cubicBezTo>
                      <a:cubicBezTo>
                        <a:pt x="1657" y="654"/>
                        <a:pt x="1655" y="654"/>
                        <a:pt x="1652" y="655"/>
                      </a:cubicBezTo>
                      <a:cubicBezTo>
                        <a:pt x="1638" y="654"/>
                        <a:pt x="1638" y="650"/>
                        <a:pt x="1638" y="650"/>
                      </a:cubicBezTo>
                      <a:cubicBezTo>
                        <a:pt x="1652" y="648"/>
                        <a:pt x="1648" y="620"/>
                        <a:pt x="1645" y="593"/>
                      </a:cubicBezTo>
                      <a:cubicBezTo>
                        <a:pt x="1644" y="591"/>
                        <a:pt x="1638" y="590"/>
                        <a:pt x="1631" y="590"/>
                      </a:cubicBezTo>
                      <a:cubicBezTo>
                        <a:pt x="1627" y="590"/>
                        <a:pt x="1622" y="590"/>
                        <a:pt x="1618" y="591"/>
                      </a:cubicBezTo>
                      <a:cubicBezTo>
                        <a:pt x="1609" y="592"/>
                        <a:pt x="1604" y="592"/>
                        <a:pt x="1603" y="592"/>
                      </a:cubicBezTo>
                      <a:cubicBezTo>
                        <a:pt x="1600" y="592"/>
                        <a:pt x="1609" y="590"/>
                        <a:pt x="1617" y="587"/>
                      </a:cubicBezTo>
                      <a:cubicBezTo>
                        <a:pt x="1643" y="581"/>
                        <a:pt x="1651" y="576"/>
                        <a:pt x="1642" y="576"/>
                      </a:cubicBezTo>
                      <a:cubicBezTo>
                        <a:pt x="1638" y="576"/>
                        <a:pt x="1629" y="578"/>
                        <a:pt x="1616" y="581"/>
                      </a:cubicBezTo>
                      <a:cubicBezTo>
                        <a:pt x="1604" y="584"/>
                        <a:pt x="1598" y="586"/>
                        <a:pt x="1597" y="586"/>
                      </a:cubicBezTo>
                      <a:cubicBezTo>
                        <a:pt x="1596" y="586"/>
                        <a:pt x="1603" y="584"/>
                        <a:pt x="1616" y="578"/>
                      </a:cubicBezTo>
                      <a:cubicBezTo>
                        <a:pt x="1628" y="573"/>
                        <a:pt x="1628" y="573"/>
                        <a:pt x="1615" y="572"/>
                      </a:cubicBezTo>
                      <a:cubicBezTo>
                        <a:pt x="1612" y="572"/>
                        <a:pt x="1609" y="572"/>
                        <a:pt x="1608" y="572"/>
                      </a:cubicBezTo>
                      <a:cubicBezTo>
                        <a:pt x="1602" y="572"/>
                        <a:pt x="1604" y="570"/>
                        <a:pt x="1615" y="568"/>
                      </a:cubicBezTo>
                      <a:cubicBezTo>
                        <a:pt x="1625" y="564"/>
                        <a:pt x="1636" y="560"/>
                        <a:pt x="1631" y="560"/>
                      </a:cubicBezTo>
                      <a:cubicBezTo>
                        <a:pt x="1630" y="560"/>
                        <a:pt x="1629" y="560"/>
                        <a:pt x="1627" y="560"/>
                      </a:cubicBezTo>
                      <a:cubicBezTo>
                        <a:pt x="1627" y="560"/>
                        <a:pt x="1627" y="557"/>
                        <a:pt x="1639" y="553"/>
                      </a:cubicBezTo>
                      <a:cubicBezTo>
                        <a:pt x="1652" y="547"/>
                        <a:pt x="1638" y="546"/>
                        <a:pt x="1625" y="545"/>
                      </a:cubicBezTo>
                      <a:cubicBezTo>
                        <a:pt x="1598" y="540"/>
                        <a:pt x="1598" y="537"/>
                        <a:pt x="1624" y="536"/>
                      </a:cubicBezTo>
                      <a:cubicBezTo>
                        <a:pt x="1649" y="535"/>
                        <a:pt x="1637" y="522"/>
                        <a:pt x="1612" y="522"/>
                      </a:cubicBezTo>
                      <a:cubicBezTo>
                        <a:pt x="1611" y="522"/>
                        <a:pt x="1610" y="522"/>
                        <a:pt x="1609" y="522"/>
                      </a:cubicBezTo>
                      <a:cubicBezTo>
                        <a:pt x="1598" y="523"/>
                        <a:pt x="1591" y="523"/>
                        <a:pt x="1588" y="523"/>
                      </a:cubicBezTo>
                      <a:cubicBezTo>
                        <a:pt x="1584" y="523"/>
                        <a:pt x="1588" y="522"/>
                        <a:pt x="1595" y="521"/>
                      </a:cubicBezTo>
                      <a:cubicBezTo>
                        <a:pt x="1609" y="519"/>
                        <a:pt x="1608" y="517"/>
                        <a:pt x="1608" y="517"/>
                      </a:cubicBezTo>
                      <a:cubicBezTo>
                        <a:pt x="1608" y="513"/>
                        <a:pt x="1608" y="510"/>
                        <a:pt x="1620" y="508"/>
                      </a:cubicBezTo>
                      <a:cubicBezTo>
                        <a:pt x="1620" y="508"/>
                        <a:pt x="1620" y="504"/>
                        <a:pt x="1607" y="501"/>
                      </a:cubicBezTo>
                      <a:cubicBezTo>
                        <a:pt x="1580" y="499"/>
                        <a:pt x="1591" y="487"/>
                        <a:pt x="1617" y="480"/>
                      </a:cubicBezTo>
                      <a:lnTo>
                        <a:pt x="1603" y="476"/>
                      </a:lnTo>
                      <a:cubicBezTo>
                        <a:pt x="1597" y="477"/>
                        <a:pt x="1591" y="477"/>
                        <a:pt x="1587" y="477"/>
                      </a:cubicBezTo>
                      <a:cubicBezTo>
                        <a:pt x="1572" y="477"/>
                        <a:pt x="1569" y="475"/>
                        <a:pt x="1590" y="472"/>
                      </a:cubicBezTo>
                      <a:lnTo>
                        <a:pt x="1602" y="470"/>
                      </a:lnTo>
                      <a:lnTo>
                        <a:pt x="1602" y="470"/>
                      </a:lnTo>
                      <a:cubicBezTo>
                        <a:pt x="1601" y="470"/>
                        <a:pt x="1600" y="470"/>
                        <a:pt x="1600" y="470"/>
                      </a:cubicBezTo>
                      <a:cubicBezTo>
                        <a:pt x="1577" y="470"/>
                        <a:pt x="1589" y="456"/>
                        <a:pt x="1613" y="453"/>
                      </a:cubicBezTo>
                      <a:cubicBezTo>
                        <a:pt x="1627" y="450"/>
                        <a:pt x="1627" y="450"/>
                        <a:pt x="1627" y="447"/>
                      </a:cubicBezTo>
                      <a:lnTo>
                        <a:pt x="1627" y="447"/>
                      </a:lnTo>
                      <a:lnTo>
                        <a:pt x="1613" y="449"/>
                      </a:lnTo>
                      <a:cubicBezTo>
                        <a:pt x="1605" y="451"/>
                        <a:pt x="1597" y="452"/>
                        <a:pt x="1592" y="452"/>
                      </a:cubicBezTo>
                      <a:cubicBezTo>
                        <a:pt x="1589" y="452"/>
                        <a:pt x="1587" y="451"/>
                        <a:pt x="1587" y="450"/>
                      </a:cubicBezTo>
                      <a:cubicBezTo>
                        <a:pt x="1587" y="447"/>
                        <a:pt x="1587" y="444"/>
                        <a:pt x="1599" y="441"/>
                      </a:cubicBezTo>
                      <a:cubicBezTo>
                        <a:pt x="1610" y="438"/>
                        <a:pt x="1621" y="433"/>
                        <a:pt x="1616" y="433"/>
                      </a:cubicBezTo>
                      <a:cubicBezTo>
                        <a:pt x="1615" y="433"/>
                        <a:pt x="1613" y="433"/>
                        <a:pt x="1611" y="434"/>
                      </a:cubicBezTo>
                      <a:cubicBezTo>
                        <a:pt x="1611" y="434"/>
                        <a:pt x="1611" y="430"/>
                        <a:pt x="1624" y="426"/>
                      </a:cubicBezTo>
                      <a:lnTo>
                        <a:pt x="1622" y="413"/>
                      </a:lnTo>
                      <a:cubicBezTo>
                        <a:pt x="1609" y="413"/>
                        <a:pt x="1608" y="403"/>
                        <a:pt x="1620" y="401"/>
                      </a:cubicBezTo>
                      <a:cubicBezTo>
                        <a:pt x="1619" y="393"/>
                        <a:pt x="1613" y="388"/>
                        <a:pt x="1606" y="387"/>
                      </a:cubicBezTo>
                      <a:cubicBezTo>
                        <a:pt x="1604" y="376"/>
                        <a:pt x="1603" y="371"/>
                        <a:pt x="1616" y="367"/>
                      </a:cubicBezTo>
                      <a:cubicBezTo>
                        <a:pt x="1629" y="364"/>
                        <a:pt x="1629" y="364"/>
                        <a:pt x="1616" y="363"/>
                      </a:cubicBezTo>
                      <a:cubicBezTo>
                        <a:pt x="1613" y="364"/>
                        <a:pt x="1611" y="364"/>
                        <a:pt x="1609" y="364"/>
                      </a:cubicBezTo>
                      <a:cubicBezTo>
                        <a:pt x="1602" y="364"/>
                        <a:pt x="1602" y="360"/>
                        <a:pt x="1601" y="355"/>
                      </a:cubicBezTo>
                      <a:cubicBezTo>
                        <a:pt x="1600" y="349"/>
                        <a:pt x="1600" y="345"/>
                        <a:pt x="1600" y="345"/>
                      </a:cubicBezTo>
                      <a:cubicBezTo>
                        <a:pt x="1594" y="347"/>
                        <a:pt x="1590" y="347"/>
                        <a:pt x="1589" y="347"/>
                      </a:cubicBezTo>
                      <a:cubicBezTo>
                        <a:pt x="1587" y="347"/>
                        <a:pt x="1587" y="346"/>
                        <a:pt x="1587" y="344"/>
                      </a:cubicBezTo>
                      <a:cubicBezTo>
                        <a:pt x="1585" y="338"/>
                        <a:pt x="1597" y="318"/>
                        <a:pt x="1595" y="312"/>
                      </a:cubicBezTo>
                      <a:cubicBezTo>
                        <a:pt x="1594" y="304"/>
                        <a:pt x="1594" y="300"/>
                        <a:pt x="1591" y="300"/>
                      </a:cubicBezTo>
                      <a:cubicBezTo>
                        <a:pt x="1590" y="300"/>
                        <a:pt x="1587" y="303"/>
                        <a:pt x="1581" y="308"/>
                      </a:cubicBezTo>
                      <a:cubicBezTo>
                        <a:pt x="1581" y="310"/>
                        <a:pt x="1579" y="313"/>
                        <a:pt x="1577" y="313"/>
                      </a:cubicBezTo>
                      <a:cubicBezTo>
                        <a:pt x="1576" y="313"/>
                        <a:pt x="1575" y="310"/>
                        <a:pt x="1581" y="302"/>
                      </a:cubicBezTo>
                      <a:cubicBezTo>
                        <a:pt x="1580" y="298"/>
                        <a:pt x="1590" y="275"/>
                        <a:pt x="1588" y="260"/>
                      </a:cubicBezTo>
                      <a:cubicBezTo>
                        <a:pt x="1586" y="246"/>
                        <a:pt x="1586" y="240"/>
                        <a:pt x="1582" y="240"/>
                      </a:cubicBezTo>
                      <a:cubicBezTo>
                        <a:pt x="1581" y="240"/>
                        <a:pt x="1578" y="242"/>
                        <a:pt x="1573" y="245"/>
                      </a:cubicBezTo>
                      <a:cubicBezTo>
                        <a:pt x="1563" y="254"/>
                        <a:pt x="1557" y="258"/>
                        <a:pt x="1555" y="258"/>
                      </a:cubicBezTo>
                      <a:cubicBezTo>
                        <a:pt x="1553" y="258"/>
                        <a:pt x="1559" y="252"/>
                        <a:pt x="1572" y="241"/>
                      </a:cubicBezTo>
                      <a:cubicBezTo>
                        <a:pt x="1589" y="221"/>
                        <a:pt x="1593" y="213"/>
                        <a:pt x="1589" y="213"/>
                      </a:cubicBezTo>
                      <a:cubicBezTo>
                        <a:pt x="1588" y="213"/>
                        <a:pt x="1585" y="214"/>
                        <a:pt x="1582" y="216"/>
                      </a:cubicBezTo>
                      <a:cubicBezTo>
                        <a:pt x="1577" y="217"/>
                        <a:pt x="1574" y="218"/>
                        <a:pt x="1572" y="218"/>
                      </a:cubicBezTo>
                      <a:cubicBezTo>
                        <a:pt x="1569" y="218"/>
                        <a:pt x="1569" y="217"/>
                        <a:pt x="1569" y="214"/>
                      </a:cubicBezTo>
                      <a:cubicBezTo>
                        <a:pt x="1581" y="206"/>
                        <a:pt x="1580" y="200"/>
                        <a:pt x="1566" y="198"/>
                      </a:cubicBezTo>
                      <a:cubicBezTo>
                        <a:pt x="1566" y="194"/>
                        <a:pt x="1566" y="194"/>
                        <a:pt x="1578" y="185"/>
                      </a:cubicBezTo>
                      <a:lnTo>
                        <a:pt x="1576" y="173"/>
                      </a:lnTo>
                      <a:cubicBezTo>
                        <a:pt x="1574" y="174"/>
                        <a:pt x="1572" y="175"/>
                        <a:pt x="1570" y="175"/>
                      </a:cubicBezTo>
                      <a:cubicBezTo>
                        <a:pt x="1552" y="175"/>
                        <a:pt x="1560" y="140"/>
                        <a:pt x="1570" y="124"/>
                      </a:cubicBezTo>
                      <a:cubicBezTo>
                        <a:pt x="1570" y="124"/>
                        <a:pt x="1569" y="122"/>
                        <a:pt x="1566" y="122"/>
                      </a:cubicBezTo>
                      <a:cubicBezTo>
                        <a:pt x="1564" y="122"/>
                        <a:pt x="1561" y="123"/>
                        <a:pt x="1556" y="125"/>
                      </a:cubicBezTo>
                      <a:cubicBezTo>
                        <a:pt x="1546" y="133"/>
                        <a:pt x="1541" y="136"/>
                        <a:pt x="1539" y="136"/>
                      </a:cubicBezTo>
                      <a:cubicBezTo>
                        <a:pt x="1536" y="136"/>
                        <a:pt x="1541" y="129"/>
                        <a:pt x="1555" y="115"/>
                      </a:cubicBezTo>
                      <a:cubicBezTo>
                        <a:pt x="1568" y="102"/>
                        <a:pt x="1574" y="96"/>
                        <a:pt x="1572" y="96"/>
                      </a:cubicBezTo>
                      <a:cubicBezTo>
                        <a:pt x="1571" y="96"/>
                        <a:pt x="1565" y="101"/>
                        <a:pt x="1554" y="109"/>
                      </a:cubicBezTo>
                      <a:cubicBezTo>
                        <a:pt x="1553" y="110"/>
                        <a:pt x="1552" y="111"/>
                        <a:pt x="1550" y="111"/>
                      </a:cubicBezTo>
                      <a:cubicBezTo>
                        <a:pt x="1542" y="111"/>
                        <a:pt x="1541" y="89"/>
                        <a:pt x="1562" y="70"/>
                      </a:cubicBezTo>
                      <a:lnTo>
                        <a:pt x="1585" y="44"/>
                      </a:lnTo>
                      <a:lnTo>
                        <a:pt x="1585" y="44"/>
                      </a:lnTo>
                      <a:cubicBezTo>
                        <a:pt x="1580" y="47"/>
                        <a:pt x="1578" y="48"/>
                        <a:pt x="1576" y="48"/>
                      </a:cubicBezTo>
                      <a:cubicBezTo>
                        <a:pt x="1574" y="48"/>
                        <a:pt x="1574" y="47"/>
                        <a:pt x="1573" y="47"/>
                      </a:cubicBezTo>
                      <a:lnTo>
                        <a:pt x="1571" y="48"/>
                      </a:lnTo>
                      <a:cubicBezTo>
                        <a:pt x="1565" y="56"/>
                        <a:pt x="1556" y="61"/>
                        <a:pt x="1546" y="61"/>
                      </a:cubicBezTo>
                      <a:cubicBezTo>
                        <a:pt x="1543" y="61"/>
                        <a:pt x="1541" y="61"/>
                        <a:pt x="1538" y="60"/>
                      </a:cubicBezTo>
                      <a:cubicBezTo>
                        <a:pt x="1528" y="60"/>
                        <a:pt x="1498" y="72"/>
                        <a:pt x="1487" y="72"/>
                      </a:cubicBezTo>
                      <a:cubicBezTo>
                        <a:pt x="1486" y="72"/>
                        <a:pt x="1486" y="72"/>
                        <a:pt x="1486" y="72"/>
                      </a:cubicBezTo>
                      <a:cubicBezTo>
                        <a:pt x="1475" y="72"/>
                        <a:pt x="1460" y="72"/>
                        <a:pt x="1463" y="59"/>
                      </a:cubicBezTo>
                      <a:cubicBezTo>
                        <a:pt x="1458" y="59"/>
                        <a:pt x="1452" y="59"/>
                        <a:pt x="1434" y="72"/>
                      </a:cubicBezTo>
                      <a:cubicBezTo>
                        <a:pt x="1428" y="78"/>
                        <a:pt x="1422" y="82"/>
                        <a:pt x="1419" y="82"/>
                      </a:cubicBezTo>
                      <a:cubicBezTo>
                        <a:pt x="1416" y="82"/>
                        <a:pt x="1415" y="78"/>
                        <a:pt x="1418" y="71"/>
                      </a:cubicBezTo>
                      <a:lnTo>
                        <a:pt x="1413" y="71"/>
                      </a:lnTo>
                      <a:cubicBezTo>
                        <a:pt x="1396" y="85"/>
                        <a:pt x="1391" y="85"/>
                        <a:pt x="1391" y="85"/>
                      </a:cubicBezTo>
                      <a:cubicBezTo>
                        <a:pt x="1396" y="75"/>
                        <a:pt x="1397" y="66"/>
                        <a:pt x="1394" y="66"/>
                      </a:cubicBezTo>
                      <a:cubicBezTo>
                        <a:pt x="1392" y="66"/>
                        <a:pt x="1390" y="67"/>
                        <a:pt x="1387" y="71"/>
                      </a:cubicBezTo>
                      <a:cubicBezTo>
                        <a:pt x="1382" y="82"/>
                        <a:pt x="1378" y="84"/>
                        <a:pt x="1372" y="84"/>
                      </a:cubicBezTo>
                      <a:cubicBezTo>
                        <a:pt x="1370" y="84"/>
                        <a:pt x="1368" y="84"/>
                        <a:pt x="1366" y="84"/>
                      </a:cubicBezTo>
                      <a:cubicBezTo>
                        <a:pt x="1363" y="77"/>
                        <a:pt x="1320" y="74"/>
                        <a:pt x="1275" y="72"/>
                      </a:cubicBezTo>
                      <a:cubicBezTo>
                        <a:pt x="1252" y="72"/>
                        <a:pt x="1230" y="72"/>
                        <a:pt x="1214" y="74"/>
                      </a:cubicBezTo>
                      <a:cubicBezTo>
                        <a:pt x="1199" y="75"/>
                        <a:pt x="1196" y="77"/>
                        <a:pt x="1195" y="80"/>
                      </a:cubicBezTo>
                      <a:lnTo>
                        <a:pt x="1177" y="80"/>
                      </a:lnTo>
                      <a:cubicBezTo>
                        <a:pt x="1177" y="69"/>
                        <a:pt x="1174" y="65"/>
                        <a:pt x="1170" y="65"/>
                      </a:cubicBezTo>
                      <a:cubicBezTo>
                        <a:pt x="1165" y="65"/>
                        <a:pt x="1157" y="72"/>
                        <a:pt x="1151" y="79"/>
                      </a:cubicBezTo>
                      <a:cubicBezTo>
                        <a:pt x="1149" y="93"/>
                        <a:pt x="1146" y="93"/>
                        <a:pt x="1142" y="93"/>
                      </a:cubicBezTo>
                      <a:cubicBezTo>
                        <a:pt x="1142" y="77"/>
                        <a:pt x="1139" y="70"/>
                        <a:pt x="1135" y="70"/>
                      </a:cubicBezTo>
                      <a:cubicBezTo>
                        <a:pt x="1133" y="70"/>
                        <a:pt x="1129" y="74"/>
                        <a:pt x="1127" y="79"/>
                      </a:cubicBezTo>
                      <a:cubicBezTo>
                        <a:pt x="1125" y="92"/>
                        <a:pt x="1124" y="98"/>
                        <a:pt x="1123" y="98"/>
                      </a:cubicBezTo>
                      <a:cubicBezTo>
                        <a:pt x="1122" y="98"/>
                        <a:pt x="1121" y="92"/>
                        <a:pt x="1121" y="78"/>
                      </a:cubicBezTo>
                      <a:cubicBezTo>
                        <a:pt x="1121" y="66"/>
                        <a:pt x="1120" y="60"/>
                        <a:pt x="1118" y="60"/>
                      </a:cubicBezTo>
                      <a:cubicBezTo>
                        <a:pt x="1115" y="60"/>
                        <a:pt x="1112" y="70"/>
                        <a:pt x="1109" y="91"/>
                      </a:cubicBezTo>
                      <a:cubicBezTo>
                        <a:pt x="1107" y="98"/>
                        <a:pt x="1106" y="102"/>
                        <a:pt x="1105" y="102"/>
                      </a:cubicBezTo>
                      <a:cubicBezTo>
                        <a:pt x="1104" y="102"/>
                        <a:pt x="1104" y="98"/>
                        <a:pt x="1102" y="91"/>
                      </a:cubicBezTo>
                      <a:cubicBezTo>
                        <a:pt x="1100" y="76"/>
                        <a:pt x="1098" y="69"/>
                        <a:pt x="1097" y="69"/>
                      </a:cubicBezTo>
                      <a:cubicBezTo>
                        <a:pt x="1097" y="69"/>
                        <a:pt x="1096" y="72"/>
                        <a:pt x="1096" y="78"/>
                      </a:cubicBezTo>
                      <a:cubicBezTo>
                        <a:pt x="1095" y="91"/>
                        <a:pt x="1093" y="97"/>
                        <a:pt x="1091" y="97"/>
                      </a:cubicBezTo>
                      <a:cubicBezTo>
                        <a:pt x="1090" y="97"/>
                        <a:pt x="1088" y="91"/>
                        <a:pt x="1086" y="77"/>
                      </a:cubicBezTo>
                      <a:cubicBezTo>
                        <a:pt x="1083" y="64"/>
                        <a:pt x="1082" y="58"/>
                        <a:pt x="1081" y="58"/>
                      </a:cubicBezTo>
                      <a:cubicBezTo>
                        <a:pt x="1080" y="58"/>
                        <a:pt x="1079" y="64"/>
                        <a:pt x="1077" y="77"/>
                      </a:cubicBezTo>
                      <a:cubicBezTo>
                        <a:pt x="1076" y="90"/>
                        <a:pt x="1072" y="97"/>
                        <a:pt x="1068" y="97"/>
                      </a:cubicBezTo>
                      <a:cubicBezTo>
                        <a:pt x="1064" y="97"/>
                        <a:pt x="1060" y="90"/>
                        <a:pt x="1058" y="77"/>
                      </a:cubicBezTo>
                      <a:cubicBezTo>
                        <a:pt x="1056" y="77"/>
                        <a:pt x="1054" y="71"/>
                        <a:pt x="1053" y="71"/>
                      </a:cubicBezTo>
                      <a:cubicBezTo>
                        <a:pt x="1053" y="71"/>
                        <a:pt x="1053" y="72"/>
                        <a:pt x="1053" y="77"/>
                      </a:cubicBezTo>
                      <a:lnTo>
                        <a:pt x="1049" y="63"/>
                      </a:lnTo>
                      <a:lnTo>
                        <a:pt x="1042" y="62"/>
                      </a:lnTo>
                      <a:lnTo>
                        <a:pt x="1042" y="76"/>
                      </a:lnTo>
                      <a:cubicBezTo>
                        <a:pt x="1029" y="68"/>
                        <a:pt x="1014" y="63"/>
                        <a:pt x="1000" y="61"/>
                      </a:cubicBezTo>
                      <a:cubicBezTo>
                        <a:pt x="992" y="61"/>
                        <a:pt x="986" y="61"/>
                        <a:pt x="981" y="61"/>
                      </a:cubicBezTo>
                      <a:cubicBezTo>
                        <a:pt x="963" y="61"/>
                        <a:pt x="960" y="63"/>
                        <a:pt x="962" y="74"/>
                      </a:cubicBezTo>
                      <a:cubicBezTo>
                        <a:pt x="963" y="87"/>
                        <a:pt x="963" y="94"/>
                        <a:pt x="961" y="94"/>
                      </a:cubicBezTo>
                      <a:cubicBezTo>
                        <a:pt x="959" y="94"/>
                        <a:pt x="957" y="87"/>
                        <a:pt x="956" y="74"/>
                      </a:cubicBezTo>
                      <a:cubicBezTo>
                        <a:pt x="953" y="74"/>
                        <a:pt x="946" y="60"/>
                        <a:pt x="940" y="60"/>
                      </a:cubicBezTo>
                      <a:cubicBezTo>
                        <a:pt x="934" y="59"/>
                        <a:pt x="928" y="59"/>
                        <a:pt x="928" y="45"/>
                      </a:cubicBezTo>
                      <a:lnTo>
                        <a:pt x="925" y="45"/>
                      </a:lnTo>
                      <a:cubicBezTo>
                        <a:pt x="921" y="61"/>
                        <a:pt x="913" y="67"/>
                        <a:pt x="906" y="67"/>
                      </a:cubicBezTo>
                      <a:cubicBezTo>
                        <a:pt x="900" y="67"/>
                        <a:pt x="894" y="64"/>
                        <a:pt x="890" y="58"/>
                      </a:cubicBezTo>
                      <a:cubicBezTo>
                        <a:pt x="884" y="58"/>
                        <a:pt x="881" y="58"/>
                        <a:pt x="875" y="71"/>
                      </a:cubicBezTo>
                      <a:cubicBezTo>
                        <a:pt x="872" y="77"/>
                        <a:pt x="870" y="80"/>
                        <a:pt x="869" y="80"/>
                      </a:cubicBezTo>
                      <a:cubicBezTo>
                        <a:pt x="868" y="80"/>
                        <a:pt x="867" y="77"/>
                        <a:pt x="865" y="70"/>
                      </a:cubicBezTo>
                      <a:cubicBezTo>
                        <a:pt x="865" y="63"/>
                        <a:pt x="859" y="55"/>
                        <a:pt x="854" y="55"/>
                      </a:cubicBezTo>
                      <a:cubicBezTo>
                        <a:pt x="850" y="55"/>
                        <a:pt x="847" y="59"/>
                        <a:pt x="847" y="70"/>
                      </a:cubicBezTo>
                      <a:lnTo>
                        <a:pt x="844" y="57"/>
                      </a:lnTo>
                      <a:cubicBezTo>
                        <a:pt x="843" y="53"/>
                        <a:pt x="842" y="51"/>
                        <a:pt x="841" y="51"/>
                      </a:cubicBezTo>
                      <a:cubicBezTo>
                        <a:pt x="839" y="51"/>
                        <a:pt x="837" y="61"/>
                        <a:pt x="837" y="70"/>
                      </a:cubicBezTo>
                      <a:cubicBezTo>
                        <a:pt x="837" y="82"/>
                        <a:pt x="837" y="88"/>
                        <a:pt x="836" y="88"/>
                      </a:cubicBezTo>
                      <a:cubicBezTo>
                        <a:pt x="835" y="88"/>
                        <a:pt x="833" y="78"/>
                        <a:pt x="832" y="57"/>
                      </a:cubicBezTo>
                      <a:cubicBezTo>
                        <a:pt x="832" y="41"/>
                        <a:pt x="830" y="34"/>
                        <a:pt x="829" y="34"/>
                      </a:cubicBezTo>
                      <a:cubicBezTo>
                        <a:pt x="829" y="34"/>
                        <a:pt x="828" y="38"/>
                        <a:pt x="828" y="43"/>
                      </a:cubicBezTo>
                      <a:cubicBezTo>
                        <a:pt x="826" y="52"/>
                        <a:pt x="823" y="61"/>
                        <a:pt x="821" y="61"/>
                      </a:cubicBezTo>
                      <a:cubicBezTo>
                        <a:pt x="821" y="61"/>
                        <a:pt x="820" y="60"/>
                        <a:pt x="819" y="56"/>
                      </a:cubicBezTo>
                      <a:cubicBezTo>
                        <a:pt x="816" y="56"/>
                        <a:pt x="812" y="56"/>
                        <a:pt x="812" y="83"/>
                      </a:cubicBezTo>
                      <a:cubicBezTo>
                        <a:pt x="812" y="94"/>
                        <a:pt x="810" y="95"/>
                        <a:pt x="808" y="95"/>
                      </a:cubicBezTo>
                      <a:cubicBezTo>
                        <a:pt x="808" y="95"/>
                        <a:pt x="807" y="95"/>
                        <a:pt x="807" y="95"/>
                      </a:cubicBezTo>
                      <a:cubicBezTo>
                        <a:pt x="806" y="86"/>
                        <a:pt x="807" y="77"/>
                        <a:pt x="809" y="69"/>
                      </a:cubicBezTo>
                      <a:lnTo>
                        <a:pt x="804" y="69"/>
                      </a:lnTo>
                      <a:cubicBezTo>
                        <a:pt x="800" y="69"/>
                        <a:pt x="793" y="56"/>
                        <a:pt x="793" y="42"/>
                      </a:cubicBezTo>
                      <a:cubicBezTo>
                        <a:pt x="792" y="37"/>
                        <a:pt x="791" y="33"/>
                        <a:pt x="791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501" name="Google Shape;12501;p49"/>
              <p:cNvSpPr/>
              <p:nvPr/>
            </p:nvSpPr>
            <p:spPr>
              <a:xfrm>
                <a:off x="7377385" y="3388918"/>
                <a:ext cx="666864" cy="706086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376" extrusionOk="0">
                    <a:moveTo>
                      <a:pt x="4626" y="1"/>
                    </a:moveTo>
                    <a:lnTo>
                      <a:pt x="4626" y="1"/>
                    </a:lnTo>
                    <a:cubicBezTo>
                      <a:pt x="4466" y="26"/>
                      <a:pt x="4306" y="67"/>
                      <a:pt x="4156" y="126"/>
                    </a:cubicBezTo>
                    <a:cubicBezTo>
                      <a:pt x="4206" y="189"/>
                      <a:pt x="4281" y="223"/>
                      <a:pt x="4362" y="223"/>
                    </a:cubicBezTo>
                    <a:cubicBezTo>
                      <a:pt x="4491" y="223"/>
                      <a:pt x="4604" y="129"/>
                      <a:pt x="4626" y="1"/>
                    </a:cubicBezTo>
                    <a:close/>
                    <a:moveTo>
                      <a:pt x="5431" y="16"/>
                    </a:moveTo>
                    <a:lnTo>
                      <a:pt x="5431" y="16"/>
                    </a:lnTo>
                    <a:cubicBezTo>
                      <a:pt x="5462" y="136"/>
                      <a:pt x="5569" y="223"/>
                      <a:pt x="5694" y="223"/>
                    </a:cubicBezTo>
                    <a:cubicBezTo>
                      <a:pt x="5760" y="223"/>
                      <a:pt x="5826" y="198"/>
                      <a:pt x="5876" y="151"/>
                    </a:cubicBezTo>
                    <a:cubicBezTo>
                      <a:pt x="5732" y="92"/>
                      <a:pt x="5585" y="45"/>
                      <a:pt x="5431" y="16"/>
                    </a:cubicBezTo>
                    <a:close/>
                    <a:moveTo>
                      <a:pt x="6916" y="1041"/>
                    </a:moveTo>
                    <a:cubicBezTo>
                      <a:pt x="6653" y="1160"/>
                      <a:pt x="6738" y="1555"/>
                      <a:pt x="7029" y="1555"/>
                    </a:cubicBezTo>
                    <a:cubicBezTo>
                      <a:pt x="7070" y="1555"/>
                      <a:pt x="7108" y="1546"/>
                      <a:pt x="7145" y="1530"/>
                    </a:cubicBezTo>
                    <a:cubicBezTo>
                      <a:pt x="7089" y="1358"/>
                      <a:pt x="7010" y="1195"/>
                      <a:pt x="6916" y="1041"/>
                    </a:cubicBezTo>
                    <a:close/>
                    <a:moveTo>
                      <a:pt x="4362" y="1016"/>
                    </a:moveTo>
                    <a:cubicBezTo>
                      <a:pt x="4121" y="1016"/>
                      <a:pt x="3999" y="1308"/>
                      <a:pt x="4171" y="1477"/>
                    </a:cubicBezTo>
                    <a:cubicBezTo>
                      <a:pt x="4226" y="1532"/>
                      <a:pt x="4294" y="1556"/>
                      <a:pt x="4360" y="1556"/>
                    </a:cubicBezTo>
                    <a:cubicBezTo>
                      <a:pt x="4499" y="1556"/>
                      <a:pt x="4632" y="1449"/>
                      <a:pt x="4632" y="1286"/>
                    </a:cubicBezTo>
                    <a:cubicBezTo>
                      <a:pt x="4632" y="1138"/>
                      <a:pt x="4510" y="1016"/>
                      <a:pt x="4362" y="1016"/>
                    </a:cubicBezTo>
                    <a:close/>
                    <a:moveTo>
                      <a:pt x="5694" y="1016"/>
                    </a:moveTo>
                    <a:cubicBezTo>
                      <a:pt x="5453" y="1016"/>
                      <a:pt x="5334" y="1308"/>
                      <a:pt x="5503" y="1477"/>
                    </a:cubicBezTo>
                    <a:cubicBezTo>
                      <a:pt x="5558" y="1532"/>
                      <a:pt x="5625" y="1556"/>
                      <a:pt x="5692" y="1556"/>
                    </a:cubicBezTo>
                    <a:cubicBezTo>
                      <a:pt x="5830" y="1556"/>
                      <a:pt x="5964" y="1449"/>
                      <a:pt x="5964" y="1286"/>
                    </a:cubicBezTo>
                    <a:cubicBezTo>
                      <a:pt x="5964" y="1138"/>
                      <a:pt x="5845" y="1016"/>
                      <a:pt x="5694" y="1016"/>
                    </a:cubicBezTo>
                    <a:close/>
                    <a:moveTo>
                      <a:pt x="3065" y="1019"/>
                    </a:moveTo>
                    <a:cubicBezTo>
                      <a:pt x="2974" y="1163"/>
                      <a:pt x="2896" y="1317"/>
                      <a:pt x="2839" y="1480"/>
                    </a:cubicBezTo>
                    <a:cubicBezTo>
                      <a:pt x="2893" y="1532"/>
                      <a:pt x="2960" y="1557"/>
                      <a:pt x="3027" y="1557"/>
                    </a:cubicBezTo>
                    <a:cubicBezTo>
                      <a:pt x="3124" y="1557"/>
                      <a:pt x="3220" y="1503"/>
                      <a:pt x="3269" y="1405"/>
                    </a:cubicBezTo>
                    <a:cubicBezTo>
                      <a:pt x="3350" y="1242"/>
                      <a:pt x="3247" y="1047"/>
                      <a:pt x="3065" y="1019"/>
                    </a:cubicBezTo>
                    <a:close/>
                    <a:moveTo>
                      <a:pt x="361" y="2351"/>
                    </a:moveTo>
                    <a:cubicBezTo>
                      <a:pt x="119" y="2351"/>
                      <a:pt x="0" y="2639"/>
                      <a:pt x="169" y="2812"/>
                    </a:cubicBezTo>
                    <a:cubicBezTo>
                      <a:pt x="224" y="2866"/>
                      <a:pt x="291" y="2890"/>
                      <a:pt x="357" y="2890"/>
                    </a:cubicBezTo>
                    <a:cubicBezTo>
                      <a:pt x="496" y="2890"/>
                      <a:pt x="630" y="2782"/>
                      <a:pt x="630" y="2621"/>
                    </a:cubicBezTo>
                    <a:cubicBezTo>
                      <a:pt x="630" y="2470"/>
                      <a:pt x="511" y="2351"/>
                      <a:pt x="361" y="2351"/>
                    </a:cubicBezTo>
                    <a:close/>
                    <a:moveTo>
                      <a:pt x="1696" y="2351"/>
                    </a:moveTo>
                    <a:cubicBezTo>
                      <a:pt x="1454" y="2351"/>
                      <a:pt x="1335" y="2639"/>
                      <a:pt x="1504" y="2812"/>
                    </a:cubicBezTo>
                    <a:cubicBezTo>
                      <a:pt x="1559" y="2866"/>
                      <a:pt x="1626" y="2890"/>
                      <a:pt x="1692" y="2890"/>
                    </a:cubicBezTo>
                    <a:cubicBezTo>
                      <a:pt x="1831" y="2890"/>
                      <a:pt x="1965" y="2782"/>
                      <a:pt x="1965" y="2621"/>
                    </a:cubicBezTo>
                    <a:cubicBezTo>
                      <a:pt x="1965" y="2470"/>
                      <a:pt x="1843" y="2351"/>
                      <a:pt x="1696" y="2351"/>
                    </a:cubicBezTo>
                    <a:close/>
                    <a:moveTo>
                      <a:pt x="3027" y="2351"/>
                    </a:moveTo>
                    <a:cubicBezTo>
                      <a:pt x="2786" y="2351"/>
                      <a:pt x="2667" y="2639"/>
                      <a:pt x="2836" y="2812"/>
                    </a:cubicBezTo>
                    <a:cubicBezTo>
                      <a:pt x="2891" y="2866"/>
                      <a:pt x="2958" y="2890"/>
                      <a:pt x="3024" y="2890"/>
                    </a:cubicBezTo>
                    <a:cubicBezTo>
                      <a:pt x="3163" y="2890"/>
                      <a:pt x="3297" y="2782"/>
                      <a:pt x="3297" y="2621"/>
                    </a:cubicBezTo>
                    <a:cubicBezTo>
                      <a:pt x="3297" y="2470"/>
                      <a:pt x="3178" y="2351"/>
                      <a:pt x="3027" y="2351"/>
                    </a:cubicBezTo>
                    <a:close/>
                    <a:moveTo>
                      <a:pt x="4362" y="2351"/>
                    </a:moveTo>
                    <a:cubicBezTo>
                      <a:pt x="4121" y="2351"/>
                      <a:pt x="4002" y="2639"/>
                      <a:pt x="4171" y="2812"/>
                    </a:cubicBezTo>
                    <a:cubicBezTo>
                      <a:pt x="4226" y="2866"/>
                      <a:pt x="4293" y="2890"/>
                      <a:pt x="4359" y="2890"/>
                    </a:cubicBezTo>
                    <a:cubicBezTo>
                      <a:pt x="4498" y="2890"/>
                      <a:pt x="4632" y="2782"/>
                      <a:pt x="4632" y="2621"/>
                    </a:cubicBezTo>
                    <a:cubicBezTo>
                      <a:pt x="4632" y="2470"/>
                      <a:pt x="4510" y="2351"/>
                      <a:pt x="4362" y="2351"/>
                    </a:cubicBezTo>
                    <a:close/>
                    <a:moveTo>
                      <a:pt x="5694" y="2351"/>
                    </a:moveTo>
                    <a:cubicBezTo>
                      <a:pt x="5453" y="2351"/>
                      <a:pt x="5334" y="2639"/>
                      <a:pt x="5503" y="2812"/>
                    </a:cubicBezTo>
                    <a:cubicBezTo>
                      <a:pt x="5558" y="2866"/>
                      <a:pt x="5625" y="2890"/>
                      <a:pt x="5690" y="2890"/>
                    </a:cubicBezTo>
                    <a:cubicBezTo>
                      <a:pt x="5830" y="2890"/>
                      <a:pt x="5964" y="2782"/>
                      <a:pt x="5964" y="2621"/>
                    </a:cubicBezTo>
                    <a:cubicBezTo>
                      <a:pt x="5964" y="2470"/>
                      <a:pt x="5845" y="2351"/>
                      <a:pt x="5694" y="2351"/>
                    </a:cubicBezTo>
                    <a:close/>
                    <a:moveTo>
                      <a:pt x="7029" y="2351"/>
                    </a:moveTo>
                    <a:cubicBezTo>
                      <a:pt x="6788" y="2351"/>
                      <a:pt x="6669" y="2639"/>
                      <a:pt x="6838" y="2812"/>
                    </a:cubicBezTo>
                    <a:cubicBezTo>
                      <a:pt x="6893" y="2866"/>
                      <a:pt x="6960" y="2890"/>
                      <a:pt x="7025" y="2890"/>
                    </a:cubicBezTo>
                    <a:cubicBezTo>
                      <a:pt x="7165" y="2890"/>
                      <a:pt x="7299" y="2782"/>
                      <a:pt x="7299" y="2621"/>
                    </a:cubicBezTo>
                    <a:cubicBezTo>
                      <a:pt x="7299" y="2470"/>
                      <a:pt x="7177" y="2351"/>
                      <a:pt x="7029" y="2351"/>
                    </a:cubicBezTo>
                    <a:close/>
                    <a:moveTo>
                      <a:pt x="8361" y="2351"/>
                    </a:moveTo>
                    <a:cubicBezTo>
                      <a:pt x="8120" y="2351"/>
                      <a:pt x="8001" y="2639"/>
                      <a:pt x="8170" y="2812"/>
                    </a:cubicBezTo>
                    <a:cubicBezTo>
                      <a:pt x="8224" y="2866"/>
                      <a:pt x="8291" y="2890"/>
                      <a:pt x="8357" y="2890"/>
                    </a:cubicBezTo>
                    <a:cubicBezTo>
                      <a:pt x="8496" y="2890"/>
                      <a:pt x="8631" y="2782"/>
                      <a:pt x="8631" y="2621"/>
                    </a:cubicBezTo>
                    <a:cubicBezTo>
                      <a:pt x="8631" y="2470"/>
                      <a:pt x="8512" y="2351"/>
                      <a:pt x="8361" y="2351"/>
                    </a:cubicBezTo>
                    <a:close/>
                    <a:moveTo>
                      <a:pt x="9696" y="2351"/>
                    </a:moveTo>
                    <a:cubicBezTo>
                      <a:pt x="9455" y="2351"/>
                      <a:pt x="9336" y="2639"/>
                      <a:pt x="9505" y="2812"/>
                    </a:cubicBezTo>
                    <a:cubicBezTo>
                      <a:pt x="9559" y="2866"/>
                      <a:pt x="9626" y="2890"/>
                      <a:pt x="9692" y="2890"/>
                    </a:cubicBezTo>
                    <a:cubicBezTo>
                      <a:pt x="9831" y="2890"/>
                      <a:pt x="9966" y="2782"/>
                      <a:pt x="9966" y="2621"/>
                    </a:cubicBezTo>
                    <a:cubicBezTo>
                      <a:pt x="9966" y="2470"/>
                      <a:pt x="9843" y="2351"/>
                      <a:pt x="9696" y="2351"/>
                    </a:cubicBezTo>
                    <a:close/>
                    <a:moveTo>
                      <a:pt x="361" y="3683"/>
                    </a:moveTo>
                    <a:cubicBezTo>
                      <a:pt x="119" y="3683"/>
                      <a:pt x="0" y="3974"/>
                      <a:pt x="169" y="4144"/>
                    </a:cubicBezTo>
                    <a:cubicBezTo>
                      <a:pt x="224" y="4198"/>
                      <a:pt x="292" y="4223"/>
                      <a:pt x="358" y="4223"/>
                    </a:cubicBezTo>
                    <a:cubicBezTo>
                      <a:pt x="497" y="4223"/>
                      <a:pt x="630" y="4116"/>
                      <a:pt x="630" y="3952"/>
                    </a:cubicBezTo>
                    <a:cubicBezTo>
                      <a:pt x="630" y="3805"/>
                      <a:pt x="511" y="3683"/>
                      <a:pt x="361" y="3683"/>
                    </a:cubicBezTo>
                    <a:close/>
                    <a:moveTo>
                      <a:pt x="1696" y="3683"/>
                    </a:moveTo>
                    <a:cubicBezTo>
                      <a:pt x="1454" y="3683"/>
                      <a:pt x="1332" y="3974"/>
                      <a:pt x="1504" y="4144"/>
                    </a:cubicBezTo>
                    <a:cubicBezTo>
                      <a:pt x="1559" y="4198"/>
                      <a:pt x="1627" y="4223"/>
                      <a:pt x="1693" y="4223"/>
                    </a:cubicBezTo>
                    <a:cubicBezTo>
                      <a:pt x="1832" y="4223"/>
                      <a:pt x="1965" y="4116"/>
                      <a:pt x="1965" y="3952"/>
                    </a:cubicBezTo>
                    <a:cubicBezTo>
                      <a:pt x="1965" y="3805"/>
                      <a:pt x="1843" y="3683"/>
                      <a:pt x="1696" y="3683"/>
                    </a:cubicBezTo>
                    <a:close/>
                    <a:moveTo>
                      <a:pt x="3027" y="3683"/>
                    </a:moveTo>
                    <a:cubicBezTo>
                      <a:pt x="2786" y="3683"/>
                      <a:pt x="2667" y="3974"/>
                      <a:pt x="2836" y="4144"/>
                    </a:cubicBezTo>
                    <a:cubicBezTo>
                      <a:pt x="2891" y="4198"/>
                      <a:pt x="2959" y="4223"/>
                      <a:pt x="3025" y="4223"/>
                    </a:cubicBezTo>
                    <a:cubicBezTo>
                      <a:pt x="3164" y="4223"/>
                      <a:pt x="3297" y="4116"/>
                      <a:pt x="3297" y="3952"/>
                    </a:cubicBezTo>
                    <a:cubicBezTo>
                      <a:pt x="3297" y="3805"/>
                      <a:pt x="3178" y="3683"/>
                      <a:pt x="3027" y="3683"/>
                    </a:cubicBezTo>
                    <a:close/>
                    <a:moveTo>
                      <a:pt x="4362" y="3683"/>
                    </a:moveTo>
                    <a:cubicBezTo>
                      <a:pt x="4121" y="3683"/>
                      <a:pt x="4002" y="3974"/>
                      <a:pt x="4171" y="4144"/>
                    </a:cubicBezTo>
                    <a:cubicBezTo>
                      <a:pt x="4226" y="4198"/>
                      <a:pt x="4294" y="4223"/>
                      <a:pt x="4360" y="4223"/>
                    </a:cubicBezTo>
                    <a:cubicBezTo>
                      <a:pt x="4499" y="4223"/>
                      <a:pt x="4632" y="4116"/>
                      <a:pt x="4632" y="3952"/>
                    </a:cubicBezTo>
                    <a:cubicBezTo>
                      <a:pt x="4632" y="3805"/>
                      <a:pt x="4510" y="3683"/>
                      <a:pt x="4362" y="3683"/>
                    </a:cubicBezTo>
                    <a:close/>
                    <a:moveTo>
                      <a:pt x="5694" y="3683"/>
                    </a:moveTo>
                    <a:cubicBezTo>
                      <a:pt x="5453" y="3683"/>
                      <a:pt x="5334" y="3974"/>
                      <a:pt x="5503" y="4144"/>
                    </a:cubicBezTo>
                    <a:cubicBezTo>
                      <a:pt x="5558" y="4198"/>
                      <a:pt x="5625" y="4223"/>
                      <a:pt x="5692" y="4223"/>
                    </a:cubicBezTo>
                    <a:cubicBezTo>
                      <a:pt x="5830" y="4223"/>
                      <a:pt x="5964" y="4116"/>
                      <a:pt x="5964" y="3952"/>
                    </a:cubicBezTo>
                    <a:cubicBezTo>
                      <a:pt x="5964" y="3805"/>
                      <a:pt x="5845" y="3683"/>
                      <a:pt x="5694" y="3683"/>
                    </a:cubicBezTo>
                    <a:close/>
                    <a:moveTo>
                      <a:pt x="7029" y="3683"/>
                    </a:moveTo>
                    <a:cubicBezTo>
                      <a:pt x="6788" y="3683"/>
                      <a:pt x="6669" y="3974"/>
                      <a:pt x="6838" y="4144"/>
                    </a:cubicBezTo>
                    <a:cubicBezTo>
                      <a:pt x="6893" y="4198"/>
                      <a:pt x="6960" y="4223"/>
                      <a:pt x="7027" y="4223"/>
                    </a:cubicBezTo>
                    <a:cubicBezTo>
                      <a:pt x="7165" y="4223"/>
                      <a:pt x="7299" y="4116"/>
                      <a:pt x="7299" y="3952"/>
                    </a:cubicBezTo>
                    <a:cubicBezTo>
                      <a:pt x="7299" y="3805"/>
                      <a:pt x="7177" y="3683"/>
                      <a:pt x="7029" y="3683"/>
                    </a:cubicBezTo>
                    <a:close/>
                    <a:moveTo>
                      <a:pt x="8361" y="3683"/>
                    </a:moveTo>
                    <a:cubicBezTo>
                      <a:pt x="8120" y="3683"/>
                      <a:pt x="8001" y="3974"/>
                      <a:pt x="8170" y="4144"/>
                    </a:cubicBezTo>
                    <a:cubicBezTo>
                      <a:pt x="8225" y="4198"/>
                      <a:pt x="8292" y="4223"/>
                      <a:pt x="8359" y="4223"/>
                    </a:cubicBezTo>
                    <a:cubicBezTo>
                      <a:pt x="8497" y="4223"/>
                      <a:pt x="8631" y="4116"/>
                      <a:pt x="8631" y="3952"/>
                    </a:cubicBezTo>
                    <a:cubicBezTo>
                      <a:pt x="8631" y="3805"/>
                      <a:pt x="8512" y="3683"/>
                      <a:pt x="8361" y="3683"/>
                    </a:cubicBezTo>
                    <a:close/>
                    <a:moveTo>
                      <a:pt x="9696" y="3683"/>
                    </a:moveTo>
                    <a:cubicBezTo>
                      <a:pt x="9455" y="3683"/>
                      <a:pt x="9336" y="3974"/>
                      <a:pt x="9505" y="4144"/>
                    </a:cubicBezTo>
                    <a:cubicBezTo>
                      <a:pt x="9560" y="4198"/>
                      <a:pt x="9627" y="4223"/>
                      <a:pt x="9694" y="4223"/>
                    </a:cubicBezTo>
                    <a:cubicBezTo>
                      <a:pt x="9832" y="4223"/>
                      <a:pt x="9966" y="4116"/>
                      <a:pt x="9966" y="3952"/>
                    </a:cubicBezTo>
                    <a:cubicBezTo>
                      <a:pt x="9966" y="3805"/>
                      <a:pt x="9843" y="3683"/>
                      <a:pt x="9696" y="3683"/>
                    </a:cubicBezTo>
                    <a:close/>
                    <a:moveTo>
                      <a:pt x="361" y="5018"/>
                    </a:moveTo>
                    <a:cubicBezTo>
                      <a:pt x="119" y="5018"/>
                      <a:pt x="0" y="5306"/>
                      <a:pt x="169" y="5479"/>
                    </a:cubicBezTo>
                    <a:cubicBezTo>
                      <a:pt x="224" y="5533"/>
                      <a:pt x="291" y="5557"/>
                      <a:pt x="357" y="5557"/>
                    </a:cubicBezTo>
                    <a:cubicBezTo>
                      <a:pt x="496" y="5557"/>
                      <a:pt x="630" y="5449"/>
                      <a:pt x="630" y="5287"/>
                    </a:cubicBezTo>
                    <a:cubicBezTo>
                      <a:pt x="630" y="5137"/>
                      <a:pt x="511" y="5018"/>
                      <a:pt x="361" y="5018"/>
                    </a:cubicBezTo>
                    <a:close/>
                    <a:moveTo>
                      <a:pt x="1696" y="5018"/>
                    </a:moveTo>
                    <a:cubicBezTo>
                      <a:pt x="1454" y="5018"/>
                      <a:pt x="1335" y="5306"/>
                      <a:pt x="1504" y="5479"/>
                    </a:cubicBezTo>
                    <a:cubicBezTo>
                      <a:pt x="1559" y="5533"/>
                      <a:pt x="1626" y="5557"/>
                      <a:pt x="1692" y="5557"/>
                    </a:cubicBezTo>
                    <a:cubicBezTo>
                      <a:pt x="1831" y="5557"/>
                      <a:pt x="1965" y="5449"/>
                      <a:pt x="1965" y="5287"/>
                    </a:cubicBezTo>
                    <a:cubicBezTo>
                      <a:pt x="1965" y="5137"/>
                      <a:pt x="1843" y="5018"/>
                      <a:pt x="1696" y="5018"/>
                    </a:cubicBezTo>
                    <a:close/>
                    <a:moveTo>
                      <a:pt x="3027" y="5018"/>
                    </a:moveTo>
                    <a:cubicBezTo>
                      <a:pt x="2786" y="5018"/>
                      <a:pt x="2667" y="5306"/>
                      <a:pt x="2836" y="5479"/>
                    </a:cubicBezTo>
                    <a:cubicBezTo>
                      <a:pt x="2891" y="5533"/>
                      <a:pt x="2958" y="5557"/>
                      <a:pt x="3024" y="5557"/>
                    </a:cubicBezTo>
                    <a:cubicBezTo>
                      <a:pt x="3163" y="5557"/>
                      <a:pt x="3297" y="5449"/>
                      <a:pt x="3297" y="5287"/>
                    </a:cubicBezTo>
                    <a:cubicBezTo>
                      <a:pt x="3297" y="5137"/>
                      <a:pt x="3178" y="5018"/>
                      <a:pt x="3027" y="5018"/>
                    </a:cubicBezTo>
                    <a:close/>
                    <a:moveTo>
                      <a:pt x="4362" y="5018"/>
                    </a:moveTo>
                    <a:cubicBezTo>
                      <a:pt x="4121" y="5018"/>
                      <a:pt x="4002" y="5306"/>
                      <a:pt x="4171" y="5479"/>
                    </a:cubicBezTo>
                    <a:cubicBezTo>
                      <a:pt x="4226" y="5533"/>
                      <a:pt x="4293" y="5557"/>
                      <a:pt x="4359" y="5557"/>
                    </a:cubicBezTo>
                    <a:cubicBezTo>
                      <a:pt x="4498" y="5557"/>
                      <a:pt x="4632" y="5449"/>
                      <a:pt x="4632" y="5287"/>
                    </a:cubicBezTo>
                    <a:cubicBezTo>
                      <a:pt x="4632" y="5137"/>
                      <a:pt x="4510" y="5018"/>
                      <a:pt x="4362" y="5018"/>
                    </a:cubicBezTo>
                    <a:close/>
                    <a:moveTo>
                      <a:pt x="5694" y="5018"/>
                    </a:moveTo>
                    <a:cubicBezTo>
                      <a:pt x="5453" y="5018"/>
                      <a:pt x="5334" y="5306"/>
                      <a:pt x="5503" y="5479"/>
                    </a:cubicBezTo>
                    <a:cubicBezTo>
                      <a:pt x="5558" y="5533"/>
                      <a:pt x="5625" y="5557"/>
                      <a:pt x="5690" y="5557"/>
                    </a:cubicBezTo>
                    <a:cubicBezTo>
                      <a:pt x="5830" y="5557"/>
                      <a:pt x="5964" y="5449"/>
                      <a:pt x="5964" y="5287"/>
                    </a:cubicBezTo>
                    <a:cubicBezTo>
                      <a:pt x="5964" y="5137"/>
                      <a:pt x="5845" y="5018"/>
                      <a:pt x="5694" y="5018"/>
                    </a:cubicBezTo>
                    <a:close/>
                    <a:moveTo>
                      <a:pt x="7029" y="5018"/>
                    </a:moveTo>
                    <a:cubicBezTo>
                      <a:pt x="6788" y="5018"/>
                      <a:pt x="6669" y="5306"/>
                      <a:pt x="6838" y="5479"/>
                    </a:cubicBezTo>
                    <a:cubicBezTo>
                      <a:pt x="6893" y="5533"/>
                      <a:pt x="6960" y="5557"/>
                      <a:pt x="7025" y="5557"/>
                    </a:cubicBezTo>
                    <a:cubicBezTo>
                      <a:pt x="7165" y="5557"/>
                      <a:pt x="7299" y="5449"/>
                      <a:pt x="7299" y="5287"/>
                    </a:cubicBezTo>
                    <a:cubicBezTo>
                      <a:pt x="7299" y="5137"/>
                      <a:pt x="7177" y="5018"/>
                      <a:pt x="7029" y="5018"/>
                    </a:cubicBezTo>
                    <a:close/>
                    <a:moveTo>
                      <a:pt x="8361" y="5018"/>
                    </a:moveTo>
                    <a:cubicBezTo>
                      <a:pt x="8120" y="5018"/>
                      <a:pt x="8001" y="5306"/>
                      <a:pt x="8170" y="5479"/>
                    </a:cubicBezTo>
                    <a:cubicBezTo>
                      <a:pt x="8224" y="5533"/>
                      <a:pt x="8291" y="5557"/>
                      <a:pt x="8357" y="5557"/>
                    </a:cubicBezTo>
                    <a:cubicBezTo>
                      <a:pt x="8496" y="5557"/>
                      <a:pt x="8631" y="5449"/>
                      <a:pt x="8631" y="5287"/>
                    </a:cubicBezTo>
                    <a:cubicBezTo>
                      <a:pt x="8631" y="5137"/>
                      <a:pt x="8512" y="5018"/>
                      <a:pt x="8361" y="5018"/>
                    </a:cubicBezTo>
                    <a:close/>
                    <a:moveTo>
                      <a:pt x="9696" y="5018"/>
                    </a:moveTo>
                    <a:cubicBezTo>
                      <a:pt x="9455" y="5018"/>
                      <a:pt x="9336" y="5306"/>
                      <a:pt x="9505" y="5479"/>
                    </a:cubicBezTo>
                    <a:cubicBezTo>
                      <a:pt x="9559" y="5533"/>
                      <a:pt x="9626" y="5557"/>
                      <a:pt x="9692" y="5557"/>
                    </a:cubicBezTo>
                    <a:cubicBezTo>
                      <a:pt x="9831" y="5557"/>
                      <a:pt x="9966" y="5449"/>
                      <a:pt x="9966" y="5287"/>
                    </a:cubicBezTo>
                    <a:cubicBezTo>
                      <a:pt x="9966" y="5137"/>
                      <a:pt x="9843" y="5018"/>
                      <a:pt x="9696" y="5018"/>
                    </a:cubicBezTo>
                    <a:close/>
                    <a:moveTo>
                      <a:pt x="12300" y="6359"/>
                    </a:moveTo>
                    <a:cubicBezTo>
                      <a:pt x="11987" y="6431"/>
                      <a:pt x="12040" y="6889"/>
                      <a:pt x="12363" y="6889"/>
                    </a:cubicBezTo>
                    <a:cubicBezTo>
                      <a:pt x="12448" y="6889"/>
                      <a:pt x="12529" y="6848"/>
                      <a:pt x="12579" y="6779"/>
                    </a:cubicBezTo>
                    <a:cubicBezTo>
                      <a:pt x="12501" y="6629"/>
                      <a:pt x="12410" y="6488"/>
                      <a:pt x="12300" y="6359"/>
                    </a:cubicBezTo>
                    <a:close/>
                    <a:moveTo>
                      <a:pt x="1696" y="6350"/>
                    </a:moveTo>
                    <a:cubicBezTo>
                      <a:pt x="1454" y="6350"/>
                      <a:pt x="1335" y="6641"/>
                      <a:pt x="1504" y="6811"/>
                    </a:cubicBezTo>
                    <a:cubicBezTo>
                      <a:pt x="1559" y="6865"/>
                      <a:pt x="1627" y="6890"/>
                      <a:pt x="1693" y="6890"/>
                    </a:cubicBezTo>
                    <a:cubicBezTo>
                      <a:pt x="1832" y="6890"/>
                      <a:pt x="1965" y="6783"/>
                      <a:pt x="1965" y="6619"/>
                    </a:cubicBezTo>
                    <a:cubicBezTo>
                      <a:pt x="1965" y="6472"/>
                      <a:pt x="1843" y="6350"/>
                      <a:pt x="1696" y="6350"/>
                    </a:cubicBezTo>
                    <a:close/>
                    <a:moveTo>
                      <a:pt x="3027" y="6350"/>
                    </a:moveTo>
                    <a:cubicBezTo>
                      <a:pt x="2786" y="6350"/>
                      <a:pt x="2667" y="6641"/>
                      <a:pt x="2836" y="6811"/>
                    </a:cubicBezTo>
                    <a:cubicBezTo>
                      <a:pt x="2891" y="6865"/>
                      <a:pt x="2959" y="6890"/>
                      <a:pt x="3025" y="6890"/>
                    </a:cubicBezTo>
                    <a:cubicBezTo>
                      <a:pt x="3164" y="6890"/>
                      <a:pt x="3297" y="6783"/>
                      <a:pt x="3297" y="6619"/>
                    </a:cubicBezTo>
                    <a:cubicBezTo>
                      <a:pt x="3297" y="6472"/>
                      <a:pt x="3178" y="6350"/>
                      <a:pt x="3027" y="6350"/>
                    </a:cubicBezTo>
                    <a:close/>
                    <a:moveTo>
                      <a:pt x="4362" y="6350"/>
                    </a:moveTo>
                    <a:cubicBezTo>
                      <a:pt x="4121" y="6350"/>
                      <a:pt x="4002" y="6641"/>
                      <a:pt x="4171" y="6811"/>
                    </a:cubicBezTo>
                    <a:cubicBezTo>
                      <a:pt x="4226" y="6865"/>
                      <a:pt x="4294" y="6890"/>
                      <a:pt x="4360" y="6890"/>
                    </a:cubicBezTo>
                    <a:cubicBezTo>
                      <a:pt x="4499" y="6890"/>
                      <a:pt x="4632" y="6783"/>
                      <a:pt x="4632" y="6619"/>
                    </a:cubicBezTo>
                    <a:cubicBezTo>
                      <a:pt x="4632" y="6472"/>
                      <a:pt x="4510" y="6350"/>
                      <a:pt x="4362" y="6350"/>
                    </a:cubicBezTo>
                    <a:close/>
                    <a:moveTo>
                      <a:pt x="5694" y="6350"/>
                    </a:moveTo>
                    <a:cubicBezTo>
                      <a:pt x="5453" y="6350"/>
                      <a:pt x="5334" y="6641"/>
                      <a:pt x="5503" y="6811"/>
                    </a:cubicBezTo>
                    <a:cubicBezTo>
                      <a:pt x="5558" y="6865"/>
                      <a:pt x="5625" y="6890"/>
                      <a:pt x="5692" y="6890"/>
                    </a:cubicBezTo>
                    <a:cubicBezTo>
                      <a:pt x="5830" y="6890"/>
                      <a:pt x="5964" y="6783"/>
                      <a:pt x="5964" y="6619"/>
                    </a:cubicBezTo>
                    <a:cubicBezTo>
                      <a:pt x="5964" y="6472"/>
                      <a:pt x="5845" y="6350"/>
                      <a:pt x="5694" y="6350"/>
                    </a:cubicBezTo>
                    <a:close/>
                    <a:moveTo>
                      <a:pt x="7029" y="6350"/>
                    </a:moveTo>
                    <a:cubicBezTo>
                      <a:pt x="6788" y="6350"/>
                      <a:pt x="6669" y="6641"/>
                      <a:pt x="6838" y="6811"/>
                    </a:cubicBezTo>
                    <a:cubicBezTo>
                      <a:pt x="6893" y="6865"/>
                      <a:pt x="6960" y="6890"/>
                      <a:pt x="7027" y="6890"/>
                    </a:cubicBezTo>
                    <a:cubicBezTo>
                      <a:pt x="7165" y="6890"/>
                      <a:pt x="7299" y="6783"/>
                      <a:pt x="7299" y="6619"/>
                    </a:cubicBezTo>
                    <a:cubicBezTo>
                      <a:pt x="7299" y="6472"/>
                      <a:pt x="7177" y="6350"/>
                      <a:pt x="7029" y="6350"/>
                    </a:cubicBezTo>
                    <a:close/>
                    <a:moveTo>
                      <a:pt x="8361" y="6350"/>
                    </a:moveTo>
                    <a:cubicBezTo>
                      <a:pt x="8120" y="6350"/>
                      <a:pt x="8001" y="6641"/>
                      <a:pt x="8170" y="6811"/>
                    </a:cubicBezTo>
                    <a:cubicBezTo>
                      <a:pt x="8225" y="6865"/>
                      <a:pt x="8292" y="6890"/>
                      <a:pt x="8359" y="6890"/>
                    </a:cubicBezTo>
                    <a:cubicBezTo>
                      <a:pt x="8497" y="6890"/>
                      <a:pt x="8631" y="6783"/>
                      <a:pt x="8631" y="6619"/>
                    </a:cubicBezTo>
                    <a:cubicBezTo>
                      <a:pt x="8631" y="6472"/>
                      <a:pt x="8512" y="6350"/>
                      <a:pt x="8361" y="6350"/>
                    </a:cubicBezTo>
                    <a:close/>
                    <a:moveTo>
                      <a:pt x="9696" y="6350"/>
                    </a:moveTo>
                    <a:cubicBezTo>
                      <a:pt x="9455" y="6350"/>
                      <a:pt x="9336" y="6641"/>
                      <a:pt x="9505" y="6811"/>
                    </a:cubicBezTo>
                    <a:cubicBezTo>
                      <a:pt x="9560" y="6865"/>
                      <a:pt x="9627" y="6890"/>
                      <a:pt x="9694" y="6890"/>
                    </a:cubicBezTo>
                    <a:cubicBezTo>
                      <a:pt x="9832" y="6890"/>
                      <a:pt x="9966" y="6783"/>
                      <a:pt x="9966" y="6619"/>
                    </a:cubicBezTo>
                    <a:cubicBezTo>
                      <a:pt x="9966" y="6472"/>
                      <a:pt x="9843" y="6350"/>
                      <a:pt x="9696" y="6350"/>
                    </a:cubicBezTo>
                    <a:close/>
                    <a:moveTo>
                      <a:pt x="11028" y="6350"/>
                    </a:moveTo>
                    <a:cubicBezTo>
                      <a:pt x="10787" y="6350"/>
                      <a:pt x="10668" y="6641"/>
                      <a:pt x="10837" y="6811"/>
                    </a:cubicBezTo>
                    <a:cubicBezTo>
                      <a:pt x="10892" y="6865"/>
                      <a:pt x="10959" y="6890"/>
                      <a:pt x="11026" y="6890"/>
                    </a:cubicBezTo>
                    <a:cubicBezTo>
                      <a:pt x="11164" y="6890"/>
                      <a:pt x="11298" y="6783"/>
                      <a:pt x="11298" y="6619"/>
                    </a:cubicBezTo>
                    <a:cubicBezTo>
                      <a:pt x="11298" y="6472"/>
                      <a:pt x="11178" y="6350"/>
                      <a:pt x="11028" y="6350"/>
                    </a:cubicBezTo>
                    <a:close/>
                    <a:moveTo>
                      <a:pt x="1696" y="7685"/>
                    </a:moveTo>
                    <a:lnTo>
                      <a:pt x="1696" y="7685"/>
                    </a:lnTo>
                    <a:cubicBezTo>
                      <a:pt x="1699" y="7726"/>
                      <a:pt x="1702" y="7769"/>
                      <a:pt x="1702" y="7813"/>
                    </a:cubicBezTo>
                    <a:cubicBezTo>
                      <a:pt x="1699" y="7951"/>
                      <a:pt x="1686" y="8086"/>
                      <a:pt x="1664" y="8221"/>
                    </a:cubicBezTo>
                    <a:cubicBezTo>
                      <a:pt x="1674" y="8224"/>
                      <a:pt x="1683" y="8224"/>
                      <a:pt x="1696" y="8224"/>
                    </a:cubicBezTo>
                    <a:cubicBezTo>
                      <a:pt x="1843" y="8224"/>
                      <a:pt x="1962" y="8102"/>
                      <a:pt x="1962" y="7954"/>
                    </a:cubicBezTo>
                    <a:cubicBezTo>
                      <a:pt x="1962" y="7807"/>
                      <a:pt x="1843" y="7688"/>
                      <a:pt x="1696" y="7685"/>
                    </a:cubicBezTo>
                    <a:close/>
                    <a:moveTo>
                      <a:pt x="3027" y="7685"/>
                    </a:moveTo>
                    <a:cubicBezTo>
                      <a:pt x="2786" y="7685"/>
                      <a:pt x="2667" y="7976"/>
                      <a:pt x="2836" y="8146"/>
                    </a:cubicBezTo>
                    <a:cubicBezTo>
                      <a:pt x="2891" y="8200"/>
                      <a:pt x="2959" y="8225"/>
                      <a:pt x="3025" y="8225"/>
                    </a:cubicBezTo>
                    <a:cubicBezTo>
                      <a:pt x="3164" y="8225"/>
                      <a:pt x="3297" y="8118"/>
                      <a:pt x="3297" y="7954"/>
                    </a:cubicBezTo>
                    <a:cubicBezTo>
                      <a:pt x="3297" y="7804"/>
                      <a:pt x="3178" y="7685"/>
                      <a:pt x="3027" y="7685"/>
                    </a:cubicBezTo>
                    <a:close/>
                    <a:moveTo>
                      <a:pt x="4362" y="7685"/>
                    </a:moveTo>
                    <a:cubicBezTo>
                      <a:pt x="4121" y="7685"/>
                      <a:pt x="4002" y="7973"/>
                      <a:pt x="4171" y="8146"/>
                    </a:cubicBezTo>
                    <a:cubicBezTo>
                      <a:pt x="4226" y="8200"/>
                      <a:pt x="4294" y="8225"/>
                      <a:pt x="4360" y="8225"/>
                    </a:cubicBezTo>
                    <a:cubicBezTo>
                      <a:pt x="4499" y="8225"/>
                      <a:pt x="4632" y="8118"/>
                      <a:pt x="4632" y="7954"/>
                    </a:cubicBezTo>
                    <a:cubicBezTo>
                      <a:pt x="4632" y="7804"/>
                      <a:pt x="4510" y="7685"/>
                      <a:pt x="4362" y="7685"/>
                    </a:cubicBezTo>
                    <a:close/>
                    <a:moveTo>
                      <a:pt x="5694" y="7685"/>
                    </a:moveTo>
                    <a:cubicBezTo>
                      <a:pt x="5453" y="7685"/>
                      <a:pt x="5334" y="7973"/>
                      <a:pt x="5503" y="8146"/>
                    </a:cubicBezTo>
                    <a:cubicBezTo>
                      <a:pt x="5558" y="8200"/>
                      <a:pt x="5625" y="8225"/>
                      <a:pt x="5692" y="8225"/>
                    </a:cubicBezTo>
                    <a:cubicBezTo>
                      <a:pt x="5830" y="8225"/>
                      <a:pt x="5964" y="8118"/>
                      <a:pt x="5964" y="7954"/>
                    </a:cubicBezTo>
                    <a:cubicBezTo>
                      <a:pt x="5964" y="7804"/>
                      <a:pt x="5845" y="7685"/>
                      <a:pt x="5694" y="7685"/>
                    </a:cubicBezTo>
                    <a:close/>
                    <a:moveTo>
                      <a:pt x="7029" y="7685"/>
                    </a:moveTo>
                    <a:cubicBezTo>
                      <a:pt x="6788" y="7685"/>
                      <a:pt x="6669" y="7976"/>
                      <a:pt x="6838" y="8146"/>
                    </a:cubicBezTo>
                    <a:cubicBezTo>
                      <a:pt x="6893" y="8200"/>
                      <a:pt x="6960" y="8225"/>
                      <a:pt x="7027" y="8225"/>
                    </a:cubicBezTo>
                    <a:cubicBezTo>
                      <a:pt x="7165" y="8225"/>
                      <a:pt x="7299" y="8118"/>
                      <a:pt x="7299" y="7954"/>
                    </a:cubicBezTo>
                    <a:cubicBezTo>
                      <a:pt x="7299" y="7804"/>
                      <a:pt x="7177" y="7685"/>
                      <a:pt x="7029" y="7685"/>
                    </a:cubicBezTo>
                    <a:close/>
                    <a:moveTo>
                      <a:pt x="8361" y="7685"/>
                    </a:moveTo>
                    <a:cubicBezTo>
                      <a:pt x="8120" y="7685"/>
                      <a:pt x="8001" y="7973"/>
                      <a:pt x="8170" y="8146"/>
                    </a:cubicBezTo>
                    <a:cubicBezTo>
                      <a:pt x="8225" y="8200"/>
                      <a:pt x="8292" y="8225"/>
                      <a:pt x="8359" y="8225"/>
                    </a:cubicBezTo>
                    <a:cubicBezTo>
                      <a:pt x="8497" y="8225"/>
                      <a:pt x="8631" y="8118"/>
                      <a:pt x="8631" y="7954"/>
                    </a:cubicBezTo>
                    <a:cubicBezTo>
                      <a:pt x="8631" y="7804"/>
                      <a:pt x="8512" y="7685"/>
                      <a:pt x="8361" y="7685"/>
                    </a:cubicBezTo>
                    <a:close/>
                    <a:moveTo>
                      <a:pt x="9696" y="7685"/>
                    </a:moveTo>
                    <a:cubicBezTo>
                      <a:pt x="9455" y="7685"/>
                      <a:pt x="9336" y="7973"/>
                      <a:pt x="9505" y="8146"/>
                    </a:cubicBezTo>
                    <a:cubicBezTo>
                      <a:pt x="9560" y="8200"/>
                      <a:pt x="9627" y="8225"/>
                      <a:pt x="9694" y="8225"/>
                    </a:cubicBezTo>
                    <a:cubicBezTo>
                      <a:pt x="9832" y="8225"/>
                      <a:pt x="9966" y="8118"/>
                      <a:pt x="9966" y="7954"/>
                    </a:cubicBezTo>
                    <a:cubicBezTo>
                      <a:pt x="9966" y="7804"/>
                      <a:pt x="9843" y="7685"/>
                      <a:pt x="9696" y="7685"/>
                    </a:cubicBezTo>
                    <a:close/>
                    <a:moveTo>
                      <a:pt x="11028" y="7685"/>
                    </a:moveTo>
                    <a:cubicBezTo>
                      <a:pt x="10787" y="7685"/>
                      <a:pt x="10668" y="7973"/>
                      <a:pt x="10837" y="8146"/>
                    </a:cubicBezTo>
                    <a:cubicBezTo>
                      <a:pt x="10892" y="8200"/>
                      <a:pt x="10959" y="8225"/>
                      <a:pt x="11026" y="8225"/>
                    </a:cubicBezTo>
                    <a:cubicBezTo>
                      <a:pt x="11164" y="8225"/>
                      <a:pt x="11298" y="8118"/>
                      <a:pt x="11298" y="7954"/>
                    </a:cubicBezTo>
                    <a:cubicBezTo>
                      <a:pt x="11298" y="7804"/>
                      <a:pt x="11178" y="7685"/>
                      <a:pt x="11028" y="7685"/>
                    </a:cubicBezTo>
                    <a:close/>
                    <a:moveTo>
                      <a:pt x="12363" y="7685"/>
                    </a:moveTo>
                    <a:cubicBezTo>
                      <a:pt x="12122" y="7685"/>
                      <a:pt x="12003" y="7976"/>
                      <a:pt x="12172" y="8146"/>
                    </a:cubicBezTo>
                    <a:cubicBezTo>
                      <a:pt x="12227" y="8200"/>
                      <a:pt x="12294" y="8225"/>
                      <a:pt x="12361" y="8225"/>
                    </a:cubicBezTo>
                    <a:cubicBezTo>
                      <a:pt x="12499" y="8225"/>
                      <a:pt x="12633" y="8118"/>
                      <a:pt x="12633" y="7954"/>
                    </a:cubicBezTo>
                    <a:cubicBezTo>
                      <a:pt x="12633" y="7804"/>
                      <a:pt x="12510" y="7685"/>
                      <a:pt x="12363" y="7685"/>
                    </a:cubicBezTo>
                    <a:close/>
                    <a:moveTo>
                      <a:pt x="12363" y="9017"/>
                    </a:moveTo>
                    <a:cubicBezTo>
                      <a:pt x="12221" y="9017"/>
                      <a:pt x="12094" y="9132"/>
                      <a:pt x="12094" y="9286"/>
                    </a:cubicBezTo>
                    <a:cubicBezTo>
                      <a:pt x="12094" y="9343"/>
                      <a:pt x="12109" y="9396"/>
                      <a:pt x="12141" y="9443"/>
                    </a:cubicBezTo>
                    <a:cubicBezTo>
                      <a:pt x="12266" y="9321"/>
                      <a:pt x="12376" y="9186"/>
                      <a:pt x="12466" y="9039"/>
                    </a:cubicBezTo>
                    <a:cubicBezTo>
                      <a:pt x="12432" y="9024"/>
                      <a:pt x="12397" y="9017"/>
                      <a:pt x="12363" y="9017"/>
                    </a:cubicBezTo>
                    <a:close/>
                    <a:moveTo>
                      <a:pt x="1696" y="9017"/>
                    </a:moveTo>
                    <a:cubicBezTo>
                      <a:pt x="1454" y="9017"/>
                      <a:pt x="1335" y="9308"/>
                      <a:pt x="1504" y="9477"/>
                    </a:cubicBezTo>
                    <a:cubicBezTo>
                      <a:pt x="1559" y="9532"/>
                      <a:pt x="1627" y="9557"/>
                      <a:pt x="1693" y="9557"/>
                    </a:cubicBezTo>
                    <a:cubicBezTo>
                      <a:pt x="1832" y="9557"/>
                      <a:pt x="1965" y="9449"/>
                      <a:pt x="1965" y="9286"/>
                    </a:cubicBezTo>
                    <a:cubicBezTo>
                      <a:pt x="1965" y="9139"/>
                      <a:pt x="1843" y="9017"/>
                      <a:pt x="1696" y="9017"/>
                    </a:cubicBezTo>
                    <a:close/>
                    <a:moveTo>
                      <a:pt x="3027" y="9017"/>
                    </a:moveTo>
                    <a:cubicBezTo>
                      <a:pt x="2786" y="9017"/>
                      <a:pt x="2667" y="9308"/>
                      <a:pt x="2836" y="9477"/>
                    </a:cubicBezTo>
                    <a:cubicBezTo>
                      <a:pt x="2891" y="9532"/>
                      <a:pt x="2959" y="9557"/>
                      <a:pt x="3025" y="9557"/>
                    </a:cubicBezTo>
                    <a:cubicBezTo>
                      <a:pt x="3164" y="9557"/>
                      <a:pt x="3297" y="9449"/>
                      <a:pt x="3297" y="9286"/>
                    </a:cubicBezTo>
                    <a:cubicBezTo>
                      <a:pt x="3297" y="9139"/>
                      <a:pt x="3178" y="9017"/>
                      <a:pt x="3027" y="9017"/>
                    </a:cubicBezTo>
                    <a:close/>
                    <a:moveTo>
                      <a:pt x="4362" y="9017"/>
                    </a:moveTo>
                    <a:cubicBezTo>
                      <a:pt x="4121" y="9017"/>
                      <a:pt x="4002" y="9308"/>
                      <a:pt x="4171" y="9477"/>
                    </a:cubicBezTo>
                    <a:cubicBezTo>
                      <a:pt x="4226" y="9532"/>
                      <a:pt x="4294" y="9557"/>
                      <a:pt x="4360" y="9557"/>
                    </a:cubicBezTo>
                    <a:cubicBezTo>
                      <a:pt x="4499" y="9557"/>
                      <a:pt x="4632" y="9449"/>
                      <a:pt x="4632" y="9286"/>
                    </a:cubicBezTo>
                    <a:cubicBezTo>
                      <a:pt x="4632" y="9139"/>
                      <a:pt x="4510" y="9017"/>
                      <a:pt x="4362" y="9017"/>
                    </a:cubicBezTo>
                    <a:close/>
                    <a:moveTo>
                      <a:pt x="5694" y="9017"/>
                    </a:moveTo>
                    <a:cubicBezTo>
                      <a:pt x="5453" y="9017"/>
                      <a:pt x="5334" y="9308"/>
                      <a:pt x="5503" y="9477"/>
                    </a:cubicBezTo>
                    <a:cubicBezTo>
                      <a:pt x="5558" y="9532"/>
                      <a:pt x="5625" y="9557"/>
                      <a:pt x="5692" y="9557"/>
                    </a:cubicBezTo>
                    <a:cubicBezTo>
                      <a:pt x="5830" y="9557"/>
                      <a:pt x="5964" y="9449"/>
                      <a:pt x="5964" y="9286"/>
                    </a:cubicBezTo>
                    <a:cubicBezTo>
                      <a:pt x="5964" y="9139"/>
                      <a:pt x="5845" y="9017"/>
                      <a:pt x="5694" y="9017"/>
                    </a:cubicBezTo>
                    <a:close/>
                    <a:moveTo>
                      <a:pt x="7029" y="9017"/>
                    </a:moveTo>
                    <a:cubicBezTo>
                      <a:pt x="6788" y="9017"/>
                      <a:pt x="6669" y="9308"/>
                      <a:pt x="6838" y="9477"/>
                    </a:cubicBezTo>
                    <a:cubicBezTo>
                      <a:pt x="6893" y="9532"/>
                      <a:pt x="6960" y="9557"/>
                      <a:pt x="7027" y="9557"/>
                    </a:cubicBezTo>
                    <a:cubicBezTo>
                      <a:pt x="7165" y="9557"/>
                      <a:pt x="7299" y="9449"/>
                      <a:pt x="7299" y="9286"/>
                    </a:cubicBezTo>
                    <a:cubicBezTo>
                      <a:pt x="7299" y="9139"/>
                      <a:pt x="7177" y="9017"/>
                      <a:pt x="7029" y="9017"/>
                    </a:cubicBezTo>
                    <a:close/>
                    <a:moveTo>
                      <a:pt x="8361" y="9017"/>
                    </a:moveTo>
                    <a:cubicBezTo>
                      <a:pt x="8120" y="9017"/>
                      <a:pt x="8001" y="9308"/>
                      <a:pt x="8170" y="9477"/>
                    </a:cubicBezTo>
                    <a:cubicBezTo>
                      <a:pt x="8225" y="9532"/>
                      <a:pt x="8292" y="9557"/>
                      <a:pt x="8359" y="9557"/>
                    </a:cubicBezTo>
                    <a:cubicBezTo>
                      <a:pt x="8497" y="9557"/>
                      <a:pt x="8631" y="9449"/>
                      <a:pt x="8631" y="9286"/>
                    </a:cubicBezTo>
                    <a:cubicBezTo>
                      <a:pt x="8631" y="9139"/>
                      <a:pt x="8512" y="9017"/>
                      <a:pt x="8361" y="9017"/>
                    </a:cubicBezTo>
                    <a:close/>
                    <a:moveTo>
                      <a:pt x="9696" y="9017"/>
                    </a:moveTo>
                    <a:cubicBezTo>
                      <a:pt x="9455" y="9017"/>
                      <a:pt x="9336" y="9308"/>
                      <a:pt x="9505" y="9477"/>
                    </a:cubicBezTo>
                    <a:cubicBezTo>
                      <a:pt x="9560" y="9532"/>
                      <a:pt x="9627" y="9557"/>
                      <a:pt x="9694" y="9557"/>
                    </a:cubicBezTo>
                    <a:cubicBezTo>
                      <a:pt x="9832" y="9557"/>
                      <a:pt x="9966" y="9449"/>
                      <a:pt x="9966" y="9286"/>
                    </a:cubicBezTo>
                    <a:cubicBezTo>
                      <a:pt x="9966" y="9139"/>
                      <a:pt x="9843" y="9017"/>
                      <a:pt x="9696" y="9017"/>
                    </a:cubicBezTo>
                    <a:close/>
                    <a:moveTo>
                      <a:pt x="11028" y="9017"/>
                    </a:moveTo>
                    <a:cubicBezTo>
                      <a:pt x="10787" y="9017"/>
                      <a:pt x="10668" y="9308"/>
                      <a:pt x="10837" y="9477"/>
                    </a:cubicBezTo>
                    <a:cubicBezTo>
                      <a:pt x="10892" y="9532"/>
                      <a:pt x="10959" y="9557"/>
                      <a:pt x="11026" y="9557"/>
                    </a:cubicBezTo>
                    <a:cubicBezTo>
                      <a:pt x="11164" y="9557"/>
                      <a:pt x="11298" y="9449"/>
                      <a:pt x="11298" y="9286"/>
                    </a:cubicBezTo>
                    <a:cubicBezTo>
                      <a:pt x="11298" y="9139"/>
                      <a:pt x="11178" y="9017"/>
                      <a:pt x="11028" y="9017"/>
                    </a:cubicBezTo>
                    <a:close/>
                    <a:moveTo>
                      <a:pt x="361" y="10352"/>
                    </a:moveTo>
                    <a:cubicBezTo>
                      <a:pt x="119" y="10352"/>
                      <a:pt x="0" y="10643"/>
                      <a:pt x="169" y="10812"/>
                    </a:cubicBezTo>
                    <a:cubicBezTo>
                      <a:pt x="224" y="10867"/>
                      <a:pt x="292" y="10892"/>
                      <a:pt x="358" y="10892"/>
                    </a:cubicBezTo>
                    <a:cubicBezTo>
                      <a:pt x="497" y="10892"/>
                      <a:pt x="630" y="10784"/>
                      <a:pt x="630" y="10621"/>
                    </a:cubicBezTo>
                    <a:cubicBezTo>
                      <a:pt x="630" y="10471"/>
                      <a:pt x="511" y="10352"/>
                      <a:pt x="361" y="10352"/>
                    </a:cubicBezTo>
                    <a:close/>
                    <a:moveTo>
                      <a:pt x="1696" y="10352"/>
                    </a:moveTo>
                    <a:cubicBezTo>
                      <a:pt x="1454" y="10352"/>
                      <a:pt x="1335" y="10643"/>
                      <a:pt x="1504" y="10812"/>
                    </a:cubicBezTo>
                    <a:cubicBezTo>
                      <a:pt x="1559" y="10867"/>
                      <a:pt x="1627" y="10892"/>
                      <a:pt x="1693" y="10892"/>
                    </a:cubicBezTo>
                    <a:cubicBezTo>
                      <a:pt x="1832" y="10892"/>
                      <a:pt x="1965" y="10784"/>
                      <a:pt x="1965" y="10621"/>
                    </a:cubicBezTo>
                    <a:cubicBezTo>
                      <a:pt x="1965" y="10471"/>
                      <a:pt x="1843" y="10352"/>
                      <a:pt x="1696" y="10352"/>
                    </a:cubicBezTo>
                    <a:close/>
                    <a:moveTo>
                      <a:pt x="3027" y="10352"/>
                    </a:moveTo>
                    <a:cubicBezTo>
                      <a:pt x="2786" y="10352"/>
                      <a:pt x="2667" y="10643"/>
                      <a:pt x="2836" y="10812"/>
                    </a:cubicBezTo>
                    <a:cubicBezTo>
                      <a:pt x="2891" y="10867"/>
                      <a:pt x="2959" y="10892"/>
                      <a:pt x="3025" y="10892"/>
                    </a:cubicBezTo>
                    <a:cubicBezTo>
                      <a:pt x="3164" y="10892"/>
                      <a:pt x="3297" y="10784"/>
                      <a:pt x="3297" y="10621"/>
                    </a:cubicBezTo>
                    <a:cubicBezTo>
                      <a:pt x="3297" y="10471"/>
                      <a:pt x="3178" y="10352"/>
                      <a:pt x="3027" y="10352"/>
                    </a:cubicBezTo>
                    <a:close/>
                    <a:moveTo>
                      <a:pt x="4362" y="10352"/>
                    </a:moveTo>
                    <a:cubicBezTo>
                      <a:pt x="4121" y="10352"/>
                      <a:pt x="4002" y="10643"/>
                      <a:pt x="4171" y="10812"/>
                    </a:cubicBezTo>
                    <a:cubicBezTo>
                      <a:pt x="4226" y="10867"/>
                      <a:pt x="4294" y="10892"/>
                      <a:pt x="4360" y="10892"/>
                    </a:cubicBezTo>
                    <a:cubicBezTo>
                      <a:pt x="4499" y="10892"/>
                      <a:pt x="4632" y="10784"/>
                      <a:pt x="4632" y="10621"/>
                    </a:cubicBezTo>
                    <a:cubicBezTo>
                      <a:pt x="4632" y="10471"/>
                      <a:pt x="4510" y="10352"/>
                      <a:pt x="4362" y="10352"/>
                    </a:cubicBezTo>
                    <a:close/>
                    <a:moveTo>
                      <a:pt x="5694" y="10352"/>
                    </a:moveTo>
                    <a:cubicBezTo>
                      <a:pt x="5453" y="10352"/>
                      <a:pt x="5334" y="10643"/>
                      <a:pt x="5503" y="10812"/>
                    </a:cubicBezTo>
                    <a:cubicBezTo>
                      <a:pt x="5558" y="10867"/>
                      <a:pt x="5625" y="10892"/>
                      <a:pt x="5692" y="10892"/>
                    </a:cubicBezTo>
                    <a:cubicBezTo>
                      <a:pt x="5830" y="10892"/>
                      <a:pt x="5964" y="10784"/>
                      <a:pt x="5964" y="10621"/>
                    </a:cubicBezTo>
                    <a:cubicBezTo>
                      <a:pt x="5964" y="10471"/>
                      <a:pt x="5845" y="10352"/>
                      <a:pt x="5694" y="10352"/>
                    </a:cubicBezTo>
                    <a:close/>
                    <a:moveTo>
                      <a:pt x="7029" y="10352"/>
                    </a:moveTo>
                    <a:cubicBezTo>
                      <a:pt x="6788" y="10352"/>
                      <a:pt x="6669" y="10643"/>
                      <a:pt x="6838" y="10812"/>
                    </a:cubicBezTo>
                    <a:cubicBezTo>
                      <a:pt x="6893" y="10867"/>
                      <a:pt x="6960" y="10892"/>
                      <a:pt x="7027" y="10892"/>
                    </a:cubicBezTo>
                    <a:cubicBezTo>
                      <a:pt x="7165" y="10892"/>
                      <a:pt x="7299" y="10784"/>
                      <a:pt x="7299" y="10621"/>
                    </a:cubicBezTo>
                    <a:cubicBezTo>
                      <a:pt x="7299" y="10471"/>
                      <a:pt x="7177" y="10352"/>
                      <a:pt x="7029" y="10352"/>
                    </a:cubicBezTo>
                    <a:close/>
                    <a:moveTo>
                      <a:pt x="8361" y="10352"/>
                    </a:moveTo>
                    <a:cubicBezTo>
                      <a:pt x="8120" y="10352"/>
                      <a:pt x="8001" y="10643"/>
                      <a:pt x="8170" y="10812"/>
                    </a:cubicBezTo>
                    <a:cubicBezTo>
                      <a:pt x="8225" y="10867"/>
                      <a:pt x="8292" y="10892"/>
                      <a:pt x="8359" y="10892"/>
                    </a:cubicBezTo>
                    <a:cubicBezTo>
                      <a:pt x="8497" y="10892"/>
                      <a:pt x="8631" y="10784"/>
                      <a:pt x="8631" y="10621"/>
                    </a:cubicBezTo>
                    <a:cubicBezTo>
                      <a:pt x="8631" y="10471"/>
                      <a:pt x="8512" y="10352"/>
                      <a:pt x="8361" y="10352"/>
                    </a:cubicBezTo>
                    <a:close/>
                    <a:moveTo>
                      <a:pt x="9696" y="10352"/>
                    </a:moveTo>
                    <a:cubicBezTo>
                      <a:pt x="9455" y="10352"/>
                      <a:pt x="9336" y="10643"/>
                      <a:pt x="9505" y="10812"/>
                    </a:cubicBezTo>
                    <a:cubicBezTo>
                      <a:pt x="9560" y="10867"/>
                      <a:pt x="9627" y="10892"/>
                      <a:pt x="9694" y="10892"/>
                    </a:cubicBezTo>
                    <a:cubicBezTo>
                      <a:pt x="9832" y="10892"/>
                      <a:pt x="9966" y="10784"/>
                      <a:pt x="9966" y="10621"/>
                    </a:cubicBezTo>
                    <a:cubicBezTo>
                      <a:pt x="9966" y="10471"/>
                      <a:pt x="9843" y="10352"/>
                      <a:pt x="9696" y="10352"/>
                    </a:cubicBezTo>
                    <a:close/>
                    <a:moveTo>
                      <a:pt x="361" y="11684"/>
                    </a:moveTo>
                    <a:cubicBezTo>
                      <a:pt x="119" y="11684"/>
                      <a:pt x="0" y="11975"/>
                      <a:pt x="169" y="12144"/>
                    </a:cubicBezTo>
                    <a:cubicBezTo>
                      <a:pt x="224" y="12199"/>
                      <a:pt x="292" y="12224"/>
                      <a:pt x="358" y="12224"/>
                    </a:cubicBezTo>
                    <a:cubicBezTo>
                      <a:pt x="497" y="12224"/>
                      <a:pt x="630" y="12116"/>
                      <a:pt x="630" y="11953"/>
                    </a:cubicBezTo>
                    <a:cubicBezTo>
                      <a:pt x="630" y="11806"/>
                      <a:pt x="511" y="11684"/>
                      <a:pt x="361" y="11684"/>
                    </a:cubicBezTo>
                    <a:close/>
                    <a:moveTo>
                      <a:pt x="1696" y="11684"/>
                    </a:moveTo>
                    <a:cubicBezTo>
                      <a:pt x="1454" y="11684"/>
                      <a:pt x="1332" y="11975"/>
                      <a:pt x="1504" y="12144"/>
                    </a:cubicBezTo>
                    <a:cubicBezTo>
                      <a:pt x="1559" y="12199"/>
                      <a:pt x="1627" y="12224"/>
                      <a:pt x="1693" y="12224"/>
                    </a:cubicBezTo>
                    <a:cubicBezTo>
                      <a:pt x="1832" y="12224"/>
                      <a:pt x="1965" y="12116"/>
                      <a:pt x="1965" y="11953"/>
                    </a:cubicBezTo>
                    <a:cubicBezTo>
                      <a:pt x="1965" y="11806"/>
                      <a:pt x="1843" y="11684"/>
                      <a:pt x="1696" y="11684"/>
                    </a:cubicBezTo>
                    <a:close/>
                    <a:moveTo>
                      <a:pt x="3027" y="11684"/>
                    </a:moveTo>
                    <a:cubicBezTo>
                      <a:pt x="2786" y="11684"/>
                      <a:pt x="2667" y="11975"/>
                      <a:pt x="2836" y="12144"/>
                    </a:cubicBezTo>
                    <a:cubicBezTo>
                      <a:pt x="2891" y="12199"/>
                      <a:pt x="2959" y="12224"/>
                      <a:pt x="3025" y="12224"/>
                    </a:cubicBezTo>
                    <a:cubicBezTo>
                      <a:pt x="3164" y="12224"/>
                      <a:pt x="3297" y="12116"/>
                      <a:pt x="3297" y="11953"/>
                    </a:cubicBezTo>
                    <a:cubicBezTo>
                      <a:pt x="3297" y="11806"/>
                      <a:pt x="3178" y="11684"/>
                      <a:pt x="3027" y="11684"/>
                    </a:cubicBezTo>
                    <a:close/>
                    <a:moveTo>
                      <a:pt x="4362" y="11684"/>
                    </a:moveTo>
                    <a:cubicBezTo>
                      <a:pt x="4121" y="11684"/>
                      <a:pt x="4002" y="11975"/>
                      <a:pt x="4171" y="12144"/>
                    </a:cubicBezTo>
                    <a:cubicBezTo>
                      <a:pt x="4226" y="12199"/>
                      <a:pt x="4294" y="12224"/>
                      <a:pt x="4360" y="12224"/>
                    </a:cubicBezTo>
                    <a:cubicBezTo>
                      <a:pt x="4499" y="12224"/>
                      <a:pt x="4632" y="12116"/>
                      <a:pt x="4632" y="11953"/>
                    </a:cubicBezTo>
                    <a:cubicBezTo>
                      <a:pt x="4632" y="11806"/>
                      <a:pt x="4510" y="11684"/>
                      <a:pt x="4362" y="11684"/>
                    </a:cubicBezTo>
                    <a:close/>
                    <a:moveTo>
                      <a:pt x="5694" y="11684"/>
                    </a:moveTo>
                    <a:cubicBezTo>
                      <a:pt x="5453" y="11684"/>
                      <a:pt x="5334" y="11975"/>
                      <a:pt x="5503" y="12144"/>
                    </a:cubicBezTo>
                    <a:cubicBezTo>
                      <a:pt x="5558" y="12199"/>
                      <a:pt x="5625" y="12224"/>
                      <a:pt x="5692" y="12224"/>
                    </a:cubicBezTo>
                    <a:cubicBezTo>
                      <a:pt x="5830" y="12224"/>
                      <a:pt x="5964" y="12116"/>
                      <a:pt x="5964" y="11953"/>
                    </a:cubicBezTo>
                    <a:cubicBezTo>
                      <a:pt x="5964" y="11806"/>
                      <a:pt x="5845" y="11684"/>
                      <a:pt x="5694" y="11684"/>
                    </a:cubicBezTo>
                    <a:close/>
                    <a:moveTo>
                      <a:pt x="7029" y="11684"/>
                    </a:moveTo>
                    <a:cubicBezTo>
                      <a:pt x="6788" y="11684"/>
                      <a:pt x="6669" y="11975"/>
                      <a:pt x="6838" y="12144"/>
                    </a:cubicBezTo>
                    <a:cubicBezTo>
                      <a:pt x="6893" y="12199"/>
                      <a:pt x="6960" y="12224"/>
                      <a:pt x="7027" y="12224"/>
                    </a:cubicBezTo>
                    <a:cubicBezTo>
                      <a:pt x="7165" y="12224"/>
                      <a:pt x="7299" y="12116"/>
                      <a:pt x="7299" y="11953"/>
                    </a:cubicBezTo>
                    <a:cubicBezTo>
                      <a:pt x="7299" y="11806"/>
                      <a:pt x="7177" y="11684"/>
                      <a:pt x="7029" y="11684"/>
                    </a:cubicBezTo>
                    <a:close/>
                    <a:moveTo>
                      <a:pt x="8361" y="11684"/>
                    </a:moveTo>
                    <a:cubicBezTo>
                      <a:pt x="8120" y="11684"/>
                      <a:pt x="8001" y="11975"/>
                      <a:pt x="8170" y="12144"/>
                    </a:cubicBezTo>
                    <a:cubicBezTo>
                      <a:pt x="8225" y="12199"/>
                      <a:pt x="8292" y="12224"/>
                      <a:pt x="8359" y="12224"/>
                    </a:cubicBezTo>
                    <a:cubicBezTo>
                      <a:pt x="8497" y="12224"/>
                      <a:pt x="8631" y="12116"/>
                      <a:pt x="8631" y="11953"/>
                    </a:cubicBezTo>
                    <a:cubicBezTo>
                      <a:pt x="8631" y="11806"/>
                      <a:pt x="8512" y="11684"/>
                      <a:pt x="8361" y="11684"/>
                    </a:cubicBezTo>
                    <a:close/>
                    <a:moveTo>
                      <a:pt x="9696" y="11684"/>
                    </a:moveTo>
                    <a:cubicBezTo>
                      <a:pt x="9455" y="11684"/>
                      <a:pt x="9336" y="11975"/>
                      <a:pt x="9505" y="12144"/>
                    </a:cubicBezTo>
                    <a:cubicBezTo>
                      <a:pt x="9560" y="12199"/>
                      <a:pt x="9627" y="12224"/>
                      <a:pt x="9694" y="12224"/>
                    </a:cubicBezTo>
                    <a:cubicBezTo>
                      <a:pt x="9832" y="12224"/>
                      <a:pt x="9966" y="12116"/>
                      <a:pt x="9966" y="11953"/>
                    </a:cubicBezTo>
                    <a:cubicBezTo>
                      <a:pt x="9966" y="11806"/>
                      <a:pt x="9843" y="11684"/>
                      <a:pt x="9696" y="11684"/>
                    </a:cubicBezTo>
                    <a:close/>
                    <a:moveTo>
                      <a:pt x="361" y="13019"/>
                    </a:moveTo>
                    <a:cubicBezTo>
                      <a:pt x="176" y="13019"/>
                      <a:pt x="44" y="13200"/>
                      <a:pt x="107" y="13376"/>
                    </a:cubicBezTo>
                    <a:lnTo>
                      <a:pt x="614" y="13376"/>
                    </a:lnTo>
                    <a:cubicBezTo>
                      <a:pt x="677" y="13200"/>
                      <a:pt x="545" y="13019"/>
                      <a:pt x="361" y="13019"/>
                    </a:cubicBezTo>
                    <a:close/>
                    <a:moveTo>
                      <a:pt x="1696" y="13019"/>
                    </a:moveTo>
                    <a:cubicBezTo>
                      <a:pt x="1508" y="13019"/>
                      <a:pt x="1379" y="13200"/>
                      <a:pt x="1439" y="13376"/>
                    </a:cubicBezTo>
                    <a:lnTo>
                      <a:pt x="1949" y="13376"/>
                    </a:lnTo>
                    <a:cubicBezTo>
                      <a:pt x="2009" y="13200"/>
                      <a:pt x="1880" y="13019"/>
                      <a:pt x="1696" y="13019"/>
                    </a:cubicBezTo>
                    <a:close/>
                    <a:moveTo>
                      <a:pt x="3027" y="13019"/>
                    </a:moveTo>
                    <a:cubicBezTo>
                      <a:pt x="2843" y="13019"/>
                      <a:pt x="2711" y="13200"/>
                      <a:pt x="2774" y="13376"/>
                    </a:cubicBezTo>
                    <a:lnTo>
                      <a:pt x="3281" y="13376"/>
                    </a:lnTo>
                    <a:cubicBezTo>
                      <a:pt x="3344" y="13200"/>
                      <a:pt x="3212" y="13019"/>
                      <a:pt x="3027" y="13019"/>
                    </a:cubicBezTo>
                    <a:close/>
                    <a:moveTo>
                      <a:pt x="4362" y="13019"/>
                    </a:moveTo>
                    <a:cubicBezTo>
                      <a:pt x="4174" y="13019"/>
                      <a:pt x="4046" y="13200"/>
                      <a:pt x="4105" y="13376"/>
                    </a:cubicBezTo>
                    <a:lnTo>
                      <a:pt x="4616" y="13376"/>
                    </a:lnTo>
                    <a:cubicBezTo>
                      <a:pt x="4676" y="13200"/>
                      <a:pt x="4547" y="13019"/>
                      <a:pt x="4362" y="13019"/>
                    </a:cubicBezTo>
                    <a:close/>
                    <a:moveTo>
                      <a:pt x="5694" y="13019"/>
                    </a:moveTo>
                    <a:cubicBezTo>
                      <a:pt x="5509" y="13019"/>
                      <a:pt x="5378" y="13200"/>
                      <a:pt x="5440" y="13376"/>
                    </a:cubicBezTo>
                    <a:lnTo>
                      <a:pt x="5948" y="13376"/>
                    </a:lnTo>
                    <a:cubicBezTo>
                      <a:pt x="6011" y="13200"/>
                      <a:pt x="5879" y="13019"/>
                      <a:pt x="5694" y="13019"/>
                    </a:cubicBezTo>
                    <a:close/>
                    <a:moveTo>
                      <a:pt x="7029" y="13019"/>
                    </a:moveTo>
                    <a:cubicBezTo>
                      <a:pt x="6841" y="13019"/>
                      <a:pt x="6713" y="13200"/>
                      <a:pt x="6772" y="13376"/>
                    </a:cubicBezTo>
                    <a:lnTo>
                      <a:pt x="7283" y="13376"/>
                    </a:lnTo>
                    <a:cubicBezTo>
                      <a:pt x="7343" y="13200"/>
                      <a:pt x="7214" y="13019"/>
                      <a:pt x="7029" y="13019"/>
                    </a:cubicBezTo>
                    <a:close/>
                    <a:moveTo>
                      <a:pt x="8361" y="13019"/>
                    </a:moveTo>
                    <a:cubicBezTo>
                      <a:pt x="8176" y="13019"/>
                      <a:pt x="8045" y="13200"/>
                      <a:pt x="8107" y="13376"/>
                    </a:cubicBezTo>
                    <a:lnTo>
                      <a:pt x="8615" y="13376"/>
                    </a:lnTo>
                    <a:cubicBezTo>
                      <a:pt x="8678" y="13200"/>
                      <a:pt x="8546" y="13019"/>
                      <a:pt x="8361" y="13019"/>
                    </a:cubicBezTo>
                    <a:close/>
                    <a:moveTo>
                      <a:pt x="9695" y="13018"/>
                    </a:moveTo>
                    <a:cubicBezTo>
                      <a:pt x="9680" y="13018"/>
                      <a:pt x="9665" y="13019"/>
                      <a:pt x="9649" y="13022"/>
                    </a:cubicBezTo>
                    <a:cubicBezTo>
                      <a:pt x="9486" y="13050"/>
                      <a:pt x="9386" y="13219"/>
                      <a:pt x="9439" y="13376"/>
                    </a:cubicBezTo>
                    <a:lnTo>
                      <a:pt x="9950" y="13376"/>
                    </a:lnTo>
                    <a:cubicBezTo>
                      <a:pt x="9959" y="13348"/>
                      <a:pt x="9966" y="13316"/>
                      <a:pt x="9966" y="13288"/>
                    </a:cubicBezTo>
                    <a:cubicBezTo>
                      <a:pt x="9966" y="13138"/>
                      <a:pt x="9842" y="13018"/>
                      <a:pt x="9695" y="130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6" name="Google Shape;12506;p49"/>
              <p:cNvSpPr/>
              <p:nvPr/>
            </p:nvSpPr>
            <p:spPr>
              <a:xfrm>
                <a:off x="7270492" y="3280599"/>
                <a:ext cx="707564" cy="707247"/>
              </a:xfrm>
              <a:custGeom>
                <a:avLst/>
                <a:gdLst/>
                <a:ahLst/>
                <a:cxnLst/>
                <a:rect l="l" t="t" r="r" b="b"/>
                <a:pathLst>
                  <a:path w="13404" h="13398" extrusionOk="0">
                    <a:moveTo>
                      <a:pt x="5563" y="0"/>
                    </a:moveTo>
                    <a:cubicBezTo>
                      <a:pt x="4307" y="0"/>
                      <a:pt x="3288" y="1015"/>
                      <a:pt x="3285" y="2269"/>
                    </a:cubicBezTo>
                    <a:lnTo>
                      <a:pt x="1" y="2269"/>
                    </a:lnTo>
                    <a:lnTo>
                      <a:pt x="1" y="5553"/>
                    </a:lnTo>
                    <a:cubicBezTo>
                      <a:pt x="1257" y="5553"/>
                      <a:pt x="2279" y="6575"/>
                      <a:pt x="2279" y="7831"/>
                    </a:cubicBezTo>
                    <a:cubicBezTo>
                      <a:pt x="2279" y="9091"/>
                      <a:pt x="1257" y="10113"/>
                      <a:pt x="1" y="10113"/>
                    </a:cubicBezTo>
                    <a:lnTo>
                      <a:pt x="1" y="13397"/>
                    </a:lnTo>
                    <a:lnTo>
                      <a:pt x="11126" y="13397"/>
                    </a:lnTo>
                    <a:lnTo>
                      <a:pt x="11126" y="10113"/>
                    </a:lnTo>
                    <a:cubicBezTo>
                      <a:pt x="12382" y="10113"/>
                      <a:pt x="13404" y="9091"/>
                      <a:pt x="13404" y="7831"/>
                    </a:cubicBezTo>
                    <a:cubicBezTo>
                      <a:pt x="13404" y="6575"/>
                      <a:pt x="12382" y="5553"/>
                      <a:pt x="11126" y="5553"/>
                    </a:cubicBezTo>
                    <a:lnTo>
                      <a:pt x="11126" y="2269"/>
                    </a:lnTo>
                    <a:lnTo>
                      <a:pt x="7841" y="2269"/>
                    </a:lnTo>
                    <a:cubicBezTo>
                      <a:pt x="7835" y="1015"/>
                      <a:pt x="6817" y="0"/>
                      <a:pt x="5563" y="0"/>
                    </a:cubicBezTo>
                    <a:close/>
                  </a:path>
                </a:pathLst>
              </a:custGeom>
              <a:solidFill>
                <a:srgbClr val="453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7" name="Google Shape;12507;p49"/>
              <p:cNvSpPr/>
              <p:nvPr/>
            </p:nvSpPr>
            <p:spPr>
              <a:xfrm>
                <a:off x="7237606" y="3246023"/>
                <a:ext cx="707722" cy="707089"/>
              </a:xfrm>
              <a:custGeom>
                <a:avLst/>
                <a:gdLst/>
                <a:ahLst/>
                <a:cxnLst/>
                <a:rect l="l" t="t" r="r" b="b"/>
                <a:pathLst>
                  <a:path w="13407" h="13395" fill="none" extrusionOk="0">
                    <a:moveTo>
                      <a:pt x="11128" y="5553"/>
                    </a:moveTo>
                    <a:lnTo>
                      <a:pt x="11128" y="2269"/>
                    </a:lnTo>
                    <a:lnTo>
                      <a:pt x="7844" y="2269"/>
                    </a:lnTo>
                    <a:cubicBezTo>
                      <a:pt x="7838" y="1012"/>
                      <a:pt x="6819" y="0"/>
                      <a:pt x="5563" y="0"/>
                    </a:cubicBezTo>
                    <a:cubicBezTo>
                      <a:pt x="4309" y="0"/>
                      <a:pt x="3291" y="1012"/>
                      <a:pt x="3284" y="2269"/>
                    </a:cubicBezTo>
                    <a:lnTo>
                      <a:pt x="0" y="2269"/>
                    </a:lnTo>
                    <a:lnTo>
                      <a:pt x="0" y="5553"/>
                    </a:lnTo>
                    <a:cubicBezTo>
                      <a:pt x="1260" y="5553"/>
                      <a:pt x="2278" y="6572"/>
                      <a:pt x="2278" y="7832"/>
                    </a:cubicBezTo>
                    <a:cubicBezTo>
                      <a:pt x="2278" y="9091"/>
                      <a:pt x="1260" y="10110"/>
                      <a:pt x="0" y="10110"/>
                    </a:cubicBezTo>
                    <a:lnTo>
                      <a:pt x="0" y="13394"/>
                    </a:lnTo>
                    <a:lnTo>
                      <a:pt x="11128" y="13394"/>
                    </a:lnTo>
                    <a:lnTo>
                      <a:pt x="11128" y="10110"/>
                    </a:lnTo>
                    <a:cubicBezTo>
                      <a:pt x="12385" y="10110"/>
                      <a:pt x="13407" y="9091"/>
                      <a:pt x="13407" y="7832"/>
                    </a:cubicBezTo>
                    <a:cubicBezTo>
                      <a:pt x="13407" y="6572"/>
                      <a:pt x="12385" y="5553"/>
                      <a:pt x="11128" y="5553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A39"/>
                </a:solidFill>
                <a:prstDash val="solid"/>
                <a:miter lim="31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8" name="Google Shape;12508;p49"/>
            <p:cNvSpPr/>
            <p:nvPr/>
          </p:nvSpPr>
          <p:spPr>
            <a:xfrm rot="10800000">
              <a:off x="5050447" y="3376380"/>
              <a:ext cx="860278" cy="681909"/>
            </a:xfrm>
            <a:custGeom>
              <a:avLst/>
              <a:gdLst/>
              <a:ahLst/>
              <a:cxnLst/>
              <a:rect l="l" t="t" r="r" b="b"/>
              <a:pathLst>
                <a:path w="16297" h="12918" extrusionOk="0">
                  <a:moveTo>
                    <a:pt x="2430" y="0"/>
                  </a:moveTo>
                  <a:cubicBezTo>
                    <a:pt x="2480" y="42"/>
                    <a:pt x="2541" y="63"/>
                    <a:pt x="2602" y="63"/>
                  </a:cubicBezTo>
                  <a:cubicBezTo>
                    <a:pt x="2663" y="63"/>
                    <a:pt x="2724" y="42"/>
                    <a:pt x="2774" y="0"/>
                  </a:cubicBezTo>
                  <a:close/>
                  <a:moveTo>
                    <a:pt x="3765" y="0"/>
                  </a:moveTo>
                  <a:cubicBezTo>
                    <a:pt x="3815" y="42"/>
                    <a:pt x="3875" y="63"/>
                    <a:pt x="3935" y="63"/>
                  </a:cubicBezTo>
                  <a:cubicBezTo>
                    <a:pt x="3996" y="63"/>
                    <a:pt x="4056" y="42"/>
                    <a:pt x="4106" y="0"/>
                  </a:cubicBezTo>
                  <a:close/>
                  <a:moveTo>
                    <a:pt x="5096" y="0"/>
                  </a:moveTo>
                  <a:cubicBezTo>
                    <a:pt x="5147" y="42"/>
                    <a:pt x="5208" y="63"/>
                    <a:pt x="5269" y="63"/>
                  </a:cubicBezTo>
                  <a:cubicBezTo>
                    <a:pt x="5330" y="63"/>
                    <a:pt x="5391" y="42"/>
                    <a:pt x="5441" y="0"/>
                  </a:cubicBezTo>
                  <a:close/>
                  <a:moveTo>
                    <a:pt x="10430" y="0"/>
                  </a:moveTo>
                  <a:cubicBezTo>
                    <a:pt x="10480" y="42"/>
                    <a:pt x="10541" y="63"/>
                    <a:pt x="10603" y="63"/>
                  </a:cubicBezTo>
                  <a:cubicBezTo>
                    <a:pt x="10664" y="63"/>
                    <a:pt x="10725" y="42"/>
                    <a:pt x="10775" y="0"/>
                  </a:cubicBezTo>
                  <a:close/>
                  <a:moveTo>
                    <a:pt x="11765" y="0"/>
                  </a:moveTo>
                  <a:cubicBezTo>
                    <a:pt x="11815" y="42"/>
                    <a:pt x="11876" y="63"/>
                    <a:pt x="11936" y="63"/>
                  </a:cubicBezTo>
                  <a:cubicBezTo>
                    <a:pt x="11996" y="63"/>
                    <a:pt x="12057" y="42"/>
                    <a:pt x="12107" y="0"/>
                  </a:cubicBezTo>
                  <a:close/>
                  <a:moveTo>
                    <a:pt x="13097" y="0"/>
                  </a:moveTo>
                  <a:cubicBezTo>
                    <a:pt x="13147" y="42"/>
                    <a:pt x="13208" y="63"/>
                    <a:pt x="13269" y="63"/>
                  </a:cubicBezTo>
                  <a:cubicBezTo>
                    <a:pt x="13330" y="63"/>
                    <a:pt x="13392" y="42"/>
                    <a:pt x="13442" y="0"/>
                  </a:cubicBezTo>
                  <a:close/>
                  <a:moveTo>
                    <a:pt x="2602" y="856"/>
                  </a:moveTo>
                  <a:cubicBezTo>
                    <a:pt x="2361" y="856"/>
                    <a:pt x="2242" y="1147"/>
                    <a:pt x="2411" y="1316"/>
                  </a:cubicBezTo>
                  <a:cubicBezTo>
                    <a:pt x="2466" y="1372"/>
                    <a:pt x="2533" y="1397"/>
                    <a:pt x="2600" y="1397"/>
                  </a:cubicBezTo>
                  <a:cubicBezTo>
                    <a:pt x="2738" y="1397"/>
                    <a:pt x="2871" y="1288"/>
                    <a:pt x="2871" y="1125"/>
                  </a:cubicBezTo>
                  <a:cubicBezTo>
                    <a:pt x="2871" y="978"/>
                    <a:pt x="2749" y="856"/>
                    <a:pt x="2602" y="856"/>
                  </a:cubicBezTo>
                  <a:close/>
                  <a:moveTo>
                    <a:pt x="3934" y="856"/>
                  </a:moveTo>
                  <a:cubicBezTo>
                    <a:pt x="3696" y="856"/>
                    <a:pt x="3573" y="1147"/>
                    <a:pt x="3746" y="1316"/>
                  </a:cubicBezTo>
                  <a:cubicBezTo>
                    <a:pt x="3801" y="1372"/>
                    <a:pt x="3868" y="1397"/>
                    <a:pt x="3934" y="1397"/>
                  </a:cubicBezTo>
                  <a:cubicBezTo>
                    <a:pt x="4071" y="1397"/>
                    <a:pt x="4203" y="1288"/>
                    <a:pt x="4203" y="1125"/>
                  </a:cubicBezTo>
                  <a:cubicBezTo>
                    <a:pt x="4203" y="978"/>
                    <a:pt x="4084" y="856"/>
                    <a:pt x="3934" y="856"/>
                  </a:cubicBezTo>
                  <a:close/>
                  <a:moveTo>
                    <a:pt x="5269" y="856"/>
                  </a:moveTo>
                  <a:cubicBezTo>
                    <a:pt x="5027" y="856"/>
                    <a:pt x="4908" y="1147"/>
                    <a:pt x="5078" y="1316"/>
                  </a:cubicBezTo>
                  <a:cubicBezTo>
                    <a:pt x="5132" y="1372"/>
                    <a:pt x="5200" y="1397"/>
                    <a:pt x="5266" y="1397"/>
                  </a:cubicBezTo>
                  <a:cubicBezTo>
                    <a:pt x="5405" y="1397"/>
                    <a:pt x="5538" y="1288"/>
                    <a:pt x="5538" y="1125"/>
                  </a:cubicBezTo>
                  <a:cubicBezTo>
                    <a:pt x="5538" y="978"/>
                    <a:pt x="5416" y="856"/>
                    <a:pt x="5269" y="856"/>
                  </a:cubicBezTo>
                  <a:close/>
                  <a:moveTo>
                    <a:pt x="10603" y="856"/>
                  </a:moveTo>
                  <a:cubicBezTo>
                    <a:pt x="10361" y="856"/>
                    <a:pt x="10242" y="1147"/>
                    <a:pt x="10411" y="1316"/>
                  </a:cubicBezTo>
                  <a:cubicBezTo>
                    <a:pt x="10466" y="1372"/>
                    <a:pt x="10534" y="1397"/>
                    <a:pt x="10600" y="1397"/>
                  </a:cubicBezTo>
                  <a:cubicBezTo>
                    <a:pt x="10739" y="1397"/>
                    <a:pt x="10872" y="1288"/>
                    <a:pt x="10872" y="1125"/>
                  </a:cubicBezTo>
                  <a:cubicBezTo>
                    <a:pt x="10872" y="978"/>
                    <a:pt x="10753" y="856"/>
                    <a:pt x="10603" y="856"/>
                  </a:cubicBezTo>
                  <a:close/>
                  <a:moveTo>
                    <a:pt x="11934" y="856"/>
                  </a:moveTo>
                  <a:cubicBezTo>
                    <a:pt x="11696" y="856"/>
                    <a:pt x="11574" y="1147"/>
                    <a:pt x="11746" y="1316"/>
                  </a:cubicBezTo>
                  <a:cubicBezTo>
                    <a:pt x="11801" y="1372"/>
                    <a:pt x="11868" y="1397"/>
                    <a:pt x="11934" y="1397"/>
                  </a:cubicBezTo>
                  <a:cubicBezTo>
                    <a:pt x="12072" y="1397"/>
                    <a:pt x="12204" y="1288"/>
                    <a:pt x="12204" y="1125"/>
                  </a:cubicBezTo>
                  <a:cubicBezTo>
                    <a:pt x="12204" y="978"/>
                    <a:pt x="12085" y="856"/>
                    <a:pt x="11938" y="856"/>
                  </a:cubicBezTo>
                  <a:close/>
                  <a:moveTo>
                    <a:pt x="13269" y="856"/>
                  </a:moveTo>
                  <a:cubicBezTo>
                    <a:pt x="13028" y="856"/>
                    <a:pt x="12909" y="1147"/>
                    <a:pt x="13078" y="1316"/>
                  </a:cubicBezTo>
                  <a:cubicBezTo>
                    <a:pt x="13133" y="1372"/>
                    <a:pt x="13201" y="1397"/>
                    <a:pt x="13267" y="1397"/>
                  </a:cubicBezTo>
                  <a:cubicBezTo>
                    <a:pt x="13406" y="1397"/>
                    <a:pt x="13539" y="1288"/>
                    <a:pt x="13539" y="1125"/>
                  </a:cubicBezTo>
                  <a:cubicBezTo>
                    <a:pt x="13539" y="978"/>
                    <a:pt x="13420" y="856"/>
                    <a:pt x="13269" y="856"/>
                  </a:cubicBezTo>
                  <a:close/>
                  <a:moveTo>
                    <a:pt x="2602" y="2191"/>
                  </a:moveTo>
                  <a:cubicBezTo>
                    <a:pt x="2361" y="2191"/>
                    <a:pt x="2242" y="2482"/>
                    <a:pt x="2411" y="2651"/>
                  </a:cubicBezTo>
                  <a:cubicBezTo>
                    <a:pt x="2466" y="2706"/>
                    <a:pt x="2533" y="2731"/>
                    <a:pt x="2599" y="2731"/>
                  </a:cubicBezTo>
                  <a:cubicBezTo>
                    <a:pt x="2738" y="2731"/>
                    <a:pt x="2871" y="2623"/>
                    <a:pt x="2871" y="2460"/>
                  </a:cubicBezTo>
                  <a:cubicBezTo>
                    <a:pt x="2871" y="2310"/>
                    <a:pt x="2749" y="2191"/>
                    <a:pt x="2602" y="2191"/>
                  </a:cubicBezTo>
                  <a:close/>
                  <a:moveTo>
                    <a:pt x="3934" y="2191"/>
                  </a:moveTo>
                  <a:cubicBezTo>
                    <a:pt x="3696" y="2191"/>
                    <a:pt x="3573" y="2482"/>
                    <a:pt x="3746" y="2651"/>
                  </a:cubicBezTo>
                  <a:cubicBezTo>
                    <a:pt x="3801" y="2706"/>
                    <a:pt x="3868" y="2731"/>
                    <a:pt x="3934" y="2731"/>
                  </a:cubicBezTo>
                  <a:cubicBezTo>
                    <a:pt x="4071" y="2731"/>
                    <a:pt x="4203" y="2623"/>
                    <a:pt x="4203" y="2460"/>
                  </a:cubicBezTo>
                  <a:cubicBezTo>
                    <a:pt x="4203" y="2310"/>
                    <a:pt x="4084" y="2191"/>
                    <a:pt x="3934" y="2191"/>
                  </a:cubicBezTo>
                  <a:close/>
                  <a:moveTo>
                    <a:pt x="5269" y="2191"/>
                  </a:moveTo>
                  <a:cubicBezTo>
                    <a:pt x="5027" y="2191"/>
                    <a:pt x="4908" y="2482"/>
                    <a:pt x="5078" y="2651"/>
                  </a:cubicBezTo>
                  <a:cubicBezTo>
                    <a:pt x="5132" y="2706"/>
                    <a:pt x="5200" y="2731"/>
                    <a:pt x="5266" y="2731"/>
                  </a:cubicBezTo>
                  <a:cubicBezTo>
                    <a:pt x="5405" y="2731"/>
                    <a:pt x="5538" y="2623"/>
                    <a:pt x="5538" y="2460"/>
                  </a:cubicBezTo>
                  <a:cubicBezTo>
                    <a:pt x="5538" y="2310"/>
                    <a:pt x="5416" y="2191"/>
                    <a:pt x="5269" y="2191"/>
                  </a:cubicBezTo>
                  <a:close/>
                  <a:moveTo>
                    <a:pt x="6601" y="2191"/>
                  </a:moveTo>
                  <a:cubicBezTo>
                    <a:pt x="6362" y="2191"/>
                    <a:pt x="6240" y="2482"/>
                    <a:pt x="6413" y="2651"/>
                  </a:cubicBezTo>
                  <a:cubicBezTo>
                    <a:pt x="6467" y="2706"/>
                    <a:pt x="6535" y="2731"/>
                    <a:pt x="6601" y="2731"/>
                  </a:cubicBezTo>
                  <a:cubicBezTo>
                    <a:pt x="6738" y="2731"/>
                    <a:pt x="6870" y="2623"/>
                    <a:pt x="6870" y="2460"/>
                  </a:cubicBezTo>
                  <a:cubicBezTo>
                    <a:pt x="6870" y="2310"/>
                    <a:pt x="6751" y="2191"/>
                    <a:pt x="6604" y="2191"/>
                  </a:cubicBezTo>
                  <a:close/>
                  <a:moveTo>
                    <a:pt x="9268" y="2191"/>
                  </a:moveTo>
                  <a:cubicBezTo>
                    <a:pt x="9029" y="2191"/>
                    <a:pt x="8907" y="2482"/>
                    <a:pt x="9079" y="2651"/>
                  </a:cubicBezTo>
                  <a:cubicBezTo>
                    <a:pt x="9134" y="2706"/>
                    <a:pt x="9202" y="2731"/>
                    <a:pt x="9267" y="2731"/>
                  </a:cubicBezTo>
                  <a:cubicBezTo>
                    <a:pt x="9405" y="2731"/>
                    <a:pt x="9537" y="2623"/>
                    <a:pt x="9537" y="2460"/>
                  </a:cubicBezTo>
                  <a:cubicBezTo>
                    <a:pt x="9537" y="2310"/>
                    <a:pt x="9418" y="2191"/>
                    <a:pt x="9271" y="2191"/>
                  </a:cubicBezTo>
                  <a:close/>
                  <a:moveTo>
                    <a:pt x="10603" y="2191"/>
                  </a:moveTo>
                  <a:cubicBezTo>
                    <a:pt x="10361" y="2191"/>
                    <a:pt x="10242" y="2482"/>
                    <a:pt x="10411" y="2651"/>
                  </a:cubicBezTo>
                  <a:cubicBezTo>
                    <a:pt x="10466" y="2706"/>
                    <a:pt x="10534" y="2731"/>
                    <a:pt x="10600" y="2731"/>
                  </a:cubicBezTo>
                  <a:cubicBezTo>
                    <a:pt x="10739" y="2731"/>
                    <a:pt x="10872" y="2623"/>
                    <a:pt x="10872" y="2460"/>
                  </a:cubicBezTo>
                  <a:cubicBezTo>
                    <a:pt x="10872" y="2310"/>
                    <a:pt x="10753" y="2191"/>
                    <a:pt x="10603" y="2191"/>
                  </a:cubicBezTo>
                  <a:close/>
                  <a:moveTo>
                    <a:pt x="11934" y="2191"/>
                  </a:moveTo>
                  <a:cubicBezTo>
                    <a:pt x="11696" y="2191"/>
                    <a:pt x="11574" y="2482"/>
                    <a:pt x="11746" y="2651"/>
                  </a:cubicBezTo>
                  <a:cubicBezTo>
                    <a:pt x="11801" y="2706"/>
                    <a:pt x="11868" y="2731"/>
                    <a:pt x="11934" y="2731"/>
                  </a:cubicBezTo>
                  <a:cubicBezTo>
                    <a:pt x="12072" y="2731"/>
                    <a:pt x="12204" y="2623"/>
                    <a:pt x="12204" y="2460"/>
                  </a:cubicBezTo>
                  <a:cubicBezTo>
                    <a:pt x="12204" y="2310"/>
                    <a:pt x="12085" y="2191"/>
                    <a:pt x="11938" y="2191"/>
                  </a:cubicBezTo>
                  <a:close/>
                  <a:moveTo>
                    <a:pt x="13269" y="2191"/>
                  </a:moveTo>
                  <a:cubicBezTo>
                    <a:pt x="13028" y="2191"/>
                    <a:pt x="12909" y="2482"/>
                    <a:pt x="13078" y="2651"/>
                  </a:cubicBezTo>
                  <a:cubicBezTo>
                    <a:pt x="13133" y="2706"/>
                    <a:pt x="13201" y="2731"/>
                    <a:pt x="13267" y="2731"/>
                  </a:cubicBezTo>
                  <a:cubicBezTo>
                    <a:pt x="13406" y="2731"/>
                    <a:pt x="13539" y="2623"/>
                    <a:pt x="13539" y="2460"/>
                  </a:cubicBezTo>
                  <a:cubicBezTo>
                    <a:pt x="13539" y="2310"/>
                    <a:pt x="13420" y="2191"/>
                    <a:pt x="13269" y="2191"/>
                  </a:cubicBezTo>
                  <a:close/>
                  <a:moveTo>
                    <a:pt x="7744" y="2272"/>
                  </a:moveTo>
                  <a:cubicBezTo>
                    <a:pt x="7585" y="2432"/>
                    <a:pt x="7682" y="2705"/>
                    <a:pt x="7904" y="2730"/>
                  </a:cubicBezTo>
                  <a:cubicBezTo>
                    <a:pt x="7915" y="2731"/>
                    <a:pt x="7926" y="2731"/>
                    <a:pt x="7936" y="2731"/>
                  </a:cubicBezTo>
                  <a:cubicBezTo>
                    <a:pt x="8144" y="2731"/>
                    <a:pt x="8278" y="2501"/>
                    <a:pt x="8164" y="2319"/>
                  </a:cubicBezTo>
                  <a:cubicBezTo>
                    <a:pt x="8023" y="2316"/>
                    <a:pt x="7882" y="2300"/>
                    <a:pt x="7744" y="2272"/>
                  </a:cubicBezTo>
                  <a:close/>
                  <a:moveTo>
                    <a:pt x="1267" y="3522"/>
                  </a:moveTo>
                  <a:cubicBezTo>
                    <a:pt x="1029" y="3522"/>
                    <a:pt x="907" y="3814"/>
                    <a:pt x="1079" y="3983"/>
                  </a:cubicBezTo>
                  <a:cubicBezTo>
                    <a:pt x="1134" y="4039"/>
                    <a:pt x="1201" y="4064"/>
                    <a:pt x="1267" y="4064"/>
                  </a:cubicBezTo>
                  <a:cubicBezTo>
                    <a:pt x="1405" y="4064"/>
                    <a:pt x="1536" y="3955"/>
                    <a:pt x="1536" y="3792"/>
                  </a:cubicBezTo>
                  <a:cubicBezTo>
                    <a:pt x="1536" y="3645"/>
                    <a:pt x="1417" y="3526"/>
                    <a:pt x="1267" y="3526"/>
                  </a:cubicBezTo>
                  <a:lnTo>
                    <a:pt x="1267" y="3522"/>
                  </a:lnTo>
                  <a:close/>
                  <a:moveTo>
                    <a:pt x="2602" y="3522"/>
                  </a:moveTo>
                  <a:cubicBezTo>
                    <a:pt x="2361" y="3522"/>
                    <a:pt x="2242" y="3814"/>
                    <a:pt x="2411" y="3983"/>
                  </a:cubicBezTo>
                  <a:cubicBezTo>
                    <a:pt x="2466" y="4039"/>
                    <a:pt x="2533" y="4064"/>
                    <a:pt x="2600" y="4064"/>
                  </a:cubicBezTo>
                  <a:cubicBezTo>
                    <a:pt x="2738" y="4064"/>
                    <a:pt x="2871" y="3955"/>
                    <a:pt x="2871" y="3792"/>
                  </a:cubicBezTo>
                  <a:cubicBezTo>
                    <a:pt x="2871" y="3645"/>
                    <a:pt x="2749" y="3526"/>
                    <a:pt x="2602" y="3526"/>
                  </a:cubicBezTo>
                  <a:lnTo>
                    <a:pt x="2602" y="3522"/>
                  </a:lnTo>
                  <a:close/>
                  <a:moveTo>
                    <a:pt x="3934" y="3522"/>
                  </a:moveTo>
                  <a:cubicBezTo>
                    <a:pt x="3696" y="3522"/>
                    <a:pt x="3573" y="3814"/>
                    <a:pt x="3746" y="3983"/>
                  </a:cubicBezTo>
                  <a:cubicBezTo>
                    <a:pt x="3801" y="4039"/>
                    <a:pt x="3868" y="4064"/>
                    <a:pt x="3934" y="4064"/>
                  </a:cubicBezTo>
                  <a:cubicBezTo>
                    <a:pt x="4071" y="4064"/>
                    <a:pt x="4203" y="3955"/>
                    <a:pt x="4203" y="3792"/>
                  </a:cubicBezTo>
                  <a:cubicBezTo>
                    <a:pt x="4203" y="3645"/>
                    <a:pt x="4084" y="3526"/>
                    <a:pt x="3934" y="3526"/>
                  </a:cubicBezTo>
                  <a:lnTo>
                    <a:pt x="3934" y="3522"/>
                  </a:lnTo>
                  <a:close/>
                  <a:moveTo>
                    <a:pt x="5269" y="3522"/>
                  </a:moveTo>
                  <a:cubicBezTo>
                    <a:pt x="5027" y="3522"/>
                    <a:pt x="4908" y="3814"/>
                    <a:pt x="5078" y="3983"/>
                  </a:cubicBezTo>
                  <a:cubicBezTo>
                    <a:pt x="5132" y="4039"/>
                    <a:pt x="5200" y="4064"/>
                    <a:pt x="5266" y="4064"/>
                  </a:cubicBezTo>
                  <a:cubicBezTo>
                    <a:pt x="5405" y="4064"/>
                    <a:pt x="5538" y="3955"/>
                    <a:pt x="5538" y="3792"/>
                  </a:cubicBezTo>
                  <a:cubicBezTo>
                    <a:pt x="5538" y="3645"/>
                    <a:pt x="5416" y="3526"/>
                    <a:pt x="5269" y="3526"/>
                  </a:cubicBezTo>
                  <a:lnTo>
                    <a:pt x="5269" y="3522"/>
                  </a:lnTo>
                  <a:close/>
                  <a:moveTo>
                    <a:pt x="6601" y="3522"/>
                  </a:moveTo>
                  <a:cubicBezTo>
                    <a:pt x="6362" y="3522"/>
                    <a:pt x="6240" y="3814"/>
                    <a:pt x="6413" y="3983"/>
                  </a:cubicBezTo>
                  <a:cubicBezTo>
                    <a:pt x="6467" y="4039"/>
                    <a:pt x="6535" y="4064"/>
                    <a:pt x="6601" y="4064"/>
                  </a:cubicBezTo>
                  <a:cubicBezTo>
                    <a:pt x="6738" y="4064"/>
                    <a:pt x="6870" y="3955"/>
                    <a:pt x="6870" y="3792"/>
                  </a:cubicBezTo>
                  <a:cubicBezTo>
                    <a:pt x="6870" y="3645"/>
                    <a:pt x="6751" y="3526"/>
                    <a:pt x="6604" y="3526"/>
                  </a:cubicBezTo>
                  <a:lnTo>
                    <a:pt x="6601" y="3522"/>
                  </a:lnTo>
                  <a:close/>
                  <a:moveTo>
                    <a:pt x="7936" y="3522"/>
                  </a:moveTo>
                  <a:cubicBezTo>
                    <a:pt x="7694" y="3522"/>
                    <a:pt x="7575" y="3814"/>
                    <a:pt x="7744" y="3983"/>
                  </a:cubicBezTo>
                  <a:cubicBezTo>
                    <a:pt x="7799" y="4039"/>
                    <a:pt x="7867" y="4064"/>
                    <a:pt x="7933" y="4064"/>
                  </a:cubicBezTo>
                  <a:cubicBezTo>
                    <a:pt x="8072" y="4064"/>
                    <a:pt x="8205" y="3955"/>
                    <a:pt x="8205" y="3792"/>
                  </a:cubicBezTo>
                  <a:cubicBezTo>
                    <a:pt x="8205" y="3645"/>
                    <a:pt x="8083" y="3526"/>
                    <a:pt x="7936" y="3526"/>
                  </a:cubicBezTo>
                  <a:lnTo>
                    <a:pt x="7936" y="3522"/>
                  </a:lnTo>
                  <a:close/>
                  <a:moveTo>
                    <a:pt x="9268" y="3522"/>
                  </a:moveTo>
                  <a:cubicBezTo>
                    <a:pt x="9029" y="3522"/>
                    <a:pt x="8907" y="3814"/>
                    <a:pt x="9079" y="3983"/>
                  </a:cubicBezTo>
                  <a:cubicBezTo>
                    <a:pt x="9134" y="4039"/>
                    <a:pt x="9202" y="4064"/>
                    <a:pt x="9267" y="4064"/>
                  </a:cubicBezTo>
                  <a:cubicBezTo>
                    <a:pt x="9405" y="4064"/>
                    <a:pt x="9537" y="3955"/>
                    <a:pt x="9537" y="3792"/>
                  </a:cubicBezTo>
                  <a:cubicBezTo>
                    <a:pt x="9537" y="3645"/>
                    <a:pt x="9418" y="3526"/>
                    <a:pt x="9271" y="3526"/>
                  </a:cubicBezTo>
                  <a:lnTo>
                    <a:pt x="9268" y="3522"/>
                  </a:lnTo>
                  <a:close/>
                  <a:moveTo>
                    <a:pt x="10603" y="3522"/>
                  </a:moveTo>
                  <a:cubicBezTo>
                    <a:pt x="10361" y="3522"/>
                    <a:pt x="10242" y="3814"/>
                    <a:pt x="10411" y="3983"/>
                  </a:cubicBezTo>
                  <a:cubicBezTo>
                    <a:pt x="10466" y="4039"/>
                    <a:pt x="10534" y="4064"/>
                    <a:pt x="10600" y="4064"/>
                  </a:cubicBezTo>
                  <a:cubicBezTo>
                    <a:pt x="10739" y="4064"/>
                    <a:pt x="10872" y="3955"/>
                    <a:pt x="10872" y="3792"/>
                  </a:cubicBezTo>
                  <a:cubicBezTo>
                    <a:pt x="10872" y="3645"/>
                    <a:pt x="10750" y="3526"/>
                    <a:pt x="10603" y="3526"/>
                  </a:cubicBezTo>
                  <a:lnTo>
                    <a:pt x="10603" y="3522"/>
                  </a:lnTo>
                  <a:close/>
                  <a:moveTo>
                    <a:pt x="11934" y="3522"/>
                  </a:moveTo>
                  <a:cubicBezTo>
                    <a:pt x="11696" y="3522"/>
                    <a:pt x="11574" y="3814"/>
                    <a:pt x="11746" y="3983"/>
                  </a:cubicBezTo>
                  <a:cubicBezTo>
                    <a:pt x="11801" y="4039"/>
                    <a:pt x="11868" y="4064"/>
                    <a:pt x="11934" y="4064"/>
                  </a:cubicBezTo>
                  <a:cubicBezTo>
                    <a:pt x="12072" y="4064"/>
                    <a:pt x="12204" y="3955"/>
                    <a:pt x="12204" y="3792"/>
                  </a:cubicBezTo>
                  <a:cubicBezTo>
                    <a:pt x="12204" y="3645"/>
                    <a:pt x="12085" y="3526"/>
                    <a:pt x="11938" y="3526"/>
                  </a:cubicBezTo>
                  <a:lnTo>
                    <a:pt x="11934" y="3522"/>
                  </a:lnTo>
                  <a:close/>
                  <a:moveTo>
                    <a:pt x="13269" y="3522"/>
                  </a:moveTo>
                  <a:cubicBezTo>
                    <a:pt x="13028" y="3522"/>
                    <a:pt x="12909" y="3814"/>
                    <a:pt x="13078" y="3983"/>
                  </a:cubicBezTo>
                  <a:cubicBezTo>
                    <a:pt x="13133" y="4039"/>
                    <a:pt x="13201" y="4064"/>
                    <a:pt x="13267" y="4064"/>
                  </a:cubicBezTo>
                  <a:cubicBezTo>
                    <a:pt x="13406" y="4064"/>
                    <a:pt x="13539" y="3955"/>
                    <a:pt x="13539" y="3792"/>
                  </a:cubicBezTo>
                  <a:cubicBezTo>
                    <a:pt x="13539" y="3645"/>
                    <a:pt x="13417" y="3526"/>
                    <a:pt x="13269" y="3526"/>
                  </a:cubicBezTo>
                  <a:lnTo>
                    <a:pt x="13269" y="3522"/>
                  </a:lnTo>
                  <a:close/>
                  <a:moveTo>
                    <a:pt x="14601" y="3522"/>
                  </a:moveTo>
                  <a:cubicBezTo>
                    <a:pt x="14363" y="3522"/>
                    <a:pt x="14241" y="3814"/>
                    <a:pt x="14413" y="3983"/>
                  </a:cubicBezTo>
                  <a:cubicBezTo>
                    <a:pt x="14468" y="4039"/>
                    <a:pt x="14535" y="4064"/>
                    <a:pt x="14601" y="4064"/>
                  </a:cubicBezTo>
                  <a:cubicBezTo>
                    <a:pt x="14739" y="4064"/>
                    <a:pt x="14871" y="3955"/>
                    <a:pt x="14871" y="3792"/>
                  </a:cubicBezTo>
                  <a:cubicBezTo>
                    <a:pt x="14871" y="3645"/>
                    <a:pt x="14752" y="3526"/>
                    <a:pt x="14604" y="3526"/>
                  </a:cubicBezTo>
                  <a:lnTo>
                    <a:pt x="14601" y="3522"/>
                  </a:lnTo>
                  <a:close/>
                  <a:moveTo>
                    <a:pt x="15676" y="3726"/>
                  </a:moveTo>
                  <a:lnTo>
                    <a:pt x="15676" y="3726"/>
                  </a:lnTo>
                  <a:cubicBezTo>
                    <a:pt x="15629" y="3895"/>
                    <a:pt x="15758" y="4065"/>
                    <a:pt x="15936" y="4065"/>
                  </a:cubicBezTo>
                  <a:cubicBezTo>
                    <a:pt x="15952" y="4061"/>
                    <a:pt x="15964" y="4061"/>
                    <a:pt x="15980" y="4058"/>
                  </a:cubicBezTo>
                  <a:cubicBezTo>
                    <a:pt x="15889" y="3936"/>
                    <a:pt x="15789" y="3826"/>
                    <a:pt x="15676" y="3726"/>
                  </a:cubicBezTo>
                  <a:close/>
                  <a:moveTo>
                    <a:pt x="54" y="4886"/>
                  </a:moveTo>
                  <a:cubicBezTo>
                    <a:pt x="20" y="5042"/>
                    <a:pt x="1" y="5202"/>
                    <a:pt x="1" y="5362"/>
                  </a:cubicBezTo>
                  <a:cubicBezTo>
                    <a:pt x="1" y="5371"/>
                    <a:pt x="1" y="5381"/>
                    <a:pt x="1" y="5387"/>
                  </a:cubicBezTo>
                  <a:cubicBezTo>
                    <a:pt x="245" y="5324"/>
                    <a:pt x="280" y="4995"/>
                    <a:pt x="54" y="4886"/>
                  </a:cubicBezTo>
                  <a:close/>
                  <a:moveTo>
                    <a:pt x="15939" y="4856"/>
                  </a:moveTo>
                  <a:cubicBezTo>
                    <a:pt x="15800" y="4856"/>
                    <a:pt x="15667" y="4964"/>
                    <a:pt x="15667" y="5127"/>
                  </a:cubicBezTo>
                  <a:cubicBezTo>
                    <a:pt x="15667" y="5277"/>
                    <a:pt x="15786" y="5396"/>
                    <a:pt x="15936" y="5396"/>
                  </a:cubicBezTo>
                  <a:cubicBezTo>
                    <a:pt x="16178" y="5396"/>
                    <a:pt x="16297" y="5105"/>
                    <a:pt x="16127" y="4936"/>
                  </a:cubicBezTo>
                  <a:cubicBezTo>
                    <a:pt x="16073" y="4881"/>
                    <a:pt x="16005" y="4856"/>
                    <a:pt x="15939" y="4856"/>
                  </a:cubicBezTo>
                  <a:close/>
                  <a:moveTo>
                    <a:pt x="1267" y="4857"/>
                  </a:moveTo>
                  <a:cubicBezTo>
                    <a:pt x="1029" y="4857"/>
                    <a:pt x="907" y="5149"/>
                    <a:pt x="1079" y="5318"/>
                  </a:cubicBezTo>
                  <a:cubicBezTo>
                    <a:pt x="1134" y="5373"/>
                    <a:pt x="1201" y="5397"/>
                    <a:pt x="1267" y="5397"/>
                  </a:cubicBezTo>
                  <a:cubicBezTo>
                    <a:pt x="1405" y="5397"/>
                    <a:pt x="1536" y="5290"/>
                    <a:pt x="1536" y="5127"/>
                  </a:cubicBezTo>
                  <a:cubicBezTo>
                    <a:pt x="1536" y="4977"/>
                    <a:pt x="1417" y="4857"/>
                    <a:pt x="1267" y="4857"/>
                  </a:cubicBezTo>
                  <a:close/>
                  <a:moveTo>
                    <a:pt x="2602" y="4857"/>
                  </a:moveTo>
                  <a:cubicBezTo>
                    <a:pt x="2361" y="4857"/>
                    <a:pt x="2242" y="5149"/>
                    <a:pt x="2411" y="5318"/>
                  </a:cubicBezTo>
                  <a:cubicBezTo>
                    <a:pt x="2466" y="5373"/>
                    <a:pt x="2533" y="5397"/>
                    <a:pt x="2599" y="5397"/>
                  </a:cubicBezTo>
                  <a:cubicBezTo>
                    <a:pt x="2738" y="5397"/>
                    <a:pt x="2871" y="5290"/>
                    <a:pt x="2871" y="5127"/>
                  </a:cubicBezTo>
                  <a:cubicBezTo>
                    <a:pt x="2871" y="4977"/>
                    <a:pt x="2749" y="4857"/>
                    <a:pt x="2602" y="4857"/>
                  </a:cubicBezTo>
                  <a:close/>
                  <a:moveTo>
                    <a:pt x="3934" y="4857"/>
                  </a:moveTo>
                  <a:cubicBezTo>
                    <a:pt x="3696" y="4857"/>
                    <a:pt x="3573" y="5149"/>
                    <a:pt x="3746" y="5318"/>
                  </a:cubicBezTo>
                  <a:cubicBezTo>
                    <a:pt x="3801" y="5373"/>
                    <a:pt x="3868" y="5397"/>
                    <a:pt x="3934" y="5397"/>
                  </a:cubicBezTo>
                  <a:cubicBezTo>
                    <a:pt x="4071" y="5397"/>
                    <a:pt x="4203" y="5290"/>
                    <a:pt x="4203" y="5127"/>
                  </a:cubicBezTo>
                  <a:cubicBezTo>
                    <a:pt x="4203" y="4977"/>
                    <a:pt x="4084" y="4857"/>
                    <a:pt x="3934" y="4857"/>
                  </a:cubicBezTo>
                  <a:close/>
                  <a:moveTo>
                    <a:pt x="5269" y="4857"/>
                  </a:moveTo>
                  <a:cubicBezTo>
                    <a:pt x="5027" y="4857"/>
                    <a:pt x="4908" y="5149"/>
                    <a:pt x="5078" y="5318"/>
                  </a:cubicBezTo>
                  <a:cubicBezTo>
                    <a:pt x="5132" y="5373"/>
                    <a:pt x="5200" y="5397"/>
                    <a:pt x="5266" y="5397"/>
                  </a:cubicBezTo>
                  <a:cubicBezTo>
                    <a:pt x="5405" y="5397"/>
                    <a:pt x="5538" y="5290"/>
                    <a:pt x="5538" y="5127"/>
                  </a:cubicBezTo>
                  <a:cubicBezTo>
                    <a:pt x="5538" y="4980"/>
                    <a:pt x="5416" y="4857"/>
                    <a:pt x="5269" y="4857"/>
                  </a:cubicBezTo>
                  <a:close/>
                  <a:moveTo>
                    <a:pt x="6601" y="4857"/>
                  </a:moveTo>
                  <a:cubicBezTo>
                    <a:pt x="6362" y="4857"/>
                    <a:pt x="6240" y="5149"/>
                    <a:pt x="6413" y="5318"/>
                  </a:cubicBezTo>
                  <a:cubicBezTo>
                    <a:pt x="6467" y="5373"/>
                    <a:pt x="6535" y="5397"/>
                    <a:pt x="6601" y="5397"/>
                  </a:cubicBezTo>
                  <a:cubicBezTo>
                    <a:pt x="6738" y="5397"/>
                    <a:pt x="6870" y="5290"/>
                    <a:pt x="6870" y="5127"/>
                  </a:cubicBezTo>
                  <a:cubicBezTo>
                    <a:pt x="6870" y="4980"/>
                    <a:pt x="6751" y="4857"/>
                    <a:pt x="6604" y="4857"/>
                  </a:cubicBezTo>
                  <a:close/>
                  <a:moveTo>
                    <a:pt x="7936" y="4857"/>
                  </a:moveTo>
                  <a:cubicBezTo>
                    <a:pt x="7694" y="4857"/>
                    <a:pt x="7575" y="5149"/>
                    <a:pt x="7744" y="5318"/>
                  </a:cubicBezTo>
                  <a:cubicBezTo>
                    <a:pt x="7799" y="5373"/>
                    <a:pt x="7867" y="5397"/>
                    <a:pt x="7933" y="5397"/>
                  </a:cubicBezTo>
                  <a:cubicBezTo>
                    <a:pt x="8072" y="5397"/>
                    <a:pt x="8205" y="5290"/>
                    <a:pt x="8205" y="5127"/>
                  </a:cubicBezTo>
                  <a:cubicBezTo>
                    <a:pt x="8205" y="4977"/>
                    <a:pt x="8083" y="4857"/>
                    <a:pt x="7936" y="4857"/>
                  </a:cubicBezTo>
                  <a:close/>
                  <a:moveTo>
                    <a:pt x="9268" y="4857"/>
                  </a:moveTo>
                  <a:cubicBezTo>
                    <a:pt x="9029" y="4857"/>
                    <a:pt x="8907" y="5149"/>
                    <a:pt x="9079" y="5318"/>
                  </a:cubicBezTo>
                  <a:cubicBezTo>
                    <a:pt x="9134" y="5373"/>
                    <a:pt x="9202" y="5397"/>
                    <a:pt x="9267" y="5397"/>
                  </a:cubicBezTo>
                  <a:cubicBezTo>
                    <a:pt x="9405" y="5397"/>
                    <a:pt x="9537" y="5290"/>
                    <a:pt x="9537" y="5127"/>
                  </a:cubicBezTo>
                  <a:cubicBezTo>
                    <a:pt x="9537" y="4980"/>
                    <a:pt x="9418" y="4857"/>
                    <a:pt x="9271" y="4857"/>
                  </a:cubicBezTo>
                  <a:close/>
                  <a:moveTo>
                    <a:pt x="10603" y="4857"/>
                  </a:moveTo>
                  <a:cubicBezTo>
                    <a:pt x="10361" y="4857"/>
                    <a:pt x="10242" y="5149"/>
                    <a:pt x="10411" y="5318"/>
                  </a:cubicBezTo>
                  <a:cubicBezTo>
                    <a:pt x="10466" y="5373"/>
                    <a:pt x="10534" y="5397"/>
                    <a:pt x="10600" y="5397"/>
                  </a:cubicBezTo>
                  <a:cubicBezTo>
                    <a:pt x="10739" y="5397"/>
                    <a:pt x="10872" y="5290"/>
                    <a:pt x="10872" y="5127"/>
                  </a:cubicBezTo>
                  <a:cubicBezTo>
                    <a:pt x="10872" y="4977"/>
                    <a:pt x="10753" y="4857"/>
                    <a:pt x="10603" y="4857"/>
                  </a:cubicBezTo>
                  <a:close/>
                  <a:moveTo>
                    <a:pt x="11934" y="4857"/>
                  </a:moveTo>
                  <a:cubicBezTo>
                    <a:pt x="11696" y="4857"/>
                    <a:pt x="11574" y="5149"/>
                    <a:pt x="11746" y="5318"/>
                  </a:cubicBezTo>
                  <a:cubicBezTo>
                    <a:pt x="11801" y="5373"/>
                    <a:pt x="11868" y="5397"/>
                    <a:pt x="11934" y="5397"/>
                  </a:cubicBezTo>
                  <a:cubicBezTo>
                    <a:pt x="12072" y="5397"/>
                    <a:pt x="12204" y="5290"/>
                    <a:pt x="12204" y="5127"/>
                  </a:cubicBezTo>
                  <a:cubicBezTo>
                    <a:pt x="12204" y="4977"/>
                    <a:pt x="12085" y="4857"/>
                    <a:pt x="11938" y="4857"/>
                  </a:cubicBezTo>
                  <a:close/>
                  <a:moveTo>
                    <a:pt x="13269" y="4857"/>
                  </a:moveTo>
                  <a:cubicBezTo>
                    <a:pt x="13028" y="4857"/>
                    <a:pt x="12909" y="5149"/>
                    <a:pt x="13078" y="5318"/>
                  </a:cubicBezTo>
                  <a:cubicBezTo>
                    <a:pt x="13133" y="5373"/>
                    <a:pt x="13201" y="5397"/>
                    <a:pt x="13267" y="5397"/>
                  </a:cubicBezTo>
                  <a:cubicBezTo>
                    <a:pt x="13406" y="5397"/>
                    <a:pt x="13539" y="5290"/>
                    <a:pt x="13539" y="5127"/>
                  </a:cubicBezTo>
                  <a:cubicBezTo>
                    <a:pt x="13539" y="4977"/>
                    <a:pt x="13420" y="4857"/>
                    <a:pt x="13269" y="4857"/>
                  </a:cubicBezTo>
                  <a:close/>
                  <a:moveTo>
                    <a:pt x="14601" y="4857"/>
                  </a:moveTo>
                  <a:cubicBezTo>
                    <a:pt x="14363" y="4857"/>
                    <a:pt x="14241" y="5149"/>
                    <a:pt x="14413" y="5318"/>
                  </a:cubicBezTo>
                  <a:cubicBezTo>
                    <a:pt x="14468" y="5373"/>
                    <a:pt x="14535" y="5397"/>
                    <a:pt x="14601" y="5397"/>
                  </a:cubicBezTo>
                  <a:cubicBezTo>
                    <a:pt x="14739" y="5397"/>
                    <a:pt x="14871" y="5290"/>
                    <a:pt x="14871" y="5127"/>
                  </a:cubicBezTo>
                  <a:cubicBezTo>
                    <a:pt x="14871" y="4977"/>
                    <a:pt x="14752" y="4857"/>
                    <a:pt x="14604" y="4857"/>
                  </a:cubicBezTo>
                  <a:close/>
                  <a:moveTo>
                    <a:pt x="15936" y="6189"/>
                  </a:moveTo>
                  <a:cubicBezTo>
                    <a:pt x="15789" y="6192"/>
                    <a:pt x="15670" y="6312"/>
                    <a:pt x="15667" y="6459"/>
                  </a:cubicBezTo>
                  <a:cubicBezTo>
                    <a:pt x="15667" y="6606"/>
                    <a:pt x="15783" y="6725"/>
                    <a:pt x="15930" y="6728"/>
                  </a:cubicBezTo>
                  <a:cubicBezTo>
                    <a:pt x="16027" y="6609"/>
                    <a:pt x="16109" y="6481"/>
                    <a:pt x="16178" y="6343"/>
                  </a:cubicBezTo>
                  <a:cubicBezTo>
                    <a:pt x="16134" y="6249"/>
                    <a:pt x="16040" y="6189"/>
                    <a:pt x="15936" y="6189"/>
                  </a:cubicBezTo>
                  <a:close/>
                  <a:moveTo>
                    <a:pt x="1267" y="6189"/>
                  </a:moveTo>
                  <a:cubicBezTo>
                    <a:pt x="1029" y="6189"/>
                    <a:pt x="907" y="6481"/>
                    <a:pt x="1079" y="6650"/>
                  </a:cubicBezTo>
                  <a:cubicBezTo>
                    <a:pt x="1134" y="6706"/>
                    <a:pt x="1201" y="6731"/>
                    <a:pt x="1267" y="6731"/>
                  </a:cubicBezTo>
                  <a:cubicBezTo>
                    <a:pt x="1405" y="6731"/>
                    <a:pt x="1536" y="6622"/>
                    <a:pt x="1536" y="6459"/>
                  </a:cubicBezTo>
                  <a:cubicBezTo>
                    <a:pt x="1536" y="6312"/>
                    <a:pt x="1417" y="6189"/>
                    <a:pt x="1267" y="6189"/>
                  </a:cubicBezTo>
                  <a:close/>
                  <a:moveTo>
                    <a:pt x="2602" y="6189"/>
                  </a:moveTo>
                  <a:cubicBezTo>
                    <a:pt x="2361" y="6189"/>
                    <a:pt x="2242" y="6481"/>
                    <a:pt x="2411" y="6650"/>
                  </a:cubicBezTo>
                  <a:cubicBezTo>
                    <a:pt x="2466" y="6706"/>
                    <a:pt x="2533" y="6731"/>
                    <a:pt x="2600" y="6731"/>
                  </a:cubicBezTo>
                  <a:cubicBezTo>
                    <a:pt x="2738" y="6731"/>
                    <a:pt x="2871" y="6622"/>
                    <a:pt x="2871" y="6459"/>
                  </a:cubicBezTo>
                  <a:cubicBezTo>
                    <a:pt x="2871" y="6312"/>
                    <a:pt x="2749" y="6189"/>
                    <a:pt x="2602" y="6189"/>
                  </a:cubicBezTo>
                  <a:close/>
                  <a:moveTo>
                    <a:pt x="3934" y="6189"/>
                  </a:moveTo>
                  <a:cubicBezTo>
                    <a:pt x="3696" y="6189"/>
                    <a:pt x="3573" y="6481"/>
                    <a:pt x="3746" y="6650"/>
                  </a:cubicBezTo>
                  <a:cubicBezTo>
                    <a:pt x="3801" y="6706"/>
                    <a:pt x="3868" y="6731"/>
                    <a:pt x="3934" y="6731"/>
                  </a:cubicBezTo>
                  <a:cubicBezTo>
                    <a:pt x="4071" y="6731"/>
                    <a:pt x="4203" y="6622"/>
                    <a:pt x="4203" y="6459"/>
                  </a:cubicBezTo>
                  <a:cubicBezTo>
                    <a:pt x="4203" y="6312"/>
                    <a:pt x="4084" y="6189"/>
                    <a:pt x="3934" y="6189"/>
                  </a:cubicBezTo>
                  <a:close/>
                  <a:moveTo>
                    <a:pt x="5269" y="6189"/>
                  </a:moveTo>
                  <a:cubicBezTo>
                    <a:pt x="5027" y="6189"/>
                    <a:pt x="4908" y="6481"/>
                    <a:pt x="5078" y="6650"/>
                  </a:cubicBezTo>
                  <a:cubicBezTo>
                    <a:pt x="5132" y="6706"/>
                    <a:pt x="5200" y="6731"/>
                    <a:pt x="5266" y="6731"/>
                  </a:cubicBezTo>
                  <a:cubicBezTo>
                    <a:pt x="5405" y="6731"/>
                    <a:pt x="5538" y="6622"/>
                    <a:pt x="5538" y="6459"/>
                  </a:cubicBezTo>
                  <a:cubicBezTo>
                    <a:pt x="5538" y="6312"/>
                    <a:pt x="5416" y="6192"/>
                    <a:pt x="5269" y="6189"/>
                  </a:cubicBezTo>
                  <a:close/>
                  <a:moveTo>
                    <a:pt x="6601" y="6189"/>
                  </a:moveTo>
                  <a:cubicBezTo>
                    <a:pt x="6362" y="6189"/>
                    <a:pt x="6240" y="6481"/>
                    <a:pt x="6413" y="6650"/>
                  </a:cubicBezTo>
                  <a:cubicBezTo>
                    <a:pt x="6467" y="6706"/>
                    <a:pt x="6535" y="6731"/>
                    <a:pt x="6601" y="6731"/>
                  </a:cubicBezTo>
                  <a:cubicBezTo>
                    <a:pt x="6738" y="6731"/>
                    <a:pt x="6870" y="6622"/>
                    <a:pt x="6870" y="6459"/>
                  </a:cubicBezTo>
                  <a:cubicBezTo>
                    <a:pt x="6870" y="6312"/>
                    <a:pt x="6751" y="6192"/>
                    <a:pt x="6604" y="6189"/>
                  </a:cubicBezTo>
                  <a:close/>
                  <a:moveTo>
                    <a:pt x="7936" y="6189"/>
                  </a:moveTo>
                  <a:cubicBezTo>
                    <a:pt x="7694" y="6189"/>
                    <a:pt x="7575" y="6481"/>
                    <a:pt x="7744" y="6650"/>
                  </a:cubicBezTo>
                  <a:cubicBezTo>
                    <a:pt x="7799" y="6706"/>
                    <a:pt x="7867" y="6731"/>
                    <a:pt x="7933" y="6731"/>
                  </a:cubicBezTo>
                  <a:cubicBezTo>
                    <a:pt x="8072" y="6731"/>
                    <a:pt x="8205" y="6622"/>
                    <a:pt x="8205" y="6459"/>
                  </a:cubicBezTo>
                  <a:cubicBezTo>
                    <a:pt x="8205" y="6312"/>
                    <a:pt x="8083" y="6189"/>
                    <a:pt x="7936" y="6189"/>
                  </a:cubicBezTo>
                  <a:close/>
                  <a:moveTo>
                    <a:pt x="9268" y="6189"/>
                  </a:moveTo>
                  <a:cubicBezTo>
                    <a:pt x="9029" y="6189"/>
                    <a:pt x="8907" y="6481"/>
                    <a:pt x="9079" y="6650"/>
                  </a:cubicBezTo>
                  <a:cubicBezTo>
                    <a:pt x="9134" y="6706"/>
                    <a:pt x="9202" y="6731"/>
                    <a:pt x="9267" y="6731"/>
                  </a:cubicBezTo>
                  <a:cubicBezTo>
                    <a:pt x="9405" y="6731"/>
                    <a:pt x="9537" y="6622"/>
                    <a:pt x="9537" y="6459"/>
                  </a:cubicBezTo>
                  <a:cubicBezTo>
                    <a:pt x="9537" y="6312"/>
                    <a:pt x="9418" y="6192"/>
                    <a:pt x="9271" y="6189"/>
                  </a:cubicBezTo>
                  <a:close/>
                  <a:moveTo>
                    <a:pt x="10603" y="6189"/>
                  </a:moveTo>
                  <a:cubicBezTo>
                    <a:pt x="10361" y="6189"/>
                    <a:pt x="10242" y="6481"/>
                    <a:pt x="10411" y="6650"/>
                  </a:cubicBezTo>
                  <a:cubicBezTo>
                    <a:pt x="10466" y="6706"/>
                    <a:pt x="10534" y="6731"/>
                    <a:pt x="10600" y="6731"/>
                  </a:cubicBezTo>
                  <a:cubicBezTo>
                    <a:pt x="10739" y="6731"/>
                    <a:pt x="10872" y="6622"/>
                    <a:pt x="10872" y="6459"/>
                  </a:cubicBezTo>
                  <a:cubicBezTo>
                    <a:pt x="10872" y="6312"/>
                    <a:pt x="10750" y="6189"/>
                    <a:pt x="10603" y="6189"/>
                  </a:cubicBezTo>
                  <a:close/>
                  <a:moveTo>
                    <a:pt x="11934" y="6189"/>
                  </a:moveTo>
                  <a:cubicBezTo>
                    <a:pt x="11696" y="6189"/>
                    <a:pt x="11574" y="6481"/>
                    <a:pt x="11746" y="6650"/>
                  </a:cubicBezTo>
                  <a:cubicBezTo>
                    <a:pt x="11801" y="6706"/>
                    <a:pt x="11868" y="6731"/>
                    <a:pt x="11934" y="6731"/>
                  </a:cubicBezTo>
                  <a:cubicBezTo>
                    <a:pt x="12072" y="6731"/>
                    <a:pt x="12204" y="6622"/>
                    <a:pt x="12204" y="6459"/>
                  </a:cubicBezTo>
                  <a:cubicBezTo>
                    <a:pt x="12204" y="6312"/>
                    <a:pt x="12085" y="6189"/>
                    <a:pt x="11938" y="6189"/>
                  </a:cubicBezTo>
                  <a:close/>
                  <a:moveTo>
                    <a:pt x="13269" y="6189"/>
                  </a:moveTo>
                  <a:cubicBezTo>
                    <a:pt x="13028" y="6189"/>
                    <a:pt x="12909" y="6481"/>
                    <a:pt x="13078" y="6650"/>
                  </a:cubicBezTo>
                  <a:cubicBezTo>
                    <a:pt x="13133" y="6706"/>
                    <a:pt x="13201" y="6731"/>
                    <a:pt x="13267" y="6731"/>
                  </a:cubicBezTo>
                  <a:cubicBezTo>
                    <a:pt x="13406" y="6731"/>
                    <a:pt x="13539" y="6622"/>
                    <a:pt x="13539" y="6459"/>
                  </a:cubicBezTo>
                  <a:cubicBezTo>
                    <a:pt x="13539" y="6312"/>
                    <a:pt x="13420" y="6189"/>
                    <a:pt x="13269" y="6189"/>
                  </a:cubicBezTo>
                  <a:close/>
                  <a:moveTo>
                    <a:pt x="14601" y="6189"/>
                  </a:moveTo>
                  <a:cubicBezTo>
                    <a:pt x="14363" y="6189"/>
                    <a:pt x="14241" y="6481"/>
                    <a:pt x="14413" y="6650"/>
                  </a:cubicBezTo>
                  <a:cubicBezTo>
                    <a:pt x="14468" y="6706"/>
                    <a:pt x="14535" y="6731"/>
                    <a:pt x="14601" y="6731"/>
                  </a:cubicBezTo>
                  <a:cubicBezTo>
                    <a:pt x="14739" y="6731"/>
                    <a:pt x="14871" y="6622"/>
                    <a:pt x="14871" y="6459"/>
                  </a:cubicBezTo>
                  <a:cubicBezTo>
                    <a:pt x="14871" y="6312"/>
                    <a:pt x="14752" y="6189"/>
                    <a:pt x="14604" y="6189"/>
                  </a:cubicBezTo>
                  <a:close/>
                  <a:moveTo>
                    <a:pt x="14595" y="7524"/>
                  </a:moveTo>
                  <a:cubicBezTo>
                    <a:pt x="14570" y="7524"/>
                    <a:pt x="14548" y="7531"/>
                    <a:pt x="14523" y="7537"/>
                  </a:cubicBezTo>
                  <a:cubicBezTo>
                    <a:pt x="14548" y="7534"/>
                    <a:pt x="14570" y="7527"/>
                    <a:pt x="14595" y="7524"/>
                  </a:cubicBezTo>
                  <a:close/>
                  <a:moveTo>
                    <a:pt x="2602" y="7524"/>
                  </a:moveTo>
                  <a:cubicBezTo>
                    <a:pt x="2361" y="7524"/>
                    <a:pt x="2242" y="7816"/>
                    <a:pt x="2411" y="7985"/>
                  </a:cubicBezTo>
                  <a:cubicBezTo>
                    <a:pt x="2466" y="8040"/>
                    <a:pt x="2533" y="8064"/>
                    <a:pt x="2599" y="8064"/>
                  </a:cubicBezTo>
                  <a:cubicBezTo>
                    <a:pt x="2738" y="8064"/>
                    <a:pt x="2871" y="7957"/>
                    <a:pt x="2871" y="7794"/>
                  </a:cubicBezTo>
                  <a:cubicBezTo>
                    <a:pt x="2871" y="7643"/>
                    <a:pt x="2749" y="7524"/>
                    <a:pt x="2602" y="7524"/>
                  </a:cubicBezTo>
                  <a:close/>
                  <a:moveTo>
                    <a:pt x="3934" y="7524"/>
                  </a:moveTo>
                  <a:cubicBezTo>
                    <a:pt x="3696" y="7524"/>
                    <a:pt x="3573" y="7816"/>
                    <a:pt x="3746" y="7985"/>
                  </a:cubicBezTo>
                  <a:cubicBezTo>
                    <a:pt x="3801" y="8040"/>
                    <a:pt x="3868" y="8064"/>
                    <a:pt x="3934" y="8064"/>
                  </a:cubicBezTo>
                  <a:cubicBezTo>
                    <a:pt x="4073" y="8064"/>
                    <a:pt x="4206" y="7957"/>
                    <a:pt x="4206" y="7794"/>
                  </a:cubicBezTo>
                  <a:cubicBezTo>
                    <a:pt x="4206" y="7643"/>
                    <a:pt x="4084" y="7524"/>
                    <a:pt x="3934" y="7524"/>
                  </a:cubicBezTo>
                  <a:close/>
                  <a:moveTo>
                    <a:pt x="5269" y="7524"/>
                  </a:moveTo>
                  <a:cubicBezTo>
                    <a:pt x="5027" y="7524"/>
                    <a:pt x="4908" y="7816"/>
                    <a:pt x="5078" y="7985"/>
                  </a:cubicBezTo>
                  <a:cubicBezTo>
                    <a:pt x="5132" y="8040"/>
                    <a:pt x="5200" y="8064"/>
                    <a:pt x="5266" y="8064"/>
                  </a:cubicBezTo>
                  <a:cubicBezTo>
                    <a:pt x="5405" y="8064"/>
                    <a:pt x="5538" y="7957"/>
                    <a:pt x="5538" y="7794"/>
                  </a:cubicBezTo>
                  <a:cubicBezTo>
                    <a:pt x="5538" y="7643"/>
                    <a:pt x="5419" y="7524"/>
                    <a:pt x="5269" y="7524"/>
                  </a:cubicBezTo>
                  <a:close/>
                  <a:moveTo>
                    <a:pt x="6601" y="7524"/>
                  </a:moveTo>
                  <a:cubicBezTo>
                    <a:pt x="6362" y="7524"/>
                    <a:pt x="6240" y="7816"/>
                    <a:pt x="6413" y="7985"/>
                  </a:cubicBezTo>
                  <a:cubicBezTo>
                    <a:pt x="6467" y="8040"/>
                    <a:pt x="6535" y="8064"/>
                    <a:pt x="6601" y="8064"/>
                  </a:cubicBezTo>
                  <a:cubicBezTo>
                    <a:pt x="6740" y="8064"/>
                    <a:pt x="6873" y="7957"/>
                    <a:pt x="6873" y="7794"/>
                  </a:cubicBezTo>
                  <a:cubicBezTo>
                    <a:pt x="6873" y="7643"/>
                    <a:pt x="6751" y="7524"/>
                    <a:pt x="6604" y="7524"/>
                  </a:cubicBezTo>
                  <a:close/>
                  <a:moveTo>
                    <a:pt x="7936" y="7524"/>
                  </a:moveTo>
                  <a:cubicBezTo>
                    <a:pt x="7694" y="7524"/>
                    <a:pt x="7575" y="7816"/>
                    <a:pt x="7744" y="7985"/>
                  </a:cubicBezTo>
                  <a:cubicBezTo>
                    <a:pt x="7799" y="8040"/>
                    <a:pt x="7867" y="8064"/>
                    <a:pt x="7933" y="8064"/>
                  </a:cubicBezTo>
                  <a:cubicBezTo>
                    <a:pt x="8072" y="8064"/>
                    <a:pt x="8205" y="7957"/>
                    <a:pt x="8205" y="7794"/>
                  </a:cubicBezTo>
                  <a:cubicBezTo>
                    <a:pt x="8205" y="7643"/>
                    <a:pt x="8086" y="7524"/>
                    <a:pt x="7936" y="7524"/>
                  </a:cubicBezTo>
                  <a:close/>
                  <a:moveTo>
                    <a:pt x="9268" y="7524"/>
                  </a:moveTo>
                  <a:cubicBezTo>
                    <a:pt x="9029" y="7524"/>
                    <a:pt x="8907" y="7816"/>
                    <a:pt x="9079" y="7985"/>
                  </a:cubicBezTo>
                  <a:cubicBezTo>
                    <a:pt x="9134" y="8040"/>
                    <a:pt x="9202" y="8064"/>
                    <a:pt x="9268" y="8064"/>
                  </a:cubicBezTo>
                  <a:cubicBezTo>
                    <a:pt x="9407" y="8064"/>
                    <a:pt x="9540" y="7957"/>
                    <a:pt x="9540" y="7794"/>
                  </a:cubicBezTo>
                  <a:cubicBezTo>
                    <a:pt x="9540" y="7643"/>
                    <a:pt x="9418" y="7524"/>
                    <a:pt x="9271" y="7524"/>
                  </a:cubicBezTo>
                  <a:close/>
                  <a:moveTo>
                    <a:pt x="10603" y="7524"/>
                  </a:moveTo>
                  <a:cubicBezTo>
                    <a:pt x="10361" y="7524"/>
                    <a:pt x="10242" y="7816"/>
                    <a:pt x="10411" y="7985"/>
                  </a:cubicBezTo>
                  <a:cubicBezTo>
                    <a:pt x="10466" y="8040"/>
                    <a:pt x="10534" y="8064"/>
                    <a:pt x="10600" y="8064"/>
                  </a:cubicBezTo>
                  <a:cubicBezTo>
                    <a:pt x="10739" y="8064"/>
                    <a:pt x="10872" y="7957"/>
                    <a:pt x="10872" y="7794"/>
                  </a:cubicBezTo>
                  <a:cubicBezTo>
                    <a:pt x="10872" y="7643"/>
                    <a:pt x="10753" y="7524"/>
                    <a:pt x="10603" y="7524"/>
                  </a:cubicBezTo>
                  <a:close/>
                  <a:moveTo>
                    <a:pt x="11934" y="7524"/>
                  </a:moveTo>
                  <a:cubicBezTo>
                    <a:pt x="11696" y="7524"/>
                    <a:pt x="11574" y="7816"/>
                    <a:pt x="11746" y="7985"/>
                  </a:cubicBezTo>
                  <a:cubicBezTo>
                    <a:pt x="11801" y="8040"/>
                    <a:pt x="11869" y="8064"/>
                    <a:pt x="11935" y="8064"/>
                  </a:cubicBezTo>
                  <a:cubicBezTo>
                    <a:pt x="12074" y="8064"/>
                    <a:pt x="12207" y="7957"/>
                    <a:pt x="12207" y="7794"/>
                  </a:cubicBezTo>
                  <a:cubicBezTo>
                    <a:pt x="12207" y="7643"/>
                    <a:pt x="12085" y="7524"/>
                    <a:pt x="11938" y="7524"/>
                  </a:cubicBezTo>
                  <a:close/>
                  <a:moveTo>
                    <a:pt x="13269" y="7524"/>
                  </a:moveTo>
                  <a:cubicBezTo>
                    <a:pt x="13028" y="7524"/>
                    <a:pt x="12909" y="7816"/>
                    <a:pt x="13078" y="7985"/>
                  </a:cubicBezTo>
                  <a:cubicBezTo>
                    <a:pt x="13133" y="8040"/>
                    <a:pt x="13201" y="8064"/>
                    <a:pt x="13267" y="8064"/>
                  </a:cubicBezTo>
                  <a:cubicBezTo>
                    <a:pt x="13406" y="8064"/>
                    <a:pt x="13539" y="7957"/>
                    <a:pt x="13539" y="7794"/>
                  </a:cubicBezTo>
                  <a:cubicBezTo>
                    <a:pt x="13539" y="7643"/>
                    <a:pt x="13420" y="7524"/>
                    <a:pt x="13269" y="7524"/>
                  </a:cubicBezTo>
                  <a:close/>
                  <a:moveTo>
                    <a:pt x="2602" y="8856"/>
                  </a:moveTo>
                  <a:cubicBezTo>
                    <a:pt x="2361" y="8856"/>
                    <a:pt x="2242" y="9148"/>
                    <a:pt x="2411" y="9317"/>
                  </a:cubicBezTo>
                  <a:cubicBezTo>
                    <a:pt x="2466" y="9373"/>
                    <a:pt x="2533" y="9398"/>
                    <a:pt x="2600" y="9398"/>
                  </a:cubicBezTo>
                  <a:cubicBezTo>
                    <a:pt x="2738" y="9398"/>
                    <a:pt x="2871" y="9290"/>
                    <a:pt x="2871" y="9129"/>
                  </a:cubicBezTo>
                  <a:cubicBezTo>
                    <a:pt x="2871" y="8978"/>
                    <a:pt x="2749" y="8856"/>
                    <a:pt x="2602" y="8856"/>
                  </a:cubicBezTo>
                  <a:close/>
                  <a:moveTo>
                    <a:pt x="3934" y="8856"/>
                  </a:moveTo>
                  <a:cubicBezTo>
                    <a:pt x="3696" y="8856"/>
                    <a:pt x="3573" y="9148"/>
                    <a:pt x="3746" y="9317"/>
                  </a:cubicBezTo>
                  <a:cubicBezTo>
                    <a:pt x="3801" y="9373"/>
                    <a:pt x="3868" y="9398"/>
                    <a:pt x="3935" y="9398"/>
                  </a:cubicBezTo>
                  <a:cubicBezTo>
                    <a:pt x="4073" y="9398"/>
                    <a:pt x="4206" y="9290"/>
                    <a:pt x="4206" y="9129"/>
                  </a:cubicBezTo>
                  <a:cubicBezTo>
                    <a:pt x="4206" y="8978"/>
                    <a:pt x="4084" y="8856"/>
                    <a:pt x="3934" y="8856"/>
                  </a:cubicBezTo>
                  <a:close/>
                  <a:moveTo>
                    <a:pt x="5269" y="8856"/>
                  </a:moveTo>
                  <a:cubicBezTo>
                    <a:pt x="5027" y="8856"/>
                    <a:pt x="4908" y="9148"/>
                    <a:pt x="5078" y="9317"/>
                  </a:cubicBezTo>
                  <a:cubicBezTo>
                    <a:pt x="5133" y="9373"/>
                    <a:pt x="5200" y="9398"/>
                    <a:pt x="5267" y="9398"/>
                  </a:cubicBezTo>
                  <a:cubicBezTo>
                    <a:pt x="5405" y="9398"/>
                    <a:pt x="5538" y="9290"/>
                    <a:pt x="5538" y="9129"/>
                  </a:cubicBezTo>
                  <a:cubicBezTo>
                    <a:pt x="5538" y="8978"/>
                    <a:pt x="5419" y="8856"/>
                    <a:pt x="5269" y="8856"/>
                  </a:cubicBezTo>
                  <a:close/>
                  <a:moveTo>
                    <a:pt x="6601" y="8856"/>
                  </a:moveTo>
                  <a:cubicBezTo>
                    <a:pt x="6362" y="8856"/>
                    <a:pt x="6240" y="9148"/>
                    <a:pt x="6413" y="9317"/>
                  </a:cubicBezTo>
                  <a:cubicBezTo>
                    <a:pt x="6468" y="9373"/>
                    <a:pt x="6535" y="9398"/>
                    <a:pt x="6602" y="9398"/>
                  </a:cubicBezTo>
                  <a:cubicBezTo>
                    <a:pt x="6740" y="9398"/>
                    <a:pt x="6873" y="9290"/>
                    <a:pt x="6873" y="9129"/>
                  </a:cubicBezTo>
                  <a:cubicBezTo>
                    <a:pt x="6873" y="8978"/>
                    <a:pt x="6751" y="8856"/>
                    <a:pt x="6604" y="8856"/>
                  </a:cubicBezTo>
                  <a:close/>
                  <a:moveTo>
                    <a:pt x="7936" y="8856"/>
                  </a:moveTo>
                  <a:cubicBezTo>
                    <a:pt x="7694" y="8856"/>
                    <a:pt x="7575" y="9148"/>
                    <a:pt x="7744" y="9317"/>
                  </a:cubicBezTo>
                  <a:cubicBezTo>
                    <a:pt x="7799" y="9373"/>
                    <a:pt x="7867" y="9398"/>
                    <a:pt x="7934" y="9398"/>
                  </a:cubicBezTo>
                  <a:cubicBezTo>
                    <a:pt x="8072" y="9398"/>
                    <a:pt x="8205" y="9290"/>
                    <a:pt x="8205" y="9129"/>
                  </a:cubicBezTo>
                  <a:cubicBezTo>
                    <a:pt x="8205" y="8978"/>
                    <a:pt x="8086" y="8856"/>
                    <a:pt x="7936" y="8856"/>
                  </a:cubicBezTo>
                  <a:close/>
                  <a:moveTo>
                    <a:pt x="9268" y="8856"/>
                  </a:moveTo>
                  <a:cubicBezTo>
                    <a:pt x="9029" y="8856"/>
                    <a:pt x="8907" y="9148"/>
                    <a:pt x="9079" y="9317"/>
                  </a:cubicBezTo>
                  <a:cubicBezTo>
                    <a:pt x="9134" y="9373"/>
                    <a:pt x="9202" y="9398"/>
                    <a:pt x="9269" y="9398"/>
                  </a:cubicBezTo>
                  <a:cubicBezTo>
                    <a:pt x="9407" y="9398"/>
                    <a:pt x="9540" y="9290"/>
                    <a:pt x="9540" y="9129"/>
                  </a:cubicBezTo>
                  <a:cubicBezTo>
                    <a:pt x="9540" y="8978"/>
                    <a:pt x="9418" y="8856"/>
                    <a:pt x="9271" y="8856"/>
                  </a:cubicBezTo>
                  <a:close/>
                  <a:moveTo>
                    <a:pt x="10603" y="8856"/>
                  </a:moveTo>
                  <a:cubicBezTo>
                    <a:pt x="10361" y="8856"/>
                    <a:pt x="10242" y="9148"/>
                    <a:pt x="10411" y="9317"/>
                  </a:cubicBezTo>
                  <a:cubicBezTo>
                    <a:pt x="10466" y="9373"/>
                    <a:pt x="10534" y="9398"/>
                    <a:pt x="10601" y="9398"/>
                  </a:cubicBezTo>
                  <a:cubicBezTo>
                    <a:pt x="10739" y="9398"/>
                    <a:pt x="10872" y="9290"/>
                    <a:pt x="10872" y="9129"/>
                  </a:cubicBezTo>
                  <a:cubicBezTo>
                    <a:pt x="10872" y="8978"/>
                    <a:pt x="10753" y="8856"/>
                    <a:pt x="10603" y="8856"/>
                  </a:cubicBezTo>
                  <a:close/>
                  <a:moveTo>
                    <a:pt x="11934" y="8856"/>
                  </a:moveTo>
                  <a:cubicBezTo>
                    <a:pt x="11696" y="8856"/>
                    <a:pt x="11574" y="9148"/>
                    <a:pt x="11746" y="9317"/>
                  </a:cubicBezTo>
                  <a:cubicBezTo>
                    <a:pt x="11801" y="9373"/>
                    <a:pt x="11869" y="9398"/>
                    <a:pt x="11936" y="9398"/>
                  </a:cubicBezTo>
                  <a:cubicBezTo>
                    <a:pt x="12074" y="9398"/>
                    <a:pt x="12207" y="9290"/>
                    <a:pt x="12207" y="9129"/>
                  </a:cubicBezTo>
                  <a:cubicBezTo>
                    <a:pt x="12207" y="8978"/>
                    <a:pt x="12085" y="8856"/>
                    <a:pt x="11938" y="8856"/>
                  </a:cubicBezTo>
                  <a:close/>
                  <a:moveTo>
                    <a:pt x="13269" y="8856"/>
                  </a:moveTo>
                  <a:cubicBezTo>
                    <a:pt x="13028" y="8856"/>
                    <a:pt x="12909" y="9148"/>
                    <a:pt x="13078" y="9317"/>
                  </a:cubicBezTo>
                  <a:cubicBezTo>
                    <a:pt x="13133" y="9373"/>
                    <a:pt x="13201" y="9398"/>
                    <a:pt x="13267" y="9398"/>
                  </a:cubicBezTo>
                  <a:cubicBezTo>
                    <a:pt x="13406" y="9398"/>
                    <a:pt x="13539" y="9290"/>
                    <a:pt x="13539" y="9129"/>
                  </a:cubicBezTo>
                  <a:cubicBezTo>
                    <a:pt x="13539" y="8978"/>
                    <a:pt x="13420" y="8856"/>
                    <a:pt x="13269" y="8856"/>
                  </a:cubicBezTo>
                  <a:close/>
                  <a:moveTo>
                    <a:pt x="2602" y="10191"/>
                  </a:moveTo>
                  <a:cubicBezTo>
                    <a:pt x="2282" y="10191"/>
                    <a:pt x="2229" y="10652"/>
                    <a:pt x="2542" y="10724"/>
                  </a:cubicBezTo>
                  <a:lnTo>
                    <a:pt x="2661" y="10724"/>
                  </a:lnTo>
                  <a:cubicBezTo>
                    <a:pt x="2975" y="10652"/>
                    <a:pt x="2922" y="10191"/>
                    <a:pt x="2602" y="10191"/>
                  </a:cubicBezTo>
                  <a:close/>
                  <a:moveTo>
                    <a:pt x="3934" y="10191"/>
                  </a:moveTo>
                  <a:cubicBezTo>
                    <a:pt x="3614" y="10191"/>
                    <a:pt x="3561" y="10652"/>
                    <a:pt x="3874" y="10724"/>
                  </a:cubicBezTo>
                  <a:lnTo>
                    <a:pt x="3996" y="10724"/>
                  </a:lnTo>
                  <a:cubicBezTo>
                    <a:pt x="4310" y="10652"/>
                    <a:pt x="4257" y="10191"/>
                    <a:pt x="3934" y="10191"/>
                  </a:cubicBezTo>
                  <a:close/>
                  <a:moveTo>
                    <a:pt x="5269" y="10191"/>
                  </a:moveTo>
                  <a:cubicBezTo>
                    <a:pt x="4949" y="10191"/>
                    <a:pt x="4896" y="10652"/>
                    <a:pt x="5209" y="10724"/>
                  </a:cubicBezTo>
                  <a:lnTo>
                    <a:pt x="5328" y="10724"/>
                  </a:lnTo>
                  <a:cubicBezTo>
                    <a:pt x="5642" y="10652"/>
                    <a:pt x="5588" y="10191"/>
                    <a:pt x="5269" y="10191"/>
                  </a:cubicBezTo>
                  <a:close/>
                  <a:moveTo>
                    <a:pt x="10603" y="10191"/>
                  </a:moveTo>
                  <a:cubicBezTo>
                    <a:pt x="10283" y="10191"/>
                    <a:pt x="10230" y="10652"/>
                    <a:pt x="10543" y="10724"/>
                  </a:cubicBezTo>
                  <a:lnTo>
                    <a:pt x="10662" y="10724"/>
                  </a:lnTo>
                  <a:cubicBezTo>
                    <a:pt x="10975" y="10652"/>
                    <a:pt x="10922" y="10191"/>
                    <a:pt x="10603" y="10191"/>
                  </a:cubicBezTo>
                  <a:close/>
                  <a:moveTo>
                    <a:pt x="11934" y="10191"/>
                  </a:moveTo>
                  <a:cubicBezTo>
                    <a:pt x="11615" y="10191"/>
                    <a:pt x="11561" y="10652"/>
                    <a:pt x="11875" y="10724"/>
                  </a:cubicBezTo>
                  <a:lnTo>
                    <a:pt x="11997" y="10724"/>
                  </a:lnTo>
                  <a:cubicBezTo>
                    <a:pt x="12307" y="10652"/>
                    <a:pt x="12257" y="10191"/>
                    <a:pt x="11938" y="10191"/>
                  </a:cubicBezTo>
                  <a:close/>
                  <a:moveTo>
                    <a:pt x="13269" y="10191"/>
                  </a:moveTo>
                  <a:cubicBezTo>
                    <a:pt x="12950" y="10191"/>
                    <a:pt x="12896" y="10652"/>
                    <a:pt x="13210" y="10724"/>
                  </a:cubicBezTo>
                  <a:lnTo>
                    <a:pt x="13329" y="10724"/>
                  </a:lnTo>
                  <a:cubicBezTo>
                    <a:pt x="13642" y="10652"/>
                    <a:pt x="13589" y="10191"/>
                    <a:pt x="13269" y="10191"/>
                  </a:cubicBezTo>
                  <a:close/>
                  <a:moveTo>
                    <a:pt x="6601" y="10191"/>
                  </a:moveTo>
                  <a:cubicBezTo>
                    <a:pt x="6362" y="10191"/>
                    <a:pt x="6240" y="10483"/>
                    <a:pt x="6413" y="10652"/>
                  </a:cubicBezTo>
                  <a:cubicBezTo>
                    <a:pt x="6467" y="10707"/>
                    <a:pt x="6535" y="10731"/>
                    <a:pt x="6601" y="10731"/>
                  </a:cubicBezTo>
                  <a:cubicBezTo>
                    <a:pt x="6740" y="10731"/>
                    <a:pt x="6873" y="10624"/>
                    <a:pt x="6873" y="10461"/>
                  </a:cubicBezTo>
                  <a:cubicBezTo>
                    <a:pt x="6870" y="10313"/>
                    <a:pt x="6751" y="10191"/>
                    <a:pt x="6604" y="10191"/>
                  </a:cubicBezTo>
                  <a:close/>
                  <a:moveTo>
                    <a:pt x="7936" y="10191"/>
                  </a:moveTo>
                  <a:cubicBezTo>
                    <a:pt x="7694" y="10191"/>
                    <a:pt x="7575" y="10483"/>
                    <a:pt x="7744" y="10652"/>
                  </a:cubicBezTo>
                  <a:cubicBezTo>
                    <a:pt x="7799" y="10707"/>
                    <a:pt x="7867" y="10731"/>
                    <a:pt x="7933" y="10731"/>
                  </a:cubicBezTo>
                  <a:cubicBezTo>
                    <a:pt x="8072" y="10731"/>
                    <a:pt x="8205" y="10624"/>
                    <a:pt x="8205" y="10461"/>
                  </a:cubicBezTo>
                  <a:cubicBezTo>
                    <a:pt x="8205" y="10313"/>
                    <a:pt x="8083" y="10191"/>
                    <a:pt x="7936" y="10191"/>
                  </a:cubicBezTo>
                  <a:close/>
                  <a:moveTo>
                    <a:pt x="9268" y="10191"/>
                  </a:moveTo>
                  <a:cubicBezTo>
                    <a:pt x="9029" y="10191"/>
                    <a:pt x="8907" y="10483"/>
                    <a:pt x="9079" y="10652"/>
                  </a:cubicBezTo>
                  <a:cubicBezTo>
                    <a:pt x="9134" y="10707"/>
                    <a:pt x="9202" y="10731"/>
                    <a:pt x="9268" y="10731"/>
                  </a:cubicBezTo>
                  <a:cubicBezTo>
                    <a:pt x="9407" y="10731"/>
                    <a:pt x="9540" y="10624"/>
                    <a:pt x="9540" y="10461"/>
                  </a:cubicBezTo>
                  <a:cubicBezTo>
                    <a:pt x="9540" y="10313"/>
                    <a:pt x="9418" y="10191"/>
                    <a:pt x="9271" y="10191"/>
                  </a:cubicBezTo>
                  <a:close/>
                  <a:moveTo>
                    <a:pt x="6604" y="11523"/>
                  </a:moveTo>
                  <a:cubicBezTo>
                    <a:pt x="6400" y="11523"/>
                    <a:pt x="6272" y="11736"/>
                    <a:pt x="6362" y="11915"/>
                  </a:cubicBezTo>
                  <a:cubicBezTo>
                    <a:pt x="6372" y="11934"/>
                    <a:pt x="6384" y="11952"/>
                    <a:pt x="6397" y="11968"/>
                  </a:cubicBezTo>
                  <a:cubicBezTo>
                    <a:pt x="6452" y="12033"/>
                    <a:pt x="6528" y="12064"/>
                    <a:pt x="6603" y="12064"/>
                  </a:cubicBezTo>
                  <a:cubicBezTo>
                    <a:pt x="6702" y="12064"/>
                    <a:pt x="6800" y="12010"/>
                    <a:pt x="6848" y="11908"/>
                  </a:cubicBezTo>
                  <a:cubicBezTo>
                    <a:pt x="6930" y="11730"/>
                    <a:pt x="6798" y="11523"/>
                    <a:pt x="6604" y="11523"/>
                  </a:cubicBezTo>
                  <a:close/>
                  <a:moveTo>
                    <a:pt x="7936" y="11523"/>
                  </a:moveTo>
                  <a:cubicBezTo>
                    <a:pt x="7694" y="11523"/>
                    <a:pt x="7575" y="11814"/>
                    <a:pt x="7744" y="11984"/>
                  </a:cubicBezTo>
                  <a:cubicBezTo>
                    <a:pt x="7799" y="12040"/>
                    <a:pt x="7867" y="12065"/>
                    <a:pt x="7934" y="12065"/>
                  </a:cubicBezTo>
                  <a:cubicBezTo>
                    <a:pt x="8072" y="12065"/>
                    <a:pt x="8205" y="11957"/>
                    <a:pt x="8205" y="11796"/>
                  </a:cubicBezTo>
                  <a:cubicBezTo>
                    <a:pt x="8205" y="11645"/>
                    <a:pt x="8086" y="11523"/>
                    <a:pt x="7936" y="11523"/>
                  </a:cubicBezTo>
                  <a:close/>
                  <a:moveTo>
                    <a:pt x="9271" y="11523"/>
                  </a:moveTo>
                  <a:cubicBezTo>
                    <a:pt x="9029" y="11523"/>
                    <a:pt x="8907" y="11814"/>
                    <a:pt x="9079" y="11984"/>
                  </a:cubicBezTo>
                  <a:cubicBezTo>
                    <a:pt x="9134" y="12040"/>
                    <a:pt x="9202" y="12065"/>
                    <a:pt x="9269" y="12065"/>
                  </a:cubicBezTo>
                  <a:cubicBezTo>
                    <a:pt x="9407" y="12065"/>
                    <a:pt x="9540" y="11957"/>
                    <a:pt x="9540" y="11796"/>
                  </a:cubicBezTo>
                  <a:cubicBezTo>
                    <a:pt x="9540" y="11645"/>
                    <a:pt x="9418" y="11523"/>
                    <a:pt x="9271" y="11523"/>
                  </a:cubicBezTo>
                  <a:close/>
                  <a:moveTo>
                    <a:pt x="7936" y="12858"/>
                  </a:moveTo>
                  <a:cubicBezTo>
                    <a:pt x="7895" y="12858"/>
                    <a:pt x="7854" y="12867"/>
                    <a:pt x="7820" y="12886"/>
                  </a:cubicBezTo>
                  <a:cubicBezTo>
                    <a:pt x="7914" y="12902"/>
                    <a:pt x="8008" y="12911"/>
                    <a:pt x="8105" y="12918"/>
                  </a:cubicBezTo>
                  <a:cubicBezTo>
                    <a:pt x="8055" y="12880"/>
                    <a:pt x="7995" y="12858"/>
                    <a:pt x="7936" y="1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C79425-0D61-4CD0-BD66-6E7A52B6E91E}"/>
                </a:ext>
              </a:extLst>
            </p:cNvPr>
            <p:cNvGrpSpPr/>
            <p:nvPr/>
          </p:nvGrpSpPr>
          <p:grpSpPr>
            <a:xfrm>
              <a:off x="3813877" y="3155711"/>
              <a:ext cx="2599722" cy="1081278"/>
              <a:chOff x="4183635" y="3334407"/>
              <a:chExt cx="1860206" cy="723886"/>
            </a:xfrm>
          </p:grpSpPr>
          <p:grpSp>
            <p:nvGrpSpPr>
              <p:cNvPr id="12493" name="Google Shape;12493;p49"/>
              <p:cNvGrpSpPr/>
              <p:nvPr/>
            </p:nvGrpSpPr>
            <p:grpSpPr>
              <a:xfrm rot="9066608" flipH="1">
                <a:off x="4183635" y="3535032"/>
                <a:ext cx="677000" cy="322624"/>
                <a:chOff x="2191238" y="3248224"/>
                <a:chExt cx="677039" cy="322643"/>
              </a:xfrm>
            </p:grpSpPr>
            <p:sp>
              <p:nvSpPr>
                <p:cNvPr id="12494" name="Google Shape;12494;p49"/>
                <p:cNvSpPr/>
                <p:nvPr/>
              </p:nvSpPr>
              <p:spPr>
                <a:xfrm>
                  <a:off x="2191238" y="3260554"/>
                  <a:ext cx="648163" cy="31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8" h="3020" extrusionOk="0">
                      <a:moveTo>
                        <a:pt x="6167" y="29"/>
                      </a:moveTo>
                      <a:cubicBezTo>
                        <a:pt x="6172" y="29"/>
                        <a:pt x="6183" y="41"/>
                        <a:pt x="6191" y="59"/>
                      </a:cubicBezTo>
                      <a:cubicBezTo>
                        <a:pt x="6200" y="71"/>
                        <a:pt x="6205" y="76"/>
                        <a:pt x="6203" y="76"/>
                      </a:cubicBezTo>
                      <a:cubicBezTo>
                        <a:pt x="6202" y="76"/>
                        <a:pt x="6196" y="72"/>
                        <a:pt x="6186" y="66"/>
                      </a:cubicBezTo>
                      <a:cubicBezTo>
                        <a:pt x="6175" y="59"/>
                        <a:pt x="6164" y="51"/>
                        <a:pt x="6168" y="44"/>
                      </a:cubicBezTo>
                      <a:cubicBezTo>
                        <a:pt x="6163" y="34"/>
                        <a:pt x="6164" y="29"/>
                        <a:pt x="6167" y="29"/>
                      </a:cubicBezTo>
                      <a:close/>
                      <a:moveTo>
                        <a:pt x="5442" y="955"/>
                      </a:moveTo>
                      <a:cubicBezTo>
                        <a:pt x="5444" y="955"/>
                        <a:pt x="5446" y="958"/>
                        <a:pt x="5451" y="963"/>
                      </a:cubicBezTo>
                      <a:cubicBezTo>
                        <a:pt x="5460" y="972"/>
                        <a:pt x="5464" y="987"/>
                        <a:pt x="5458" y="993"/>
                      </a:cubicBezTo>
                      <a:cubicBezTo>
                        <a:pt x="5457" y="994"/>
                        <a:pt x="5457" y="994"/>
                        <a:pt x="5456" y="994"/>
                      </a:cubicBezTo>
                      <a:cubicBezTo>
                        <a:pt x="5448" y="994"/>
                        <a:pt x="5434" y="978"/>
                        <a:pt x="5436" y="960"/>
                      </a:cubicBezTo>
                      <a:cubicBezTo>
                        <a:pt x="5439" y="957"/>
                        <a:pt x="5440" y="955"/>
                        <a:pt x="5442" y="955"/>
                      </a:cubicBezTo>
                      <a:close/>
                      <a:moveTo>
                        <a:pt x="5267" y="1186"/>
                      </a:moveTo>
                      <a:cubicBezTo>
                        <a:pt x="5268" y="1186"/>
                        <a:pt x="5269" y="1187"/>
                        <a:pt x="5271" y="1189"/>
                      </a:cubicBezTo>
                      <a:cubicBezTo>
                        <a:pt x="5277" y="1196"/>
                        <a:pt x="5281" y="1205"/>
                        <a:pt x="5283" y="1214"/>
                      </a:cubicBezTo>
                      <a:cubicBezTo>
                        <a:pt x="5283" y="1214"/>
                        <a:pt x="5284" y="1223"/>
                        <a:pt x="5281" y="1223"/>
                      </a:cubicBezTo>
                      <a:cubicBezTo>
                        <a:pt x="5280" y="1223"/>
                        <a:pt x="5279" y="1222"/>
                        <a:pt x="5276" y="1220"/>
                      </a:cubicBezTo>
                      <a:lnTo>
                        <a:pt x="5267" y="1210"/>
                      </a:lnTo>
                      <a:cubicBezTo>
                        <a:pt x="5266" y="1198"/>
                        <a:pt x="5263" y="1186"/>
                        <a:pt x="5267" y="1186"/>
                      </a:cubicBezTo>
                      <a:close/>
                      <a:moveTo>
                        <a:pt x="5012" y="1412"/>
                      </a:moveTo>
                      <a:cubicBezTo>
                        <a:pt x="5017" y="1412"/>
                        <a:pt x="5022" y="1419"/>
                        <a:pt x="5022" y="1419"/>
                      </a:cubicBezTo>
                      <a:cubicBezTo>
                        <a:pt x="5022" y="1419"/>
                        <a:pt x="5031" y="1429"/>
                        <a:pt x="5024" y="1434"/>
                      </a:cubicBezTo>
                      <a:cubicBezTo>
                        <a:pt x="5015" y="1431"/>
                        <a:pt x="5007" y="1426"/>
                        <a:pt x="5000" y="1419"/>
                      </a:cubicBezTo>
                      <a:lnTo>
                        <a:pt x="5007" y="1414"/>
                      </a:lnTo>
                      <a:cubicBezTo>
                        <a:pt x="5009" y="1413"/>
                        <a:pt x="5010" y="1412"/>
                        <a:pt x="5012" y="1412"/>
                      </a:cubicBezTo>
                      <a:close/>
                      <a:moveTo>
                        <a:pt x="4963" y="1483"/>
                      </a:moveTo>
                      <a:cubicBezTo>
                        <a:pt x="4965" y="1483"/>
                        <a:pt x="4967" y="1486"/>
                        <a:pt x="4972" y="1493"/>
                      </a:cubicBezTo>
                      <a:lnTo>
                        <a:pt x="4966" y="1497"/>
                      </a:lnTo>
                      <a:lnTo>
                        <a:pt x="4951" y="1493"/>
                      </a:lnTo>
                      <a:lnTo>
                        <a:pt x="4958" y="1487"/>
                      </a:lnTo>
                      <a:cubicBezTo>
                        <a:pt x="4960" y="1485"/>
                        <a:pt x="4961" y="1483"/>
                        <a:pt x="4963" y="1483"/>
                      </a:cubicBezTo>
                      <a:close/>
                      <a:moveTo>
                        <a:pt x="4955" y="1516"/>
                      </a:moveTo>
                      <a:cubicBezTo>
                        <a:pt x="4954" y="1516"/>
                        <a:pt x="4953" y="1518"/>
                        <a:pt x="4953" y="1524"/>
                      </a:cubicBezTo>
                      <a:cubicBezTo>
                        <a:pt x="4957" y="1521"/>
                        <a:pt x="4956" y="1516"/>
                        <a:pt x="4955" y="1516"/>
                      </a:cubicBezTo>
                      <a:close/>
                      <a:moveTo>
                        <a:pt x="4897" y="1536"/>
                      </a:moveTo>
                      <a:cubicBezTo>
                        <a:pt x="4899" y="1536"/>
                        <a:pt x="4901" y="1538"/>
                        <a:pt x="4905" y="1544"/>
                      </a:cubicBezTo>
                      <a:lnTo>
                        <a:pt x="4898" y="1550"/>
                      </a:lnTo>
                      <a:lnTo>
                        <a:pt x="4884" y="1544"/>
                      </a:lnTo>
                      <a:lnTo>
                        <a:pt x="4890" y="1540"/>
                      </a:lnTo>
                      <a:cubicBezTo>
                        <a:pt x="4893" y="1537"/>
                        <a:pt x="4895" y="1536"/>
                        <a:pt x="4897" y="1536"/>
                      </a:cubicBezTo>
                      <a:close/>
                      <a:moveTo>
                        <a:pt x="4739" y="1535"/>
                      </a:moveTo>
                      <a:cubicBezTo>
                        <a:pt x="4747" y="1545"/>
                        <a:pt x="4755" y="1557"/>
                        <a:pt x="4748" y="1561"/>
                      </a:cubicBezTo>
                      <a:lnTo>
                        <a:pt x="4733" y="1555"/>
                      </a:lnTo>
                      <a:lnTo>
                        <a:pt x="4732" y="1540"/>
                      </a:lnTo>
                      <a:lnTo>
                        <a:pt x="4739" y="1535"/>
                      </a:lnTo>
                      <a:close/>
                      <a:moveTo>
                        <a:pt x="4841" y="1564"/>
                      </a:moveTo>
                      <a:cubicBezTo>
                        <a:pt x="4843" y="1564"/>
                        <a:pt x="4846" y="1565"/>
                        <a:pt x="4849" y="1569"/>
                      </a:cubicBezTo>
                      <a:cubicBezTo>
                        <a:pt x="4857" y="1580"/>
                        <a:pt x="4857" y="1580"/>
                        <a:pt x="4850" y="1585"/>
                      </a:cubicBezTo>
                      <a:cubicBezTo>
                        <a:pt x="4844" y="1589"/>
                        <a:pt x="4841" y="1592"/>
                        <a:pt x="4839" y="1592"/>
                      </a:cubicBezTo>
                      <a:cubicBezTo>
                        <a:pt x="4836" y="1592"/>
                        <a:pt x="4836" y="1588"/>
                        <a:pt x="4836" y="1579"/>
                      </a:cubicBezTo>
                      <a:cubicBezTo>
                        <a:pt x="4835" y="1569"/>
                        <a:pt x="4837" y="1564"/>
                        <a:pt x="4841" y="1564"/>
                      </a:cubicBezTo>
                      <a:close/>
                      <a:moveTo>
                        <a:pt x="4906" y="1603"/>
                      </a:moveTo>
                      <a:cubicBezTo>
                        <a:pt x="4907" y="1604"/>
                        <a:pt x="4908" y="1605"/>
                        <a:pt x="4910" y="1607"/>
                      </a:cubicBezTo>
                      <a:cubicBezTo>
                        <a:pt x="4910" y="1607"/>
                        <a:pt x="4911" y="1608"/>
                        <a:pt x="4912" y="1608"/>
                      </a:cubicBezTo>
                      <a:lnTo>
                        <a:pt x="4912" y="1608"/>
                      </a:lnTo>
                      <a:cubicBezTo>
                        <a:pt x="4910" y="1607"/>
                        <a:pt x="4908" y="1605"/>
                        <a:pt x="4906" y="1603"/>
                      </a:cubicBezTo>
                      <a:close/>
                      <a:moveTo>
                        <a:pt x="4912" y="1608"/>
                      </a:moveTo>
                      <a:cubicBezTo>
                        <a:pt x="4915" y="1611"/>
                        <a:pt x="4917" y="1612"/>
                        <a:pt x="4918" y="1612"/>
                      </a:cubicBezTo>
                      <a:cubicBezTo>
                        <a:pt x="4919" y="1612"/>
                        <a:pt x="4917" y="1610"/>
                        <a:pt x="4912" y="1608"/>
                      </a:cubicBezTo>
                      <a:close/>
                      <a:moveTo>
                        <a:pt x="4665" y="1606"/>
                      </a:moveTo>
                      <a:cubicBezTo>
                        <a:pt x="4667" y="1606"/>
                        <a:pt x="4669" y="1609"/>
                        <a:pt x="4674" y="1615"/>
                      </a:cubicBezTo>
                      <a:cubicBezTo>
                        <a:pt x="4674" y="1615"/>
                        <a:pt x="4681" y="1626"/>
                        <a:pt x="4674" y="1631"/>
                      </a:cubicBezTo>
                      <a:lnTo>
                        <a:pt x="4659" y="1625"/>
                      </a:lnTo>
                      <a:cubicBezTo>
                        <a:pt x="4652" y="1614"/>
                        <a:pt x="4659" y="1609"/>
                        <a:pt x="4659" y="1609"/>
                      </a:cubicBezTo>
                      <a:cubicBezTo>
                        <a:pt x="4662" y="1607"/>
                        <a:pt x="4664" y="1606"/>
                        <a:pt x="4665" y="1606"/>
                      </a:cubicBezTo>
                      <a:close/>
                      <a:moveTo>
                        <a:pt x="4104" y="2041"/>
                      </a:moveTo>
                      <a:cubicBezTo>
                        <a:pt x="4111" y="2052"/>
                        <a:pt x="4118" y="2064"/>
                        <a:pt x="4110" y="2068"/>
                      </a:cubicBezTo>
                      <a:lnTo>
                        <a:pt x="4102" y="2071"/>
                      </a:lnTo>
                      <a:cubicBezTo>
                        <a:pt x="4098" y="2064"/>
                        <a:pt x="4096" y="2054"/>
                        <a:pt x="4097" y="2045"/>
                      </a:cubicBezTo>
                      <a:lnTo>
                        <a:pt x="4104" y="2041"/>
                      </a:lnTo>
                      <a:close/>
                      <a:moveTo>
                        <a:pt x="3805" y="2205"/>
                      </a:moveTo>
                      <a:cubicBezTo>
                        <a:pt x="3808" y="2205"/>
                        <a:pt x="3809" y="2208"/>
                        <a:pt x="3812" y="2215"/>
                      </a:cubicBezTo>
                      <a:cubicBezTo>
                        <a:pt x="3818" y="2227"/>
                        <a:pt x="3802" y="2234"/>
                        <a:pt x="3794" y="2237"/>
                      </a:cubicBezTo>
                      <a:cubicBezTo>
                        <a:pt x="3783" y="2233"/>
                        <a:pt x="3782" y="2217"/>
                        <a:pt x="3791" y="2211"/>
                      </a:cubicBezTo>
                      <a:cubicBezTo>
                        <a:pt x="3798" y="2207"/>
                        <a:pt x="3802" y="2205"/>
                        <a:pt x="3805" y="2205"/>
                      </a:cubicBezTo>
                      <a:close/>
                      <a:moveTo>
                        <a:pt x="3118" y="2383"/>
                      </a:moveTo>
                      <a:cubicBezTo>
                        <a:pt x="3121" y="2396"/>
                        <a:pt x="3126" y="2409"/>
                        <a:pt x="3118" y="2411"/>
                      </a:cubicBezTo>
                      <a:lnTo>
                        <a:pt x="3110" y="2414"/>
                      </a:lnTo>
                      <a:cubicBezTo>
                        <a:pt x="3108" y="2405"/>
                        <a:pt x="3108" y="2396"/>
                        <a:pt x="3110" y="2386"/>
                      </a:cubicBezTo>
                      <a:lnTo>
                        <a:pt x="3118" y="2383"/>
                      </a:lnTo>
                      <a:close/>
                      <a:moveTo>
                        <a:pt x="3247" y="2424"/>
                      </a:moveTo>
                      <a:cubicBezTo>
                        <a:pt x="3252" y="2437"/>
                        <a:pt x="3255" y="2450"/>
                        <a:pt x="3247" y="2452"/>
                      </a:cubicBezTo>
                      <a:lnTo>
                        <a:pt x="3235" y="2442"/>
                      </a:lnTo>
                      <a:lnTo>
                        <a:pt x="3239" y="2427"/>
                      </a:lnTo>
                      <a:lnTo>
                        <a:pt x="3247" y="2424"/>
                      </a:lnTo>
                      <a:close/>
                      <a:moveTo>
                        <a:pt x="3005" y="2513"/>
                      </a:moveTo>
                      <a:cubicBezTo>
                        <a:pt x="3008" y="2513"/>
                        <a:pt x="3009" y="2516"/>
                        <a:pt x="3011" y="2526"/>
                      </a:cubicBezTo>
                      <a:cubicBezTo>
                        <a:pt x="3014" y="2535"/>
                        <a:pt x="3014" y="2544"/>
                        <a:pt x="3010" y="2553"/>
                      </a:cubicBezTo>
                      <a:cubicBezTo>
                        <a:pt x="3010" y="2553"/>
                        <a:pt x="3010" y="2553"/>
                        <a:pt x="3009" y="2553"/>
                      </a:cubicBezTo>
                      <a:cubicBezTo>
                        <a:pt x="3003" y="2553"/>
                        <a:pt x="3003" y="2527"/>
                        <a:pt x="2999" y="2515"/>
                      </a:cubicBezTo>
                      <a:cubicBezTo>
                        <a:pt x="3002" y="2514"/>
                        <a:pt x="3004" y="2513"/>
                        <a:pt x="3005" y="2513"/>
                      </a:cubicBezTo>
                      <a:close/>
                      <a:moveTo>
                        <a:pt x="1988" y="2551"/>
                      </a:moveTo>
                      <a:cubicBezTo>
                        <a:pt x="1987" y="2551"/>
                        <a:pt x="1986" y="2551"/>
                        <a:pt x="1984" y="2552"/>
                      </a:cubicBezTo>
                      <a:cubicBezTo>
                        <a:pt x="1967" y="2553"/>
                        <a:pt x="1967" y="2553"/>
                        <a:pt x="1977" y="2565"/>
                      </a:cubicBezTo>
                      <a:lnTo>
                        <a:pt x="1993" y="2564"/>
                      </a:lnTo>
                      <a:cubicBezTo>
                        <a:pt x="1992" y="2553"/>
                        <a:pt x="1992" y="2551"/>
                        <a:pt x="1988" y="2551"/>
                      </a:cubicBezTo>
                      <a:close/>
                      <a:moveTo>
                        <a:pt x="296" y="2572"/>
                      </a:moveTo>
                      <a:lnTo>
                        <a:pt x="301" y="2586"/>
                      </a:lnTo>
                      <a:lnTo>
                        <a:pt x="309" y="2587"/>
                      </a:lnTo>
                      <a:cubicBezTo>
                        <a:pt x="311" y="2575"/>
                        <a:pt x="311" y="2575"/>
                        <a:pt x="304" y="2574"/>
                      </a:cubicBezTo>
                      <a:lnTo>
                        <a:pt x="296" y="2572"/>
                      </a:lnTo>
                      <a:close/>
                      <a:moveTo>
                        <a:pt x="2814" y="2579"/>
                      </a:moveTo>
                      <a:cubicBezTo>
                        <a:pt x="2817" y="2591"/>
                        <a:pt x="2821" y="2604"/>
                        <a:pt x="2813" y="2605"/>
                      </a:cubicBezTo>
                      <a:lnTo>
                        <a:pt x="2801" y="2595"/>
                      </a:lnTo>
                      <a:lnTo>
                        <a:pt x="2806" y="2581"/>
                      </a:lnTo>
                      <a:lnTo>
                        <a:pt x="2814" y="2579"/>
                      </a:lnTo>
                      <a:close/>
                      <a:moveTo>
                        <a:pt x="167" y="2614"/>
                      </a:moveTo>
                      <a:cubicBezTo>
                        <a:pt x="170" y="2614"/>
                        <a:pt x="173" y="2615"/>
                        <a:pt x="176" y="2616"/>
                      </a:cubicBezTo>
                      <a:cubicBezTo>
                        <a:pt x="183" y="2617"/>
                        <a:pt x="183" y="2617"/>
                        <a:pt x="181" y="2630"/>
                      </a:cubicBezTo>
                      <a:cubicBezTo>
                        <a:pt x="181" y="2630"/>
                        <a:pt x="172" y="2639"/>
                        <a:pt x="164" y="2639"/>
                      </a:cubicBezTo>
                      <a:cubicBezTo>
                        <a:pt x="164" y="2639"/>
                        <a:pt x="163" y="2639"/>
                        <a:pt x="162" y="2639"/>
                      </a:cubicBezTo>
                      <a:lnTo>
                        <a:pt x="157" y="2625"/>
                      </a:lnTo>
                      <a:cubicBezTo>
                        <a:pt x="158" y="2616"/>
                        <a:pt x="162" y="2614"/>
                        <a:pt x="167" y="2614"/>
                      </a:cubicBezTo>
                      <a:close/>
                      <a:moveTo>
                        <a:pt x="2004" y="2656"/>
                      </a:moveTo>
                      <a:lnTo>
                        <a:pt x="2004" y="2656"/>
                      </a:lnTo>
                      <a:cubicBezTo>
                        <a:pt x="2005" y="2661"/>
                        <a:pt x="2004" y="2662"/>
                        <a:pt x="2003" y="2662"/>
                      </a:cubicBezTo>
                      <a:cubicBezTo>
                        <a:pt x="2002" y="2662"/>
                        <a:pt x="1999" y="2657"/>
                        <a:pt x="2004" y="2656"/>
                      </a:cubicBezTo>
                      <a:close/>
                      <a:moveTo>
                        <a:pt x="1550" y="2647"/>
                      </a:moveTo>
                      <a:cubicBezTo>
                        <a:pt x="1551" y="2660"/>
                        <a:pt x="1551" y="2673"/>
                        <a:pt x="1551" y="2673"/>
                      </a:cubicBezTo>
                      <a:lnTo>
                        <a:pt x="1551" y="2660"/>
                      </a:lnTo>
                      <a:lnTo>
                        <a:pt x="1550" y="2647"/>
                      </a:lnTo>
                      <a:close/>
                      <a:moveTo>
                        <a:pt x="1845" y="2657"/>
                      </a:moveTo>
                      <a:cubicBezTo>
                        <a:pt x="1844" y="2657"/>
                        <a:pt x="1844" y="2657"/>
                        <a:pt x="1844" y="2657"/>
                      </a:cubicBezTo>
                      <a:lnTo>
                        <a:pt x="1836" y="2658"/>
                      </a:lnTo>
                      <a:cubicBezTo>
                        <a:pt x="1837" y="2667"/>
                        <a:pt x="1840" y="2676"/>
                        <a:pt x="1846" y="2683"/>
                      </a:cubicBezTo>
                      <a:cubicBezTo>
                        <a:pt x="1855" y="2683"/>
                        <a:pt x="1854" y="2669"/>
                        <a:pt x="1854" y="2669"/>
                      </a:cubicBezTo>
                      <a:cubicBezTo>
                        <a:pt x="1854" y="2669"/>
                        <a:pt x="1853" y="2657"/>
                        <a:pt x="1845" y="2657"/>
                      </a:cubicBezTo>
                      <a:close/>
                      <a:moveTo>
                        <a:pt x="258" y="2633"/>
                      </a:moveTo>
                      <a:cubicBezTo>
                        <a:pt x="260" y="2633"/>
                        <a:pt x="263" y="2633"/>
                        <a:pt x="267" y="2633"/>
                      </a:cubicBezTo>
                      <a:cubicBezTo>
                        <a:pt x="274" y="2636"/>
                        <a:pt x="283" y="2637"/>
                        <a:pt x="281" y="2650"/>
                      </a:cubicBezTo>
                      <a:lnTo>
                        <a:pt x="272" y="2648"/>
                      </a:lnTo>
                      <a:cubicBezTo>
                        <a:pt x="273" y="2644"/>
                        <a:pt x="272" y="2643"/>
                        <a:pt x="272" y="2643"/>
                      </a:cubicBezTo>
                      <a:cubicBezTo>
                        <a:pt x="270" y="2643"/>
                        <a:pt x="266" y="2651"/>
                        <a:pt x="270" y="2662"/>
                      </a:cubicBezTo>
                      <a:lnTo>
                        <a:pt x="265" y="2687"/>
                      </a:lnTo>
                      <a:cubicBezTo>
                        <a:pt x="256" y="2686"/>
                        <a:pt x="251" y="2672"/>
                        <a:pt x="253" y="2658"/>
                      </a:cubicBezTo>
                      <a:cubicBezTo>
                        <a:pt x="250" y="2637"/>
                        <a:pt x="250" y="2633"/>
                        <a:pt x="258" y="2633"/>
                      </a:cubicBezTo>
                      <a:close/>
                      <a:moveTo>
                        <a:pt x="2269" y="2662"/>
                      </a:moveTo>
                      <a:lnTo>
                        <a:pt x="2269" y="2662"/>
                      </a:lnTo>
                      <a:cubicBezTo>
                        <a:pt x="2271" y="2675"/>
                        <a:pt x="2272" y="2687"/>
                        <a:pt x="2264" y="2688"/>
                      </a:cubicBezTo>
                      <a:lnTo>
                        <a:pt x="2254" y="2677"/>
                      </a:lnTo>
                      <a:lnTo>
                        <a:pt x="2260" y="2663"/>
                      </a:lnTo>
                      <a:lnTo>
                        <a:pt x="2269" y="2662"/>
                      </a:lnTo>
                      <a:close/>
                      <a:moveTo>
                        <a:pt x="2196" y="2663"/>
                      </a:moveTo>
                      <a:cubicBezTo>
                        <a:pt x="2199" y="2663"/>
                        <a:pt x="2205" y="2669"/>
                        <a:pt x="2212" y="2683"/>
                      </a:cubicBezTo>
                      <a:cubicBezTo>
                        <a:pt x="2214" y="2696"/>
                        <a:pt x="2214" y="2696"/>
                        <a:pt x="2205" y="2697"/>
                      </a:cubicBezTo>
                      <a:cubicBezTo>
                        <a:pt x="2199" y="2690"/>
                        <a:pt x="2195" y="2682"/>
                        <a:pt x="2193" y="2672"/>
                      </a:cubicBezTo>
                      <a:cubicBezTo>
                        <a:pt x="2192" y="2666"/>
                        <a:pt x="2193" y="2663"/>
                        <a:pt x="2196" y="2663"/>
                      </a:cubicBezTo>
                      <a:close/>
                      <a:moveTo>
                        <a:pt x="1755" y="2703"/>
                      </a:moveTo>
                      <a:cubicBezTo>
                        <a:pt x="1763" y="2703"/>
                        <a:pt x="1763" y="2703"/>
                        <a:pt x="1764" y="2715"/>
                      </a:cubicBezTo>
                      <a:lnTo>
                        <a:pt x="1756" y="2716"/>
                      </a:lnTo>
                      <a:lnTo>
                        <a:pt x="1746" y="2703"/>
                      </a:lnTo>
                      <a:close/>
                      <a:moveTo>
                        <a:pt x="2063" y="2715"/>
                      </a:moveTo>
                      <a:cubicBezTo>
                        <a:pt x="2070" y="2715"/>
                        <a:pt x="2073" y="2728"/>
                        <a:pt x="2073" y="2728"/>
                      </a:cubicBezTo>
                      <a:cubicBezTo>
                        <a:pt x="2073" y="2733"/>
                        <a:pt x="2072" y="2734"/>
                        <a:pt x="2070" y="2734"/>
                      </a:cubicBezTo>
                      <a:cubicBezTo>
                        <a:pt x="2067" y="2734"/>
                        <a:pt x="2062" y="2730"/>
                        <a:pt x="2057" y="2730"/>
                      </a:cubicBezTo>
                      <a:cubicBezTo>
                        <a:pt x="2056" y="2730"/>
                        <a:pt x="2056" y="2730"/>
                        <a:pt x="2056" y="2730"/>
                      </a:cubicBezTo>
                      <a:cubicBezTo>
                        <a:pt x="2046" y="2718"/>
                        <a:pt x="2046" y="2718"/>
                        <a:pt x="2062" y="2715"/>
                      </a:cubicBezTo>
                      <a:cubicBezTo>
                        <a:pt x="2063" y="2715"/>
                        <a:pt x="2063" y="2715"/>
                        <a:pt x="2063" y="2715"/>
                      </a:cubicBezTo>
                      <a:close/>
                      <a:moveTo>
                        <a:pt x="1685" y="2702"/>
                      </a:moveTo>
                      <a:cubicBezTo>
                        <a:pt x="1690" y="2702"/>
                        <a:pt x="1694" y="2714"/>
                        <a:pt x="1689" y="2733"/>
                      </a:cubicBezTo>
                      <a:lnTo>
                        <a:pt x="1672" y="2734"/>
                      </a:lnTo>
                      <a:cubicBezTo>
                        <a:pt x="1671" y="2721"/>
                        <a:pt x="1671" y="2708"/>
                        <a:pt x="1679" y="2708"/>
                      </a:cubicBezTo>
                      <a:cubicBezTo>
                        <a:pt x="1681" y="2703"/>
                        <a:pt x="1683" y="2702"/>
                        <a:pt x="1685" y="2702"/>
                      </a:cubicBezTo>
                      <a:close/>
                      <a:moveTo>
                        <a:pt x="1153" y="2711"/>
                      </a:moveTo>
                      <a:cubicBezTo>
                        <a:pt x="1154" y="2711"/>
                        <a:pt x="1155" y="2711"/>
                        <a:pt x="1156" y="2711"/>
                      </a:cubicBezTo>
                      <a:lnTo>
                        <a:pt x="1156" y="2724"/>
                      </a:lnTo>
                      <a:lnTo>
                        <a:pt x="1147" y="2737"/>
                      </a:lnTo>
                      <a:lnTo>
                        <a:pt x="1139" y="2723"/>
                      </a:lnTo>
                      <a:cubicBezTo>
                        <a:pt x="1139" y="2712"/>
                        <a:pt x="1146" y="2711"/>
                        <a:pt x="1153" y="2711"/>
                      </a:cubicBezTo>
                      <a:close/>
                      <a:moveTo>
                        <a:pt x="1388" y="2693"/>
                      </a:moveTo>
                      <a:cubicBezTo>
                        <a:pt x="1390" y="2693"/>
                        <a:pt x="1388" y="2700"/>
                        <a:pt x="1384" y="2715"/>
                      </a:cubicBezTo>
                      <a:lnTo>
                        <a:pt x="1367" y="2741"/>
                      </a:lnTo>
                      <a:cubicBezTo>
                        <a:pt x="1367" y="2741"/>
                        <a:pt x="1366" y="2741"/>
                        <a:pt x="1366" y="2741"/>
                      </a:cubicBezTo>
                      <a:cubicBezTo>
                        <a:pt x="1360" y="2741"/>
                        <a:pt x="1367" y="2728"/>
                        <a:pt x="1376" y="2702"/>
                      </a:cubicBezTo>
                      <a:cubicBezTo>
                        <a:pt x="1382" y="2696"/>
                        <a:pt x="1386" y="2693"/>
                        <a:pt x="1388" y="2693"/>
                      </a:cubicBezTo>
                      <a:close/>
                      <a:moveTo>
                        <a:pt x="1905" y="2731"/>
                      </a:moveTo>
                      <a:cubicBezTo>
                        <a:pt x="1912" y="2731"/>
                        <a:pt x="1919" y="2732"/>
                        <a:pt x="1920" y="2743"/>
                      </a:cubicBezTo>
                      <a:cubicBezTo>
                        <a:pt x="1920" y="2743"/>
                        <a:pt x="1921" y="2756"/>
                        <a:pt x="1912" y="2757"/>
                      </a:cubicBezTo>
                      <a:cubicBezTo>
                        <a:pt x="1912" y="2757"/>
                        <a:pt x="1911" y="2757"/>
                        <a:pt x="1911" y="2757"/>
                      </a:cubicBezTo>
                      <a:cubicBezTo>
                        <a:pt x="1903" y="2757"/>
                        <a:pt x="1894" y="2746"/>
                        <a:pt x="1894" y="2746"/>
                      </a:cubicBezTo>
                      <a:cubicBezTo>
                        <a:pt x="1893" y="2732"/>
                        <a:pt x="1901" y="2731"/>
                        <a:pt x="1901" y="2731"/>
                      </a:cubicBezTo>
                      <a:cubicBezTo>
                        <a:pt x="1902" y="2731"/>
                        <a:pt x="1903" y="2731"/>
                        <a:pt x="1905" y="2731"/>
                      </a:cubicBezTo>
                      <a:close/>
                      <a:moveTo>
                        <a:pt x="747" y="2747"/>
                      </a:moveTo>
                      <a:lnTo>
                        <a:pt x="747" y="2747"/>
                      </a:lnTo>
                      <a:cubicBezTo>
                        <a:pt x="756" y="2748"/>
                        <a:pt x="754" y="2760"/>
                        <a:pt x="735" y="2773"/>
                      </a:cubicBezTo>
                      <a:lnTo>
                        <a:pt x="719" y="2770"/>
                      </a:lnTo>
                      <a:cubicBezTo>
                        <a:pt x="722" y="2757"/>
                        <a:pt x="733" y="2748"/>
                        <a:pt x="747" y="2747"/>
                      </a:cubicBezTo>
                      <a:close/>
                      <a:moveTo>
                        <a:pt x="1452" y="2754"/>
                      </a:moveTo>
                      <a:cubicBezTo>
                        <a:pt x="1452" y="2767"/>
                        <a:pt x="1452" y="2780"/>
                        <a:pt x="1444" y="2780"/>
                      </a:cubicBezTo>
                      <a:lnTo>
                        <a:pt x="1435" y="2780"/>
                      </a:lnTo>
                      <a:cubicBezTo>
                        <a:pt x="1437" y="2771"/>
                        <a:pt x="1439" y="2762"/>
                        <a:pt x="1443" y="2754"/>
                      </a:cubicBezTo>
                      <a:close/>
                      <a:moveTo>
                        <a:pt x="1197" y="2733"/>
                      </a:moveTo>
                      <a:cubicBezTo>
                        <a:pt x="1198" y="2733"/>
                        <a:pt x="1198" y="2740"/>
                        <a:pt x="1198" y="2751"/>
                      </a:cubicBezTo>
                      <a:cubicBezTo>
                        <a:pt x="1200" y="2767"/>
                        <a:pt x="1192" y="2782"/>
                        <a:pt x="1180" y="2791"/>
                      </a:cubicBezTo>
                      <a:lnTo>
                        <a:pt x="1163" y="2791"/>
                      </a:lnTo>
                      <a:lnTo>
                        <a:pt x="1181" y="2765"/>
                      </a:lnTo>
                      <a:cubicBezTo>
                        <a:pt x="1191" y="2743"/>
                        <a:pt x="1195" y="2733"/>
                        <a:pt x="1197" y="2733"/>
                      </a:cubicBezTo>
                      <a:close/>
                      <a:moveTo>
                        <a:pt x="782" y="2772"/>
                      </a:moveTo>
                      <a:cubicBezTo>
                        <a:pt x="774" y="2772"/>
                        <a:pt x="769" y="2780"/>
                        <a:pt x="768" y="2788"/>
                      </a:cubicBezTo>
                      <a:cubicBezTo>
                        <a:pt x="767" y="2802"/>
                        <a:pt x="776" y="2803"/>
                        <a:pt x="793" y="2805"/>
                      </a:cubicBezTo>
                      <a:cubicBezTo>
                        <a:pt x="802" y="2805"/>
                        <a:pt x="811" y="2793"/>
                        <a:pt x="811" y="2793"/>
                      </a:cubicBezTo>
                      <a:cubicBezTo>
                        <a:pt x="812" y="2780"/>
                        <a:pt x="804" y="2779"/>
                        <a:pt x="795" y="2778"/>
                      </a:cubicBezTo>
                      <a:cubicBezTo>
                        <a:pt x="790" y="2773"/>
                        <a:pt x="785" y="2772"/>
                        <a:pt x="782" y="2772"/>
                      </a:cubicBezTo>
                      <a:close/>
                      <a:moveTo>
                        <a:pt x="1624" y="2789"/>
                      </a:moveTo>
                      <a:lnTo>
                        <a:pt x="1624" y="2803"/>
                      </a:lnTo>
                      <a:cubicBezTo>
                        <a:pt x="1618" y="2803"/>
                        <a:pt x="1613" y="2809"/>
                        <a:pt x="1610" y="2809"/>
                      </a:cubicBezTo>
                      <a:cubicBezTo>
                        <a:pt x="1608" y="2809"/>
                        <a:pt x="1607" y="2808"/>
                        <a:pt x="1607" y="2804"/>
                      </a:cubicBezTo>
                      <a:cubicBezTo>
                        <a:pt x="1599" y="2804"/>
                        <a:pt x="1615" y="2789"/>
                        <a:pt x="1624" y="2789"/>
                      </a:cubicBezTo>
                      <a:close/>
                      <a:moveTo>
                        <a:pt x="111" y="2804"/>
                      </a:moveTo>
                      <a:cubicBezTo>
                        <a:pt x="104" y="2811"/>
                        <a:pt x="98" y="2819"/>
                        <a:pt x="96" y="2828"/>
                      </a:cubicBezTo>
                      <a:lnTo>
                        <a:pt x="105" y="2830"/>
                      </a:lnTo>
                      <a:cubicBezTo>
                        <a:pt x="106" y="2830"/>
                        <a:pt x="106" y="2830"/>
                        <a:pt x="107" y="2830"/>
                      </a:cubicBezTo>
                      <a:cubicBezTo>
                        <a:pt x="113" y="2830"/>
                        <a:pt x="116" y="2818"/>
                        <a:pt x="118" y="2806"/>
                      </a:cubicBezTo>
                      <a:lnTo>
                        <a:pt x="111" y="2804"/>
                      </a:lnTo>
                      <a:close/>
                      <a:moveTo>
                        <a:pt x="6196" y="0"/>
                      </a:moveTo>
                      <a:cubicBezTo>
                        <a:pt x="6192" y="0"/>
                        <a:pt x="6187" y="1"/>
                        <a:pt x="6182" y="3"/>
                      </a:cubicBezTo>
                      <a:cubicBezTo>
                        <a:pt x="6151" y="23"/>
                        <a:pt x="6127" y="37"/>
                        <a:pt x="6148" y="51"/>
                      </a:cubicBezTo>
                      <a:cubicBezTo>
                        <a:pt x="6148" y="51"/>
                        <a:pt x="6155" y="66"/>
                        <a:pt x="6150" y="72"/>
                      </a:cubicBezTo>
                      <a:cubicBezTo>
                        <a:pt x="6146" y="79"/>
                        <a:pt x="6130" y="79"/>
                        <a:pt x="6130" y="79"/>
                      </a:cubicBezTo>
                      <a:cubicBezTo>
                        <a:pt x="6129" y="78"/>
                        <a:pt x="6127" y="78"/>
                        <a:pt x="6126" y="78"/>
                      </a:cubicBezTo>
                      <a:cubicBezTo>
                        <a:pt x="6114" y="78"/>
                        <a:pt x="6097" y="103"/>
                        <a:pt x="6077" y="134"/>
                      </a:cubicBezTo>
                      <a:cubicBezTo>
                        <a:pt x="6049" y="176"/>
                        <a:pt x="6034" y="195"/>
                        <a:pt x="6018" y="195"/>
                      </a:cubicBezTo>
                      <a:cubicBezTo>
                        <a:pt x="6017" y="195"/>
                        <a:pt x="6016" y="195"/>
                        <a:pt x="6014" y="195"/>
                      </a:cubicBezTo>
                      <a:cubicBezTo>
                        <a:pt x="6001" y="195"/>
                        <a:pt x="5998" y="200"/>
                        <a:pt x="5998" y="200"/>
                      </a:cubicBezTo>
                      <a:cubicBezTo>
                        <a:pt x="6008" y="208"/>
                        <a:pt x="5979" y="249"/>
                        <a:pt x="5944" y="295"/>
                      </a:cubicBezTo>
                      <a:cubicBezTo>
                        <a:pt x="5910" y="343"/>
                        <a:pt x="5873" y="388"/>
                        <a:pt x="5883" y="396"/>
                      </a:cubicBezTo>
                      <a:lnTo>
                        <a:pt x="5873" y="409"/>
                      </a:lnTo>
                      <a:cubicBezTo>
                        <a:pt x="5871" y="407"/>
                        <a:pt x="5869" y="406"/>
                        <a:pt x="5866" y="406"/>
                      </a:cubicBezTo>
                      <a:cubicBezTo>
                        <a:pt x="5858" y="406"/>
                        <a:pt x="5850" y="417"/>
                        <a:pt x="5842" y="427"/>
                      </a:cubicBezTo>
                      <a:cubicBezTo>
                        <a:pt x="5843" y="439"/>
                        <a:pt x="5838" y="450"/>
                        <a:pt x="5832" y="461"/>
                      </a:cubicBezTo>
                      <a:cubicBezTo>
                        <a:pt x="5829" y="458"/>
                        <a:pt x="5826" y="457"/>
                        <a:pt x="5824" y="457"/>
                      </a:cubicBezTo>
                      <a:cubicBezTo>
                        <a:pt x="5818" y="457"/>
                        <a:pt x="5813" y="463"/>
                        <a:pt x="5806" y="472"/>
                      </a:cubicBezTo>
                      <a:cubicBezTo>
                        <a:pt x="5796" y="485"/>
                        <a:pt x="5790" y="492"/>
                        <a:pt x="5801" y="500"/>
                      </a:cubicBezTo>
                      <a:cubicBezTo>
                        <a:pt x="5796" y="507"/>
                        <a:pt x="5758" y="551"/>
                        <a:pt x="5732" y="562"/>
                      </a:cubicBezTo>
                      <a:cubicBezTo>
                        <a:pt x="5731" y="561"/>
                        <a:pt x="5730" y="561"/>
                        <a:pt x="5729" y="561"/>
                      </a:cubicBezTo>
                      <a:cubicBezTo>
                        <a:pt x="5717" y="561"/>
                        <a:pt x="5721" y="575"/>
                        <a:pt x="5725" y="590"/>
                      </a:cubicBezTo>
                      <a:cubicBezTo>
                        <a:pt x="5735" y="597"/>
                        <a:pt x="5740" y="613"/>
                        <a:pt x="5735" y="619"/>
                      </a:cubicBezTo>
                      <a:lnTo>
                        <a:pt x="5715" y="602"/>
                      </a:lnTo>
                      <a:cubicBezTo>
                        <a:pt x="5712" y="594"/>
                        <a:pt x="5711" y="591"/>
                        <a:pt x="5709" y="591"/>
                      </a:cubicBezTo>
                      <a:cubicBezTo>
                        <a:pt x="5707" y="591"/>
                        <a:pt x="5704" y="594"/>
                        <a:pt x="5699" y="600"/>
                      </a:cubicBezTo>
                      <a:lnTo>
                        <a:pt x="5688" y="612"/>
                      </a:lnTo>
                      <a:cubicBezTo>
                        <a:pt x="5698" y="621"/>
                        <a:pt x="5671" y="652"/>
                        <a:pt x="5633" y="696"/>
                      </a:cubicBezTo>
                      <a:cubicBezTo>
                        <a:pt x="5581" y="751"/>
                        <a:pt x="5565" y="770"/>
                        <a:pt x="5575" y="778"/>
                      </a:cubicBezTo>
                      <a:cubicBezTo>
                        <a:pt x="5584" y="787"/>
                        <a:pt x="5578" y="794"/>
                        <a:pt x="5551" y="803"/>
                      </a:cubicBezTo>
                      <a:cubicBezTo>
                        <a:pt x="5488" y="813"/>
                        <a:pt x="5488" y="813"/>
                        <a:pt x="5493" y="827"/>
                      </a:cubicBezTo>
                      <a:cubicBezTo>
                        <a:pt x="5494" y="826"/>
                        <a:pt x="5495" y="826"/>
                        <a:pt x="5497" y="826"/>
                      </a:cubicBezTo>
                      <a:cubicBezTo>
                        <a:pt x="5502" y="826"/>
                        <a:pt x="5510" y="833"/>
                        <a:pt x="5518" y="840"/>
                      </a:cubicBezTo>
                      <a:cubicBezTo>
                        <a:pt x="5530" y="851"/>
                        <a:pt x="5532" y="858"/>
                        <a:pt x="5525" y="858"/>
                      </a:cubicBezTo>
                      <a:cubicBezTo>
                        <a:pt x="5521" y="858"/>
                        <a:pt x="5515" y="856"/>
                        <a:pt x="5506" y="852"/>
                      </a:cubicBezTo>
                      <a:cubicBezTo>
                        <a:pt x="5505" y="851"/>
                        <a:pt x="5503" y="850"/>
                        <a:pt x="5500" y="850"/>
                      </a:cubicBezTo>
                      <a:cubicBezTo>
                        <a:pt x="5475" y="850"/>
                        <a:pt x="5409" y="933"/>
                        <a:pt x="5421" y="956"/>
                      </a:cubicBezTo>
                      <a:lnTo>
                        <a:pt x="5411" y="946"/>
                      </a:lnTo>
                      <a:cubicBezTo>
                        <a:pt x="5408" y="944"/>
                        <a:pt x="5406" y="942"/>
                        <a:pt x="5403" y="942"/>
                      </a:cubicBezTo>
                      <a:cubicBezTo>
                        <a:pt x="5397" y="942"/>
                        <a:pt x="5389" y="950"/>
                        <a:pt x="5373" y="967"/>
                      </a:cubicBezTo>
                      <a:lnTo>
                        <a:pt x="5355" y="984"/>
                      </a:lnTo>
                      <a:cubicBezTo>
                        <a:pt x="5371" y="1001"/>
                        <a:pt x="5341" y="1021"/>
                        <a:pt x="5325" y="1021"/>
                      </a:cubicBezTo>
                      <a:cubicBezTo>
                        <a:pt x="5323" y="1021"/>
                        <a:pt x="5320" y="1021"/>
                        <a:pt x="5319" y="1019"/>
                      </a:cubicBezTo>
                      <a:cubicBezTo>
                        <a:pt x="5313" y="1017"/>
                        <a:pt x="5309" y="1016"/>
                        <a:pt x="5306" y="1016"/>
                      </a:cubicBezTo>
                      <a:cubicBezTo>
                        <a:pt x="5301" y="1016"/>
                        <a:pt x="5299" y="1019"/>
                        <a:pt x="5291" y="1026"/>
                      </a:cubicBezTo>
                      <a:cubicBezTo>
                        <a:pt x="5291" y="1057"/>
                        <a:pt x="5264" y="1074"/>
                        <a:pt x="5250" y="1074"/>
                      </a:cubicBezTo>
                      <a:cubicBezTo>
                        <a:pt x="5247" y="1074"/>
                        <a:pt x="5244" y="1073"/>
                        <a:pt x="5243" y="1072"/>
                      </a:cubicBezTo>
                      <a:lnTo>
                        <a:pt x="5230" y="1083"/>
                      </a:lnTo>
                      <a:cubicBezTo>
                        <a:pt x="5231" y="1096"/>
                        <a:pt x="5225" y="1108"/>
                        <a:pt x="5215" y="1115"/>
                      </a:cubicBezTo>
                      <a:cubicBezTo>
                        <a:pt x="5197" y="1133"/>
                        <a:pt x="5190" y="1138"/>
                        <a:pt x="5206" y="1142"/>
                      </a:cubicBezTo>
                      <a:cubicBezTo>
                        <a:pt x="5215" y="1152"/>
                        <a:pt x="5224" y="1162"/>
                        <a:pt x="5217" y="1167"/>
                      </a:cubicBezTo>
                      <a:lnTo>
                        <a:pt x="5208" y="1157"/>
                      </a:lnTo>
                      <a:cubicBezTo>
                        <a:pt x="5206" y="1155"/>
                        <a:pt x="5204" y="1154"/>
                        <a:pt x="5202" y="1154"/>
                      </a:cubicBezTo>
                      <a:cubicBezTo>
                        <a:pt x="5192" y="1154"/>
                        <a:pt x="5176" y="1169"/>
                        <a:pt x="5155" y="1186"/>
                      </a:cubicBezTo>
                      <a:cubicBezTo>
                        <a:pt x="5128" y="1209"/>
                        <a:pt x="5115" y="1221"/>
                        <a:pt x="5102" y="1221"/>
                      </a:cubicBezTo>
                      <a:cubicBezTo>
                        <a:pt x="5100" y="1221"/>
                        <a:pt x="5098" y="1221"/>
                        <a:pt x="5096" y="1220"/>
                      </a:cubicBezTo>
                      <a:lnTo>
                        <a:pt x="5096" y="1220"/>
                      </a:lnTo>
                      <a:lnTo>
                        <a:pt x="5098" y="1235"/>
                      </a:lnTo>
                      <a:cubicBezTo>
                        <a:pt x="5099" y="1245"/>
                        <a:pt x="5098" y="1251"/>
                        <a:pt x="5094" y="1251"/>
                      </a:cubicBezTo>
                      <a:cubicBezTo>
                        <a:pt x="5091" y="1251"/>
                        <a:pt x="5089" y="1249"/>
                        <a:pt x="5086" y="1246"/>
                      </a:cubicBezTo>
                      <a:cubicBezTo>
                        <a:pt x="5084" y="1245"/>
                        <a:pt x="5083" y="1245"/>
                        <a:pt x="5081" y="1245"/>
                      </a:cubicBezTo>
                      <a:cubicBezTo>
                        <a:pt x="5067" y="1245"/>
                        <a:pt x="5045" y="1265"/>
                        <a:pt x="5042" y="1284"/>
                      </a:cubicBezTo>
                      <a:lnTo>
                        <a:pt x="5028" y="1295"/>
                      </a:lnTo>
                      <a:cubicBezTo>
                        <a:pt x="5022" y="1291"/>
                        <a:pt x="5017" y="1290"/>
                        <a:pt x="5012" y="1290"/>
                      </a:cubicBezTo>
                      <a:cubicBezTo>
                        <a:pt x="4998" y="1290"/>
                        <a:pt x="4990" y="1303"/>
                        <a:pt x="4997" y="1321"/>
                      </a:cubicBezTo>
                      <a:cubicBezTo>
                        <a:pt x="4993" y="1317"/>
                        <a:pt x="4990" y="1315"/>
                        <a:pt x="4987" y="1315"/>
                      </a:cubicBezTo>
                      <a:cubicBezTo>
                        <a:pt x="4983" y="1315"/>
                        <a:pt x="4979" y="1318"/>
                        <a:pt x="4975" y="1321"/>
                      </a:cubicBezTo>
                      <a:cubicBezTo>
                        <a:pt x="4971" y="1338"/>
                        <a:pt x="4953" y="1355"/>
                        <a:pt x="4942" y="1355"/>
                      </a:cubicBezTo>
                      <a:cubicBezTo>
                        <a:pt x="4939" y="1355"/>
                        <a:pt x="4937" y="1354"/>
                        <a:pt x="4935" y="1352"/>
                      </a:cubicBezTo>
                      <a:lnTo>
                        <a:pt x="4930" y="1358"/>
                      </a:lnTo>
                      <a:cubicBezTo>
                        <a:pt x="4932" y="1368"/>
                        <a:pt x="4927" y="1378"/>
                        <a:pt x="4919" y="1384"/>
                      </a:cubicBezTo>
                      <a:cubicBezTo>
                        <a:pt x="4910" y="1388"/>
                        <a:pt x="4905" y="1400"/>
                        <a:pt x="4906" y="1410"/>
                      </a:cubicBezTo>
                      <a:cubicBezTo>
                        <a:pt x="4908" y="1425"/>
                        <a:pt x="4902" y="1430"/>
                        <a:pt x="4902" y="1430"/>
                      </a:cubicBezTo>
                      <a:cubicBezTo>
                        <a:pt x="4901" y="1431"/>
                        <a:pt x="4900" y="1431"/>
                        <a:pt x="4899" y="1431"/>
                      </a:cubicBezTo>
                      <a:cubicBezTo>
                        <a:pt x="4895" y="1431"/>
                        <a:pt x="4894" y="1417"/>
                        <a:pt x="4892" y="1404"/>
                      </a:cubicBezTo>
                      <a:cubicBezTo>
                        <a:pt x="4893" y="1398"/>
                        <a:pt x="4893" y="1395"/>
                        <a:pt x="4891" y="1395"/>
                      </a:cubicBezTo>
                      <a:cubicBezTo>
                        <a:pt x="4886" y="1395"/>
                        <a:pt x="4876" y="1410"/>
                        <a:pt x="4874" y="1435"/>
                      </a:cubicBezTo>
                      <a:cubicBezTo>
                        <a:pt x="4872" y="1454"/>
                        <a:pt x="4871" y="1463"/>
                        <a:pt x="4870" y="1463"/>
                      </a:cubicBezTo>
                      <a:cubicBezTo>
                        <a:pt x="4869" y="1463"/>
                        <a:pt x="4869" y="1455"/>
                        <a:pt x="4867" y="1440"/>
                      </a:cubicBezTo>
                      <a:cubicBezTo>
                        <a:pt x="4866" y="1430"/>
                        <a:pt x="4865" y="1420"/>
                        <a:pt x="4863" y="1420"/>
                      </a:cubicBezTo>
                      <a:cubicBezTo>
                        <a:pt x="4862" y="1420"/>
                        <a:pt x="4861" y="1423"/>
                        <a:pt x="4859" y="1430"/>
                      </a:cubicBezTo>
                      <a:cubicBezTo>
                        <a:pt x="4859" y="1430"/>
                        <a:pt x="4847" y="1440"/>
                        <a:pt x="4855" y="1451"/>
                      </a:cubicBezTo>
                      <a:lnTo>
                        <a:pt x="4834" y="1466"/>
                      </a:lnTo>
                      <a:cubicBezTo>
                        <a:pt x="4832" y="1465"/>
                        <a:pt x="4829" y="1465"/>
                        <a:pt x="4827" y="1465"/>
                      </a:cubicBezTo>
                      <a:cubicBezTo>
                        <a:pt x="4817" y="1465"/>
                        <a:pt x="4808" y="1468"/>
                        <a:pt x="4800" y="1475"/>
                      </a:cubicBezTo>
                      <a:cubicBezTo>
                        <a:pt x="4800" y="1485"/>
                        <a:pt x="4801" y="1488"/>
                        <a:pt x="4797" y="1488"/>
                      </a:cubicBezTo>
                      <a:cubicBezTo>
                        <a:pt x="4795" y="1488"/>
                        <a:pt x="4792" y="1487"/>
                        <a:pt x="4786" y="1485"/>
                      </a:cubicBezTo>
                      <a:cubicBezTo>
                        <a:pt x="4783" y="1481"/>
                        <a:pt x="4781" y="1480"/>
                        <a:pt x="4779" y="1480"/>
                      </a:cubicBezTo>
                      <a:cubicBezTo>
                        <a:pt x="4776" y="1480"/>
                        <a:pt x="4777" y="1486"/>
                        <a:pt x="4787" y="1500"/>
                      </a:cubicBezTo>
                      <a:cubicBezTo>
                        <a:pt x="4788" y="1512"/>
                        <a:pt x="4785" y="1517"/>
                        <a:pt x="4777" y="1517"/>
                      </a:cubicBezTo>
                      <a:cubicBezTo>
                        <a:pt x="4774" y="1517"/>
                        <a:pt x="4771" y="1517"/>
                        <a:pt x="4767" y="1515"/>
                      </a:cubicBezTo>
                      <a:cubicBezTo>
                        <a:pt x="4759" y="1504"/>
                        <a:pt x="4753" y="1500"/>
                        <a:pt x="4751" y="1500"/>
                      </a:cubicBezTo>
                      <a:cubicBezTo>
                        <a:pt x="4748" y="1500"/>
                        <a:pt x="4749" y="1504"/>
                        <a:pt x="4752" y="1509"/>
                      </a:cubicBezTo>
                      <a:cubicBezTo>
                        <a:pt x="4754" y="1525"/>
                        <a:pt x="4747" y="1530"/>
                        <a:pt x="4747" y="1530"/>
                      </a:cubicBezTo>
                      <a:cubicBezTo>
                        <a:pt x="4746" y="1529"/>
                        <a:pt x="4745" y="1528"/>
                        <a:pt x="4743" y="1528"/>
                      </a:cubicBezTo>
                      <a:cubicBezTo>
                        <a:pt x="4726" y="1528"/>
                        <a:pt x="4673" y="1570"/>
                        <a:pt x="4617" y="1606"/>
                      </a:cubicBezTo>
                      <a:cubicBezTo>
                        <a:pt x="4609" y="1610"/>
                        <a:pt x="4610" y="1626"/>
                        <a:pt x="4618" y="1637"/>
                      </a:cubicBezTo>
                      <a:cubicBezTo>
                        <a:pt x="4624" y="1647"/>
                        <a:pt x="4626" y="1650"/>
                        <a:pt x="4625" y="1650"/>
                      </a:cubicBezTo>
                      <a:cubicBezTo>
                        <a:pt x="4624" y="1650"/>
                        <a:pt x="4619" y="1646"/>
                        <a:pt x="4611" y="1642"/>
                      </a:cubicBezTo>
                      <a:cubicBezTo>
                        <a:pt x="4598" y="1630"/>
                        <a:pt x="4589" y="1625"/>
                        <a:pt x="4584" y="1625"/>
                      </a:cubicBezTo>
                      <a:cubicBezTo>
                        <a:pt x="4577" y="1625"/>
                        <a:pt x="4580" y="1635"/>
                        <a:pt x="4597" y="1651"/>
                      </a:cubicBezTo>
                      <a:cubicBezTo>
                        <a:pt x="4609" y="1661"/>
                        <a:pt x="4614" y="1665"/>
                        <a:pt x="4612" y="1665"/>
                      </a:cubicBezTo>
                      <a:cubicBezTo>
                        <a:pt x="4610" y="1665"/>
                        <a:pt x="4603" y="1662"/>
                        <a:pt x="4590" y="1656"/>
                      </a:cubicBezTo>
                      <a:cubicBezTo>
                        <a:pt x="4584" y="1654"/>
                        <a:pt x="4581" y="1652"/>
                        <a:pt x="4579" y="1652"/>
                      </a:cubicBezTo>
                      <a:cubicBezTo>
                        <a:pt x="4575" y="1652"/>
                        <a:pt x="4576" y="1656"/>
                        <a:pt x="4576" y="1665"/>
                      </a:cubicBezTo>
                      <a:cubicBezTo>
                        <a:pt x="4580" y="1672"/>
                        <a:pt x="4580" y="1676"/>
                        <a:pt x="4577" y="1676"/>
                      </a:cubicBezTo>
                      <a:cubicBezTo>
                        <a:pt x="4575" y="1676"/>
                        <a:pt x="4572" y="1674"/>
                        <a:pt x="4569" y="1670"/>
                      </a:cubicBezTo>
                      <a:cubicBezTo>
                        <a:pt x="4561" y="1666"/>
                        <a:pt x="4552" y="1662"/>
                        <a:pt x="4548" y="1662"/>
                      </a:cubicBezTo>
                      <a:cubicBezTo>
                        <a:pt x="4545" y="1662"/>
                        <a:pt x="4544" y="1664"/>
                        <a:pt x="4547" y="1669"/>
                      </a:cubicBezTo>
                      <a:cubicBezTo>
                        <a:pt x="4547" y="1669"/>
                        <a:pt x="4545" y="1670"/>
                        <a:pt x="4541" y="1670"/>
                      </a:cubicBezTo>
                      <a:cubicBezTo>
                        <a:pt x="4537" y="1670"/>
                        <a:pt x="4533" y="1669"/>
                        <a:pt x="4527" y="1667"/>
                      </a:cubicBezTo>
                      <a:cubicBezTo>
                        <a:pt x="4525" y="1666"/>
                        <a:pt x="4523" y="1665"/>
                        <a:pt x="4521" y="1665"/>
                      </a:cubicBezTo>
                      <a:cubicBezTo>
                        <a:pt x="4512" y="1665"/>
                        <a:pt x="4513" y="1678"/>
                        <a:pt x="4514" y="1691"/>
                      </a:cubicBezTo>
                      <a:cubicBezTo>
                        <a:pt x="4510" y="1712"/>
                        <a:pt x="4506" y="1723"/>
                        <a:pt x="4502" y="1723"/>
                      </a:cubicBezTo>
                      <a:cubicBezTo>
                        <a:pt x="4499" y="1723"/>
                        <a:pt x="4496" y="1717"/>
                        <a:pt x="4492" y="1706"/>
                      </a:cubicBezTo>
                      <a:cubicBezTo>
                        <a:pt x="4490" y="1699"/>
                        <a:pt x="4487" y="1696"/>
                        <a:pt x="4483" y="1696"/>
                      </a:cubicBezTo>
                      <a:cubicBezTo>
                        <a:pt x="4473" y="1696"/>
                        <a:pt x="4459" y="1719"/>
                        <a:pt x="4464" y="1739"/>
                      </a:cubicBezTo>
                      <a:cubicBezTo>
                        <a:pt x="4469" y="1755"/>
                        <a:pt x="4471" y="1761"/>
                        <a:pt x="4470" y="1761"/>
                      </a:cubicBezTo>
                      <a:cubicBezTo>
                        <a:pt x="4469" y="1761"/>
                        <a:pt x="4467" y="1759"/>
                        <a:pt x="4464" y="1755"/>
                      </a:cubicBezTo>
                      <a:cubicBezTo>
                        <a:pt x="4460" y="1749"/>
                        <a:pt x="4456" y="1748"/>
                        <a:pt x="4453" y="1748"/>
                      </a:cubicBezTo>
                      <a:cubicBezTo>
                        <a:pt x="4451" y="1748"/>
                        <a:pt x="4450" y="1748"/>
                        <a:pt x="4450" y="1748"/>
                      </a:cubicBezTo>
                      <a:cubicBezTo>
                        <a:pt x="4446" y="1751"/>
                        <a:pt x="4443" y="1753"/>
                        <a:pt x="4439" y="1753"/>
                      </a:cubicBezTo>
                      <a:cubicBezTo>
                        <a:pt x="4436" y="1753"/>
                        <a:pt x="4432" y="1751"/>
                        <a:pt x="4428" y="1746"/>
                      </a:cubicBezTo>
                      <a:cubicBezTo>
                        <a:pt x="4428" y="1746"/>
                        <a:pt x="4422" y="1750"/>
                        <a:pt x="4415" y="1770"/>
                      </a:cubicBezTo>
                      <a:cubicBezTo>
                        <a:pt x="4415" y="1788"/>
                        <a:pt x="4405" y="1797"/>
                        <a:pt x="4392" y="1797"/>
                      </a:cubicBezTo>
                      <a:cubicBezTo>
                        <a:pt x="4383" y="1797"/>
                        <a:pt x="4373" y="1793"/>
                        <a:pt x="4364" y="1785"/>
                      </a:cubicBezTo>
                      <a:lnTo>
                        <a:pt x="4358" y="1806"/>
                      </a:lnTo>
                      <a:cubicBezTo>
                        <a:pt x="4362" y="1824"/>
                        <a:pt x="4364" y="1837"/>
                        <a:pt x="4360" y="1837"/>
                      </a:cubicBezTo>
                      <a:cubicBezTo>
                        <a:pt x="4358" y="1837"/>
                        <a:pt x="4355" y="1833"/>
                        <a:pt x="4351" y="1826"/>
                      </a:cubicBezTo>
                      <a:lnTo>
                        <a:pt x="4343" y="1815"/>
                      </a:lnTo>
                      <a:lnTo>
                        <a:pt x="4343" y="1815"/>
                      </a:lnTo>
                      <a:cubicBezTo>
                        <a:pt x="4347" y="1830"/>
                        <a:pt x="4337" y="1839"/>
                        <a:pt x="4325" y="1839"/>
                      </a:cubicBezTo>
                      <a:cubicBezTo>
                        <a:pt x="4317" y="1839"/>
                        <a:pt x="4307" y="1834"/>
                        <a:pt x="4302" y="1825"/>
                      </a:cubicBezTo>
                      <a:cubicBezTo>
                        <a:pt x="4297" y="1818"/>
                        <a:pt x="4295" y="1815"/>
                        <a:pt x="4293" y="1815"/>
                      </a:cubicBezTo>
                      <a:cubicBezTo>
                        <a:pt x="4291" y="1815"/>
                        <a:pt x="4290" y="1816"/>
                        <a:pt x="4287" y="1818"/>
                      </a:cubicBezTo>
                      <a:lnTo>
                        <a:pt x="4294" y="1829"/>
                      </a:lnTo>
                      <a:cubicBezTo>
                        <a:pt x="4300" y="1840"/>
                        <a:pt x="4307" y="1852"/>
                        <a:pt x="4300" y="1856"/>
                      </a:cubicBezTo>
                      <a:cubicBezTo>
                        <a:pt x="4296" y="1858"/>
                        <a:pt x="4293" y="1860"/>
                        <a:pt x="4289" y="1860"/>
                      </a:cubicBezTo>
                      <a:cubicBezTo>
                        <a:pt x="4286" y="1860"/>
                        <a:pt x="4282" y="1858"/>
                        <a:pt x="4279" y="1853"/>
                      </a:cubicBezTo>
                      <a:cubicBezTo>
                        <a:pt x="4270" y="1848"/>
                        <a:pt x="4261" y="1844"/>
                        <a:pt x="4258" y="1844"/>
                      </a:cubicBezTo>
                      <a:cubicBezTo>
                        <a:pt x="4256" y="1844"/>
                        <a:pt x="4255" y="1845"/>
                        <a:pt x="4258" y="1849"/>
                      </a:cubicBezTo>
                      <a:cubicBezTo>
                        <a:pt x="4258" y="1849"/>
                        <a:pt x="4255" y="1851"/>
                        <a:pt x="4251" y="1851"/>
                      </a:cubicBezTo>
                      <a:cubicBezTo>
                        <a:pt x="4247" y="1851"/>
                        <a:pt x="4242" y="1850"/>
                        <a:pt x="4236" y="1847"/>
                      </a:cubicBezTo>
                      <a:lnTo>
                        <a:pt x="4207" y="1863"/>
                      </a:lnTo>
                      <a:cubicBezTo>
                        <a:pt x="4207" y="1873"/>
                        <a:pt x="4201" y="1880"/>
                        <a:pt x="4194" y="1880"/>
                      </a:cubicBezTo>
                      <a:cubicBezTo>
                        <a:pt x="4191" y="1880"/>
                        <a:pt x="4188" y="1879"/>
                        <a:pt x="4186" y="1875"/>
                      </a:cubicBezTo>
                      <a:cubicBezTo>
                        <a:pt x="4177" y="1881"/>
                        <a:pt x="4171" y="1890"/>
                        <a:pt x="4170" y="1899"/>
                      </a:cubicBezTo>
                      <a:cubicBezTo>
                        <a:pt x="4162" y="1904"/>
                        <a:pt x="4157" y="1907"/>
                        <a:pt x="4152" y="1907"/>
                      </a:cubicBezTo>
                      <a:cubicBezTo>
                        <a:pt x="4148" y="1907"/>
                        <a:pt x="4145" y="1905"/>
                        <a:pt x="4142" y="1900"/>
                      </a:cubicBezTo>
                      <a:cubicBezTo>
                        <a:pt x="4139" y="1895"/>
                        <a:pt x="4137" y="1892"/>
                        <a:pt x="4137" y="1892"/>
                      </a:cubicBezTo>
                      <a:cubicBezTo>
                        <a:pt x="4136" y="1892"/>
                        <a:pt x="4136" y="1896"/>
                        <a:pt x="4136" y="1904"/>
                      </a:cubicBezTo>
                      <a:cubicBezTo>
                        <a:pt x="4141" y="1916"/>
                        <a:pt x="4134" y="1920"/>
                        <a:pt x="4127" y="1925"/>
                      </a:cubicBezTo>
                      <a:lnTo>
                        <a:pt x="4112" y="1932"/>
                      </a:lnTo>
                      <a:cubicBezTo>
                        <a:pt x="4119" y="1944"/>
                        <a:pt x="4119" y="1944"/>
                        <a:pt x="4112" y="1948"/>
                      </a:cubicBezTo>
                      <a:cubicBezTo>
                        <a:pt x="4104" y="1953"/>
                        <a:pt x="4076" y="1951"/>
                        <a:pt x="4068" y="1956"/>
                      </a:cubicBezTo>
                      <a:cubicBezTo>
                        <a:pt x="4046" y="1967"/>
                        <a:pt x="4046" y="1967"/>
                        <a:pt x="4059" y="1975"/>
                      </a:cubicBezTo>
                      <a:cubicBezTo>
                        <a:pt x="4060" y="1974"/>
                        <a:pt x="4062" y="1974"/>
                        <a:pt x="4063" y="1974"/>
                      </a:cubicBezTo>
                      <a:cubicBezTo>
                        <a:pt x="4067" y="1974"/>
                        <a:pt x="4070" y="1979"/>
                        <a:pt x="4061" y="1979"/>
                      </a:cubicBezTo>
                      <a:cubicBezTo>
                        <a:pt x="4059" y="1979"/>
                        <a:pt x="4056" y="1979"/>
                        <a:pt x="4053" y="1978"/>
                      </a:cubicBezTo>
                      <a:cubicBezTo>
                        <a:pt x="4045" y="1983"/>
                        <a:pt x="4017" y="1983"/>
                        <a:pt x="3994" y="1994"/>
                      </a:cubicBezTo>
                      <a:cubicBezTo>
                        <a:pt x="3965" y="2010"/>
                        <a:pt x="3965" y="2010"/>
                        <a:pt x="3971" y="2021"/>
                      </a:cubicBezTo>
                      <a:cubicBezTo>
                        <a:pt x="3981" y="2031"/>
                        <a:pt x="3984" y="2038"/>
                        <a:pt x="3981" y="2038"/>
                      </a:cubicBezTo>
                      <a:cubicBezTo>
                        <a:pt x="3978" y="2038"/>
                        <a:pt x="3972" y="2033"/>
                        <a:pt x="3963" y="2024"/>
                      </a:cubicBezTo>
                      <a:cubicBezTo>
                        <a:pt x="3950" y="2017"/>
                        <a:pt x="3942" y="2014"/>
                        <a:pt x="3938" y="2014"/>
                      </a:cubicBezTo>
                      <a:cubicBezTo>
                        <a:pt x="3932" y="2014"/>
                        <a:pt x="3932" y="2018"/>
                        <a:pt x="3935" y="2024"/>
                      </a:cubicBezTo>
                      <a:cubicBezTo>
                        <a:pt x="3934" y="2040"/>
                        <a:pt x="3934" y="2040"/>
                        <a:pt x="3926" y="2045"/>
                      </a:cubicBezTo>
                      <a:cubicBezTo>
                        <a:pt x="3924" y="2040"/>
                        <a:pt x="3921" y="2038"/>
                        <a:pt x="3919" y="2038"/>
                      </a:cubicBezTo>
                      <a:cubicBezTo>
                        <a:pt x="3915" y="2038"/>
                        <a:pt x="3910" y="2044"/>
                        <a:pt x="3903" y="2055"/>
                      </a:cubicBezTo>
                      <a:cubicBezTo>
                        <a:pt x="3901" y="2056"/>
                        <a:pt x="3899" y="2057"/>
                        <a:pt x="3898" y="2057"/>
                      </a:cubicBezTo>
                      <a:cubicBezTo>
                        <a:pt x="3896" y="2057"/>
                        <a:pt x="3894" y="2054"/>
                        <a:pt x="3890" y="2047"/>
                      </a:cubicBezTo>
                      <a:lnTo>
                        <a:pt x="3875" y="2054"/>
                      </a:lnTo>
                      <a:cubicBezTo>
                        <a:pt x="3873" y="2078"/>
                        <a:pt x="3841" y="2089"/>
                        <a:pt x="3821" y="2089"/>
                      </a:cubicBezTo>
                      <a:cubicBezTo>
                        <a:pt x="3815" y="2089"/>
                        <a:pt x="3810" y="2088"/>
                        <a:pt x="3807" y="2086"/>
                      </a:cubicBezTo>
                      <a:cubicBezTo>
                        <a:pt x="3807" y="2086"/>
                        <a:pt x="3800" y="2089"/>
                        <a:pt x="3798" y="2105"/>
                      </a:cubicBezTo>
                      <a:cubicBezTo>
                        <a:pt x="3800" y="2120"/>
                        <a:pt x="3798" y="2128"/>
                        <a:pt x="3795" y="2128"/>
                      </a:cubicBezTo>
                      <a:cubicBezTo>
                        <a:pt x="3792" y="2128"/>
                        <a:pt x="3787" y="2122"/>
                        <a:pt x="3782" y="2112"/>
                      </a:cubicBezTo>
                      <a:cubicBezTo>
                        <a:pt x="3777" y="2100"/>
                        <a:pt x="3774" y="2095"/>
                        <a:pt x="3773" y="2095"/>
                      </a:cubicBezTo>
                      <a:lnTo>
                        <a:pt x="3773" y="2095"/>
                      </a:lnTo>
                      <a:cubicBezTo>
                        <a:pt x="3772" y="2095"/>
                        <a:pt x="3773" y="2101"/>
                        <a:pt x="3775" y="2115"/>
                      </a:cubicBezTo>
                      <a:cubicBezTo>
                        <a:pt x="3774" y="2125"/>
                        <a:pt x="3759" y="2136"/>
                        <a:pt x="3747" y="2136"/>
                      </a:cubicBezTo>
                      <a:cubicBezTo>
                        <a:pt x="3739" y="2136"/>
                        <a:pt x="3733" y="2132"/>
                        <a:pt x="3732" y="2121"/>
                      </a:cubicBezTo>
                      <a:lnTo>
                        <a:pt x="3720" y="2097"/>
                      </a:lnTo>
                      <a:cubicBezTo>
                        <a:pt x="3718" y="2113"/>
                        <a:pt x="3711" y="2116"/>
                        <a:pt x="3711" y="2116"/>
                      </a:cubicBezTo>
                      <a:cubicBezTo>
                        <a:pt x="3717" y="2129"/>
                        <a:pt x="3709" y="2132"/>
                        <a:pt x="3686" y="2142"/>
                      </a:cubicBezTo>
                      <a:cubicBezTo>
                        <a:pt x="3671" y="2148"/>
                        <a:pt x="3645" y="2174"/>
                        <a:pt x="3630" y="2179"/>
                      </a:cubicBezTo>
                      <a:cubicBezTo>
                        <a:pt x="3619" y="2184"/>
                        <a:pt x="3604" y="2191"/>
                        <a:pt x="3592" y="2191"/>
                      </a:cubicBezTo>
                      <a:cubicBezTo>
                        <a:pt x="3587" y="2191"/>
                        <a:pt x="3583" y="2190"/>
                        <a:pt x="3579" y="2187"/>
                      </a:cubicBezTo>
                      <a:cubicBezTo>
                        <a:pt x="3567" y="2191"/>
                        <a:pt x="3558" y="2200"/>
                        <a:pt x="3553" y="2212"/>
                      </a:cubicBezTo>
                      <a:cubicBezTo>
                        <a:pt x="3552" y="2222"/>
                        <a:pt x="3545" y="2228"/>
                        <a:pt x="3539" y="2228"/>
                      </a:cubicBezTo>
                      <a:cubicBezTo>
                        <a:pt x="3535" y="2228"/>
                        <a:pt x="3532" y="2226"/>
                        <a:pt x="3530" y="2222"/>
                      </a:cubicBezTo>
                      <a:lnTo>
                        <a:pt x="3523" y="2225"/>
                      </a:lnTo>
                      <a:cubicBezTo>
                        <a:pt x="3512" y="2244"/>
                        <a:pt x="3504" y="2246"/>
                        <a:pt x="3504" y="2246"/>
                      </a:cubicBezTo>
                      <a:cubicBezTo>
                        <a:pt x="3501" y="2239"/>
                        <a:pt x="3495" y="2232"/>
                        <a:pt x="3490" y="2232"/>
                      </a:cubicBezTo>
                      <a:cubicBezTo>
                        <a:pt x="3487" y="2232"/>
                        <a:pt x="3485" y="2235"/>
                        <a:pt x="3484" y="2241"/>
                      </a:cubicBezTo>
                      <a:cubicBezTo>
                        <a:pt x="3488" y="2253"/>
                        <a:pt x="3480" y="2255"/>
                        <a:pt x="3465" y="2261"/>
                      </a:cubicBezTo>
                      <a:cubicBezTo>
                        <a:pt x="3464" y="2261"/>
                        <a:pt x="3464" y="2261"/>
                        <a:pt x="3463" y="2261"/>
                      </a:cubicBezTo>
                      <a:cubicBezTo>
                        <a:pt x="3448" y="2261"/>
                        <a:pt x="3382" y="2282"/>
                        <a:pt x="3319" y="2306"/>
                      </a:cubicBezTo>
                      <a:cubicBezTo>
                        <a:pt x="3252" y="2329"/>
                        <a:pt x="3188" y="2353"/>
                        <a:pt x="3190" y="2360"/>
                      </a:cubicBezTo>
                      <a:lnTo>
                        <a:pt x="3166" y="2368"/>
                      </a:lnTo>
                      <a:lnTo>
                        <a:pt x="3142" y="2375"/>
                      </a:lnTo>
                      <a:cubicBezTo>
                        <a:pt x="3139" y="2368"/>
                        <a:pt x="3135" y="2365"/>
                        <a:pt x="3129" y="2365"/>
                      </a:cubicBezTo>
                      <a:cubicBezTo>
                        <a:pt x="3115" y="2365"/>
                        <a:pt x="3093" y="2382"/>
                        <a:pt x="3079" y="2396"/>
                      </a:cubicBezTo>
                      <a:cubicBezTo>
                        <a:pt x="3077" y="2406"/>
                        <a:pt x="3069" y="2415"/>
                        <a:pt x="3059" y="2416"/>
                      </a:cubicBezTo>
                      <a:cubicBezTo>
                        <a:pt x="3055" y="2404"/>
                        <a:pt x="3048" y="2399"/>
                        <a:pt x="3040" y="2399"/>
                      </a:cubicBezTo>
                      <a:cubicBezTo>
                        <a:pt x="3031" y="2399"/>
                        <a:pt x="3020" y="2406"/>
                        <a:pt x="3014" y="2415"/>
                      </a:cubicBezTo>
                      <a:cubicBezTo>
                        <a:pt x="3014" y="2430"/>
                        <a:pt x="3012" y="2437"/>
                        <a:pt x="3008" y="2437"/>
                      </a:cubicBezTo>
                      <a:cubicBezTo>
                        <a:pt x="3005" y="2437"/>
                        <a:pt x="3002" y="2431"/>
                        <a:pt x="2998" y="2419"/>
                      </a:cubicBezTo>
                      <a:cubicBezTo>
                        <a:pt x="2995" y="2409"/>
                        <a:pt x="2991" y="2404"/>
                        <a:pt x="2986" y="2404"/>
                      </a:cubicBezTo>
                      <a:cubicBezTo>
                        <a:pt x="2979" y="2404"/>
                        <a:pt x="2973" y="2416"/>
                        <a:pt x="2970" y="2442"/>
                      </a:cubicBezTo>
                      <a:cubicBezTo>
                        <a:pt x="2968" y="2450"/>
                        <a:pt x="2966" y="2453"/>
                        <a:pt x="2964" y="2453"/>
                      </a:cubicBezTo>
                      <a:cubicBezTo>
                        <a:pt x="2962" y="2453"/>
                        <a:pt x="2959" y="2451"/>
                        <a:pt x="2953" y="2446"/>
                      </a:cubicBezTo>
                      <a:cubicBezTo>
                        <a:pt x="2945" y="2433"/>
                        <a:pt x="2939" y="2428"/>
                        <a:pt x="2936" y="2428"/>
                      </a:cubicBezTo>
                      <a:cubicBezTo>
                        <a:pt x="2933" y="2428"/>
                        <a:pt x="2932" y="2432"/>
                        <a:pt x="2934" y="2438"/>
                      </a:cubicBezTo>
                      <a:cubicBezTo>
                        <a:pt x="2933" y="2453"/>
                        <a:pt x="2931" y="2460"/>
                        <a:pt x="2926" y="2460"/>
                      </a:cubicBezTo>
                      <a:cubicBezTo>
                        <a:pt x="2922" y="2460"/>
                        <a:pt x="2917" y="2455"/>
                        <a:pt x="2909" y="2445"/>
                      </a:cubicBezTo>
                      <a:cubicBezTo>
                        <a:pt x="2899" y="2435"/>
                        <a:pt x="2893" y="2430"/>
                        <a:pt x="2890" y="2430"/>
                      </a:cubicBezTo>
                      <a:cubicBezTo>
                        <a:pt x="2887" y="2430"/>
                        <a:pt x="2886" y="2437"/>
                        <a:pt x="2886" y="2452"/>
                      </a:cubicBezTo>
                      <a:cubicBezTo>
                        <a:pt x="2886" y="2468"/>
                        <a:pt x="2872" y="2478"/>
                        <a:pt x="2859" y="2478"/>
                      </a:cubicBezTo>
                      <a:cubicBezTo>
                        <a:pt x="2850" y="2478"/>
                        <a:pt x="2841" y="2474"/>
                        <a:pt x="2836" y="2464"/>
                      </a:cubicBezTo>
                      <a:cubicBezTo>
                        <a:pt x="2836" y="2464"/>
                        <a:pt x="2835" y="2464"/>
                        <a:pt x="2834" y="2464"/>
                      </a:cubicBezTo>
                      <a:cubicBezTo>
                        <a:pt x="2830" y="2464"/>
                        <a:pt x="2825" y="2462"/>
                        <a:pt x="2822" y="2462"/>
                      </a:cubicBezTo>
                      <a:cubicBezTo>
                        <a:pt x="2820" y="2462"/>
                        <a:pt x="2819" y="2463"/>
                        <a:pt x="2821" y="2469"/>
                      </a:cubicBezTo>
                      <a:lnTo>
                        <a:pt x="2810" y="2457"/>
                      </a:lnTo>
                      <a:lnTo>
                        <a:pt x="2793" y="2461"/>
                      </a:lnTo>
                      <a:lnTo>
                        <a:pt x="2796" y="2474"/>
                      </a:lnTo>
                      <a:cubicBezTo>
                        <a:pt x="2757" y="2476"/>
                        <a:pt x="2719" y="2481"/>
                        <a:pt x="2679" y="2489"/>
                      </a:cubicBezTo>
                      <a:cubicBezTo>
                        <a:pt x="2591" y="2509"/>
                        <a:pt x="2574" y="2511"/>
                        <a:pt x="2585" y="2524"/>
                      </a:cubicBezTo>
                      <a:cubicBezTo>
                        <a:pt x="2592" y="2536"/>
                        <a:pt x="2591" y="2543"/>
                        <a:pt x="2586" y="2543"/>
                      </a:cubicBezTo>
                      <a:cubicBezTo>
                        <a:pt x="2582" y="2543"/>
                        <a:pt x="2575" y="2538"/>
                        <a:pt x="2568" y="2527"/>
                      </a:cubicBezTo>
                      <a:cubicBezTo>
                        <a:pt x="2568" y="2527"/>
                        <a:pt x="2567" y="2527"/>
                        <a:pt x="2567" y="2527"/>
                      </a:cubicBezTo>
                      <a:cubicBezTo>
                        <a:pt x="2560" y="2527"/>
                        <a:pt x="2546" y="2522"/>
                        <a:pt x="2533" y="2522"/>
                      </a:cubicBezTo>
                      <a:cubicBezTo>
                        <a:pt x="2530" y="2522"/>
                        <a:pt x="2527" y="2522"/>
                        <a:pt x="2525" y="2522"/>
                      </a:cubicBezTo>
                      <a:cubicBezTo>
                        <a:pt x="2518" y="2524"/>
                        <a:pt x="2510" y="2525"/>
                        <a:pt x="2504" y="2525"/>
                      </a:cubicBezTo>
                      <a:cubicBezTo>
                        <a:pt x="2497" y="2525"/>
                        <a:pt x="2491" y="2523"/>
                        <a:pt x="2490" y="2516"/>
                      </a:cubicBezTo>
                      <a:lnTo>
                        <a:pt x="2481" y="2517"/>
                      </a:lnTo>
                      <a:cubicBezTo>
                        <a:pt x="2473" y="2540"/>
                        <a:pt x="2443" y="2550"/>
                        <a:pt x="2417" y="2550"/>
                      </a:cubicBezTo>
                      <a:cubicBezTo>
                        <a:pt x="2408" y="2550"/>
                        <a:pt x="2400" y="2549"/>
                        <a:pt x="2393" y="2547"/>
                      </a:cubicBezTo>
                      <a:cubicBezTo>
                        <a:pt x="2379" y="2547"/>
                        <a:pt x="2364" y="2555"/>
                        <a:pt x="2355" y="2566"/>
                      </a:cubicBezTo>
                      <a:cubicBezTo>
                        <a:pt x="2347" y="2575"/>
                        <a:pt x="2344" y="2579"/>
                        <a:pt x="2341" y="2579"/>
                      </a:cubicBezTo>
                      <a:cubicBezTo>
                        <a:pt x="2338" y="2579"/>
                        <a:pt x="2335" y="2576"/>
                        <a:pt x="2331" y="2571"/>
                      </a:cubicBezTo>
                      <a:cubicBezTo>
                        <a:pt x="2330" y="2565"/>
                        <a:pt x="2317" y="2560"/>
                        <a:pt x="2305" y="2560"/>
                      </a:cubicBezTo>
                      <a:cubicBezTo>
                        <a:pt x="2292" y="2560"/>
                        <a:pt x="2279" y="2566"/>
                        <a:pt x="2281" y="2580"/>
                      </a:cubicBezTo>
                      <a:lnTo>
                        <a:pt x="2271" y="2567"/>
                      </a:lnTo>
                      <a:cubicBezTo>
                        <a:pt x="2268" y="2564"/>
                        <a:pt x="2266" y="2563"/>
                        <a:pt x="2264" y="2563"/>
                      </a:cubicBezTo>
                      <a:cubicBezTo>
                        <a:pt x="2258" y="2563"/>
                        <a:pt x="2255" y="2574"/>
                        <a:pt x="2257" y="2583"/>
                      </a:cubicBezTo>
                      <a:cubicBezTo>
                        <a:pt x="2259" y="2596"/>
                        <a:pt x="2258" y="2602"/>
                        <a:pt x="2255" y="2602"/>
                      </a:cubicBezTo>
                      <a:cubicBezTo>
                        <a:pt x="2251" y="2602"/>
                        <a:pt x="2245" y="2593"/>
                        <a:pt x="2237" y="2573"/>
                      </a:cubicBezTo>
                      <a:cubicBezTo>
                        <a:pt x="2236" y="2558"/>
                        <a:pt x="2232" y="2552"/>
                        <a:pt x="2229" y="2552"/>
                      </a:cubicBezTo>
                      <a:cubicBezTo>
                        <a:pt x="2228" y="2552"/>
                        <a:pt x="2226" y="2556"/>
                        <a:pt x="2227" y="2562"/>
                      </a:cubicBezTo>
                      <a:cubicBezTo>
                        <a:pt x="2223" y="2572"/>
                        <a:pt x="2219" y="2582"/>
                        <a:pt x="2212" y="2582"/>
                      </a:cubicBezTo>
                      <a:cubicBezTo>
                        <a:pt x="2210" y="2582"/>
                        <a:pt x="2208" y="2581"/>
                        <a:pt x="2205" y="2577"/>
                      </a:cubicBezTo>
                      <a:cubicBezTo>
                        <a:pt x="2197" y="2579"/>
                        <a:pt x="2188" y="2580"/>
                        <a:pt x="2193" y="2605"/>
                      </a:cubicBezTo>
                      <a:cubicBezTo>
                        <a:pt x="2194" y="2619"/>
                        <a:pt x="2186" y="2620"/>
                        <a:pt x="2178" y="2621"/>
                      </a:cubicBezTo>
                      <a:cubicBezTo>
                        <a:pt x="2175" y="2612"/>
                        <a:pt x="2177" y="2602"/>
                        <a:pt x="2182" y="2594"/>
                      </a:cubicBezTo>
                      <a:lnTo>
                        <a:pt x="2182" y="2594"/>
                      </a:lnTo>
                      <a:lnTo>
                        <a:pt x="2166" y="2595"/>
                      </a:lnTo>
                      <a:cubicBezTo>
                        <a:pt x="2152" y="2595"/>
                        <a:pt x="2141" y="2585"/>
                        <a:pt x="2137" y="2573"/>
                      </a:cubicBezTo>
                      <a:cubicBezTo>
                        <a:pt x="2133" y="2568"/>
                        <a:pt x="2129" y="2565"/>
                        <a:pt x="2127" y="2565"/>
                      </a:cubicBezTo>
                      <a:cubicBezTo>
                        <a:pt x="2123" y="2565"/>
                        <a:pt x="2123" y="2572"/>
                        <a:pt x="2131" y="2587"/>
                      </a:cubicBezTo>
                      <a:cubicBezTo>
                        <a:pt x="2134" y="2613"/>
                        <a:pt x="2134" y="2613"/>
                        <a:pt x="2117" y="2616"/>
                      </a:cubicBezTo>
                      <a:cubicBezTo>
                        <a:pt x="2115" y="2616"/>
                        <a:pt x="2113" y="2616"/>
                        <a:pt x="2111" y="2616"/>
                      </a:cubicBezTo>
                      <a:cubicBezTo>
                        <a:pt x="2105" y="2616"/>
                        <a:pt x="2100" y="2614"/>
                        <a:pt x="2099" y="2604"/>
                      </a:cubicBezTo>
                      <a:cubicBezTo>
                        <a:pt x="2098" y="2595"/>
                        <a:pt x="2097" y="2592"/>
                        <a:pt x="2091" y="2592"/>
                      </a:cubicBezTo>
                      <a:cubicBezTo>
                        <a:pt x="2089" y="2592"/>
                        <a:pt x="2085" y="2592"/>
                        <a:pt x="2080" y="2593"/>
                      </a:cubicBezTo>
                      <a:cubicBezTo>
                        <a:pt x="2056" y="2596"/>
                        <a:pt x="2037" y="2639"/>
                        <a:pt x="2031" y="2666"/>
                      </a:cubicBezTo>
                      <a:cubicBezTo>
                        <a:pt x="2033" y="2680"/>
                        <a:pt x="2034" y="2686"/>
                        <a:pt x="2032" y="2686"/>
                      </a:cubicBezTo>
                      <a:cubicBezTo>
                        <a:pt x="2031" y="2686"/>
                        <a:pt x="2028" y="2680"/>
                        <a:pt x="2022" y="2667"/>
                      </a:cubicBezTo>
                      <a:cubicBezTo>
                        <a:pt x="2021" y="2657"/>
                        <a:pt x="2015" y="2656"/>
                        <a:pt x="2008" y="2656"/>
                      </a:cubicBezTo>
                      <a:cubicBezTo>
                        <a:pt x="2007" y="2656"/>
                        <a:pt x="2006" y="2656"/>
                        <a:pt x="2004" y="2656"/>
                      </a:cubicBezTo>
                      <a:cubicBezTo>
                        <a:pt x="2003" y="2642"/>
                        <a:pt x="2011" y="2642"/>
                        <a:pt x="2020" y="2641"/>
                      </a:cubicBezTo>
                      <a:lnTo>
                        <a:pt x="2018" y="2628"/>
                      </a:lnTo>
                      <a:cubicBezTo>
                        <a:pt x="2012" y="2616"/>
                        <a:pt x="2007" y="2610"/>
                        <a:pt x="2003" y="2610"/>
                      </a:cubicBezTo>
                      <a:cubicBezTo>
                        <a:pt x="1999" y="2610"/>
                        <a:pt x="1996" y="2616"/>
                        <a:pt x="1993" y="2630"/>
                      </a:cubicBezTo>
                      <a:cubicBezTo>
                        <a:pt x="1989" y="2638"/>
                        <a:pt x="1988" y="2641"/>
                        <a:pt x="1986" y="2641"/>
                      </a:cubicBezTo>
                      <a:cubicBezTo>
                        <a:pt x="1983" y="2641"/>
                        <a:pt x="1981" y="2638"/>
                        <a:pt x="1976" y="2632"/>
                      </a:cubicBezTo>
                      <a:cubicBezTo>
                        <a:pt x="1970" y="2624"/>
                        <a:pt x="1963" y="2615"/>
                        <a:pt x="1960" y="2615"/>
                      </a:cubicBezTo>
                      <a:cubicBezTo>
                        <a:pt x="1958" y="2615"/>
                        <a:pt x="1958" y="2616"/>
                        <a:pt x="1958" y="2620"/>
                      </a:cubicBezTo>
                      <a:cubicBezTo>
                        <a:pt x="1957" y="2620"/>
                        <a:pt x="1956" y="2620"/>
                        <a:pt x="1955" y="2620"/>
                      </a:cubicBezTo>
                      <a:cubicBezTo>
                        <a:pt x="1946" y="2620"/>
                        <a:pt x="1938" y="2616"/>
                        <a:pt x="1932" y="2610"/>
                      </a:cubicBezTo>
                      <a:cubicBezTo>
                        <a:pt x="1916" y="2611"/>
                        <a:pt x="1908" y="2612"/>
                        <a:pt x="1909" y="2625"/>
                      </a:cubicBezTo>
                      <a:cubicBezTo>
                        <a:pt x="1910" y="2638"/>
                        <a:pt x="1901" y="2639"/>
                        <a:pt x="1893" y="2639"/>
                      </a:cubicBezTo>
                      <a:cubicBezTo>
                        <a:pt x="1884" y="2640"/>
                        <a:pt x="1876" y="2641"/>
                        <a:pt x="1877" y="2654"/>
                      </a:cubicBezTo>
                      <a:cubicBezTo>
                        <a:pt x="1880" y="2668"/>
                        <a:pt x="1870" y="2682"/>
                        <a:pt x="1855" y="2683"/>
                      </a:cubicBezTo>
                      <a:cubicBezTo>
                        <a:pt x="1848" y="2689"/>
                        <a:pt x="1844" y="2693"/>
                        <a:pt x="1841" y="2693"/>
                      </a:cubicBezTo>
                      <a:cubicBezTo>
                        <a:pt x="1837" y="2693"/>
                        <a:pt x="1835" y="2686"/>
                        <a:pt x="1829" y="2672"/>
                      </a:cubicBezTo>
                      <a:cubicBezTo>
                        <a:pt x="1828" y="2662"/>
                        <a:pt x="1823" y="2660"/>
                        <a:pt x="1818" y="2660"/>
                      </a:cubicBezTo>
                      <a:cubicBezTo>
                        <a:pt x="1816" y="2660"/>
                        <a:pt x="1813" y="2660"/>
                        <a:pt x="1811" y="2660"/>
                      </a:cubicBezTo>
                      <a:cubicBezTo>
                        <a:pt x="1811" y="2660"/>
                        <a:pt x="1802" y="2660"/>
                        <a:pt x="1793" y="2648"/>
                      </a:cubicBezTo>
                      <a:cubicBezTo>
                        <a:pt x="1791" y="2645"/>
                        <a:pt x="1789" y="2643"/>
                        <a:pt x="1788" y="2643"/>
                      </a:cubicBezTo>
                      <a:cubicBezTo>
                        <a:pt x="1784" y="2643"/>
                        <a:pt x="1785" y="2653"/>
                        <a:pt x="1785" y="2663"/>
                      </a:cubicBezTo>
                      <a:lnTo>
                        <a:pt x="1788" y="2688"/>
                      </a:lnTo>
                      <a:cubicBezTo>
                        <a:pt x="1780" y="2688"/>
                        <a:pt x="1769" y="2663"/>
                        <a:pt x="1769" y="2650"/>
                      </a:cubicBezTo>
                      <a:cubicBezTo>
                        <a:pt x="1763" y="2637"/>
                        <a:pt x="1760" y="2630"/>
                        <a:pt x="1759" y="2630"/>
                      </a:cubicBezTo>
                      <a:lnTo>
                        <a:pt x="1759" y="2630"/>
                      </a:lnTo>
                      <a:cubicBezTo>
                        <a:pt x="1758" y="2630"/>
                        <a:pt x="1758" y="2637"/>
                        <a:pt x="1760" y="2650"/>
                      </a:cubicBezTo>
                      <a:cubicBezTo>
                        <a:pt x="1760" y="2660"/>
                        <a:pt x="1757" y="2670"/>
                        <a:pt x="1748" y="2670"/>
                      </a:cubicBezTo>
                      <a:cubicBezTo>
                        <a:pt x="1744" y="2670"/>
                        <a:pt x="1740" y="2668"/>
                        <a:pt x="1735" y="2665"/>
                      </a:cubicBezTo>
                      <a:cubicBezTo>
                        <a:pt x="1731" y="2665"/>
                        <a:pt x="1728" y="2665"/>
                        <a:pt x="1724" y="2665"/>
                      </a:cubicBezTo>
                      <a:cubicBezTo>
                        <a:pt x="1712" y="2665"/>
                        <a:pt x="1702" y="2663"/>
                        <a:pt x="1701" y="2654"/>
                      </a:cubicBezTo>
                      <a:cubicBezTo>
                        <a:pt x="1698" y="2649"/>
                        <a:pt x="1695" y="2648"/>
                        <a:pt x="1693" y="2648"/>
                      </a:cubicBezTo>
                      <a:cubicBezTo>
                        <a:pt x="1688" y="2648"/>
                        <a:pt x="1684" y="2654"/>
                        <a:pt x="1684" y="2654"/>
                      </a:cubicBezTo>
                      <a:cubicBezTo>
                        <a:pt x="1680" y="2661"/>
                        <a:pt x="1676" y="2665"/>
                        <a:pt x="1670" y="2665"/>
                      </a:cubicBezTo>
                      <a:cubicBezTo>
                        <a:pt x="1664" y="2665"/>
                        <a:pt x="1655" y="2662"/>
                        <a:pt x="1643" y="2656"/>
                      </a:cubicBezTo>
                      <a:cubicBezTo>
                        <a:pt x="1622" y="2644"/>
                        <a:pt x="1611" y="2639"/>
                        <a:pt x="1606" y="2639"/>
                      </a:cubicBezTo>
                      <a:cubicBezTo>
                        <a:pt x="1600" y="2639"/>
                        <a:pt x="1601" y="2645"/>
                        <a:pt x="1601" y="2658"/>
                      </a:cubicBezTo>
                      <a:cubicBezTo>
                        <a:pt x="1601" y="2666"/>
                        <a:pt x="1602" y="2674"/>
                        <a:pt x="1600" y="2674"/>
                      </a:cubicBezTo>
                      <a:cubicBezTo>
                        <a:pt x="1599" y="2674"/>
                        <a:pt x="1597" y="2670"/>
                        <a:pt x="1592" y="2659"/>
                      </a:cubicBezTo>
                      <a:cubicBezTo>
                        <a:pt x="1590" y="2655"/>
                        <a:pt x="1587" y="2654"/>
                        <a:pt x="1585" y="2654"/>
                      </a:cubicBezTo>
                      <a:cubicBezTo>
                        <a:pt x="1578" y="2654"/>
                        <a:pt x="1571" y="2664"/>
                        <a:pt x="1560" y="2674"/>
                      </a:cubicBezTo>
                      <a:cubicBezTo>
                        <a:pt x="1552" y="2686"/>
                        <a:pt x="1553" y="2713"/>
                        <a:pt x="1553" y="2727"/>
                      </a:cubicBezTo>
                      <a:cubicBezTo>
                        <a:pt x="1554" y="2742"/>
                        <a:pt x="1554" y="2748"/>
                        <a:pt x="1551" y="2748"/>
                      </a:cubicBezTo>
                      <a:cubicBezTo>
                        <a:pt x="1548" y="2748"/>
                        <a:pt x="1544" y="2745"/>
                        <a:pt x="1536" y="2740"/>
                      </a:cubicBezTo>
                      <a:cubicBezTo>
                        <a:pt x="1529" y="2740"/>
                        <a:pt x="1520" y="2727"/>
                        <a:pt x="1520" y="2713"/>
                      </a:cubicBezTo>
                      <a:cubicBezTo>
                        <a:pt x="1518" y="2701"/>
                        <a:pt x="1527" y="2700"/>
                        <a:pt x="1527" y="2700"/>
                      </a:cubicBezTo>
                      <a:lnTo>
                        <a:pt x="1535" y="2700"/>
                      </a:lnTo>
                      <a:cubicBezTo>
                        <a:pt x="1535" y="2687"/>
                        <a:pt x="1534" y="2674"/>
                        <a:pt x="1517" y="2674"/>
                      </a:cubicBezTo>
                      <a:cubicBezTo>
                        <a:pt x="1513" y="2667"/>
                        <a:pt x="1509" y="2664"/>
                        <a:pt x="1506" y="2664"/>
                      </a:cubicBezTo>
                      <a:cubicBezTo>
                        <a:pt x="1503" y="2664"/>
                        <a:pt x="1501" y="2667"/>
                        <a:pt x="1502" y="2674"/>
                      </a:cubicBezTo>
                      <a:cubicBezTo>
                        <a:pt x="1494" y="2662"/>
                        <a:pt x="1480" y="2661"/>
                        <a:pt x="1466" y="2661"/>
                      </a:cubicBezTo>
                      <a:cubicBezTo>
                        <a:pt x="1464" y="2661"/>
                        <a:pt x="1461" y="2662"/>
                        <a:pt x="1459" y="2662"/>
                      </a:cubicBezTo>
                      <a:cubicBezTo>
                        <a:pt x="1442" y="2662"/>
                        <a:pt x="1417" y="2662"/>
                        <a:pt x="1408" y="2649"/>
                      </a:cubicBezTo>
                      <a:cubicBezTo>
                        <a:pt x="1392" y="2649"/>
                        <a:pt x="1384" y="2649"/>
                        <a:pt x="1384" y="2663"/>
                      </a:cubicBezTo>
                      <a:cubicBezTo>
                        <a:pt x="1384" y="2678"/>
                        <a:pt x="1381" y="2684"/>
                        <a:pt x="1379" y="2684"/>
                      </a:cubicBezTo>
                      <a:cubicBezTo>
                        <a:pt x="1377" y="2684"/>
                        <a:pt x="1376" y="2681"/>
                        <a:pt x="1376" y="2676"/>
                      </a:cubicBezTo>
                      <a:cubicBezTo>
                        <a:pt x="1370" y="2660"/>
                        <a:pt x="1324" y="2647"/>
                        <a:pt x="1289" y="2647"/>
                      </a:cubicBezTo>
                      <a:cubicBezTo>
                        <a:pt x="1269" y="2647"/>
                        <a:pt x="1254" y="2651"/>
                        <a:pt x="1250" y="2660"/>
                      </a:cubicBezTo>
                      <a:lnTo>
                        <a:pt x="1233" y="2660"/>
                      </a:lnTo>
                      <a:cubicBezTo>
                        <a:pt x="1225" y="2653"/>
                        <a:pt x="1207" y="2649"/>
                        <a:pt x="1190" y="2649"/>
                      </a:cubicBezTo>
                      <a:cubicBezTo>
                        <a:pt x="1176" y="2649"/>
                        <a:pt x="1163" y="2652"/>
                        <a:pt x="1158" y="2658"/>
                      </a:cubicBezTo>
                      <a:lnTo>
                        <a:pt x="1134" y="2657"/>
                      </a:lnTo>
                      <a:cubicBezTo>
                        <a:pt x="1125" y="2650"/>
                        <a:pt x="1119" y="2646"/>
                        <a:pt x="1113" y="2646"/>
                      </a:cubicBezTo>
                      <a:cubicBezTo>
                        <a:pt x="1108" y="2646"/>
                        <a:pt x="1104" y="2649"/>
                        <a:pt x="1100" y="2656"/>
                      </a:cubicBezTo>
                      <a:cubicBezTo>
                        <a:pt x="1094" y="2665"/>
                        <a:pt x="1092" y="2674"/>
                        <a:pt x="1091" y="2674"/>
                      </a:cubicBezTo>
                      <a:cubicBezTo>
                        <a:pt x="1091" y="2674"/>
                        <a:pt x="1091" y="2672"/>
                        <a:pt x="1091" y="2668"/>
                      </a:cubicBezTo>
                      <a:cubicBezTo>
                        <a:pt x="1092" y="2655"/>
                        <a:pt x="1075" y="2654"/>
                        <a:pt x="1042" y="2651"/>
                      </a:cubicBezTo>
                      <a:cubicBezTo>
                        <a:pt x="1034" y="2651"/>
                        <a:pt x="1028" y="2651"/>
                        <a:pt x="1024" y="2651"/>
                      </a:cubicBezTo>
                      <a:cubicBezTo>
                        <a:pt x="1008" y="2651"/>
                        <a:pt x="1010" y="2653"/>
                        <a:pt x="1016" y="2664"/>
                      </a:cubicBezTo>
                      <a:cubicBezTo>
                        <a:pt x="1007" y="2667"/>
                        <a:pt x="1001" y="2668"/>
                        <a:pt x="996" y="2668"/>
                      </a:cubicBezTo>
                      <a:cubicBezTo>
                        <a:pt x="982" y="2668"/>
                        <a:pt x="982" y="2658"/>
                        <a:pt x="983" y="2648"/>
                      </a:cubicBezTo>
                      <a:cubicBezTo>
                        <a:pt x="988" y="2636"/>
                        <a:pt x="987" y="2630"/>
                        <a:pt x="983" y="2630"/>
                      </a:cubicBezTo>
                      <a:cubicBezTo>
                        <a:pt x="979" y="2630"/>
                        <a:pt x="971" y="2639"/>
                        <a:pt x="965" y="2660"/>
                      </a:cubicBezTo>
                      <a:cubicBezTo>
                        <a:pt x="960" y="2675"/>
                        <a:pt x="953" y="2681"/>
                        <a:pt x="947" y="2681"/>
                      </a:cubicBezTo>
                      <a:cubicBezTo>
                        <a:pt x="943" y="2681"/>
                        <a:pt x="940" y="2677"/>
                        <a:pt x="940" y="2672"/>
                      </a:cubicBezTo>
                      <a:cubicBezTo>
                        <a:pt x="941" y="2659"/>
                        <a:pt x="950" y="2659"/>
                        <a:pt x="958" y="2659"/>
                      </a:cubicBezTo>
                      <a:cubicBezTo>
                        <a:pt x="958" y="2659"/>
                        <a:pt x="959" y="2647"/>
                        <a:pt x="960" y="2633"/>
                      </a:cubicBezTo>
                      <a:cubicBezTo>
                        <a:pt x="958" y="2633"/>
                        <a:pt x="956" y="2633"/>
                        <a:pt x="955" y="2633"/>
                      </a:cubicBezTo>
                      <a:cubicBezTo>
                        <a:pt x="950" y="2633"/>
                        <a:pt x="949" y="2635"/>
                        <a:pt x="942" y="2646"/>
                      </a:cubicBezTo>
                      <a:cubicBezTo>
                        <a:pt x="942" y="2646"/>
                        <a:pt x="942" y="2646"/>
                        <a:pt x="941" y="2646"/>
                      </a:cubicBezTo>
                      <a:cubicBezTo>
                        <a:pt x="940" y="2646"/>
                        <a:pt x="933" y="2647"/>
                        <a:pt x="924" y="2658"/>
                      </a:cubicBezTo>
                      <a:cubicBezTo>
                        <a:pt x="915" y="2669"/>
                        <a:pt x="914" y="2685"/>
                        <a:pt x="922" y="2697"/>
                      </a:cubicBezTo>
                      <a:cubicBezTo>
                        <a:pt x="927" y="2708"/>
                        <a:pt x="923" y="2710"/>
                        <a:pt x="917" y="2710"/>
                      </a:cubicBezTo>
                      <a:cubicBezTo>
                        <a:pt x="915" y="2710"/>
                        <a:pt x="914" y="2710"/>
                        <a:pt x="912" y="2710"/>
                      </a:cubicBezTo>
                      <a:cubicBezTo>
                        <a:pt x="898" y="2701"/>
                        <a:pt x="896" y="2682"/>
                        <a:pt x="907" y="2669"/>
                      </a:cubicBezTo>
                      <a:lnTo>
                        <a:pt x="907" y="2669"/>
                      </a:lnTo>
                      <a:cubicBezTo>
                        <a:pt x="907" y="2669"/>
                        <a:pt x="908" y="2669"/>
                        <a:pt x="908" y="2669"/>
                      </a:cubicBezTo>
                      <a:cubicBezTo>
                        <a:pt x="915" y="2669"/>
                        <a:pt x="916" y="2657"/>
                        <a:pt x="917" y="2644"/>
                      </a:cubicBezTo>
                      <a:cubicBezTo>
                        <a:pt x="917" y="2641"/>
                        <a:pt x="916" y="2640"/>
                        <a:pt x="913" y="2640"/>
                      </a:cubicBezTo>
                      <a:cubicBezTo>
                        <a:pt x="902" y="2640"/>
                        <a:pt x="872" y="2658"/>
                        <a:pt x="863" y="2678"/>
                      </a:cubicBezTo>
                      <a:lnTo>
                        <a:pt x="863" y="2678"/>
                      </a:lnTo>
                      <a:cubicBezTo>
                        <a:pt x="864" y="2675"/>
                        <a:pt x="864" y="2671"/>
                        <a:pt x="864" y="2666"/>
                      </a:cubicBezTo>
                      <a:cubicBezTo>
                        <a:pt x="866" y="2653"/>
                        <a:pt x="850" y="2650"/>
                        <a:pt x="833" y="2649"/>
                      </a:cubicBezTo>
                      <a:cubicBezTo>
                        <a:pt x="828" y="2649"/>
                        <a:pt x="824" y="2648"/>
                        <a:pt x="820" y="2648"/>
                      </a:cubicBezTo>
                      <a:cubicBezTo>
                        <a:pt x="812" y="2648"/>
                        <a:pt x="807" y="2651"/>
                        <a:pt x="806" y="2659"/>
                      </a:cubicBezTo>
                      <a:cubicBezTo>
                        <a:pt x="805" y="2672"/>
                        <a:pt x="804" y="2685"/>
                        <a:pt x="797" y="2685"/>
                      </a:cubicBezTo>
                      <a:cubicBezTo>
                        <a:pt x="797" y="2685"/>
                        <a:pt x="796" y="2685"/>
                        <a:pt x="796" y="2685"/>
                      </a:cubicBezTo>
                      <a:lnTo>
                        <a:pt x="796" y="2685"/>
                      </a:lnTo>
                      <a:cubicBezTo>
                        <a:pt x="804" y="2686"/>
                        <a:pt x="803" y="2700"/>
                        <a:pt x="802" y="2712"/>
                      </a:cubicBezTo>
                      <a:cubicBezTo>
                        <a:pt x="793" y="2704"/>
                        <a:pt x="785" y="2694"/>
                        <a:pt x="779" y="2684"/>
                      </a:cubicBezTo>
                      <a:cubicBezTo>
                        <a:pt x="765" y="2656"/>
                        <a:pt x="749" y="2640"/>
                        <a:pt x="716" y="2637"/>
                      </a:cubicBezTo>
                      <a:cubicBezTo>
                        <a:pt x="700" y="2636"/>
                        <a:pt x="675" y="2633"/>
                        <a:pt x="668" y="2618"/>
                      </a:cubicBezTo>
                      <a:cubicBezTo>
                        <a:pt x="662" y="2617"/>
                        <a:pt x="658" y="2616"/>
                        <a:pt x="654" y="2616"/>
                      </a:cubicBezTo>
                      <a:cubicBezTo>
                        <a:pt x="647" y="2616"/>
                        <a:pt x="643" y="2619"/>
                        <a:pt x="641" y="2628"/>
                      </a:cubicBezTo>
                      <a:lnTo>
                        <a:pt x="625" y="2626"/>
                      </a:lnTo>
                      <a:cubicBezTo>
                        <a:pt x="622" y="2618"/>
                        <a:pt x="615" y="2613"/>
                        <a:pt x="609" y="2613"/>
                      </a:cubicBezTo>
                      <a:cubicBezTo>
                        <a:pt x="605" y="2613"/>
                        <a:pt x="601" y="2616"/>
                        <a:pt x="600" y="2622"/>
                      </a:cubicBezTo>
                      <a:cubicBezTo>
                        <a:pt x="597" y="2626"/>
                        <a:pt x="595" y="2627"/>
                        <a:pt x="592" y="2627"/>
                      </a:cubicBezTo>
                      <a:cubicBezTo>
                        <a:pt x="587" y="2627"/>
                        <a:pt x="581" y="2620"/>
                        <a:pt x="575" y="2619"/>
                      </a:cubicBezTo>
                      <a:cubicBezTo>
                        <a:pt x="569" y="2605"/>
                        <a:pt x="566" y="2598"/>
                        <a:pt x="565" y="2598"/>
                      </a:cubicBezTo>
                      <a:cubicBezTo>
                        <a:pt x="563" y="2598"/>
                        <a:pt x="564" y="2608"/>
                        <a:pt x="565" y="2630"/>
                      </a:cubicBezTo>
                      <a:cubicBezTo>
                        <a:pt x="566" y="2644"/>
                        <a:pt x="574" y="2656"/>
                        <a:pt x="587" y="2660"/>
                      </a:cubicBezTo>
                      <a:lnTo>
                        <a:pt x="612" y="2664"/>
                      </a:lnTo>
                      <a:lnTo>
                        <a:pt x="585" y="2674"/>
                      </a:lnTo>
                      <a:cubicBezTo>
                        <a:pt x="572" y="2674"/>
                        <a:pt x="560" y="2683"/>
                        <a:pt x="557" y="2696"/>
                      </a:cubicBezTo>
                      <a:cubicBezTo>
                        <a:pt x="557" y="2696"/>
                        <a:pt x="555" y="2708"/>
                        <a:pt x="548" y="2708"/>
                      </a:cubicBezTo>
                      <a:cubicBezTo>
                        <a:pt x="547" y="2708"/>
                        <a:pt x="547" y="2708"/>
                        <a:pt x="546" y="2708"/>
                      </a:cubicBezTo>
                      <a:lnTo>
                        <a:pt x="550" y="2682"/>
                      </a:lnTo>
                      <a:cubicBezTo>
                        <a:pt x="558" y="2670"/>
                        <a:pt x="563" y="2657"/>
                        <a:pt x="564" y="2644"/>
                      </a:cubicBezTo>
                      <a:cubicBezTo>
                        <a:pt x="561" y="2626"/>
                        <a:pt x="550" y="2613"/>
                        <a:pt x="542" y="2613"/>
                      </a:cubicBezTo>
                      <a:cubicBezTo>
                        <a:pt x="537" y="2613"/>
                        <a:pt x="534" y="2617"/>
                        <a:pt x="532" y="2626"/>
                      </a:cubicBezTo>
                      <a:cubicBezTo>
                        <a:pt x="525" y="2625"/>
                        <a:pt x="525" y="2625"/>
                        <a:pt x="518" y="2610"/>
                      </a:cubicBezTo>
                      <a:cubicBezTo>
                        <a:pt x="518" y="2605"/>
                        <a:pt x="517" y="2601"/>
                        <a:pt x="515" y="2601"/>
                      </a:cubicBezTo>
                      <a:cubicBezTo>
                        <a:pt x="511" y="2601"/>
                        <a:pt x="506" y="2607"/>
                        <a:pt x="499" y="2621"/>
                      </a:cubicBezTo>
                      <a:cubicBezTo>
                        <a:pt x="493" y="2633"/>
                        <a:pt x="488" y="2639"/>
                        <a:pt x="484" y="2639"/>
                      </a:cubicBezTo>
                      <a:cubicBezTo>
                        <a:pt x="480" y="2639"/>
                        <a:pt x="476" y="2632"/>
                        <a:pt x="474" y="2618"/>
                      </a:cubicBezTo>
                      <a:cubicBezTo>
                        <a:pt x="466" y="2599"/>
                        <a:pt x="448" y="2590"/>
                        <a:pt x="437" y="2590"/>
                      </a:cubicBezTo>
                      <a:cubicBezTo>
                        <a:pt x="432" y="2590"/>
                        <a:pt x="428" y="2592"/>
                        <a:pt x="427" y="2596"/>
                      </a:cubicBezTo>
                      <a:cubicBezTo>
                        <a:pt x="425" y="2610"/>
                        <a:pt x="417" y="2615"/>
                        <a:pt x="409" y="2615"/>
                      </a:cubicBezTo>
                      <a:cubicBezTo>
                        <a:pt x="402" y="2615"/>
                        <a:pt x="395" y="2610"/>
                        <a:pt x="392" y="2603"/>
                      </a:cubicBezTo>
                      <a:cubicBezTo>
                        <a:pt x="388" y="2595"/>
                        <a:pt x="384" y="2591"/>
                        <a:pt x="380" y="2591"/>
                      </a:cubicBezTo>
                      <a:cubicBezTo>
                        <a:pt x="376" y="2591"/>
                        <a:pt x="372" y="2594"/>
                        <a:pt x="367" y="2599"/>
                      </a:cubicBezTo>
                      <a:cubicBezTo>
                        <a:pt x="369" y="2589"/>
                        <a:pt x="366" y="2578"/>
                        <a:pt x="360" y="2578"/>
                      </a:cubicBezTo>
                      <a:cubicBezTo>
                        <a:pt x="358" y="2578"/>
                        <a:pt x="356" y="2580"/>
                        <a:pt x="353" y="2583"/>
                      </a:cubicBezTo>
                      <a:cubicBezTo>
                        <a:pt x="353" y="2583"/>
                        <a:pt x="352" y="2583"/>
                        <a:pt x="352" y="2583"/>
                      </a:cubicBezTo>
                      <a:cubicBezTo>
                        <a:pt x="350" y="2583"/>
                        <a:pt x="346" y="2584"/>
                        <a:pt x="351" y="2595"/>
                      </a:cubicBezTo>
                      <a:lnTo>
                        <a:pt x="329" y="2619"/>
                      </a:lnTo>
                      <a:cubicBezTo>
                        <a:pt x="338" y="2620"/>
                        <a:pt x="336" y="2633"/>
                        <a:pt x="334" y="2646"/>
                      </a:cubicBezTo>
                      <a:cubicBezTo>
                        <a:pt x="333" y="2649"/>
                        <a:pt x="331" y="2650"/>
                        <a:pt x="328" y="2650"/>
                      </a:cubicBezTo>
                      <a:cubicBezTo>
                        <a:pt x="318" y="2650"/>
                        <a:pt x="298" y="2631"/>
                        <a:pt x="291" y="2599"/>
                      </a:cubicBezTo>
                      <a:lnTo>
                        <a:pt x="279" y="2570"/>
                      </a:lnTo>
                      <a:lnTo>
                        <a:pt x="274" y="2595"/>
                      </a:lnTo>
                      <a:cubicBezTo>
                        <a:pt x="265" y="2594"/>
                        <a:pt x="258" y="2592"/>
                        <a:pt x="260" y="2580"/>
                      </a:cubicBezTo>
                      <a:cubicBezTo>
                        <a:pt x="263" y="2566"/>
                        <a:pt x="263" y="2566"/>
                        <a:pt x="254" y="2565"/>
                      </a:cubicBezTo>
                      <a:cubicBezTo>
                        <a:pt x="254" y="2565"/>
                        <a:pt x="254" y="2565"/>
                        <a:pt x="253" y="2565"/>
                      </a:cubicBezTo>
                      <a:cubicBezTo>
                        <a:pt x="251" y="2565"/>
                        <a:pt x="246" y="2566"/>
                        <a:pt x="244" y="2576"/>
                      </a:cubicBezTo>
                      <a:cubicBezTo>
                        <a:pt x="241" y="2591"/>
                        <a:pt x="239" y="2597"/>
                        <a:pt x="238" y="2597"/>
                      </a:cubicBezTo>
                      <a:cubicBezTo>
                        <a:pt x="237" y="2597"/>
                        <a:pt x="235" y="2594"/>
                        <a:pt x="233" y="2587"/>
                      </a:cubicBezTo>
                      <a:cubicBezTo>
                        <a:pt x="231" y="2573"/>
                        <a:pt x="228" y="2565"/>
                        <a:pt x="223" y="2565"/>
                      </a:cubicBezTo>
                      <a:cubicBezTo>
                        <a:pt x="220" y="2565"/>
                        <a:pt x="214" y="2571"/>
                        <a:pt x="208" y="2582"/>
                      </a:cubicBezTo>
                      <a:cubicBezTo>
                        <a:pt x="206" y="2595"/>
                        <a:pt x="205" y="2601"/>
                        <a:pt x="204" y="2601"/>
                      </a:cubicBezTo>
                      <a:cubicBezTo>
                        <a:pt x="203" y="2601"/>
                        <a:pt x="202" y="2594"/>
                        <a:pt x="200" y="2581"/>
                      </a:cubicBezTo>
                      <a:cubicBezTo>
                        <a:pt x="203" y="2567"/>
                        <a:pt x="197" y="2553"/>
                        <a:pt x="189" y="2550"/>
                      </a:cubicBezTo>
                      <a:lnTo>
                        <a:pt x="187" y="2564"/>
                      </a:lnTo>
                      <a:cubicBezTo>
                        <a:pt x="184" y="2578"/>
                        <a:pt x="180" y="2584"/>
                        <a:pt x="176" y="2584"/>
                      </a:cubicBezTo>
                      <a:cubicBezTo>
                        <a:pt x="173" y="2584"/>
                        <a:pt x="170" y="2580"/>
                        <a:pt x="168" y="2573"/>
                      </a:cubicBezTo>
                      <a:cubicBezTo>
                        <a:pt x="169" y="2565"/>
                        <a:pt x="167" y="2561"/>
                        <a:pt x="161" y="2561"/>
                      </a:cubicBezTo>
                      <a:cubicBezTo>
                        <a:pt x="157" y="2561"/>
                        <a:pt x="151" y="2563"/>
                        <a:pt x="143" y="2567"/>
                      </a:cubicBezTo>
                      <a:cubicBezTo>
                        <a:pt x="126" y="2564"/>
                        <a:pt x="118" y="2562"/>
                        <a:pt x="122" y="2549"/>
                      </a:cubicBezTo>
                      <a:cubicBezTo>
                        <a:pt x="125" y="2536"/>
                        <a:pt x="126" y="2530"/>
                        <a:pt x="125" y="2530"/>
                      </a:cubicBezTo>
                      <a:cubicBezTo>
                        <a:pt x="124" y="2530"/>
                        <a:pt x="120" y="2536"/>
                        <a:pt x="113" y="2547"/>
                      </a:cubicBezTo>
                      <a:cubicBezTo>
                        <a:pt x="108" y="2552"/>
                        <a:pt x="105" y="2555"/>
                        <a:pt x="102" y="2555"/>
                      </a:cubicBezTo>
                      <a:cubicBezTo>
                        <a:pt x="99" y="2555"/>
                        <a:pt x="96" y="2551"/>
                        <a:pt x="88" y="2541"/>
                      </a:cubicBezTo>
                      <a:cubicBezTo>
                        <a:pt x="86" y="2534"/>
                        <a:pt x="85" y="2530"/>
                        <a:pt x="82" y="2530"/>
                      </a:cubicBezTo>
                      <a:cubicBezTo>
                        <a:pt x="80" y="2530"/>
                        <a:pt x="78" y="2533"/>
                        <a:pt x="72" y="2538"/>
                      </a:cubicBezTo>
                      <a:cubicBezTo>
                        <a:pt x="67" y="2564"/>
                        <a:pt x="63" y="2577"/>
                        <a:pt x="71" y="2579"/>
                      </a:cubicBezTo>
                      <a:cubicBezTo>
                        <a:pt x="80" y="2581"/>
                        <a:pt x="80" y="2581"/>
                        <a:pt x="77" y="2593"/>
                      </a:cubicBezTo>
                      <a:lnTo>
                        <a:pt x="60" y="2590"/>
                      </a:lnTo>
                      <a:cubicBezTo>
                        <a:pt x="56" y="2589"/>
                        <a:pt x="52" y="2588"/>
                        <a:pt x="49" y="2588"/>
                      </a:cubicBezTo>
                      <a:cubicBezTo>
                        <a:pt x="40" y="2588"/>
                        <a:pt x="32" y="2591"/>
                        <a:pt x="24" y="2595"/>
                      </a:cubicBezTo>
                      <a:cubicBezTo>
                        <a:pt x="8" y="2603"/>
                        <a:pt x="1" y="2623"/>
                        <a:pt x="11" y="2623"/>
                      </a:cubicBezTo>
                      <a:cubicBezTo>
                        <a:pt x="13" y="2623"/>
                        <a:pt x="16" y="2622"/>
                        <a:pt x="19" y="2621"/>
                      </a:cubicBezTo>
                      <a:lnTo>
                        <a:pt x="23" y="2636"/>
                      </a:lnTo>
                      <a:cubicBezTo>
                        <a:pt x="18" y="2656"/>
                        <a:pt x="21" y="2667"/>
                        <a:pt x="25" y="2667"/>
                      </a:cubicBezTo>
                      <a:cubicBezTo>
                        <a:pt x="30" y="2667"/>
                        <a:pt x="36" y="2658"/>
                        <a:pt x="40" y="2639"/>
                      </a:cubicBezTo>
                      <a:cubicBezTo>
                        <a:pt x="45" y="2618"/>
                        <a:pt x="47" y="2609"/>
                        <a:pt x="48" y="2609"/>
                      </a:cubicBezTo>
                      <a:cubicBezTo>
                        <a:pt x="50" y="2609"/>
                        <a:pt x="50" y="2616"/>
                        <a:pt x="51" y="2628"/>
                      </a:cubicBezTo>
                      <a:cubicBezTo>
                        <a:pt x="46" y="2654"/>
                        <a:pt x="53" y="2656"/>
                        <a:pt x="62" y="2658"/>
                      </a:cubicBezTo>
                      <a:cubicBezTo>
                        <a:pt x="70" y="2659"/>
                        <a:pt x="70" y="2659"/>
                        <a:pt x="68" y="2673"/>
                      </a:cubicBezTo>
                      <a:cubicBezTo>
                        <a:pt x="65" y="2685"/>
                        <a:pt x="70" y="2700"/>
                        <a:pt x="79" y="2702"/>
                      </a:cubicBezTo>
                      <a:cubicBezTo>
                        <a:pt x="81" y="2703"/>
                        <a:pt x="83" y="2703"/>
                        <a:pt x="84" y="2703"/>
                      </a:cubicBezTo>
                      <a:cubicBezTo>
                        <a:pt x="87" y="2703"/>
                        <a:pt x="88" y="2700"/>
                        <a:pt x="90" y="2691"/>
                      </a:cubicBezTo>
                      <a:cubicBezTo>
                        <a:pt x="88" y="2685"/>
                        <a:pt x="89" y="2682"/>
                        <a:pt x="92" y="2682"/>
                      </a:cubicBezTo>
                      <a:cubicBezTo>
                        <a:pt x="95" y="2682"/>
                        <a:pt x="102" y="2690"/>
                        <a:pt x="104" y="2708"/>
                      </a:cubicBezTo>
                      <a:cubicBezTo>
                        <a:pt x="106" y="2714"/>
                        <a:pt x="108" y="2717"/>
                        <a:pt x="109" y="2717"/>
                      </a:cubicBezTo>
                      <a:cubicBezTo>
                        <a:pt x="110" y="2717"/>
                        <a:pt x="112" y="2711"/>
                        <a:pt x="115" y="2696"/>
                      </a:cubicBezTo>
                      <a:cubicBezTo>
                        <a:pt x="118" y="2684"/>
                        <a:pt x="123" y="2679"/>
                        <a:pt x="127" y="2679"/>
                      </a:cubicBezTo>
                      <a:cubicBezTo>
                        <a:pt x="133" y="2679"/>
                        <a:pt x="139" y="2687"/>
                        <a:pt x="140" y="2702"/>
                      </a:cubicBezTo>
                      <a:lnTo>
                        <a:pt x="157" y="2706"/>
                      </a:lnTo>
                      <a:cubicBezTo>
                        <a:pt x="157" y="2706"/>
                        <a:pt x="157" y="2706"/>
                        <a:pt x="158" y="2706"/>
                      </a:cubicBezTo>
                      <a:cubicBezTo>
                        <a:pt x="166" y="2706"/>
                        <a:pt x="168" y="2695"/>
                        <a:pt x="171" y="2682"/>
                      </a:cubicBezTo>
                      <a:cubicBezTo>
                        <a:pt x="174" y="2667"/>
                        <a:pt x="175" y="2661"/>
                        <a:pt x="176" y="2661"/>
                      </a:cubicBezTo>
                      <a:cubicBezTo>
                        <a:pt x="177" y="2661"/>
                        <a:pt x="179" y="2664"/>
                        <a:pt x="181" y="2670"/>
                      </a:cubicBezTo>
                      <a:cubicBezTo>
                        <a:pt x="185" y="2679"/>
                        <a:pt x="186" y="2690"/>
                        <a:pt x="185" y="2699"/>
                      </a:cubicBezTo>
                      <a:cubicBezTo>
                        <a:pt x="182" y="2712"/>
                        <a:pt x="190" y="2713"/>
                        <a:pt x="199" y="2715"/>
                      </a:cubicBezTo>
                      <a:cubicBezTo>
                        <a:pt x="203" y="2716"/>
                        <a:pt x="208" y="2717"/>
                        <a:pt x="213" y="2717"/>
                      </a:cubicBezTo>
                      <a:cubicBezTo>
                        <a:pt x="219" y="2717"/>
                        <a:pt x="225" y="2715"/>
                        <a:pt x="226" y="2708"/>
                      </a:cubicBezTo>
                      <a:cubicBezTo>
                        <a:pt x="227" y="2704"/>
                        <a:pt x="228" y="2702"/>
                        <a:pt x="228" y="2702"/>
                      </a:cubicBezTo>
                      <a:lnTo>
                        <a:pt x="228" y="2702"/>
                      </a:lnTo>
                      <a:cubicBezTo>
                        <a:pt x="228" y="2702"/>
                        <a:pt x="225" y="2711"/>
                        <a:pt x="224" y="2721"/>
                      </a:cubicBezTo>
                      <a:cubicBezTo>
                        <a:pt x="230" y="2722"/>
                        <a:pt x="230" y="2728"/>
                        <a:pt x="231" y="2728"/>
                      </a:cubicBezTo>
                      <a:cubicBezTo>
                        <a:pt x="231" y="2728"/>
                        <a:pt x="232" y="2727"/>
                        <a:pt x="233" y="2722"/>
                      </a:cubicBezTo>
                      <a:cubicBezTo>
                        <a:pt x="233" y="2722"/>
                        <a:pt x="241" y="2723"/>
                        <a:pt x="255" y="2740"/>
                      </a:cubicBezTo>
                      <a:cubicBezTo>
                        <a:pt x="259" y="2744"/>
                        <a:pt x="263" y="2745"/>
                        <a:pt x="267" y="2745"/>
                      </a:cubicBezTo>
                      <a:cubicBezTo>
                        <a:pt x="281" y="2745"/>
                        <a:pt x="295" y="2727"/>
                        <a:pt x="280" y="2704"/>
                      </a:cubicBezTo>
                      <a:lnTo>
                        <a:pt x="280" y="2704"/>
                      </a:lnTo>
                      <a:lnTo>
                        <a:pt x="288" y="2705"/>
                      </a:lnTo>
                      <a:cubicBezTo>
                        <a:pt x="288" y="2705"/>
                        <a:pt x="289" y="2705"/>
                        <a:pt x="289" y="2705"/>
                      </a:cubicBezTo>
                      <a:cubicBezTo>
                        <a:pt x="297" y="2705"/>
                        <a:pt x="299" y="2694"/>
                        <a:pt x="299" y="2694"/>
                      </a:cubicBezTo>
                      <a:cubicBezTo>
                        <a:pt x="301" y="2685"/>
                        <a:pt x="305" y="2683"/>
                        <a:pt x="310" y="2683"/>
                      </a:cubicBezTo>
                      <a:cubicBezTo>
                        <a:pt x="312" y="2683"/>
                        <a:pt x="315" y="2683"/>
                        <a:pt x="318" y="2684"/>
                      </a:cubicBezTo>
                      <a:lnTo>
                        <a:pt x="314" y="2710"/>
                      </a:lnTo>
                      <a:cubicBezTo>
                        <a:pt x="304" y="2732"/>
                        <a:pt x="306" y="2747"/>
                        <a:pt x="312" y="2747"/>
                      </a:cubicBezTo>
                      <a:cubicBezTo>
                        <a:pt x="316" y="2747"/>
                        <a:pt x="322" y="2741"/>
                        <a:pt x="328" y="2727"/>
                      </a:cubicBezTo>
                      <a:lnTo>
                        <a:pt x="328" y="2727"/>
                      </a:lnTo>
                      <a:cubicBezTo>
                        <a:pt x="327" y="2730"/>
                        <a:pt x="326" y="2734"/>
                        <a:pt x="325" y="2739"/>
                      </a:cubicBezTo>
                      <a:cubicBezTo>
                        <a:pt x="324" y="2746"/>
                        <a:pt x="326" y="2750"/>
                        <a:pt x="331" y="2750"/>
                      </a:cubicBezTo>
                      <a:cubicBezTo>
                        <a:pt x="336" y="2750"/>
                        <a:pt x="342" y="2748"/>
                        <a:pt x="351" y="2743"/>
                      </a:cubicBezTo>
                      <a:cubicBezTo>
                        <a:pt x="351" y="2743"/>
                        <a:pt x="351" y="2743"/>
                        <a:pt x="351" y="2743"/>
                      </a:cubicBezTo>
                      <a:cubicBezTo>
                        <a:pt x="360" y="2743"/>
                        <a:pt x="372" y="2720"/>
                        <a:pt x="374" y="2708"/>
                      </a:cubicBezTo>
                      <a:cubicBezTo>
                        <a:pt x="376" y="2697"/>
                        <a:pt x="381" y="2696"/>
                        <a:pt x="383" y="2696"/>
                      </a:cubicBezTo>
                      <a:cubicBezTo>
                        <a:pt x="384" y="2696"/>
                        <a:pt x="384" y="2696"/>
                        <a:pt x="384" y="2696"/>
                      </a:cubicBezTo>
                      <a:cubicBezTo>
                        <a:pt x="393" y="2697"/>
                        <a:pt x="393" y="2697"/>
                        <a:pt x="391" y="2711"/>
                      </a:cubicBezTo>
                      <a:cubicBezTo>
                        <a:pt x="389" y="2725"/>
                        <a:pt x="392" y="2732"/>
                        <a:pt x="398" y="2732"/>
                      </a:cubicBezTo>
                      <a:cubicBezTo>
                        <a:pt x="403" y="2732"/>
                        <a:pt x="410" y="2727"/>
                        <a:pt x="416" y="2715"/>
                      </a:cubicBezTo>
                      <a:lnTo>
                        <a:pt x="416" y="2715"/>
                      </a:lnTo>
                      <a:lnTo>
                        <a:pt x="415" y="2728"/>
                      </a:lnTo>
                      <a:cubicBezTo>
                        <a:pt x="413" y="2739"/>
                        <a:pt x="416" y="2751"/>
                        <a:pt x="442" y="2751"/>
                      </a:cubicBezTo>
                      <a:cubicBezTo>
                        <a:pt x="448" y="2751"/>
                        <a:pt x="454" y="2750"/>
                        <a:pt x="463" y="2749"/>
                      </a:cubicBezTo>
                      <a:cubicBezTo>
                        <a:pt x="496" y="2755"/>
                        <a:pt x="522" y="2758"/>
                        <a:pt x="520" y="2771"/>
                      </a:cubicBezTo>
                      <a:cubicBezTo>
                        <a:pt x="520" y="2774"/>
                        <a:pt x="521" y="2775"/>
                        <a:pt x="523" y="2775"/>
                      </a:cubicBezTo>
                      <a:cubicBezTo>
                        <a:pt x="532" y="2775"/>
                        <a:pt x="560" y="2758"/>
                        <a:pt x="576" y="2739"/>
                      </a:cubicBezTo>
                      <a:lnTo>
                        <a:pt x="576" y="2739"/>
                      </a:lnTo>
                      <a:cubicBezTo>
                        <a:pt x="575" y="2752"/>
                        <a:pt x="583" y="2754"/>
                        <a:pt x="600" y="2756"/>
                      </a:cubicBezTo>
                      <a:cubicBezTo>
                        <a:pt x="625" y="2759"/>
                        <a:pt x="625" y="2759"/>
                        <a:pt x="624" y="2773"/>
                      </a:cubicBezTo>
                      <a:cubicBezTo>
                        <a:pt x="618" y="2785"/>
                        <a:pt x="615" y="2791"/>
                        <a:pt x="616" y="2791"/>
                      </a:cubicBezTo>
                      <a:cubicBezTo>
                        <a:pt x="617" y="2791"/>
                        <a:pt x="622" y="2785"/>
                        <a:pt x="632" y="2774"/>
                      </a:cubicBezTo>
                      <a:cubicBezTo>
                        <a:pt x="636" y="2765"/>
                        <a:pt x="642" y="2761"/>
                        <a:pt x="647" y="2761"/>
                      </a:cubicBezTo>
                      <a:cubicBezTo>
                        <a:pt x="657" y="2761"/>
                        <a:pt x="667" y="2774"/>
                        <a:pt x="665" y="2792"/>
                      </a:cubicBezTo>
                      <a:cubicBezTo>
                        <a:pt x="664" y="2805"/>
                        <a:pt x="671" y="2805"/>
                        <a:pt x="688" y="2807"/>
                      </a:cubicBezTo>
                      <a:cubicBezTo>
                        <a:pt x="695" y="2799"/>
                        <a:pt x="705" y="2797"/>
                        <a:pt x="716" y="2797"/>
                      </a:cubicBezTo>
                      <a:cubicBezTo>
                        <a:pt x="721" y="2797"/>
                        <a:pt x="727" y="2798"/>
                        <a:pt x="733" y="2798"/>
                      </a:cubicBezTo>
                      <a:cubicBezTo>
                        <a:pt x="739" y="2799"/>
                        <a:pt x="744" y="2799"/>
                        <a:pt x="747" y="2799"/>
                      </a:cubicBezTo>
                      <a:cubicBezTo>
                        <a:pt x="759" y="2799"/>
                        <a:pt x="759" y="2795"/>
                        <a:pt x="761" y="2775"/>
                      </a:cubicBezTo>
                      <a:cubicBezTo>
                        <a:pt x="763" y="2755"/>
                        <a:pt x="768" y="2750"/>
                        <a:pt x="778" y="2750"/>
                      </a:cubicBezTo>
                      <a:cubicBezTo>
                        <a:pt x="781" y="2750"/>
                        <a:pt x="785" y="2751"/>
                        <a:pt x="789" y="2751"/>
                      </a:cubicBezTo>
                      <a:cubicBezTo>
                        <a:pt x="798" y="2751"/>
                        <a:pt x="806" y="2752"/>
                        <a:pt x="805" y="2766"/>
                      </a:cubicBezTo>
                      <a:cubicBezTo>
                        <a:pt x="805" y="2766"/>
                        <a:pt x="813" y="2779"/>
                        <a:pt x="821" y="2780"/>
                      </a:cubicBezTo>
                      <a:cubicBezTo>
                        <a:pt x="830" y="2782"/>
                        <a:pt x="837" y="2783"/>
                        <a:pt x="836" y="2796"/>
                      </a:cubicBezTo>
                      <a:cubicBezTo>
                        <a:pt x="842" y="2804"/>
                        <a:pt x="851" y="2811"/>
                        <a:pt x="861" y="2812"/>
                      </a:cubicBezTo>
                      <a:cubicBezTo>
                        <a:pt x="878" y="2813"/>
                        <a:pt x="896" y="2815"/>
                        <a:pt x="895" y="2828"/>
                      </a:cubicBezTo>
                      <a:cubicBezTo>
                        <a:pt x="896" y="2828"/>
                        <a:pt x="898" y="2828"/>
                        <a:pt x="899" y="2828"/>
                      </a:cubicBezTo>
                      <a:cubicBezTo>
                        <a:pt x="903" y="2828"/>
                        <a:pt x="903" y="2826"/>
                        <a:pt x="904" y="2815"/>
                      </a:cubicBezTo>
                      <a:cubicBezTo>
                        <a:pt x="904" y="2806"/>
                        <a:pt x="909" y="2798"/>
                        <a:pt x="922" y="2798"/>
                      </a:cubicBezTo>
                      <a:cubicBezTo>
                        <a:pt x="928" y="2798"/>
                        <a:pt x="937" y="2800"/>
                        <a:pt x="947" y="2805"/>
                      </a:cubicBezTo>
                      <a:cubicBezTo>
                        <a:pt x="952" y="2805"/>
                        <a:pt x="958" y="2806"/>
                        <a:pt x="963" y="2806"/>
                      </a:cubicBezTo>
                      <a:cubicBezTo>
                        <a:pt x="977" y="2806"/>
                        <a:pt x="990" y="2804"/>
                        <a:pt x="991" y="2794"/>
                      </a:cubicBezTo>
                      <a:cubicBezTo>
                        <a:pt x="1000" y="2795"/>
                        <a:pt x="1000" y="2795"/>
                        <a:pt x="999" y="2808"/>
                      </a:cubicBezTo>
                      <a:cubicBezTo>
                        <a:pt x="998" y="2822"/>
                        <a:pt x="1003" y="2829"/>
                        <a:pt x="1009" y="2829"/>
                      </a:cubicBezTo>
                      <a:cubicBezTo>
                        <a:pt x="1016" y="2829"/>
                        <a:pt x="1025" y="2823"/>
                        <a:pt x="1034" y="2811"/>
                      </a:cubicBezTo>
                      <a:cubicBezTo>
                        <a:pt x="1034" y="2804"/>
                        <a:pt x="1036" y="2801"/>
                        <a:pt x="1039" y="2801"/>
                      </a:cubicBezTo>
                      <a:cubicBezTo>
                        <a:pt x="1042" y="2801"/>
                        <a:pt x="1047" y="2804"/>
                        <a:pt x="1051" y="2812"/>
                      </a:cubicBezTo>
                      <a:cubicBezTo>
                        <a:pt x="1051" y="2812"/>
                        <a:pt x="1058" y="2812"/>
                        <a:pt x="1069" y="2800"/>
                      </a:cubicBezTo>
                      <a:cubicBezTo>
                        <a:pt x="1073" y="2793"/>
                        <a:pt x="1075" y="2790"/>
                        <a:pt x="1078" y="2790"/>
                      </a:cubicBezTo>
                      <a:cubicBezTo>
                        <a:pt x="1081" y="2790"/>
                        <a:pt x="1085" y="2794"/>
                        <a:pt x="1093" y="2801"/>
                      </a:cubicBezTo>
                      <a:cubicBezTo>
                        <a:pt x="1093" y="2814"/>
                        <a:pt x="1102" y="2814"/>
                        <a:pt x="1110" y="2815"/>
                      </a:cubicBezTo>
                      <a:cubicBezTo>
                        <a:pt x="1118" y="2810"/>
                        <a:pt x="1141" y="2807"/>
                        <a:pt x="1165" y="2807"/>
                      </a:cubicBezTo>
                      <a:cubicBezTo>
                        <a:pt x="1195" y="2807"/>
                        <a:pt x="1226" y="2811"/>
                        <a:pt x="1230" y="2819"/>
                      </a:cubicBezTo>
                      <a:cubicBezTo>
                        <a:pt x="1237" y="2808"/>
                        <a:pt x="1239" y="2806"/>
                        <a:pt x="1243" y="2806"/>
                      </a:cubicBezTo>
                      <a:cubicBezTo>
                        <a:pt x="1244" y="2806"/>
                        <a:pt x="1246" y="2806"/>
                        <a:pt x="1248" y="2806"/>
                      </a:cubicBezTo>
                      <a:cubicBezTo>
                        <a:pt x="1251" y="2816"/>
                        <a:pt x="1254" y="2820"/>
                        <a:pt x="1257" y="2820"/>
                      </a:cubicBezTo>
                      <a:cubicBezTo>
                        <a:pt x="1261" y="2820"/>
                        <a:pt x="1265" y="2809"/>
                        <a:pt x="1265" y="2793"/>
                      </a:cubicBezTo>
                      <a:lnTo>
                        <a:pt x="1248" y="2793"/>
                      </a:lnTo>
                      <a:cubicBezTo>
                        <a:pt x="1248" y="2781"/>
                        <a:pt x="1253" y="2774"/>
                        <a:pt x="1259" y="2774"/>
                      </a:cubicBezTo>
                      <a:cubicBezTo>
                        <a:pt x="1266" y="2774"/>
                        <a:pt x="1274" y="2784"/>
                        <a:pt x="1274" y="2806"/>
                      </a:cubicBezTo>
                      <a:cubicBezTo>
                        <a:pt x="1278" y="2820"/>
                        <a:pt x="1280" y="2827"/>
                        <a:pt x="1282" y="2827"/>
                      </a:cubicBezTo>
                      <a:cubicBezTo>
                        <a:pt x="1284" y="2827"/>
                        <a:pt x="1286" y="2820"/>
                        <a:pt x="1291" y="2807"/>
                      </a:cubicBezTo>
                      <a:cubicBezTo>
                        <a:pt x="1295" y="2794"/>
                        <a:pt x="1299" y="2787"/>
                        <a:pt x="1304" y="2787"/>
                      </a:cubicBezTo>
                      <a:cubicBezTo>
                        <a:pt x="1308" y="2787"/>
                        <a:pt x="1312" y="2794"/>
                        <a:pt x="1316" y="2807"/>
                      </a:cubicBezTo>
                      <a:cubicBezTo>
                        <a:pt x="1316" y="2821"/>
                        <a:pt x="1316" y="2828"/>
                        <a:pt x="1317" y="2828"/>
                      </a:cubicBezTo>
                      <a:cubicBezTo>
                        <a:pt x="1318" y="2828"/>
                        <a:pt x="1320" y="2821"/>
                        <a:pt x="1324" y="2807"/>
                      </a:cubicBezTo>
                      <a:cubicBezTo>
                        <a:pt x="1334" y="2778"/>
                        <a:pt x="1347" y="2761"/>
                        <a:pt x="1355" y="2761"/>
                      </a:cubicBezTo>
                      <a:cubicBezTo>
                        <a:pt x="1362" y="2761"/>
                        <a:pt x="1367" y="2772"/>
                        <a:pt x="1367" y="2795"/>
                      </a:cubicBezTo>
                      <a:cubicBezTo>
                        <a:pt x="1368" y="2821"/>
                        <a:pt x="1376" y="2834"/>
                        <a:pt x="1385" y="2834"/>
                      </a:cubicBezTo>
                      <a:cubicBezTo>
                        <a:pt x="1394" y="2834"/>
                        <a:pt x="1394" y="2821"/>
                        <a:pt x="1393" y="2807"/>
                      </a:cubicBezTo>
                      <a:cubicBezTo>
                        <a:pt x="1389" y="2794"/>
                        <a:pt x="1389" y="2788"/>
                        <a:pt x="1392" y="2788"/>
                      </a:cubicBezTo>
                      <a:cubicBezTo>
                        <a:pt x="1395" y="2788"/>
                        <a:pt x="1402" y="2794"/>
                        <a:pt x="1411" y="2807"/>
                      </a:cubicBezTo>
                      <a:cubicBezTo>
                        <a:pt x="1425" y="2829"/>
                        <a:pt x="1437" y="2839"/>
                        <a:pt x="1448" y="2839"/>
                      </a:cubicBezTo>
                      <a:cubicBezTo>
                        <a:pt x="1458" y="2839"/>
                        <a:pt x="1468" y="2832"/>
                        <a:pt x="1479" y="2820"/>
                      </a:cubicBezTo>
                      <a:cubicBezTo>
                        <a:pt x="1496" y="2806"/>
                        <a:pt x="1511" y="2800"/>
                        <a:pt x="1518" y="2800"/>
                      </a:cubicBezTo>
                      <a:cubicBezTo>
                        <a:pt x="1526" y="2800"/>
                        <a:pt x="1526" y="2806"/>
                        <a:pt x="1514" y="2820"/>
                      </a:cubicBezTo>
                      <a:cubicBezTo>
                        <a:pt x="1504" y="2835"/>
                        <a:pt x="1500" y="2841"/>
                        <a:pt x="1502" y="2841"/>
                      </a:cubicBezTo>
                      <a:cubicBezTo>
                        <a:pt x="1503" y="2841"/>
                        <a:pt x="1507" y="2838"/>
                        <a:pt x="1514" y="2832"/>
                      </a:cubicBezTo>
                      <a:lnTo>
                        <a:pt x="1557" y="2832"/>
                      </a:lnTo>
                      <a:cubicBezTo>
                        <a:pt x="1566" y="2832"/>
                        <a:pt x="1573" y="2819"/>
                        <a:pt x="1573" y="2805"/>
                      </a:cubicBezTo>
                      <a:cubicBezTo>
                        <a:pt x="1579" y="2821"/>
                        <a:pt x="1587" y="2832"/>
                        <a:pt x="1597" y="2832"/>
                      </a:cubicBezTo>
                      <a:cubicBezTo>
                        <a:pt x="1603" y="2832"/>
                        <a:pt x="1610" y="2827"/>
                        <a:pt x="1616" y="2816"/>
                      </a:cubicBezTo>
                      <a:lnTo>
                        <a:pt x="1634" y="2815"/>
                      </a:lnTo>
                      <a:cubicBezTo>
                        <a:pt x="1642" y="2815"/>
                        <a:pt x="1642" y="2815"/>
                        <a:pt x="1650" y="2802"/>
                      </a:cubicBezTo>
                      <a:cubicBezTo>
                        <a:pt x="1652" y="2797"/>
                        <a:pt x="1655" y="2795"/>
                        <a:pt x="1658" y="2795"/>
                      </a:cubicBezTo>
                      <a:cubicBezTo>
                        <a:pt x="1664" y="2795"/>
                        <a:pt x="1670" y="2804"/>
                        <a:pt x="1677" y="2813"/>
                      </a:cubicBezTo>
                      <a:cubicBezTo>
                        <a:pt x="1683" y="2822"/>
                        <a:pt x="1690" y="2831"/>
                        <a:pt x="1693" y="2831"/>
                      </a:cubicBezTo>
                      <a:cubicBezTo>
                        <a:pt x="1694" y="2831"/>
                        <a:pt x="1695" y="2829"/>
                        <a:pt x="1695" y="2825"/>
                      </a:cubicBezTo>
                      <a:cubicBezTo>
                        <a:pt x="1693" y="2812"/>
                        <a:pt x="1710" y="2798"/>
                        <a:pt x="1718" y="2785"/>
                      </a:cubicBezTo>
                      <a:cubicBezTo>
                        <a:pt x="1720" y="2781"/>
                        <a:pt x="1723" y="2779"/>
                        <a:pt x="1725" y="2779"/>
                      </a:cubicBezTo>
                      <a:cubicBezTo>
                        <a:pt x="1730" y="2779"/>
                        <a:pt x="1733" y="2788"/>
                        <a:pt x="1727" y="2797"/>
                      </a:cubicBezTo>
                      <a:cubicBezTo>
                        <a:pt x="1728" y="2811"/>
                        <a:pt x="1728" y="2811"/>
                        <a:pt x="1746" y="2823"/>
                      </a:cubicBezTo>
                      <a:cubicBezTo>
                        <a:pt x="1755" y="2823"/>
                        <a:pt x="1772" y="2822"/>
                        <a:pt x="1771" y="2808"/>
                      </a:cubicBezTo>
                      <a:cubicBezTo>
                        <a:pt x="1770" y="2801"/>
                        <a:pt x="1787" y="2797"/>
                        <a:pt x="1802" y="2797"/>
                      </a:cubicBezTo>
                      <a:cubicBezTo>
                        <a:pt x="1815" y="2797"/>
                        <a:pt x="1826" y="2799"/>
                        <a:pt x="1830" y="2804"/>
                      </a:cubicBezTo>
                      <a:lnTo>
                        <a:pt x="1848" y="2803"/>
                      </a:lnTo>
                      <a:cubicBezTo>
                        <a:pt x="1856" y="2802"/>
                        <a:pt x="1864" y="2788"/>
                        <a:pt x="1873" y="2787"/>
                      </a:cubicBezTo>
                      <a:cubicBezTo>
                        <a:pt x="1873" y="2787"/>
                        <a:pt x="1881" y="2786"/>
                        <a:pt x="1889" y="2773"/>
                      </a:cubicBezTo>
                      <a:cubicBezTo>
                        <a:pt x="1890" y="2772"/>
                        <a:pt x="1892" y="2772"/>
                        <a:pt x="1894" y="2772"/>
                      </a:cubicBezTo>
                      <a:cubicBezTo>
                        <a:pt x="1900" y="2772"/>
                        <a:pt x="1906" y="2774"/>
                        <a:pt x="1907" y="2784"/>
                      </a:cubicBezTo>
                      <a:cubicBezTo>
                        <a:pt x="1909" y="2770"/>
                        <a:pt x="1911" y="2763"/>
                        <a:pt x="1913" y="2763"/>
                      </a:cubicBezTo>
                      <a:cubicBezTo>
                        <a:pt x="1915" y="2763"/>
                        <a:pt x="1918" y="2770"/>
                        <a:pt x="1923" y="2783"/>
                      </a:cubicBezTo>
                      <a:cubicBezTo>
                        <a:pt x="1924" y="2796"/>
                        <a:pt x="1925" y="2803"/>
                        <a:pt x="1926" y="2803"/>
                      </a:cubicBezTo>
                      <a:cubicBezTo>
                        <a:pt x="1927" y="2803"/>
                        <a:pt x="1929" y="2796"/>
                        <a:pt x="1932" y="2782"/>
                      </a:cubicBezTo>
                      <a:cubicBezTo>
                        <a:pt x="1936" y="2775"/>
                        <a:pt x="1937" y="2771"/>
                        <a:pt x="1940" y="2771"/>
                      </a:cubicBezTo>
                      <a:cubicBezTo>
                        <a:pt x="1942" y="2771"/>
                        <a:pt x="1944" y="2774"/>
                        <a:pt x="1949" y="2780"/>
                      </a:cubicBezTo>
                      <a:cubicBezTo>
                        <a:pt x="1950" y="2787"/>
                        <a:pt x="1952" y="2790"/>
                        <a:pt x="1954" y="2790"/>
                      </a:cubicBezTo>
                      <a:cubicBezTo>
                        <a:pt x="1957" y="2790"/>
                        <a:pt x="1959" y="2786"/>
                        <a:pt x="1958" y="2779"/>
                      </a:cubicBezTo>
                      <a:cubicBezTo>
                        <a:pt x="1962" y="2762"/>
                        <a:pt x="1973" y="2750"/>
                        <a:pt x="1981" y="2750"/>
                      </a:cubicBezTo>
                      <a:cubicBezTo>
                        <a:pt x="1986" y="2750"/>
                        <a:pt x="1989" y="2754"/>
                        <a:pt x="1991" y="2764"/>
                      </a:cubicBezTo>
                      <a:cubicBezTo>
                        <a:pt x="1991" y="2764"/>
                        <a:pt x="1999" y="2762"/>
                        <a:pt x="2006" y="2749"/>
                      </a:cubicBezTo>
                      <a:cubicBezTo>
                        <a:pt x="2009" y="2735"/>
                        <a:pt x="2011" y="2729"/>
                        <a:pt x="2012" y="2729"/>
                      </a:cubicBezTo>
                      <a:cubicBezTo>
                        <a:pt x="2013" y="2729"/>
                        <a:pt x="2013" y="2735"/>
                        <a:pt x="2014" y="2748"/>
                      </a:cubicBezTo>
                      <a:cubicBezTo>
                        <a:pt x="2020" y="2760"/>
                        <a:pt x="2025" y="2767"/>
                        <a:pt x="2029" y="2767"/>
                      </a:cubicBezTo>
                      <a:cubicBezTo>
                        <a:pt x="2033" y="2767"/>
                        <a:pt x="2037" y="2760"/>
                        <a:pt x="2040" y="2746"/>
                      </a:cubicBezTo>
                      <a:cubicBezTo>
                        <a:pt x="2040" y="2746"/>
                        <a:pt x="2043" y="2738"/>
                        <a:pt x="2049" y="2738"/>
                      </a:cubicBezTo>
                      <a:cubicBezTo>
                        <a:pt x="2051" y="2738"/>
                        <a:pt x="2054" y="2740"/>
                        <a:pt x="2057" y="2743"/>
                      </a:cubicBezTo>
                      <a:cubicBezTo>
                        <a:pt x="2066" y="2748"/>
                        <a:pt x="2083" y="2753"/>
                        <a:pt x="2097" y="2753"/>
                      </a:cubicBezTo>
                      <a:cubicBezTo>
                        <a:pt x="2111" y="2753"/>
                        <a:pt x="2122" y="2748"/>
                        <a:pt x="2116" y="2736"/>
                      </a:cubicBezTo>
                      <a:lnTo>
                        <a:pt x="2133" y="2733"/>
                      </a:lnTo>
                      <a:cubicBezTo>
                        <a:pt x="2142" y="2738"/>
                        <a:pt x="2148" y="2741"/>
                        <a:pt x="2153" y="2741"/>
                      </a:cubicBezTo>
                      <a:cubicBezTo>
                        <a:pt x="2159" y="2741"/>
                        <a:pt x="2163" y="2737"/>
                        <a:pt x="2167" y="2729"/>
                      </a:cubicBezTo>
                      <a:lnTo>
                        <a:pt x="2174" y="2714"/>
                      </a:lnTo>
                      <a:cubicBezTo>
                        <a:pt x="2176" y="2727"/>
                        <a:pt x="2185" y="2739"/>
                        <a:pt x="2193" y="2739"/>
                      </a:cubicBezTo>
                      <a:cubicBezTo>
                        <a:pt x="2193" y="2739"/>
                        <a:pt x="2193" y="2739"/>
                        <a:pt x="2194" y="2739"/>
                      </a:cubicBezTo>
                      <a:cubicBezTo>
                        <a:pt x="2203" y="2738"/>
                        <a:pt x="2203" y="2738"/>
                        <a:pt x="2200" y="2724"/>
                      </a:cubicBezTo>
                      <a:cubicBezTo>
                        <a:pt x="2190" y="2712"/>
                        <a:pt x="2199" y="2711"/>
                        <a:pt x="2207" y="2711"/>
                      </a:cubicBezTo>
                      <a:cubicBezTo>
                        <a:pt x="2208" y="2711"/>
                        <a:pt x="2208" y="2711"/>
                        <a:pt x="2208" y="2711"/>
                      </a:cubicBezTo>
                      <a:cubicBezTo>
                        <a:pt x="2217" y="2711"/>
                        <a:pt x="2226" y="2722"/>
                        <a:pt x="2228" y="2734"/>
                      </a:cubicBezTo>
                      <a:lnTo>
                        <a:pt x="2236" y="2733"/>
                      </a:lnTo>
                      <a:cubicBezTo>
                        <a:pt x="2234" y="2718"/>
                        <a:pt x="2236" y="2711"/>
                        <a:pt x="2239" y="2711"/>
                      </a:cubicBezTo>
                      <a:cubicBezTo>
                        <a:pt x="2240" y="2711"/>
                        <a:pt x="2242" y="2714"/>
                        <a:pt x="2243" y="2719"/>
                      </a:cubicBezTo>
                      <a:cubicBezTo>
                        <a:pt x="2248" y="2726"/>
                        <a:pt x="2256" y="2730"/>
                        <a:pt x="2264" y="2730"/>
                      </a:cubicBezTo>
                      <a:cubicBezTo>
                        <a:pt x="2266" y="2730"/>
                        <a:pt x="2268" y="2729"/>
                        <a:pt x="2270" y="2729"/>
                      </a:cubicBezTo>
                      <a:cubicBezTo>
                        <a:pt x="2270" y="2724"/>
                        <a:pt x="2271" y="2722"/>
                        <a:pt x="2272" y="2722"/>
                      </a:cubicBezTo>
                      <a:cubicBezTo>
                        <a:pt x="2274" y="2722"/>
                        <a:pt x="2276" y="2727"/>
                        <a:pt x="2270" y="2729"/>
                      </a:cubicBezTo>
                      <a:lnTo>
                        <a:pt x="2272" y="2741"/>
                      </a:lnTo>
                      <a:cubicBezTo>
                        <a:pt x="2275" y="2745"/>
                        <a:pt x="2277" y="2746"/>
                        <a:pt x="2279" y="2746"/>
                      </a:cubicBezTo>
                      <a:cubicBezTo>
                        <a:pt x="2282" y="2746"/>
                        <a:pt x="2281" y="2736"/>
                        <a:pt x="2279" y="2727"/>
                      </a:cubicBezTo>
                      <a:lnTo>
                        <a:pt x="2296" y="2724"/>
                      </a:lnTo>
                      <a:cubicBezTo>
                        <a:pt x="2304" y="2723"/>
                        <a:pt x="2313" y="2721"/>
                        <a:pt x="2303" y="2710"/>
                      </a:cubicBezTo>
                      <a:cubicBezTo>
                        <a:pt x="2300" y="2696"/>
                        <a:pt x="2298" y="2684"/>
                        <a:pt x="2306" y="2682"/>
                      </a:cubicBezTo>
                      <a:cubicBezTo>
                        <a:pt x="2305" y="2677"/>
                        <a:pt x="2306" y="2676"/>
                        <a:pt x="2307" y="2676"/>
                      </a:cubicBezTo>
                      <a:cubicBezTo>
                        <a:pt x="2309" y="2676"/>
                        <a:pt x="2312" y="2681"/>
                        <a:pt x="2306" y="2682"/>
                      </a:cubicBezTo>
                      <a:cubicBezTo>
                        <a:pt x="2308" y="2694"/>
                        <a:pt x="2310" y="2707"/>
                        <a:pt x="2317" y="2707"/>
                      </a:cubicBezTo>
                      <a:cubicBezTo>
                        <a:pt x="2318" y="2707"/>
                        <a:pt x="2319" y="2707"/>
                        <a:pt x="2319" y="2706"/>
                      </a:cubicBezTo>
                      <a:cubicBezTo>
                        <a:pt x="2320" y="2706"/>
                        <a:pt x="2320" y="2706"/>
                        <a:pt x="2320" y="2706"/>
                      </a:cubicBezTo>
                      <a:cubicBezTo>
                        <a:pt x="2327" y="2706"/>
                        <a:pt x="2329" y="2719"/>
                        <a:pt x="2329" y="2719"/>
                      </a:cubicBezTo>
                      <a:cubicBezTo>
                        <a:pt x="2328" y="2729"/>
                        <a:pt x="2331" y="2733"/>
                        <a:pt x="2337" y="2733"/>
                      </a:cubicBezTo>
                      <a:cubicBezTo>
                        <a:pt x="2346" y="2733"/>
                        <a:pt x="2360" y="2722"/>
                        <a:pt x="2363" y="2713"/>
                      </a:cubicBezTo>
                      <a:cubicBezTo>
                        <a:pt x="2370" y="2698"/>
                        <a:pt x="2375" y="2690"/>
                        <a:pt x="2380" y="2690"/>
                      </a:cubicBezTo>
                      <a:cubicBezTo>
                        <a:pt x="2384" y="2690"/>
                        <a:pt x="2387" y="2696"/>
                        <a:pt x="2389" y="2709"/>
                      </a:cubicBezTo>
                      <a:cubicBezTo>
                        <a:pt x="2390" y="2715"/>
                        <a:pt x="2392" y="2718"/>
                        <a:pt x="2394" y="2718"/>
                      </a:cubicBezTo>
                      <a:cubicBezTo>
                        <a:pt x="2399" y="2718"/>
                        <a:pt x="2406" y="2695"/>
                        <a:pt x="2407" y="2665"/>
                      </a:cubicBezTo>
                      <a:lnTo>
                        <a:pt x="2408" y="2625"/>
                      </a:lnTo>
                      <a:lnTo>
                        <a:pt x="2415" y="2664"/>
                      </a:lnTo>
                      <a:cubicBezTo>
                        <a:pt x="2425" y="2692"/>
                        <a:pt x="2430" y="2705"/>
                        <a:pt x="2436" y="2705"/>
                      </a:cubicBezTo>
                      <a:cubicBezTo>
                        <a:pt x="2440" y="2705"/>
                        <a:pt x="2445" y="2697"/>
                        <a:pt x="2454" y="2684"/>
                      </a:cubicBezTo>
                      <a:cubicBezTo>
                        <a:pt x="2462" y="2676"/>
                        <a:pt x="2465" y="2672"/>
                        <a:pt x="2467" y="2672"/>
                      </a:cubicBezTo>
                      <a:cubicBezTo>
                        <a:pt x="2469" y="2672"/>
                        <a:pt x="2470" y="2675"/>
                        <a:pt x="2471" y="2682"/>
                      </a:cubicBezTo>
                      <a:cubicBezTo>
                        <a:pt x="2472" y="2689"/>
                        <a:pt x="2475" y="2691"/>
                        <a:pt x="2483" y="2691"/>
                      </a:cubicBezTo>
                      <a:cubicBezTo>
                        <a:pt x="2488" y="2691"/>
                        <a:pt x="2496" y="2690"/>
                        <a:pt x="2507" y="2687"/>
                      </a:cubicBezTo>
                      <a:cubicBezTo>
                        <a:pt x="2531" y="2683"/>
                        <a:pt x="2540" y="2681"/>
                        <a:pt x="2537" y="2668"/>
                      </a:cubicBezTo>
                      <a:lnTo>
                        <a:pt x="2554" y="2665"/>
                      </a:lnTo>
                      <a:cubicBezTo>
                        <a:pt x="2559" y="2673"/>
                        <a:pt x="2564" y="2676"/>
                        <a:pt x="2567" y="2676"/>
                      </a:cubicBezTo>
                      <a:cubicBezTo>
                        <a:pt x="2574" y="2676"/>
                        <a:pt x="2577" y="2664"/>
                        <a:pt x="2568" y="2648"/>
                      </a:cubicBezTo>
                      <a:lnTo>
                        <a:pt x="2585" y="2645"/>
                      </a:lnTo>
                      <a:lnTo>
                        <a:pt x="2587" y="2657"/>
                      </a:lnTo>
                      <a:cubicBezTo>
                        <a:pt x="2589" y="2663"/>
                        <a:pt x="2593" y="2666"/>
                        <a:pt x="2602" y="2666"/>
                      </a:cubicBezTo>
                      <a:cubicBezTo>
                        <a:pt x="2615" y="2666"/>
                        <a:pt x="2637" y="2661"/>
                        <a:pt x="2675" y="2653"/>
                      </a:cubicBezTo>
                      <a:cubicBezTo>
                        <a:pt x="2750" y="2637"/>
                        <a:pt x="2758" y="2633"/>
                        <a:pt x="2751" y="2608"/>
                      </a:cubicBezTo>
                      <a:cubicBezTo>
                        <a:pt x="2752" y="2593"/>
                        <a:pt x="2755" y="2585"/>
                        <a:pt x="2759" y="2585"/>
                      </a:cubicBezTo>
                      <a:cubicBezTo>
                        <a:pt x="2762" y="2585"/>
                        <a:pt x="2765" y="2591"/>
                        <a:pt x="2768" y="2603"/>
                      </a:cubicBezTo>
                      <a:cubicBezTo>
                        <a:pt x="2770" y="2612"/>
                        <a:pt x="2776" y="2620"/>
                        <a:pt x="2779" y="2620"/>
                      </a:cubicBezTo>
                      <a:cubicBezTo>
                        <a:pt x="2780" y="2620"/>
                        <a:pt x="2780" y="2618"/>
                        <a:pt x="2779" y="2614"/>
                      </a:cubicBezTo>
                      <a:cubicBezTo>
                        <a:pt x="2782" y="2614"/>
                        <a:pt x="2784" y="2614"/>
                        <a:pt x="2787" y="2614"/>
                      </a:cubicBezTo>
                      <a:cubicBezTo>
                        <a:pt x="2794" y="2614"/>
                        <a:pt x="2801" y="2616"/>
                        <a:pt x="2807" y="2621"/>
                      </a:cubicBezTo>
                      <a:cubicBezTo>
                        <a:pt x="2818" y="2628"/>
                        <a:pt x="2826" y="2630"/>
                        <a:pt x="2831" y="2630"/>
                      </a:cubicBezTo>
                      <a:cubicBezTo>
                        <a:pt x="2842" y="2630"/>
                        <a:pt x="2843" y="2621"/>
                        <a:pt x="2841" y="2613"/>
                      </a:cubicBezTo>
                      <a:cubicBezTo>
                        <a:pt x="2834" y="2603"/>
                        <a:pt x="2833" y="2599"/>
                        <a:pt x="2835" y="2599"/>
                      </a:cubicBezTo>
                      <a:cubicBezTo>
                        <a:pt x="2836" y="2599"/>
                        <a:pt x="2843" y="2605"/>
                        <a:pt x="2849" y="2611"/>
                      </a:cubicBezTo>
                      <a:cubicBezTo>
                        <a:pt x="2857" y="2618"/>
                        <a:pt x="2865" y="2625"/>
                        <a:pt x="2868" y="2625"/>
                      </a:cubicBezTo>
                      <a:cubicBezTo>
                        <a:pt x="2870" y="2625"/>
                        <a:pt x="2870" y="2624"/>
                        <a:pt x="2869" y="2620"/>
                      </a:cubicBezTo>
                      <a:cubicBezTo>
                        <a:pt x="2873" y="2609"/>
                        <a:pt x="2896" y="2594"/>
                        <a:pt x="2912" y="2594"/>
                      </a:cubicBezTo>
                      <a:cubicBezTo>
                        <a:pt x="2919" y="2594"/>
                        <a:pt x="2925" y="2597"/>
                        <a:pt x="2927" y="2605"/>
                      </a:cubicBezTo>
                      <a:lnTo>
                        <a:pt x="2944" y="2600"/>
                      </a:lnTo>
                      <a:cubicBezTo>
                        <a:pt x="2941" y="2587"/>
                        <a:pt x="2957" y="2583"/>
                        <a:pt x="2973" y="2577"/>
                      </a:cubicBezTo>
                      <a:cubicBezTo>
                        <a:pt x="2981" y="2575"/>
                        <a:pt x="2987" y="2574"/>
                        <a:pt x="2991" y="2574"/>
                      </a:cubicBezTo>
                      <a:cubicBezTo>
                        <a:pt x="2996" y="2574"/>
                        <a:pt x="3000" y="2576"/>
                        <a:pt x="3001" y="2583"/>
                      </a:cubicBezTo>
                      <a:cubicBezTo>
                        <a:pt x="2999" y="2590"/>
                        <a:pt x="3000" y="2593"/>
                        <a:pt x="3003" y="2593"/>
                      </a:cubicBezTo>
                      <a:cubicBezTo>
                        <a:pt x="3006" y="2593"/>
                        <a:pt x="3011" y="2588"/>
                        <a:pt x="3018" y="2579"/>
                      </a:cubicBezTo>
                      <a:cubicBezTo>
                        <a:pt x="3027" y="2576"/>
                        <a:pt x="3027" y="2548"/>
                        <a:pt x="3035" y="2546"/>
                      </a:cubicBezTo>
                      <a:cubicBezTo>
                        <a:pt x="3032" y="2534"/>
                        <a:pt x="3036" y="2518"/>
                        <a:pt x="3044" y="2516"/>
                      </a:cubicBezTo>
                      <a:lnTo>
                        <a:pt x="3049" y="2529"/>
                      </a:lnTo>
                      <a:lnTo>
                        <a:pt x="3056" y="2554"/>
                      </a:lnTo>
                      <a:cubicBezTo>
                        <a:pt x="3064" y="2552"/>
                        <a:pt x="3072" y="2549"/>
                        <a:pt x="3069" y="2537"/>
                      </a:cubicBezTo>
                      <a:lnTo>
                        <a:pt x="3069" y="2537"/>
                      </a:lnTo>
                      <a:cubicBezTo>
                        <a:pt x="3075" y="2542"/>
                        <a:pt x="3080" y="2544"/>
                        <a:pt x="3086" y="2544"/>
                      </a:cubicBezTo>
                      <a:cubicBezTo>
                        <a:pt x="3091" y="2544"/>
                        <a:pt x="3097" y="2542"/>
                        <a:pt x="3106" y="2539"/>
                      </a:cubicBezTo>
                      <a:cubicBezTo>
                        <a:pt x="3121" y="2535"/>
                        <a:pt x="3138" y="2530"/>
                        <a:pt x="3143" y="2515"/>
                      </a:cubicBezTo>
                      <a:cubicBezTo>
                        <a:pt x="3148" y="2522"/>
                        <a:pt x="3157" y="2525"/>
                        <a:pt x="3166" y="2525"/>
                      </a:cubicBezTo>
                      <a:cubicBezTo>
                        <a:pt x="3186" y="2525"/>
                        <a:pt x="3208" y="2512"/>
                        <a:pt x="3208" y="2493"/>
                      </a:cubicBezTo>
                      <a:cubicBezTo>
                        <a:pt x="3205" y="2486"/>
                        <a:pt x="3207" y="2482"/>
                        <a:pt x="3211" y="2482"/>
                      </a:cubicBezTo>
                      <a:cubicBezTo>
                        <a:pt x="3214" y="2482"/>
                        <a:pt x="3218" y="2484"/>
                        <a:pt x="3224" y="2488"/>
                      </a:cubicBezTo>
                      <a:cubicBezTo>
                        <a:pt x="3229" y="2492"/>
                        <a:pt x="3232" y="2495"/>
                        <a:pt x="3234" y="2495"/>
                      </a:cubicBezTo>
                      <a:cubicBezTo>
                        <a:pt x="3237" y="2495"/>
                        <a:pt x="3237" y="2491"/>
                        <a:pt x="3239" y="2483"/>
                      </a:cubicBezTo>
                      <a:cubicBezTo>
                        <a:pt x="3241" y="2477"/>
                        <a:pt x="3244" y="2475"/>
                        <a:pt x="3247" y="2475"/>
                      </a:cubicBezTo>
                      <a:cubicBezTo>
                        <a:pt x="3253" y="2475"/>
                        <a:pt x="3261" y="2481"/>
                        <a:pt x="3268" y="2487"/>
                      </a:cubicBezTo>
                      <a:cubicBezTo>
                        <a:pt x="3277" y="2498"/>
                        <a:pt x="3283" y="2503"/>
                        <a:pt x="3288" y="2503"/>
                      </a:cubicBezTo>
                      <a:cubicBezTo>
                        <a:pt x="3292" y="2503"/>
                        <a:pt x="3295" y="2499"/>
                        <a:pt x="3298" y="2491"/>
                      </a:cubicBezTo>
                      <a:cubicBezTo>
                        <a:pt x="3305" y="2479"/>
                        <a:pt x="3319" y="2470"/>
                        <a:pt x="3333" y="2465"/>
                      </a:cubicBezTo>
                      <a:cubicBezTo>
                        <a:pt x="3346" y="2447"/>
                        <a:pt x="3354" y="2445"/>
                        <a:pt x="3341" y="2435"/>
                      </a:cubicBezTo>
                      <a:cubicBezTo>
                        <a:pt x="3338" y="2426"/>
                        <a:pt x="3338" y="2417"/>
                        <a:pt x="3340" y="2408"/>
                      </a:cubicBezTo>
                      <a:cubicBezTo>
                        <a:pt x="3345" y="2400"/>
                        <a:pt x="3348" y="2398"/>
                        <a:pt x="3350" y="2398"/>
                      </a:cubicBezTo>
                      <a:cubicBezTo>
                        <a:pt x="3353" y="2398"/>
                        <a:pt x="3353" y="2403"/>
                        <a:pt x="3348" y="2405"/>
                      </a:cubicBezTo>
                      <a:cubicBezTo>
                        <a:pt x="3337" y="2423"/>
                        <a:pt x="3345" y="2420"/>
                        <a:pt x="3357" y="2429"/>
                      </a:cubicBezTo>
                      <a:cubicBezTo>
                        <a:pt x="3363" y="2433"/>
                        <a:pt x="3369" y="2434"/>
                        <a:pt x="3375" y="2434"/>
                      </a:cubicBezTo>
                      <a:cubicBezTo>
                        <a:pt x="3381" y="2434"/>
                        <a:pt x="3387" y="2433"/>
                        <a:pt x="3393" y="2429"/>
                      </a:cubicBezTo>
                      <a:lnTo>
                        <a:pt x="3425" y="2418"/>
                      </a:lnTo>
                      <a:cubicBezTo>
                        <a:pt x="3432" y="2419"/>
                        <a:pt x="3438" y="2419"/>
                        <a:pt x="3443" y="2419"/>
                      </a:cubicBezTo>
                      <a:cubicBezTo>
                        <a:pt x="3458" y="2419"/>
                        <a:pt x="3461" y="2415"/>
                        <a:pt x="3458" y="2406"/>
                      </a:cubicBezTo>
                      <a:cubicBezTo>
                        <a:pt x="3456" y="2401"/>
                        <a:pt x="3455" y="2397"/>
                        <a:pt x="3453" y="2394"/>
                      </a:cubicBezTo>
                      <a:lnTo>
                        <a:pt x="3453" y="2394"/>
                      </a:lnTo>
                      <a:cubicBezTo>
                        <a:pt x="3458" y="2399"/>
                        <a:pt x="3465" y="2400"/>
                        <a:pt x="3473" y="2400"/>
                      </a:cubicBezTo>
                      <a:cubicBezTo>
                        <a:pt x="3506" y="2400"/>
                        <a:pt x="3558" y="2376"/>
                        <a:pt x="3557" y="2354"/>
                      </a:cubicBezTo>
                      <a:lnTo>
                        <a:pt x="3557" y="2354"/>
                      </a:lnTo>
                      <a:cubicBezTo>
                        <a:pt x="3558" y="2357"/>
                        <a:pt x="3560" y="2362"/>
                        <a:pt x="3561" y="2366"/>
                      </a:cubicBezTo>
                      <a:cubicBezTo>
                        <a:pt x="3564" y="2372"/>
                        <a:pt x="3567" y="2375"/>
                        <a:pt x="3572" y="2375"/>
                      </a:cubicBezTo>
                      <a:cubicBezTo>
                        <a:pt x="3576" y="2375"/>
                        <a:pt x="3582" y="2372"/>
                        <a:pt x="3590" y="2369"/>
                      </a:cubicBezTo>
                      <a:cubicBezTo>
                        <a:pt x="3598" y="2365"/>
                        <a:pt x="3625" y="2340"/>
                        <a:pt x="3649" y="2329"/>
                      </a:cubicBezTo>
                      <a:cubicBezTo>
                        <a:pt x="3680" y="2316"/>
                        <a:pt x="3704" y="2307"/>
                        <a:pt x="3698" y="2295"/>
                      </a:cubicBezTo>
                      <a:cubicBezTo>
                        <a:pt x="3701" y="2294"/>
                        <a:pt x="3702" y="2293"/>
                        <a:pt x="3704" y="2293"/>
                      </a:cubicBezTo>
                      <a:cubicBezTo>
                        <a:pt x="3707" y="2293"/>
                        <a:pt x="3708" y="2296"/>
                        <a:pt x="3711" y="2304"/>
                      </a:cubicBezTo>
                      <a:cubicBezTo>
                        <a:pt x="3710" y="2312"/>
                        <a:pt x="3712" y="2314"/>
                        <a:pt x="3716" y="2314"/>
                      </a:cubicBezTo>
                      <a:cubicBezTo>
                        <a:pt x="3718" y="2314"/>
                        <a:pt x="3722" y="2313"/>
                        <a:pt x="3725" y="2312"/>
                      </a:cubicBezTo>
                      <a:cubicBezTo>
                        <a:pt x="3733" y="2308"/>
                        <a:pt x="3727" y="2297"/>
                        <a:pt x="3722" y="2285"/>
                      </a:cubicBezTo>
                      <a:cubicBezTo>
                        <a:pt x="3718" y="2276"/>
                        <a:pt x="3721" y="2272"/>
                        <a:pt x="3730" y="2272"/>
                      </a:cubicBezTo>
                      <a:cubicBezTo>
                        <a:pt x="3734" y="2272"/>
                        <a:pt x="3739" y="2273"/>
                        <a:pt x="3745" y="2275"/>
                      </a:cubicBezTo>
                      <a:cubicBezTo>
                        <a:pt x="3749" y="2275"/>
                        <a:pt x="3752" y="2275"/>
                        <a:pt x="3756" y="2275"/>
                      </a:cubicBezTo>
                      <a:cubicBezTo>
                        <a:pt x="3777" y="2275"/>
                        <a:pt x="3796" y="2265"/>
                        <a:pt x="3808" y="2246"/>
                      </a:cubicBezTo>
                      <a:cubicBezTo>
                        <a:pt x="3812" y="2245"/>
                        <a:pt x="3816" y="2243"/>
                        <a:pt x="3819" y="2243"/>
                      </a:cubicBezTo>
                      <a:cubicBezTo>
                        <a:pt x="3823" y="2243"/>
                        <a:pt x="3826" y="2245"/>
                        <a:pt x="3829" y="2251"/>
                      </a:cubicBezTo>
                      <a:cubicBezTo>
                        <a:pt x="3835" y="2255"/>
                        <a:pt x="3842" y="2258"/>
                        <a:pt x="3848" y="2258"/>
                      </a:cubicBezTo>
                      <a:cubicBezTo>
                        <a:pt x="3857" y="2258"/>
                        <a:pt x="3865" y="2252"/>
                        <a:pt x="3867" y="2233"/>
                      </a:cubicBezTo>
                      <a:cubicBezTo>
                        <a:pt x="3870" y="2232"/>
                        <a:pt x="3872" y="2231"/>
                        <a:pt x="3873" y="2231"/>
                      </a:cubicBezTo>
                      <a:cubicBezTo>
                        <a:pt x="3876" y="2231"/>
                        <a:pt x="3877" y="2234"/>
                        <a:pt x="3881" y="2241"/>
                      </a:cubicBezTo>
                      <a:cubicBezTo>
                        <a:pt x="3888" y="2246"/>
                        <a:pt x="3893" y="2251"/>
                        <a:pt x="3895" y="2251"/>
                      </a:cubicBezTo>
                      <a:cubicBezTo>
                        <a:pt x="3898" y="2251"/>
                        <a:pt x="3898" y="2247"/>
                        <a:pt x="3897" y="2234"/>
                      </a:cubicBezTo>
                      <a:cubicBezTo>
                        <a:pt x="3905" y="2217"/>
                        <a:pt x="3922" y="2207"/>
                        <a:pt x="3941" y="2207"/>
                      </a:cubicBezTo>
                      <a:cubicBezTo>
                        <a:pt x="3944" y="2207"/>
                        <a:pt x="3948" y="2208"/>
                        <a:pt x="3952" y="2208"/>
                      </a:cubicBezTo>
                      <a:cubicBezTo>
                        <a:pt x="3959" y="2205"/>
                        <a:pt x="3966" y="2200"/>
                        <a:pt x="3961" y="2189"/>
                      </a:cubicBezTo>
                      <a:cubicBezTo>
                        <a:pt x="3957" y="2180"/>
                        <a:pt x="3953" y="2172"/>
                        <a:pt x="3953" y="2172"/>
                      </a:cubicBezTo>
                      <a:lnTo>
                        <a:pt x="3953" y="2172"/>
                      </a:lnTo>
                      <a:cubicBezTo>
                        <a:pt x="3953" y="2172"/>
                        <a:pt x="3953" y="2174"/>
                        <a:pt x="3955" y="2177"/>
                      </a:cubicBezTo>
                      <a:cubicBezTo>
                        <a:pt x="3964" y="2186"/>
                        <a:pt x="3969" y="2191"/>
                        <a:pt x="3971" y="2191"/>
                      </a:cubicBezTo>
                      <a:cubicBezTo>
                        <a:pt x="3973" y="2191"/>
                        <a:pt x="3972" y="2185"/>
                        <a:pt x="3971" y="2170"/>
                      </a:cubicBezTo>
                      <a:cubicBezTo>
                        <a:pt x="3967" y="2163"/>
                        <a:pt x="3968" y="2159"/>
                        <a:pt x="3970" y="2159"/>
                      </a:cubicBezTo>
                      <a:cubicBezTo>
                        <a:pt x="3972" y="2159"/>
                        <a:pt x="3975" y="2161"/>
                        <a:pt x="3977" y="2166"/>
                      </a:cubicBezTo>
                      <a:cubicBezTo>
                        <a:pt x="3985" y="2170"/>
                        <a:pt x="3991" y="2171"/>
                        <a:pt x="3994" y="2171"/>
                      </a:cubicBezTo>
                      <a:cubicBezTo>
                        <a:pt x="3997" y="2171"/>
                        <a:pt x="3999" y="2170"/>
                        <a:pt x="3999" y="2170"/>
                      </a:cubicBezTo>
                      <a:cubicBezTo>
                        <a:pt x="4023" y="2150"/>
                        <a:pt x="4049" y="2131"/>
                        <a:pt x="4076" y="2115"/>
                      </a:cubicBezTo>
                      <a:cubicBezTo>
                        <a:pt x="4138" y="2084"/>
                        <a:pt x="4160" y="2071"/>
                        <a:pt x="4153" y="2060"/>
                      </a:cubicBezTo>
                      <a:cubicBezTo>
                        <a:pt x="4154" y="2051"/>
                        <a:pt x="4154" y="2047"/>
                        <a:pt x="4157" y="2047"/>
                      </a:cubicBezTo>
                      <a:cubicBezTo>
                        <a:pt x="4160" y="2047"/>
                        <a:pt x="4163" y="2049"/>
                        <a:pt x="4169" y="2052"/>
                      </a:cubicBezTo>
                      <a:cubicBezTo>
                        <a:pt x="4173" y="2055"/>
                        <a:pt x="4178" y="2056"/>
                        <a:pt x="4183" y="2056"/>
                      </a:cubicBezTo>
                      <a:cubicBezTo>
                        <a:pt x="4188" y="2056"/>
                        <a:pt x="4193" y="2055"/>
                        <a:pt x="4197" y="2051"/>
                      </a:cubicBezTo>
                      <a:cubicBezTo>
                        <a:pt x="4201" y="2049"/>
                        <a:pt x="4205" y="2047"/>
                        <a:pt x="4209" y="2047"/>
                      </a:cubicBezTo>
                      <a:cubicBezTo>
                        <a:pt x="4213" y="2047"/>
                        <a:pt x="4216" y="2049"/>
                        <a:pt x="4219" y="2055"/>
                      </a:cubicBezTo>
                      <a:cubicBezTo>
                        <a:pt x="4220" y="2039"/>
                        <a:pt x="4220" y="2039"/>
                        <a:pt x="4228" y="2034"/>
                      </a:cubicBezTo>
                      <a:cubicBezTo>
                        <a:pt x="4230" y="2039"/>
                        <a:pt x="4233" y="2041"/>
                        <a:pt x="4235" y="2041"/>
                      </a:cubicBezTo>
                      <a:cubicBezTo>
                        <a:pt x="4239" y="2041"/>
                        <a:pt x="4241" y="2035"/>
                        <a:pt x="4242" y="2025"/>
                      </a:cubicBezTo>
                      <a:cubicBezTo>
                        <a:pt x="4239" y="2012"/>
                        <a:pt x="4238" y="2005"/>
                        <a:pt x="4239" y="2005"/>
                      </a:cubicBezTo>
                      <a:cubicBezTo>
                        <a:pt x="4240" y="2005"/>
                        <a:pt x="4243" y="2011"/>
                        <a:pt x="4250" y="2022"/>
                      </a:cubicBezTo>
                      <a:cubicBezTo>
                        <a:pt x="4253" y="2028"/>
                        <a:pt x="4263" y="2030"/>
                        <a:pt x="4269" y="2030"/>
                      </a:cubicBezTo>
                      <a:cubicBezTo>
                        <a:pt x="4275" y="2030"/>
                        <a:pt x="4278" y="2028"/>
                        <a:pt x="4271" y="2024"/>
                      </a:cubicBezTo>
                      <a:cubicBezTo>
                        <a:pt x="4265" y="2013"/>
                        <a:pt x="4279" y="2005"/>
                        <a:pt x="4280" y="1990"/>
                      </a:cubicBezTo>
                      <a:cubicBezTo>
                        <a:pt x="4284" y="1987"/>
                        <a:pt x="4288" y="1985"/>
                        <a:pt x="4292" y="1985"/>
                      </a:cubicBezTo>
                      <a:cubicBezTo>
                        <a:pt x="4295" y="1985"/>
                        <a:pt x="4298" y="1987"/>
                        <a:pt x="4302" y="1992"/>
                      </a:cubicBezTo>
                      <a:cubicBezTo>
                        <a:pt x="4303" y="1993"/>
                        <a:pt x="4305" y="1993"/>
                        <a:pt x="4307" y="1993"/>
                      </a:cubicBezTo>
                      <a:cubicBezTo>
                        <a:pt x="4322" y="1993"/>
                        <a:pt x="4346" y="1965"/>
                        <a:pt x="4346" y="1951"/>
                      </a:cubicBezTo>
                      <a:cubicBezTo>
                        <a:pt x="4342" y="1945"/>
                        <a:pt x="4344" y="1940"/>
                        <a:pt x="4347" y="1940"/>
                      </a:cubicBezTo>
                      <a:cubicBezTo>
                        <a:pt x="4349" y="1940"/>
                        <a:pt x="4352" y="1942"/>
                        <a:pt x="4354" y="1947"/>
                      </a:cubicBezTo>
                      <a:cubicBezTo>
                        <a:pt x="4357" y="1952"/>
                        <a:pt x="4361" y="1954"/>
                        <a:pt x="4364" y="1954"/>
                      </a:cubicBezTo>
                      <a:cubicBezTo>
                        <a:pt x="4368" y="1954"/>
                        <a:pt x="4372" y="1952"/>
                        <a:pt x="4376" y="1949"/>
                      </a:cubicBezTo>
                      <a:cubicBezTo>
                        <a:pt x="4376" y="1944"/>
                        <a:pt x="4377" y="1941"/>
                        <a:pt x="4379" y="1941"/>
                      </a:cubicBezTo>
                      <a:cubicBezTo>
                        <a:pt x="4381" y="1941"/>
                        <a:pt x="4386" y="1949"/>
                        <a:pt x="4390" y="1956"/>
                      </a:cubicBezTo>
                      <a:cubicBezTo>
                        <a:pt x="4390" y="1964"/>
                        <a:pt x="4392" y="1967"/>
                        <a:pt x="4395" y="1967"/>
                      </a:cubicBezTo>
                      <a:cubicBezTo>
                        <a:pt x="4398" y="1967"/>
                        <a:pt x="4404" y="1963"/>
                        <a:pt x="4411" y="1958"/>
                      </a:cubicBezTo>
                      <a:cubicBezTo>
                        <a:pt x="4411" y="1942"/>
                        <a:pt x="4441" y="1925"/>
                        <a:pt x="4463" y="1911"/>
                      </a:cubicBezTo>
                      <a:cubicBezTo>
                        <a:pt x="4499" y="1889"/>
                        <a:pt x="4500" y="1873"/>
                        <a:pt x="4500" y="1841"/>
                      </a:cubicBezTo>
                      <a:lnTo>
                        <a:pt x="4492" y="1815"/>
                      </a:lnTo>
                      <a:lnTo>
                        <a:pt x="4507" y="1837"/>
                      </a:lnTo>
                      <a:cubicBezTo>
                        <a:pt x="4516" y="1848"/>
                        <a:pt x="4525" y="1857"/>
                        <a:pt x="4536" y="1866"/>
                      </a:cubicBezTo>
                      <a:cubicBezTo>
                        <a:pt x="4543" y="1862"/>
                        <a:pt x="4536" y="1850"/>
                        <a:pt x="4529" y="1839"/>
                      </a:cubicBezTo>
                      <a:cubicBezTo>
                        <a:pt x="4523" y="1830"/>
                        <a:pt x="4527" y="1825"/>
                        <a:pt x="4541" y="1825"/>
                      </a:cubicBezTo>
                      <a:cubicBezTo>
                        <a:pt x="4544" y="1825"/>
                        <a:pt x="4547" y="1825"/>
                        <a:pt x="4551" y="1826"/>
                      </a:cubicBezTo>
                      <a:cubicBezTo>
                        <a:pt x="4554" y="1826"/>
                        <a:pt x="4556" y="1826"/>
                        <a:pt x="4559" y="1826"/>
                      </a:cubicBezTo>
                      <a:cubicBezTo>
                        <a:pt x="4574" y="1826"/>
                        <a:pt x="4580" y="1820"/>
                        <a:pt x="4579" y="1807"/>
                      </a:cubicBezTo>
                      <a:cubicBezTo>
                        <a:pt x="4583" y="1803"/>
                        <a:pt x="4590" y="1801"/>
                        <a:pt x="4596" y="1801"/>
                      </a:cubicBezTo>
                      <a:cubicBezTo>
                        <a:pt x="4600" y="1801"/>
                        <a:pt x="4604" y="1802"/>
                        <a:pt x="4608" y="1803"/>
                      </a:cubicBezTo>
                      <a:cubicBezTo>
                        <a:pt x="4615" y="1799"/>
                        <a:pt x="4615" y="1799"/>
                        <a:pt x="4608" y="1788"/>
                      </a:cubicBezTo>
                      <a:cubicBezTo>
                        <a:pt x="4602" y="1780"/>
                        <a:pt x="4604" y="1776"/>
                        <a:pt x="4610" y="1776"/>
                      </a:cubicBezTo>
                      <a:cubicBezTo>
                        <a:pt x="4613" y="1776"/>
                        <a:pt x="4617" y="1777"/>
                        <a:pt x="4621" y="1779"/>
                      </a:cubicBezTo>
                      <a:cubicBezTo>
                        <a:pt x="4629" y="1784"/>
                        <a:pt x="4636" y="1786"/>
                        <a:pt x="4642" y="1786"/>
                      </a:cubicBezTo>
                      <a:cubicBezTo>
                        <a:pt x="4655" y="1786"/>
                        <a:pt x="4662" y="1777"/>
                        <a:pt x="4657" y="1770"/>
                      </a:cubicBezTo>
                      <a:cubicBezTo>
                        <a:pt x="4649" y="1760"/>
                        <a:pt x="4657" y="1754"/>
                        <a:pt x="4664" y="1750"/>
                      </a:cubicBezTo>
                      <a:cubicBezTo>
                        <a:pt x="4674" y="1745"/>
                        <a:pt x="4678" y="1735"/>
                        <a:pt x="4677" y="1724"/>
                      </a:cubicBezTo>
                      <a:lnTo>
                        <a:pt x="4692" y="1715"/>
                      </a:lnTo>
                      <a:cubicBezTo>
                        <a:pt x="4693" y="1714"/>
                        <a:pt x="4693" y="1714"/>
                        <a:pt x="4694" y="1714"/>
                      </a:cubicBezTo>
                      <a:cubicBezTo>
                        <a:pt x="4699" y="1714"/>
                        <a:pt x="4699" y="1727"/>
                        <a:pt x="4692" y="1730"/>
                      </a:cubicBezTo>
                      <a:lnTo>
                        <a:pt x="4707" y="1736"/>
                      </a:lnTo>
                      <a:cubicBezTo>
                        <a:pt x="4721" y="1727"/>
                        <a:pt x="4728" y="1723"/>
                        <a:pt x="4728" y="1707"/>
                      </a:cubicBezTo>
                      <a:cubicBezTo>
                        <a:pt x="4724" y="1693"/>
                        <a:pt x="4722" y="1686"/>
                        <a:pt x="4723" y="1686"/>
                      </a:cubicBezTo>
                      <a:cubicBezTo>
                        <a:pt x="4724" y="1686"/>
                        <a:pt x="4728" y="1691"/>
                        <a:pt x="4735" y="1701"/>
                      </a:cubicBezTo>
                      <a:cubicBezTo>
                        <a:pt x="4739" y="1708"/>
                        <a:pt x="4745" y="1712"/>
                        <a:pt x="4750" y="1712"/>
                      </a:cubicBezTo>
                      <a:cubicBezTo>
                        <a:pt x="4754" y="1712"/>
                        <a:pt x="4757" y="1709"/>
                        <a:pt x="4757" y="1702"/>
                      </a:cubicBezTo>
                      <a:cubicBezTo>
                        <a:pt x="4752" y="1689"/>
                        <a:pt x="4754" y="1684"/>
                        <a:pt x="4758" y="1684"/>
                      </a:cubicBezTo>
                      <a:cubicBezTo>
                        <a:pt x="4762" y="1684"/>
                        <a:pt x="4767" y="1688"/>
                        <a:pt x="4770" y="1692"/>
                      </a:cubicBezTo>
                      <a:cubicBezTo>
                        <a:pt x="4774" y="1704"/>
                        <a:pt x="4777" y="1711"/>
                        <a:pt x="4779" y="1711"/>
                      </a:cubicBezTo>
                      <a:cubicBezTo>
                        <a:pt x="4782" y="1711"/>
                        <a:pt x="4784" y="1701"/>
                        <a:pt x="4791" y="1678"/>
                      </a:cubicBezTo>
                      <a:cubicBezTo>
                        <a:pt x="4805" y="1668"/>
                        <a:pt x="4824" y="1636"/>
                        <a:pt x="4846" y="1622"/>
                      </a:cubicBezTo>
                      <a:cubicBezTo>
                        <a:pt x="4868" y="1605"/>
                        <a:pt x="4881" y="1595"/>
                        <a:pt x="4894" y="1595"/>
                      </a:cubicBezTo>
                      <a:cubicBezTo>
                        <a:pt x="4896" y="1595"/>
                        <a:pt x="4899" y="1596"/>
                        <a:pt x="4902" y="1597"/>
                      </a:cubicBezTo>
                      <a:cubicBezTo>
                        <a:pt x="4903" y="1599"/>
                        <a:pt x="4905" y="1601"/>
                        <a:pt x="4906" y="1603"/>
                      </a:cubicBezTo>
                      <a:lnTo>
                        <a:pt x="4906" y="1603"/>
                      </a:lnTo>
                      <a:cubicBezTo>
                        <a:pt x="4895" y="1585"/>
                        <a:pt x="4902" y="1580"/>
                        <a:pt x="4922" y="1566"/>
                      </a:cubicBezTo>
                      <a:cubicBezTo>
                        <a:pt x="4942" y="1564"/>
                        <a:pt x="4957" y="1544"/>
                        <a:pt x="4953" y="1524"/>
                      </a:cubicBezTo>
                      <a:lnTo>
                        <a:pt x="4953" y="1524"/>
                      </a:lnTo>
                      <a:cubicBezTo>
                        <a:pt x="4947" y="1530"/>
                        <a:pt x="4940" y="1534"/>
                        <a:pt x="4940" y="1534"/>
                      </a:cubicBezTo>
                      <a:cubicBezTo>
                        <a:pt x="4924" y="1514"/>
                        <a:pt x="4931" y="1508"/>
                        <a:pt x="4952" y="1508"/>
                      </a:cubicBezTo>
                      <a:cubicBezTo>
                        <a:pt x="4953" y="1507"/>
                        <a:pt x="4955" y="1507"/>
                        <a:pt x="4956" y="1507"/>
                      </a:cubicBezTo>
                      <a:cubicBezTo>
                        <a:pt x="4962" y="1507"/>
                        <a:pt x="4968" y="1515"/>
                        <a:pt x="4975" y="1524"/>
                      </a:cubicBezTo>
                      <a:cubicBezTo>
                        <a:pt x="4981" y="1531"/>
                        <a:pt x="4991" y="1536"/>
                        <a:pt x="4998" y="1536"/>
                      </a:cubicBezTo>
                      <a:cubicBezTo>
                        <a:pt x="5001" y="1536"/>
                        <a:pt x="5003" y="1535"/>
                        <a:pt x="5005" y="1534"/>
                      </a:cubicBezTo>
                      <a:cubicBezTo>
                        <a:pt x="5012" y="1529"/>
                        <a:pt x="5018" y="1523"/>
                        <a:pt x="5004" y="1518"/>
                      </a:cubicBezTo>
                      <a:cubicBezTo>
                        <a:pt x="4995" y="1507"/>
                        <a:pt x="4995" y="1507"/>
                        <a:pt x="5002" y="1503"/>
                      </a:cubicBezTo>
                      <a:cubicBezTo>
                        <a:pt x="5011" y="1497"/>
                        <a:pt x="5016" y="1487"/>
                        <a:pt x="5014" y="1476"/>
                      </a:cubicBezTo>
                      <a:cubicBezTo>
                        <a:pt x="5006" y="1466"/>
                        <a:pt x="5012" y="1460"/>
                        <a:pt x="5018" y="1456"/>
                      </a:cubicBezTo>
                      <a:cubicBezTo>
                        <a:pt x="5021" y="1456"/>
                        <a:pt x="5024" y="1456"/>
                        <a:pt x="5026" y="1456"/>
                      </a:cubicBezTo>
                      <a:cubicBezTo>
                        <a:pt x="5034" y="1456"/>
                        <a:pt x="5042" y="1454"/>
                        <a:pt x="5047" y="1450"/>
                      </a:cubicBezTo>
                      <a:lnTo>
                        <a:pt x="5047" y="1450"/>
                      </a:lnTo>
                      <a:cubicBezTo>
                        <a:pt x="5050" y="1453"/>
                        <a:pt x="5053" y="1456"/>
                        <a:pt x="5055" y="1460"/>
                      </a:cubicBezTo>
                      <a:cubicBezTo>
                        <a:pt x="5062" y="1467"/>
                        <a:pt x="5070" y="1472"/>
                        <a:pt x="5079" y="1475"/>
                      </a:cubicBezTo>
                      <a:cubicBezTo>
                        <a:pt x="5086" y="1470"/>
                        <a:pt x="5078" y="1460"/>
                        <a:pt x="5078" y="1460"/>
                      </a:cubicBezTo>
                      <a:cubicBezTo>
                        <a:pt x="5071" y="1451"/>
                        <a:pt x="5226" y="1318"/>
                        <a:pt x="5246" y="1301"/>
                      </a:cubicBezTo>
                      <a:cubicBezTo>
                        <a:pt x="5267" y="1300"/>
                        <a:pt x="5288" y="1283"/>
                        <a:pt x="5272" y="1278"/>
                      </a:cubicBezTo>
                      <a:cubicBezTo>
                        <a:pt x="5263" y="1268"/>
                        <a:pt x="5294" y="1240"/>
                        <a:pt x="5332" y="1205"/>
                      </a:cubicBezTo>
                      <a:cubicBezTo>
                        <a:pt x="5376" y="1164"/>
                        <a:pt x="5408" y="1136"/>
                        <a:pt x="5399" y="1126"/>
                      </a:cubicBezTo>
                      <a:lnTo>
                        <a:pt x="5417" y="1109"/>
                      </a:lnTo>
                      <a:cubicBezTo>
                        <a:pt x="5430" y="1097"/>
                        <a:pt x="5432" y="1075"/>
                        <a:pt x="5438" y="1070"/>
                      </a:cubicBezTo>
                      <a:cubicBezTo>
                        <a:pt x="5436" y="1060"/>
                        <a:pt x="5437" y="1055"/>
                        <a:pt x="5440" y="1055"/>
                      </a:cubicBezTo>
                      <a:cubicBezTo>
                        <a:pt x="5441" y="1055"/>
                        <a:pt x="5443" y="1057"/>
                        <a:pt x="5445" y="1063"/>
                      </a:cubicBezTo>
                      <a:cubicBezTo>
                        <a:pt x="5452" y="1071"/>
                        <a:pt x="5459" y="1078"/>
                        <a:pt x="5465" y="1078"/>
                      </a:cubicBezTo>
                      <a:cubicBezTo>
                        <a:pt x="5466" y="1078"/>
                        <a:pt x="5468" y="1078"/>
                        <a:pt x="5469" y="1076"/>
                      </a:cubicBezTo>
                      <a:cubicBezTo>
                        <a:pt x="5481" y="1064"/>
                        <a:pt x="5472" y="1055"/>
                        <a:pt x="5463" y="1045"/>
                      </a:cubicBezTo>
                      <a:cubicBezTo>
                        <a:pt x="5452" y="1036"/>
                        <a:pt x="5459" y="1030"/>
                        <a:pt x="5459" y="1030"/>
                      </a:cubicBezTo>
                      <a:cubicBezTo>
                        <a:pt x="5462" y="1027"/>
                        <a:pt x="5463" y="1026"/>
                        <a:pt x="5465" y="1026"/>
                      </a:cubicBezTo>
                      <a:cubicBezTo>
                        <a:pt x="5467" y="1026"/>
                        <a:pt x="5469" y="1028"/>
                        <a:pt x="5475" y="1034"/>
                      </a:cubicBezTo>
                      <a:lnTo>
                        <a:pt x="5493" y="1052"/>
                      </a:lnTo>
                      <a:lnTo>
                        <a:pt x="5500" y="1046"/>
                      </a:lnTo>
                      <a:cubicBezTo>
                        <a:pt x="5490" y="1037"/>
                        <a:pt x="5496" y="1030"/>
                        <a:pt x="5496" y="1030"/>
                      </a:cubicBezTo>
                      <a:cubicBezTo>
                        <a:pt x="5498" y="1028"/>
                        <a:pt x="5500" y="1027"/>
                        <a:pt x="5501" y="1027"/>
                      </a:cubicBezTo>
                      <a:cubicBezTo>
                        <a:pt x="5504" y="1027"/>
                        <a:pt x="5509" y="1031"/>
                        <a:pt x="5521" y="1043"/>
                      </a:cubicBezTo>
                      <a:cubicBezTo>
                        <a:pt x="5529" y="1051"/>
                        <a:pt x="5534" y="1054"/>
                        <a:pt x="5537" y="1054"/>
                      </a:cubicBezTo>
                      <a:cubicBezTo>
                        <a:pt x="5542" y="1054"/>
                        <a:pt x="5541" y="1046"/>
                        <a:pt x="5533" y="1032"/>
                      </a:cubicBezTo>
                      <a:lnTo>
                        <a:pt x="5535" y="1010"/>
                      </a:lnTo>
                      <a:cubicBezTo>
                        <a:pt x="5539" y="1012"/>
                        <a:pt x="5543" y="1013"/>
                        <a:pt x="5545" y="1013"/>
                      </a:cubicBezTo>
                      <a:cubicBezTo>
                        <a:pt x="5558" y="1013"/>
                        <a:pt x="5553" y="989"/>
                        <a:pt x="5550" y="977"/>
                      </a:cubicBezTo>
                      <a:lnTo>
                        <a:pt x="5550" y="977"/>
                      </a:lnTo>
                      <a:cubicBezTo>
                        <a:pt x="5558" y="981"/>
                        <a:pt x="5564" y="983"/>
                        <a:pt x="5569" y="983"/>
                      </a:cubicBezTo>
                      <a:cubicBezTo>
                        <a:pt x="5577" y="983"/>
                        <a:pt x="5577" y="974"/>
                        <a:pt x="5568" y="959"/>
                      </a:cubicBezTo>
                      <a:cubicBezTo>
                        <a:pt x="5561" y="951"/>
                        <a:pt x="5563" y="945"/>
                        <a:pt x="5572" y="945"/>
                      </a:cubicBezTo>
                      <a:cubicBezTo>
                        <a:pt x="5575" y="945"/>
                        <a:pt x="5577" y="946"/>
                        <a:pt x="5580" y="946"/>
                      </a:cubicBezTo>
                      <a:cubicBezTo>
                        <a:pt x="5583" y="947"/>
                        <a:pt x="5586" y="947"/>
                        <a:pt x="5588" y="947"/>
                      </a:cubicBezTo>
                      <a:cubicBezTo>
                        <a:pt x="5598" y="947"/>
                        <a:pt x="5604" y="941"/>
                        <a:pt x="5614" y="931"/>
                      </a:cubicBezTo>
                      <a:cubicBezTo>
                        <a:pt x="5610" y="915"/>
                        <a:pt x="5650" y="871"/>
                        <a:pt x="5697" y="822"/>
                      </a:cubicBezTo>
                      <a:cubicBezTo>
                        <a:pt x="5750" y="766"/>
                        <a:pt x="5781" y="726"/>
                        <a:pt x="5772" y="717"/>
                      </a:cubicBezTo>
                      <a:cubicBezTo>
                        <a:pt x="5776" y="713"/>
                        <a:pt x="5777" y="712"/>
                        <a:pt x="5782" y="712"/>
                      </a:cubicBezTo>
                      <a:cubicBezTo>
                        <a:pt x="5784" y="712"/>
                        <a:pt x="5788" y="712"/>
                        <a:pt x="5794" y="713"/>
                      </a:cubicBezTo>
                      <a:cubicBezTo>
                        <a:pt x="5796" y="716"/>
                        <a:pt x="5799" y="717"/>
                        <a:pt x="5801" y="717"/>
                      </a:cubicBezTo>
                      <a:cubicBezTo>
                        <a:pt x="5805" y="717"/>
                        <a:pt x="5805" y="709"/>
                        <a:pt x="5795" y="692"/>
                      </a:cubicBezTo>
                      <a:cubicBezTo>
                        <a:pt x="5792" y="683"/>
                        <a:pt x="5787" y="676"/>
                        <a:pt x="5788" y="676"/>
                      </a:cubicBezTo>
                      <a:cubicBezTo>
                        <a:pt x="5789" y="676"/>
                        <a:pt x="5792" y="678"/>
                        <a:pt x="5800" y="685"/>
                      </a:cubicBezTo>
                      <a:cubicBezTo>
                        <a:pt x="5802" y="687"/>
                        <a:pt x="5804" y="688"/>
                        <a:pt x="5807" y="688"/>
                      </a:cubicBezTo>
                      <a:cubicBezTo>
                        <a:pt x="5815" y="688"/>
                        <a:pt x="5825" y="675"/>
                        <a:pt x="5843" y="655"/>
                      </a:cubicBezTo>
                      <a:cubicBezTo>
                        <a:pt x="5860" y="636"/>
                        <a:pt x="5882" y="610"/>
                        <a:pt x="5872" y="601"/>
                      </a:cubicBezTo>
                      <a:cubicBezTo>
                        <a:pt x="5873" y="590"/>
                        <a:pt x="5873" y="584"/>
                        <a:pt x="5874" y="584"/>
                      </a:cubicBezTo>
                      <a:cubicBezTo>
                        <a:pt x="5874" y="584"/>
                        <a:pt x="5876" y="588"/>
                        <a:pt x="5878" y="595"/>
                      </a:cubicBezTo>
                      <a:cubicBezTo>
                        <a:pt x="5882" y="601"/>
                        <a:pt x="5887" y="604"/>
                        <a:pt x="5893" y="604"/>
                      </a:cubicBezTo>
                      <a:cubicBezTo>
                        <a:pt x="5910" y="604"/>
                        <a:pt x="5928" y="583"/>
                        <a:pt x="5925" y="557"/>
                      </a:cubicBezTo>
                      <a:cubicBezTo>
                        <a:pt x="5929" y="552"/>
                        <a:pt x="5932" y="548"/>
                        <a:pt x="5938" y="548"/>
                      </a:cubicBezTo>
                      <a:cubicBezTo>
                        <a:pt x="5940" y="548"/>
                        <a:pt x="5943" y="549"/>
                        <a:pt x="5946" y="551"/>
                      </a:cubicBezTo>
                      <a:cubicBezTo>
                        <a:pt x="5955" y="539"/>
                        <a:pt x="5961" y="525"/>
                        <a:pt x="5962" y="510"/>
                      </a:cubicBezTo>
                      <a:lnTo>
                        <a:pt x="6000" y="463"/>
                      </a:lnTo>
                      <a:cubicBezTo>
                        <a:pt x="6007" y="453"/>
                        <a:pt x="6010" y="440"/>
                        <a:pt x="6010" y="428"/>
                      </a:cubicBezTo>
                      <a:cubicBezTo>
                        <a:pt x="6014" y="423"/>
                        <a:pt x="6017" y="419"/>
                        <a:pt x="6017" y="419"/>
                      </a:cubicBezTo>
                      <a:lnTo>
                        <a:pt x="6017" y="419"/>
                      </a:lnTo>
                      <a:cubicBezTo>
                        <a:pt x="6017" y="419"/>
                        <a:pt x="6017" y="419"/>
                        <a:pt x="6016" y="421"/>
                      </a:cubicBezTo>
                      <a:cubicBezTo>
                        <a:pt x="6017" y="422"/>
                        <a:pt x="6018" y="423"/>
                        <a:pt x="6020" y="423"/>
                      </a:cubicBezTo>
                      <a:cubicBezTo>
                        <a:pt x="6032" y="423"/>
                        <a:pt x="6055" y="390"/>
                        <a:pt x="6086" y="347"/>
                      </a:cubicBezTo>
                      <a:cubicBezTo>
                        <a:pt x="6122" y="300"/>
                        <a:pt x="6152" y="259"/>
                        <a:pt x="6168" y="259"/>
                      </a:cubicBezTo>
                      <a:cubicBezTo>
                        <a:pt x="6168" y="259"/>
                        <a:pt x="6168" y="259"/>
                        <a:pt x="6168" y="259"/>
                      </a:cubicBezTo>
                      <a:cubicBezTo>
                        <a:pt x="6168" y="259"/>
                        <a:pt x="6174" y="251"/>
                        <a:pt x="6167" y="236"/>
                      </a:cubicBezTo>
                      <a:cubicBezTo>
                        <a:pt x="6151" y="216"/>
                        <a:pt x="6154" y="208"/>
                        <a:pt x="6168" y="208"/>
                      </a:cubicBezTo>
                      <a:cubicBezTo>
                        <a:pt x="6169" y="208"/>
                        <a:pt x="6169" y="208"/>
                        <a:pt x="6170" y="208"/>
                      </a:cubicBezTo>
                      <a:cubicBezTo>
                        <a:pt x="6174" y="209"/>
                        <a:pt x="6177" y="210"/>
                        <a:pt x="6179" y="210"/>
                      </a:cubicBezTo>
                      <a:cubicBezTo>
                        <a:pt x="6201" y="210"/>
                        <a:pt x="6215" y="183"/>
                        <a:pt x="6200" y="166"/>
                      </a:cubicBezTo>
                      <a:lnTo>
                        <a:pt x="6200" y="166"/>
                      </a:lnTo>
                      <a:lnTo>
                        <a:pt x="6210" y="173"/>
                      </a:lnTo>
                      <a:cubicBezTo>
                        <a:pt x="6212" y="174"/>
                        <a:pt x="6215" y="174"/>
                        <a:pt x="6217" y="174"/>
                      </a:cubicBezTo>
                      <a:cubicBezTo>
                        <a:pt x="6237" y="174"/>
                        <a:pt x="6238" y="150"/>
                        <a:pt x="6223" y="130"/>
                      </a:cubicBezTo>
                      <a:lnTo>
                        <a:pt x="6223" y="130"/>
                      </a:lnTo>
                      <a:cubicBezTo>
                        <a:pt x="6227" y="130"/>
                        <a:pt x="6230" y="130"/>
                        <a:pt x="6233" y="130"/>
                      </a:cubicBezTo>
                      <a:cubicBezTo>
                        <a:pt x="6245" y="130"/>
                        <a:pt x="6253" y="128"/>
                        <a:pt x="6248" y="116"/>
                      </a:cubicBezTo>
                      <a:cubicBezTo>
                        <a:pt x="6250" y="113"/>
                        <a:pt x="6251" y="112"/>
                        <a:pt x="6254" y="112"/>
                      </a:cubicBezTo>
                      <a:cubicBezTo>
                        <a:pt x="6257" y="112"/>
                        <a:pt x="6262" y="115"/>
                        <a:pt x="6275" y="124"/>
                      </a:cubicBezTo>
                      <a:cubicBezTo>
                        <a:pt x="6283" y="129"/>
                        <a:pt x="6291" y="134"/>
                        <a:pt x="6296" y="134"/>
                      </a:cubicBezTo>
                      <a:cubicBezTo>
                        <a:pt x="6299" y="134"/>
                        <a:pt x="6301" y="133"/>
                        <a:pt x="6303" y="131"/>
                      </a:cubicBezTo>
                      <a:cubicBezTo>
                        <a:pt x="6307" y="124"/>
                        <a:pt x="6296" y="116"/>
                        <a:pt x="6285" y="109"/>
                      </a:cubicBezTo>
                      <a:lnTo>
                        <a:pt x="6295" y="95"/>
                      </a:lnTo>
                      <a:cubicBezTo>
                        <a:pt x="6295" y="95"/>
                        <a:pt x="6299" y="88"/>
                        <a:pt x="6288" y="81"/>
                      </a:cubicBezTo>
                      <a:cubicBezTo>
                        <a:pt x="6277" y="74"/>
                        <a:pt x="6281" y="67"/>
                        <a:pt x="6286" y="60"/>
                      </a:cubicBezTo>
                      <a:lnTo>
                        <a:pt x="6286" y="60"/>
                      </a:lnTo>
                      <a:cubicBezTo>
                        <a:pt x="6288" y="61"/>
                        <a:pt x="6290" y="62"/>
                        <a:pt x="6291" y="62"/>
                      </a:cubicBezTo>
                      <a:cubicBezTo>
                        <a:pt x="6295" y="62"/>
                        <a:pt x="6288" y="52"/>
                        <a:pt x="6275" y="52"/>
                      </a:cubicBezTo>
                      <a:cubicBezTo>
                        <a:pt x="6264" y="46"/>
                        <a:pt x="6253" y="38"/>
                        <a:pt x="6258" y="31"/>
                      </a:cubicBezTo>
                      <a:lnTo>
                        <a:pt x="6235" y="17"/>
                      </a:lnTo>
                      <a:cubicBezTo>
                        <a:pt x="6219" y="7"/>
                        <a:pt x="6209" y="0"/>
                        <a:pt x="6196" y="0"/>
                      </a:cubicBezTo>
                      <a:close/>
                      <a:moveTo>
                        <a:pt x="2046" y="2984"/>
                      </a:moveTo>
                      <a:cubicBezTo>
                        <a:pt x="2045" y="2984"/>
                        <a:pt x="2043" y="2984"/>
                        <a:pt x="2041" y="2985"/>
                      </a:cubicBezTo>
                      <a:cubicBezTo>
                        <a:pt x="2037" y="2994"/>
                        <a:pt x="2036" y="3003"/>
                        <a:pt x="2036" y="3012"/>
                      </a:cubicBezTo>
                      <a:cubicBezTo>
                        <a:pt x="2036" y="3017"/>
                        <a:pt x="2038" y="3020"/>
                        <a:pt x="2040" y="3020"/>
                      </a:cubicBezTo>
                      <a:cubicBezTo>
                        <a:pt x="2043" y="3020"/>
                        <a:pt x="2048" y="3013"/>
                        <a:pt x="2051" y="2997"/>
                      </a:cubicBezTo>
                      <a:cubicBezTo>
                        <a:pt x="2050" y="2986"/>
                        <a:pt x="2050" y="2984"/>
                        <a:pt x="2046" y="29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5" name="Google Shape;12495;p49"/>
                <p:cNvSpPr/>
                <p:nvPr/>
              </p:nvSpPr>
              <p:spPr>
                <a:xfrm>
                  <a:off x="2685995" y="3248224"/>
                  <a:ext cx="182283" cy="14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" h="1450" extrusionOk="0">
                      <a:moveTo>
                        <a:pt x="734" y="0"/>
                      </a:moveTo>
                      <a:cubicBezTo>
                        <a:pt x="732" y="0"/>
                        <a:pt x="732" y="3"/>
                        <a:pt x="735" y="13"/>
                      </a:cubicBezTo>
                      <a:lnTo>
                        <a:pt x="741" y="13"/>
                      </a:lnTo>
                      <a:cubicBezTo>
                        <a:pt x="741" y="1"/>
                        <a:pt x="741" y="1"/>
                        <a:pt x="737" y="1"/>
                      </a:cubicBezTo>
                      <a:cubicBezTo>
                        <a:pt x="736" y="0"/>
                        <a:pt x="735" y="0"/>
                        <a:pt x="734" y="0"/>
                      </a:cubicBezTo>
                      <a:close/>
                      <a:moveTo>
                        <a:pt x="102" y="74"/>
                      </a:moveTo>
                      <a:lnTo>
                        <a:pt x="106" y="87"/>
                      </a:lnTo>
                      <a:lnTo>
                        <a:pt x="109" y="87"/>
                      </a:lnTo>
                      <a:cubicBezTo>
                        <a:pt x="109" y="74"/>
                        <a:pt x="109" y="74"/>
                        <a:pt x="106" y="74"/>
                      </a:cubicBezTo>
                      <a:close/>
                      <a:moveTo>
                        <a:pt x="1167" y="79"/>
                      </a:moveTo>
                      <a:cubicBezTo>
                        <a:pt x="1167" y="93"/>
                        <a:pt x="1167" y="106"/>
                        <a:pt x="1164" y="106"/>
                      </a:cubicBezTo>
                      <a:lnTo>
                        <a:pt x="1160" y="106"/>
                      </a:lnTo>
                      <a:cubicBezTo>
                        <a:pt x="1161" y="97"/>
                        <a:pt x="1161" y="88"/>
                        <a:pt x="1164" y="79"/>
                      </a:cubicBezTo>
                      <a:close/>
                      <a:moveTo>
                        <a:pt x="741" y="106"/>
                      </a:moveTo>
                      <a:cubicBezTo>
                        <a:pt x="741" y="111"/>
                        <a:pt x="740" y="112"/>
                        <a:pt x="740" y="112"/>
                      </a:cubicBezTo>
                      <a:cubicBezTo>
                        <a:pt x="740" y="112"/>
                        <a:pt x="739" y="106"/>
                        <a:pt x="741" y="106"/>
                      </a:cubicBezTo>
                      <a:close/>
                      <a:moveTo>
                        <a:pt x="679" y="90"/>
                      </a:moveTo>
                      <a:cubicBezTo>
                        <a:pt x="679" y="99"/>
                        <a:pt x="680" y="108"/>
                        <a:pt x="681" y="117"/>
                      </a:cubicBezTo>
                      <a:cubicBezTo>
                        <a:pt x="685" y="117"/>
                        <a:pt x="685" y="105"/>
                        <a:pt x="685" y="105"/>
                      </a:cubicBezTo>
                      <a:cubicBezTo>
                        <a:pt x="685" y="105"/>
                        <a:pt x="685" y="91"/>
                        <a:pt x="681" y="91"/>
                      </a:cubicBezTo>
                      <a:lnTo>
                        <a:pt x="679" y="90"/>
                      </a:lnTo>
                      <a:close/>
                      <a:moveTo>
                        <a:pt x="648" y="130"/>
                      </a:moveTo>
                      <a:cubicBezTo>
                        <a:pt x="650" y="130"/>
                        <a:pt x="650" y="130"/>
                        <a:pt x="650" y="143"/>
                      </a:cubicBezTo>
                      <a:lnTo>
                        <a:pt x="648" y="143"/>
                      </a:lnTo>
                      <a:lnTo>
                        <a:pt x="644" y="130"/>
                      </a:lnTo>
                      <a:close/>
                      <a:moveTo>
                        <a:pt x="427" y="123"/>
                      </a:moveTo>
                      <a:lnTo>
                        <a:pt x="427" y="136"/>
                      </a:lnTo>
                      <a:lnTo>
                        <a:pt x="423" y="150"/>
                      </a:lnTo>
                      <a:lnTo>
                        <a:pt x="420" y="136"/>
                      </a:lnTo>
                      <a:cubicBezTo>
                        <a:pt x="420" y="123"/>
                        <a:pt x="423" y="123"/>
                        <a:pt x="427" y="123"/>
                      </a:cubicBezTo>
                      <a:close/>
                      <a:moveTo>
                        <a:pt x="512" y="104"/>
                      </a:moveTo>
                      <a:cubicBezTo>
                        <a:pt x="513" y="104"/>
                        <a:pt x="512" y="110"/>
                        <a:pt x="511" y="125"/>
                      </a:cubicBezTo>
                      <a:cubicBezTo>
                        <a:pt x="507" y="139"/>
                        <a:pt x="504" y="152"/>
                        <a:pt x="504" y="152"/>
                      </a:cubicBezTo>
                      <a:cubicBezTo>
                        <a:pt x="501" y="152"/>
                        <a:pt x="504" y="139"/>
                        <a:pt x="507" y="112"/>
                      </a:cubicBezTo>
                      <a:cubicBezTo>
                        <a:pt x="510" y="107"/>
                        <a:pt x="511" y="104"/>
                        <a:pt x="512" y="104"/>
                      </a:cubicBezTo>
                      <a:close/>
                      <a:moveTo>
                        <a:pt x="622" y="124"/>
                      </a:moveTo>
                      <a:cubicBezTo>
                        <a:pt x="624" y="124"/>
                        <a:pt x="624" y="136"/>
                        <a:pt x="622" y="155"/>
                      </a:cubicBezTo>
                      <a:lnTo>
                        <a:pt x="616" y="155"/>
                      </a:lnTo>
                      <a:cubicBezTo>
                        <a:pt x="616" y="142"/>
                        <a:pt x="616" y="129"/>
                        <a:pt x="620" y="129"/>
                      </a:cubicBezTo>
                      <a:cubicBezTo>
                        <a:pt x="620" y="125"/>
                        <a:pt x="621" y="124"/>
                        <a:pt x="622" y="124"/>
                      </a:cubicBezTo>
                      <a:close/>
                      <a:moveTo>
                        <a:pt x="60" y="138"/>
                      </a:moveTo>
                      <a:cubicBezTo>
                        <a:pt x="61" y="138"/>
                        <a:pt x="61" y="138"/>
                        <a:pt x="62" y="139"/>
                      </a:cubicBezTo>
                      <a:cubicBezTo>
                        <a:pt x="65" y="139"/>
                        <a:pt x="65" y="139"/>
                        <a:pt x="65" y="151"/>
                      </a:cubicBezTo>
                      <a:cubicBezTo>
                        <a:pt x="65" y="151"/>
                        <a:pt x="62" y="164"/>
                        <a:pt x="59" y="164"/>
                      </a:cubicBezTo>
                      <a:lnTo>
                        <a:pt x="56" y="151"/>
                      </a:lnTo>
                      <a:cubicBezTo>
                        <a:pt x="56" y="140"/>
                        <a:pt x="58" y="138"/>
                        <a:pt x="60" y="138"/>
                      </a:cubicBezTo>
                      <a:close/>
                      <a:moveTo>
                        <a:pt x="810" y="140"/>
                      </a:moveTo>
                      <a:cubicBezTo>
                        <a:pt x="812" y="140"/>
                        <a:pt x="813" y="146"/>
                        <a:pt x="815" y="161"/>
                      </a:cubicBezTo>
                      <a:cubicBezTo>
                        <a:pt x="815" y="175"/>
                        <a:pt x="815" y="175"/>
                        <a:pt x="812" y="175"/>
                      </a:cubicBezTo>
                      <a:cubicBezTo>
                        <a:pt x="810" y="166"/>
                        <a:pt x="809" y="157"/>
                        <a:pt x="809" y="148"/>
                      </a:cubicBezTo>
                      <a:cubicBezTo>
                        <a:pt x="809" y="143"/>
                        <a:pt x="810" y="140"/>
                        <a:pt x="810" y="140"/>
                      </a:cubicBezTo>
                      <a:close/>
                      <a:moveTo>
                        <a:pt x="837" y="149"/>
                      </a:moveTo>
                      <a:cubicBezTo>
                        <a:pt x="837" y="162"/>
                        <a:pt x="837" y="176"/>
                        <a:pt x="834" y="176"/>
                      </a:cubicBezTo>
                      <a:lnTo>
                        <a:pt x="830" y="162"/>
                      </a:lnTo>
                      <a:lnTo>
                        <a:pt x="834" y="149"/>
                      </a:lnTo>
                      <a:close/>
                      <a:moveTo>
                        <a:pt x="1207" y="160"/>
                      </a:moveTo>
                      <a:cubicBezTo>
                        <a:pt x="1207" y="173"/>
                        <a:pt x="1207" y="187"/>
                        <a:pt x="1204" y="187"/>
                      </a:cubicBezTo>
                      <a:lnTo>
                        <a:pt x="1201" y="173"/>
                      </a:lnTo>
                      <a:lnTo>
                        <a:pt x="1204" y="160"/>
                      </a:lnTo>
                      <a:close/>
                      <a:moveTo>
                        <a:pt x="756" y="173"/>
                      </a:moveTo>
                      <a:cubicBezTo>
                        <a:pt x="757" y="173"/>
                        <a:pt x="758" y="173"/>
                        <a:pt x="760" y="173"/>
                      </a:cubicBezTo>
                      <a:cubicBezTo>
                        <a:pt x="762" y="173"/>
                        <a:pt x="762" y="187"/>
                        <a:pt x="762" y="187"/>
                      </a:cubicBezTo>
                      <a:cubicBezTo>
                        <a:pt x="762" y="191"/>
                        <a:pt x="762" y="192"/>
                        <a:pt x="761" y="192"/>
                      </a:cubicBezTo>
                      <a:cubicBezTo>
                        <a:pt x="760" y="192"/>
                        <a:pt x="759" y="186"/>
                        <a:pt x="756" y="186"/>
                      </a:cubicBezTo>
                      <a:cubicBezTo>
                        <a:pt x="754" y="175"/>
                        <a:pt x="753" y="173"/>
                        <a:pt x="756" y="173"/>
                      </a:cubicBezTo>
                      <a:close/>
                      <a:moveTo>
                        <a:pt x="94" y="139"/>
                      </a:moveTo>
                      <a:cubicBezTo>
                        <a:pt x="95" y="139"/>
                        <a:pt x="96" y="140"/>
                        <a:pt x="97" y="140"/>
                      </a:cubicBezTo>
                      <a:cubicBezTo>
                        <a:pt x="99" y="140"/>
                        <a:pt x="102" y="140"/>
                        <a:pt x="102" y="152"/>
                      </a:cubicBezTo>
                      <a:lnTo>
                        <a:pt x="99" y="152"/>
                      </a:lnTo>
                      <a:cubicBezTo>
                        <a:pt x="99" y="148"/>
                        <a:pt x="99" y="147"/>
                        <a:pt x="99" y="147"/>
                      </a:cubicBezTo>
                      <a:lnTo>
                        <a:pt x="99" y="147"/>
                      </a:lnTo>
                      <a:cubicBezTo>
                        <a:pt x="98" y="147"/>
                        <a:pt x="97" y="156"/>
                        <a:pt x="99" y="166"/>
                      </a:cubicBezTo>
                      <a:lnTo>
                        <a:pt x="99" y="192"/>
                      </a:lnTo>
                      <a:cubicBezTo>
                        <a:pt x="97" y="192"/>
                        <a:pt x="93" y="179"/>
                        <a:pt x="93" y="166"/>
                      </a:cubicBezTo>
                      <a:cubicBezTo>
                        <a:pt x="91" y="143"/>
                        <a:pt x="90" y="139"/>
                        <a:pt x="94" y="139"/>
                      </a:cubicBezTo>
                      <a:close/>
                      <a:moveTo>
                        <a:pt x="535" y="166"/>
                      </a:moveTo>
                      <a:cubicBezTo>
                        <a:pt x="535" y="179"/>
                        <a:pt x="535" y="192"/>
                        <a:pt x="532" y="192"/>
                      </a:cubicBezTo>
                      <a:lnTo>
                        <a:pt x="529" y="192"/>
                      </a:lnTo>
                      <a:cubicBezTo>
                        <a:pt x="529" y="183"/>
                        <a:pt x="530" y="175"/>
                        <a:pt x="532" y="166"/>
                      </a:cubicBezTo>
                      <a:close/>
                      <a:moveTo>
                        <a:pt x="700" y="171"/>
                      </a:moveTo>
                      <a:cubicBezTo>
                        <a:pt x="704" y="171"/>
                        <a:pt x="706" y="171"/>
                        <a:pt x="706" y="185"/>
                      </a:cubicBezTo>
                      <a:cubicBezTo>
                        <a:pt x="706" y="185"/>
                        <a:pt x="706" y="198"/>
                        <a:pt x="704" y="198"/>
                      </a:cubicBezTo>
                      <a:cubicBezTo>
                        <a:pt x="700" y="198"/>
                        <a:pt x="697" y="185"/>
                        <a:pt x="697" y="185"/>
                      </a:cubicBezTo>
                      <a:cubicBezTo>
                        <a:pt x="697" y="171"/>
                        <a:pt x="700" y="171"/>
                        <a:pt x="700" y="171"/>
                      </a:cubicBezTo>
                      <a:close/>
                      <a:moveTo>
                        <a:pt x="442" y="144"/>
                      </a:moveTo>
                      <a:cubicBezTo>
                        <a:pt x="442" y="144"/>
                        <a:pt x="442" y="151"/>
                        <a:pt x="442" y="163"/>
                      </a:cubicBezTo>
                      <a:cubicBezTo>
                        <a:pt x="442" y="177"/>
                        <a:pt x="441" y="190"/>
                        <a:pt x="436" y="203"/>
                      </a:cubicBezTo>
                      <a:lnTo>
                        <a:pt x="429" y="203"/>
                      </a:lnTo>
                      <a:lnTo>
                        <a:pt x="436" y="176"/>
                      </a:lnTo>
                      <a:cubicBezTo>
                        <a:pt x="439" y="154"/>
                        <a:pt x="441" y="144"/>
                        <a:pt x="442" y="144"/>
                      </a:cubicBezTo>
                      <a:close/>
                      <a:moveTo>
                        <a:pt x="1039" y="181"/>
                      </a:moveTo>
                      <a:cubicBezTo>
                        <a:pt x="1039" y="195"/>
                        <a:pt x="1039" y="208"/>
                        <a:pt x="1036" y="208"/>
                      </a:cubicBezTo>
                      <a:lnTo>
                        <a:pt x="1033" y="195"/>
                      </a:lnTo>
                      <a:lnTo>
                        <a:pt x="1036" y="181"/>
                      </a:lnTo>
                      <a:close/>
                      <a:moveTo>
                        <a:pt x="1471" y="180"/>
                      </a:moveTo>
                      <a:cubicBezTo>
                        <a:pt x="1471" y="180"/>
                        <a:pt x="1472" y="180"/>
                        <a:pt x="1472" y="181"/>
                      </a:cubicBezTo>
                      <a:cubicBezTo>
                        <a:pt x="1473" y="189"/>
                        <a:pt x="1473" y="189"/>
                        <a:pt x="1461" y="201"/>
                      </a:cubicBezTo>
                      <a:cubicBezTo>
                        <a:pt x="1456" y="207"/>
                        <a:pt x="1453" y="208"/>
                        <a:pt x="1451" y="208"/>
                      </a:cubicBezTo>
                      <a:cubicBezTo>
                        <a:pt x="1449" y="208"/>
                        <a:pt x="1449" y="205"/>
                        <a:pt x="1449" y="203"/>
                      </a:cubicBezTo>
                      <a:cubicBezTo>
                        <a:pt x="1458" y="189"/>
                        <a:pt x="1467" y="180"/>
                        <a:pt x="1471" y="180"/>
                      </a:cubicBezTo>
                      <a:close/>
                      <a:moveTo>
                        <a:pt x="277" y="185"/>
                      </a:moveTo>
                      <a:cubicBezTo>
                        <a:pt x="280" y="185"/>
                        <a:pt x="280" y="198"/>
                        <a:pt x="274" y="210"/>
                      </a:cubicBezTo>
                      <a:lnTo>
                        <a:pt x="267" y="210"/>
                      </a:lnTo>
                      <a:cubicBezTo>
                        <a:pt x="267" y="197"/>
                        <a:pt x="274" y="185"/>
                        <a:pt x="277" y="185"/>
                      </a:cubicBezTo>
                      <a:close/>
                      <a:moveTo>
                        <a:pt x="1111" y="171"/>
                      </a:moveTo>
                      <a:cubicBezTo>
                        <a:pt x="1114" y="171"/>
                        <a:pt x="1114" y="171"/>
                        <a:pt x="1114" y="183"/>
                      </a:cubicBezTo>
                      <a:cubicBezTo>
                        <a:pt x="1114" y="192"/>
                        <a:pt x="1113" y="201"/>
                        <a:pt x="1111" y="210"/>
                      </a:cubicBezTo>
                      <a:cubicBezTo>
                        <a:pt x="1108" y="210"/>
                        <a:pt x="1111" y="183"/>
                        <a:pt x="1111" y="171"/>
                      </a:cubicBezTo>
                      <a:close/>
                      <a:moveTo>
                        <a:pt x="597" y="208"/>
                      </a:moveTo>
                      <a:cubicBezTo>
                        <a:pt x="597" y="208"/>
                        <a:pt x="597" y="208"/>
                        <a:pt x="597" y="208"/>
                      </a:cubicBezTo>
                      <a:lnTo>
                        <a:pt x="597" y="220"/>
                      </a:lnTo>
                      <a:cubicBezTo>
                        <a:pt x="596" y="220"/>
                        <a:pt x="594" y="226"/>
                        <a:pt x="592" y="226"/>
                      </a:cubicBezTo>
                      <a:cubicBezTo>
                        <a:pt x="592" y="226"/>
                        <a:pt x="591" y="225"/>
                        <a:pt x="591" y="220"/>
                      </a:cubicBezTo>
                      <a:cubicBezTo>
                        <a:pt x="588" y="220"/>
                        <a:pt x="593" y="208"/>
                        <a:pt x="597" y="208"/>
                      </a:cubicBezTo>
                      <a:close/>
                      <a:moveTo>
                        <a:pt x="291" y="206"/>
                      </a:moveTo>
                      <a:cubicBezTo>
                        <a:pt x="288" y="206"/>
                        <a:pt x="286" y="215"/>
                        <a:pt x="286" y="225"/>
                      </a:cubicBezTo>
                      <a:cubicBezTo>
                        <a:pt x="286" y="237"/>
                        <a:pt x="290" y="237"/>
                        <a:pt x="295" y="238"/>
                      </a:cubicBezTo>
                      <a:cubicBezTo>
                        <a:pt x="299" y="238"/>
                        <a:pt x="302" y="225"/>
                        <a:pt x="302" y="225"/>
                      </a:cubicBezTo>
                      <a:cubicBezTo>
                        <a:pt x="302" y="212"/>
                        <a:pt x="299" y="212"/>
                        <a:pt x="295" y="212"/>
                      </a:cubicBezTo>
                      <a:cubicBezTo>
                        <a:pt x="294" y="208"/>
                        <a:pt x="292" y="206"/>
                        <a:pt x="291" y="206"/>
                      </a:cubicBezTo>
                      <a:close/>
                      <a:moveTo>
                        <a:pt x="1506" y="341"/>
                      </a:moveTo>
                      <a:lnTo>
                        <a:pt x="1506" y="345"/>
                      </a:lnTo>
                      <a:cubicBezTo>
                        <a:pt x="1496" y="349"/>
                        <a:pt x="1486" y="353"/>
                        <a:pt x="1483" y="353"/>
                      </a:cubicBezTo>
                      <a:cubicBezTo>
                        <a:pt x="1482" y="353"/>
                        <a:pt x="1481" y="352"/>
                        <a:pt x="1481" y="352"/>
                      </a:cubicBezTo>
                      <a:lnTo>
                        <a:pt x="1480" y="347"/>
                      </a:lnTo>
                      <a:cubicBezTo>
                        <a:pt x="1488" y="344"/>
                        <a:pt x="1497" y="342"/>
                        <a:pt x="1506" y="341"/>
                      </a:cubicBezTo>
                      <a:close/>
                      <a:moveTo>
                        <a:pt x="53" y="336"/>
                      </a:moveTo>
                      <a:cubicBezTo>
                        <a:pt x="51" y="345"/>
                        <a:pt x="50" y="354"/>
                        <a:pt x="50" y="363"/>
                      </a:cubicBezTo>
                      <a:lnTo>
                        <a:pt x="53" y="363"/>
                      </a:lnTo>
                      <a:cubicBezTo>
                        <a:pt x="56" y="363"/>
                        <a:pt x="56" y="349"/>
                        <a:pt x="56" y="336"/>
                      </a:cubicBezTo>
                      <a:close/>
                      <a:moveTo>
                        <a:pt x="741" y="437"/>
                      </a:moveTo>
                      <a:cubicBezTo>
                        <a:pt x="738" y="446"/>
                        <a:pt x="737" y="455"/>
                        <a:pt x="737" y="464"/>
                      </a:cubicBezTo>
                      <a:cubicBezTo>
                        <a:pt x="737" y="469"/>
                        <a:pt x="738" y="472"/>
                        <a:pt x="739" y="472"/>
                      </a:cubicBezTo>
                      <a:cubicBezTo>
                        <a:pt x="740" y="472"/>
                        <a:pt x="742" y="466"/>
                        <a:pt x="743" y="450"/>
                      </a:cubicBezTo>
                      <a:cubicBezTo>
                        <a:pt x="743" y="437"/>
                        <a:pt x="743" y="437"/>
                        <a:pt x="741" y="437"/>
                      </a:cubicBezTo>
                      <a:close/>
                      <a:moveTo>
                        <a:pt x="1613" y="607"/>
                      </a:moveTo>
                      <a:cubicBezTo>
                        <a:pt x="1619" y="607"/>
                        <a:pt x="1619" y="609"/>
                        <a:pt x="1619" y="609"/>
                      </a:cubicBezTo>
                      <a:cubicBezTo>
                        <a:pt x="1620" y="612"/>
                        <a:pt x="1620" y="612"/>
                        <a:pt x="1607" y="613"/>
                      </a:cubicBezTo>
                      <a:cubicBezTo>
                        <a:pt x="1607" y="613"/>
                        <a:pt x="1601" y="614"/>
                        <a:pt x="1597" y="614"/>
                      </a:cubicBezTo>
                      <a:cubicBezTo>
                        <a:pt x="1595" y="614"/>
                        <a:pt x="1593" y="614"/>
                        <a:pt x="1593" y="613"/>
                      </a:cubicBezTo>
                      <a:lnTo>
                        <a:pt x="1606" y="608"/>
                      </a:lnTo>
                      <a:cubicBezTo>
                        <a:pt x="1609" y="607"/>
                        <a:pt x="1611" y="607"/>
                        <a:pt x="1613" y="607"/>
                      </a:cubicBezTo>
                      <a:close/>
                      <a:moveTo>
                        <a:pt x="1624" y="642"/>
                      </a:moveTo>
                      <a:lnTo>
                        <a:pt x="1637" y="643"/>
                      </a:lnTo>
                      <a:lnTo>
                        <a:pt x="1637" y="647"/>
                      </a:lnTo>
                      <a:cubicBezTo>
                        <a:pt x="1629" y="648"/>
                        <a:pt x="1621" y="650"/>
                        <a:pt x="1616" y="650"/>
                      </a:cubicBezTo>
                      <a:cubicBezTo>
                        <a:pt x="1613" y="650"/>
                        <a:pt x="1611" y="649"/>
                        <a:pt x="1611" y="648"/>
                      </a:cubicBezTo>
                      <a:lnTo>
                        <a:pt x="1624" y="642"/>
                      </a:lnTo>
                      <a:close/>
                      <a:moveTo>
                        <a:pt x="1540" y="679"/>
                      </a:moveTo>
                      <a:cubicBezTo>
                        <a:pt x="1542" y="679"/>
                        <a:pt x="1544" y="679"/>
                        <a:pt x="1548" y="679"/>
                      </a:cubicBezTo>
                      <a:cubicBezTo>
                        <a:pt x="1562" y="680"/>
                        <a:pt x="1562" y="684"/>
                        <a:pt x="1548" y="686"/>
                      </a:cubicBezTo>
                      <a:cubicBezTo>
                        <a:pt x="1543" y="686"/>
                        <a:pt x="1540" y="687"/>
                        <a:pt x="1538" y="687"/>
                      </a:cubicBezTo>
                      <a:cubicBezTo>
                        <a:pt x="1536" y="687"/>
                        <a:pt x="1536" y="686"/>
                        <a:pt x="1535" y="685"/>
                      </a:cubicBezTo>
                      <a:cubicBezTo>
                        <a:pt x="1535" y="680"/>
                        <a:pt x="1535" y="679"/>
                        <a:pt x="1540" y="679"/>
                      </a:cubicBezTo>
                      <a:close/>
                      <a:moveTo>
                        <a:pt x="1492" y="704"/>
                      </a:moveTo>
                      <a:cubicBezTo>
                        <a:pt x="1489" y="704"/>
                        <a:pt x="1487" y="705"/>
                        <a:pt x="1484" y="705"/>
                      </a:cubicBezTo>
                      <a:cubicBezTo>
                        <a:pt x="1483" y="705"/>
                        <a:pt x="1482" y="706"/>
                        <a:pt x="1482" y="706"/>
                      </a:cubicBezTo>
                      <a:lnTo>
                        <a:pt x="1482" y="706"/>
                      </a:lnTo>
                      <a:cubicBezTo>
                        <a:pt x="1484" y="706"/>
                        <a:pt x="1487" y="705"/>
                        <a:pt x="1492" y="704"/>
                      </a:cubicBezTo>
                      <a:close/>
                      <a:moveTo>
                        <a:pt x="1482" y="706"/>
                      </a:moveTo>
                      <a:cubicBezTo>
                        <a:pt x="1478" y="707"/>
                        <a:pt x="1476" y="708"/>
                        <a:pt x="1476" y="708"/>
                      </a:cubicBezTo>
                      <a:cubicBezTo>
                        <a:pt x="1477" y="708"/>
                        <a:pt x="1479" y="707"/>
                        <a:pt x="1482" y="706"/>
                      </a:cubicBezTo>
                      <a:close/>
                      <a:moveTo>
                        <a:pt x="1551" y="701"/>
                      </a:moveTo>
                      <a:lnTo>
                        <a:pt x="1551" y="704"/>
                      </a:lnTo>
                      <a:cubicBezTo>
                        <a:pt x="1552" y="707"/>
                        <a:pt x="1552" y="707"/>
                        <a:pt x="1538" y="710"/>
                      </a:cubicBezTo>
                      <a:lnTo>
                        <a:pt x="1538" y="706"/>
                      </a:lnTo>
                      <a:lnTo>
                        <a:pt x="1551" y="701"/>
                      </a:lnTo>
                      <a:close/>
                      <a:moveTo>
                        <a:pt x="1528" y="730"/>
                      </a:moveTo>
                      <a:cubicBezTo>
                        <a:pt x="1528" y="731"/>
                        <a:pt x="1530" y="732"/>
                        <a:pt x="1532" y="732"/>
                      </a:cubicBezTo>
                      <a:cubicBezTo>
                        <a:pt x="1535" y="732"/>
                        <a:pt x="1536" y="730"/>
                        <a:pt x="1528" y="730"/>
                      </a:cubicBezTo>
                      <a:close/>
                      <a:moveTo>
                        <a:pt x="1554" y="732"/>
                      </a:moveTo>
                      <a:lnTo>
                        <a:pt x="1555" y="735"/>
                      </a:lnTo>
                      <a:cubicBezTo>
                        <a:pt x="1555" y="738"/>
                        <a:pt x="1555" y="738"/>
                        <a:pt x="1542" y="740"/>
                      </a:cubicBezTo>
                      <a:lnTo>
                        <a:pt x="1542" y="737"/>
                      </a:lnTo>
                      <a:lnTo>
                        <a:pt x="1554" y="732"/>
                      </a:lnTo>
                      <a:close/>
                      <a:moveTo>
                        <a:pt x="1584" y="759"/>
                      </a:moveTo>
                      <a:lnTo>
                        <a:pt x="1584" y="762"/>
                      </a:lnTo>
                      <a:cubicBezTo>
                        <a:pt x="1585" y="765"/>
                        <a:pt x="1572" y="767"/>
                        <a:pt x="1572" y="767"/>
                      </a:cubicBezTo>
                      <a:cubicBezTo>
                        <a:pt x="1572" y="767"/>
                        <a:pt x="1568" y="768"/>
                        <a:pt x="1564" y="768"/>
                      </a:cubicBezTo>
                      <a:cubicBezTo>
                        <a:pt x="1561" y="768"/>
                        <a:pt x="1558" y="767"/>
                        <a:pt x="1558" y="766"/>
                      </a:cubicBezTo>
                      <a:cubicBezTo>
                        <a:pt x="1567" y="762"/>
                        <a:pt x="1575" y="760"/>
                        <a:pt x="1584" y="759"/>
                      </a:cubicBezTo>
                      <a:close/>
                      <a:moveTo>
                        <a:pt x="1587" y="885"/>
                      </a:moveTo>
                      <a:cubicBezTo>
                        <a:pt x="1600" y="886"/>
                        <a:pt x="1613" y="887"/>
                        <a:pt x="1600" y="888"/>
                      </a:cubicBezTo>
                      <a:cubicBezTo>
                        <a:pt x="1595" y="889"/>
                        <a:pt x="1590" y="890"/>
                        <a:pt x="1585" y="890"/>
                      </a:cubicBezTo>
                      <a:cubicBezTo>
                        <a:pt x="1581" y="890"/>
                        <a:pt x="1578" y="890"/>
                        <a:pt x="1574" y="889"/>
                      </a:cubicBezTo>
                      <a:cubicBezTo>
                        <a:pt x="1574" y="889"/>
                        <a:pt x="1561" y="888"/>
                        <a:pt x="1573" y="886"/>
                      </a:cubicBezTo>
                      <a:lnTo>
                        <a:pt x="1573" y="886"/>
                      </a:lnTo>
                      <a:lnTo>
                        <a:pt x="1573" y="887"/>
                      </a:lnTo>
                      <a:lnTo>
                        <a:pt x="1587" y="885"/>
                      </a:lnTo>
                      <a:close/>
                      <a:moveTo>
                        <a:pt x="1651" y="981"/>
                      </a:moveTo>
                      <a:cubicBezTo>
                        <a:pt x="1656" y="981"/>
                        <a:pt x="1661" y="981"/>
                        <a:pt x="1665" y="982"/>
                      </a:cubicBezTo>
                      <a:cubicBezTo>
                        <a:pt x="1665" y="986"/>
                        <a:pt x="1665" y="986"/>
                        <a:pt x="1653" y="988"/>
                      </a:cubicBezTo>
                      <a:cubicBezTo>
                        <a:pt x="1648" y="989"/>
                        <a:pt x="1643" y="989"/>
                        <a:pt x="1639" y="989"/>
                      </a:cubicBezTo>
                      <a:cubicBezTo>
                        <a:pt x="1631" y="989"/>
                        <a:pt x="1626" y="988"/>
                        <a:pt x="1626" y="986"/>
                      </a:cubicBezTo>
                      <a:cubicBezTo>
                        <a:pt x="1625" y="983"/>
                        <a:pt x="1638" y="981"/>
                        <a:pt x="1651" y="981"/>
                      </a:cubicBezTo>
                      <a:close/>
                      <a:moveTo>
                        <a:pt x="1726" y="1411"/>
                      </a:moveTo>
                      <a:cubicBezTo>
                        <a:pt x="1729" y="1411"/>
                        <a:pt x="1731" y="1412"/>
                        <a:pt x="1731" y="1413"/>
                      </a:cubicBezTo>
                      <a:cubicBezTo>
                        <a:pt x="1753" y="1415"/>
                        <a:pt x="1740" y="1418"/>
                        <a:pt x="1720" y="1418"/>
                      </a:cubicBezTo>
                      <a:cubicBezTo>
                        <a:pt x="1716" y="1418"/>
                        <a:pt x="1711" y="1418"/>
                        <a:pt x="1705" y="1417"/>
                      </a:cubicBezTo>
                      <a:cubicBezTo>
                        <a:pt x="1678" y="1417"/>
                        <a:pt x="1678" y="1417"/>
                        <a:pt x="1704" y="1414"/>
                      </a:cubicBezTo>
                      <a:cubicBezTo>
                        <a:pt x="1713" y="1413"/>
                        <a:pt x="1721" y="1411"/>
                        <a:pt x="1726" y="1411"/>
                      </a:cubicBezTo>
                      <a:close/>
                      <a:moveTo>
                        <a:pt x="791" y="33"/>
                      </a:moveTo>
                      <a:cubicBezTo>
                        <a:pt x="790" y="33"/>
                        <a:pt x="789" y="40"/>
                        <a:pt x="791" y="56"/>
                      </a:cubicBezTo>
                      <a:cubicBezTo>
                        <a:pt x="791" y="81"/>
                        <a:pt x="791" y="81"/>
                        <a:pt x="784" y="81"/>
                      </a:cubicBezTo>
                      <a:cubicBezTo>
                        <a:pt x="781" y="81"/>
                        <a:pt x="779" y="81"/>
                        <a:pt x="779" y="68"/>
                      </a:cubicBezTo>
                      <a:cubicBezTo>
                        <a:pt x="779" y="54"/>
                        <a:pt x="779" y="54"/>
                        <a:pt x="772" y="54"/>
                      </a:cubicBezTo>
                      <a:cubicBezTo>
                        <a:pt x="763" y="54"/>
                        <a:pt x="753" y="94"/>
                        <a:pt x="751" y="120"/>
                      </a:cubicBezTo>
                      <a:cubicBezTo>
                        <a:pt x="751" y="133"/>
                        <a:pt x="751" y="140"/>
                        <a:pt x="750" y="140"/>
                      </a:cubicBezTo>
                      <a:cubicBezTo>
                        <a:pt x="750" y="140"/>
                        <a:pt x="749" y="133"/>
                        <a:pt x="747" y="120"/>
                      </a:cubicBezTo>
                      <a:cubicBezTo>
                        <a:pt x="747" y="107"/>
                        <a:pt x="744" y="106"/>
                        <a:pt x="741" y="106"/>
                      </a:cubicBezTo>
                      <a:cubicBezTo>
                        <a:pt x="741" y="94"/>
                        <a:pt x="744" y="94"/>
                        <a:pt x="747" y="94"/>
                      </a:cubicBezTo>
                      <a:lnTo>
                        <a:pt x="747" y="80"/>
                      </a:lnTo>
                      <a:cubicBezTo>
                        <a:pt x="746" y="67"/>
                        <a:pt x="744" y="60"/>
                        <a:pt x="743" y="60"/>
                      </a:cubicBezTo>
                      <a:cubicBezTo>
                        <a:pt x="741" y="60"/>
                        <a:pt x="740" y="67"/>
                        <a:pt x="738" y="80"/>
                      </a:cubicBezTo>
                      <a:cubicBezTo>
                        <a:pt x="737" y="86"/>
                        <a:pt x="736" y="89"/>
                        <a:pt x="735" y="89"/>
                      </a:cubicBezTo>
                      <a:cubicBezTo>
                        <a:pt x="734" y="89"/>
                        <a:pt x="733" y="86"/>
                        <a:pt x="732" y="79"/>
                      </a:cubicBezTo>
                      <a:cubicBezTo>
                        <a:pt x="729" y="70"/>
                        <a:pt x="727" y="61"/>
                        <a:pt x="726" y="61"/>
                      </a:cubicBezTo>
                      <a:cubicBezTo>
                        <a:pt x="725" y="61"/>
                        <a:pt x="725" y="63"/>
                        <a:pt x="725" y="67"/>
                      </a:cubicBezTo>
                      <a:cubicBezTo>
                        <a:pt x="725" y="67"/>
                        <a:pt x="719" y="66"/>
                        <a:pt x="716" y="52"/>
                      </a:cubicBezTo>
                      <a:cubicBezTo>
                        <a:pt x="710" y="52"/>
                        <a:pt x="707" y="52"/>
                        <a:pt x="707" y="66"/>
                      </a:cubicBezTo>
                      <a:cubicBezTo>
                        <a:pt x="707" y="79"/>
                        <a:pt x="704" y="79"/>
                        <a:pt x="700" y="79"/>
                      </a:cubicBezTo>
                      <a:cubicBezTo>
                        <a:pt x="700" y="79"/>
                        <a:pt x="699" y="79"/>
                        <a:pt x="699" y="79"/>
                      </a:cubicBezTo>
                      <a:cubicBezTo>
                        <a:pt x="696" y="79"/>
                        <a:pt x="695" y="80"/>
                        <a:pt x="695" y="91"/>
                      </a:cubicBezTo>
                      <a:cubicBezTo>
                        <a:pt x="695" y="105"/>
                        <a:pt x="691" y="118"/>
                        <a:pt x="685" y="118"/>
                      </a:cubicBezTo>
                      <a:cubicBezTo>
                        <a:pt x="682" y="123"/>
                        <a:pt x="681" y="126"/>
                        <a:pt x="680" y="126"/>
                      </a:cubicBezTo>
                      <a:cubicBezTo>
                        <a:pt x="678" y="126"/>
                        <a:pt x="678" y="120"/>
                        <a:pt x="676" y="105"/>
                      </a:cubicBezTo>
                      <a:cubicBezTo>
                        <a:pt x="676" y="91"/>
                        <a:pt x="672" y="91"/>
                        <a:pt x="669" y="91"/>
                      </a:cubicBezTo>
                      <a:cubicBezTo>
                        <a:pt x="669" y="91"/>
                        <a:pt x="667" y="90"/>
                        <a:pt x="663" y="78"/>
                      </a:cubicBezTo>
                      <a:cubicBezTo>
                        <a:pt x="662" y="74"/>
                        <a:pt x="662" y="72"/>
                        <a:pt x="661" y="72"/>
                      </a:cubicBezTo>
                      <a:cubicBezTo>
                        <a:pt x="660" y="72"/>
                        <a:pt x="660" y="82"/>
                        <a:pt x="660" y="90"/>
                      </a:cubicBezTo>
                      <a:lnTo>
                        <a:pt x="660" y="117"/>
                      </a:lnTo>
                      <a:cubicBezTo>
                        <a:pt x="657" y="117"/>
                        <a:pt x="654" y="90"/>
                        <a:pt x="654" y="77"/>
                      </a:cubicBezTo>
                      <a:cubicBezTo>
                        <a:pt x="653" y="64"/>
                        <a:pt x="652" y="58"/>
                        <a:pt x="651" y="58"/>
                      </a:cubicBezTo>
                      <a:cubicBezTo>
                        <a:pt x="651" y="58"/>
                        <a:pt x="651" y="64"/>
                        <a:pt x="651" y="77"/>
                      </a:cubicBezTo>
                      <a:cubicBezTo>
                        <a:pt x="651" y="86"/>
                        <a:pt x="649" y="96"/>
                        <a:pt x="646" y="96"/>
                      </a:cubicBezTo>
                      <a:cubicBezTo>
                        <a:pt x="645" y="96"/>
                        <a:pt x="644" y="94"/>
                        <a:pt x="642" y="90"/>
                      </a:cubicBezTo>
                      <a:cubicBezTo>
                        <a:pt x="635" y="90"/>
                        <a:pt x="629" y="89"/>
                        <a:pt x="629" y="77"/>
                      </a:cubicBezTo>
                      <a:cubicBezTo>
                        <a:pt x="628" y="72"/>
                        <a:pt x="627" y="71"/>
                        <a:pt x="626" y="71"/>
                      </a:cubicBezTo>
                      <a:cubicBezTo>
                        <a:pt x="624" y="71"/>
                        <a:pt x="623" y="76"/>
                        <a:pt x="623" y="76"/>
                      </a:cubicBezTo>
                      <a:cubicBezTo>
                        <a:pt x="621" y="83"/>
                        <a:pt x="620" y="86"/>
                        <a:pt x="617" y="86"/>
                      </a:cubicBezTo>
                      <a:cubicBezTo>
                        <a:pt x="615" y="86"/>
                        <a:pt x="612" y="83"/>
                        <a:pt x="607" y="76"/>
                      </a:cubicBezTo>
                      <a:cubicBezTo>
                        <a:pt x="599" y="62"/>
                        <a:pt x="595" y="56"/>
                        <a:pt x="593" y="56"/>
                      </a:cubicBezTo>
                      <a:cubicBezTo>
                        <a:pt x="591" y="56"/>
                        <a:pt x="591" y="62"/>
                        <a:pt x="591" y="76"/>
                      </a:cubicBezTo>
                      <a:cubicBezTo>
                        <a:pt x="591" y="83"/>
                        <a:pt x="591" y="91"/>
                        <a:pt x="591" y="91"/>
                      </a:cubicBezTo>
                      <a:cubicBezTo>
                        <a:pt x="590" y="91"/>
                        <a:pt x="590" y="87"/>
                        <a:pt x="588" y="76"/>
                      </a:cubicBezTo>
                      <a:cubicBezTo>
                        <a:pt x="587" y="72"/>
                        <a:pt x="587" y="70"/>
                        <a:pt x="586" y="70"/>
                      </a:cubicBezTo>
                      <a:cubicBezTo>
                        <a:pt x="584" y="70"/>
                        <a:pt x="580" y="79"/>
                        <a:pt x="576" y="88"/>
                      </a:cubicBezTo>
                      <a:cubicBezTo>
                        <a:pt x="574" y="106"/>
                        <a:pt x="572" y="123"/>
                        <a:pt x="572" y="141"/>
                      </a:cubicBezTo>
                      <a:cubicBezTo>
                        <a:pt x="572" y="157"/>
                        <a:pt x="572" y="163"/>
                        <a:pt x="571" y="163"/>
                      </a:cubicBezTo>
                      <a:cubicBezTo>
                        <a:pt x="570" y="163"/>
                        <a:pt x="569" y="160"/>
                        <a:pt x="567" y="154"/>
                      </a:cubicBezTo>
                      <a:cubicBezTo>
                        <a:pt x="563" y="154"/>
                        <a:pt x="560" y="141"/>
                        <a:pt x="560" y="127"/>
                      </a:cubicBezTo>
                      <a:cubicBezTo>
                        <a:pt x="560" y="114"/>
                        <a:pt x="563" y="114"/>
                        <a:pt x="563" y="114"/>
                      </a:cubicBezTo>
                      <a:lnTo>
                        <a:pt x="567" y="114"/>
                      </a:lnTo>
                      <a:cubicBezTo>
                        <a:pt x="567" y="102"/>
                        <a:pt x="567" y="88"/>
                        <a:pt x="560" y="88"/>
                      </a:cubicBezTo>
                      <a:cubicBezTo>
                        <a:pt x="559" y="81"/>
                        <a:pt x="557" y="78"/>
                        <a:pt x="556" y="78"/>
                      </a:cubicBezTo>
                      <a:cubicBezTo>
                        <a:pt x="555" y="78"/>
                        <a:pt x="554" y="81"/>
                        <a:pt x="554" y="87"/>
                      </a:cubicBezTo>
                      <a:cubicBezTo>
                        <a:pt x="551" y="75"/>
                        <a:pt x="545" y="74"/>
                        <a:pt x="539" y="74"/>
                      </a:cubicBezTo>
                      <a:cubicBezTo>
                        <a:pt x="538" y="74"/>
                        <a:pt x="537" y="74"/>
                        <a:pt x="537" y="74"/>
                      </a:cubicBezTo>
                      <a:cubicBezTo>
                        <a:pt x="528" y="74"/>
                        <a:pt x="522" y="68"/>
                        <a:pt x="520" y="60"/>
                      </a:cubicBezTo>
                      <a:cubicBezTo>
                        <a:pt x="514" y="60"/>
                        <a:pt x="511" y="60"/>
                        <a:pt x="511" y="72"/>
                      </a:cubicBezTo>
                      <a:cubicBezTo>
                        <a:pt x="511" y="88"/>
                        <a:pt x="510" y="95"/>
                        <a:pt x="509" y="95"/>
                      </a:cubicBezTo>
                      <a:cubicBezTo>
                        <a:pt x="508" y="95"/>
                        <a:pt x="507" y="91"/>
                        <a:pt x="507" y="86"/>
                      </a:cubicBezTo>
                      <a:cubicBezTo>
                        <a:pt x="506" y="69"/>
                        <a:pt x="490" y="57"/>
                        <a:pt x="477" y="57"/>
                      </a:cubicBezTo>
                      <a:cubicBezTo>
                        <a:pt x="469" y="57"/>
                        <a:pt x="463" y="62"/>
                        <a:pt x="461" y="71"/>
                      </a:cubicBezTo>
                      <a:lnTo>
                        <a:pt x="455" y="71"/>
                      </a:lnTo>
                      <a:cubicBezTo>
                        <a:pt x="452" y="64"/>
                        <a:pt x="445" y="61"/>
                        <a:pt x="439" y="61"/>
                      </a:cubicBezTo>
                      <a:cubicBezTo>
                        <a:pt x="433" y="61"/>
                        <a:pt x="428" y="64"/>
                        <a:pt x="427" y="70"/>
                      </a:cubicBezTo>
                      <a:lnTo>
                        <a:pt x="418" y="70"/>
                      </a:lnTo>
                      <a:cubicBezTo>
                        <a:pt x="414" y="63"/>
                        <a:pt x="412" y="60"/>
                        <a:pt x="410" y="60"/>
                      </a:cubicBezTo>
                      <a:cubicBezTo>
                        <a:pt x="408" y="60"/>
                        <a:pt x="406" y="63"/>
                        <a:pt x="405" y="70"/>
                      </a:cubicBezTo>
                      <a:cubicBezTo>
                        <a:pt x="403" y="79"/>
                        <a:pt x="402" y="88"/>
                        <a:pt x="402" y="88"/>
                      </a:cubicBezTo>
                      <a:cubicBezTo>
                        <a:pt x="402" y="88"/>
                        <a:pt x="402" y="86"/>
                        <a:pt x="402" y="83"/>
                      </a:cubicBezTo>
                      <a:cubicBezTo>
                        <a:pt x="402" y="69"/>
                        <a:pt x="395" y="69"/>
                        <a:pt x="383" y="69"/>
                      </a:cubicBezTo>
                      <a:cubicBezTo>
                        <a:pt x="371" y="69"/>
                        <a:pt x="371" y="69"/>
                        <a:pt x="374" y="81"/>
                      </a:cubicBezTo>
                      <a:cubicBezTo>
                        <a:pt x="370" y="85"/>
                        <a:pt x="368" y="87"/>
                        <a:pt x="366" y="87"/>
                      </a:cubicBezTo>
                      <a:cubicBezTo>
                        <a:pt x="362" y="87"/>
                        <a:pt x="362" y="77"/>
                        <a:pt x="362" y="68"/>
                      </a:cubicBezTo>
                      <a:cubicBezTo>
                        <a:pt x="363" y="56"/>
                        <a:pt x="363" y="50"/>
                        <a:pt x="361" y="50"/>
                      </a:cubicBezTo>
                      <a:cubicBezTo>
                        <a:pt x="360" y="50"/>
                        <a:pt x="357" y="60"/>
                        <a:pt x="355" y="81"/>
                      </a:cubicBezTo>
                      <a:cubicBezTo>
                        <a:pt x="353" y="96"/>
                        <a:pt x="351" y="103"/>
                        <a:pt x="349" y="103"/>
                      </a:cubicBezTo>
                      <a:cubicBezTo>
                        <a:pt x="347" y="103"/>
                        <a:pt x="346" y="99"/>
                        <a:pt x="346" y="94"/>
                      </a:cubicBezTo>
                      <a:cubicBezTo>
                        <a:pt x="346" y="81"/>
                        <a:pt x="349" y="81"/>
                        <a:pt x="353" y="81"/>
                      </a:cubicBezTo>
                      <a:lnTo>
                        <a:pt x="353" y="54"/>
                      </a:lnTo>
                      <a:cubicBezTo>
                        <a:pt x="349" y="54"/>
                        <a:pt x="349" y="54"/>
                        <a:pt x="346" y="68"/>
                      </a:cubicBezTo>
                      <a:cubicBezTo>
                        <a:pt x="346" y="68"/>
                        <a:pt x="342" y="68"/>
                        <a:pt x="339" y="81"/>
                      </a:cubicBezTo>
                      <a:cubicBezTo>
                        <a:pt x="337" y="94"/>
                        <a:pt x="337" y="107"/>
                        <a:pt x="339" y="121"/>
                      </a:cubicBezTo>
                      <a:cubicBezTo>
                        <a:pt x="342" y="134"/>
                        <a:pt x="339" y="134"/>
                        <a:pt x="337" y="134"/>
                      </a:cubicBezTo>
                      <a:cubicBezTo>
                        <a:pt x="331" y="121"/>
                        <a:pt x="330" y="107"/>
                        <a:pt x="333" y="94"/>
                      </a:cubicBezTo>
                      <a:cubicBezTo>
                        <a:pt x="337" y="94"/>
                        <a:pt x="337" y="80"/>
                        <a:pt x="337" y="68"/>
                      </a:cubicBezTo>
                      <a:cubicBezTo>
                        <a:pt x="337" y="65"/>
                        <a:pt x="336" y="64"/>
                        <a:pt x="335" y="64"/>
                      </a:cubicBezTo>
                      <a:cubicBezTo>
                        <a:pt x="331" y="64"/>
                        <a:pt x="321" y="85"/>
                        <a:pt x="318" y="107"/>
                      </a:cubicBezTo>
                      <a:lnTo>
                        <a:pt x="318" y="94"/>
                      </a:lnTo>
                      <a:cubicBezTo>
                        <a:pt x="318" y="80"/>
                        <a:pt x="311" y="80"/>
                        <a:pt x="305" y="80"/>
                      </a:cubicBezTo>
                      <a:cubicBezTo>
                        <a:pt x="304" y="80"/>
                        <a:pt x="303" y="80"/>
                        <a:pt x="302" y="80"/>
                      </a:cubicBezTo>
                      <a:cubicBezTo>
                        <a:pt x="298" y="80"/>
                        <a:pt x="296" y="82"/>
                        <a:pt x="296" y="93"/>
                      </a:cubicBezTo>
                      <a:cubicBezTo>
                        <a:pt x="296" y="106"/>
                        <a:pt x="296" y="120"/>
                        <a:pt x="293" y="120"/>
                      </a:cubicBezTo>
                      <a:cubicBezTo>
                        <a:pt x="296" y="120"/>
                        <a:pt x="296" y="133"/>
                        <a:pt x="296" y="145"/>
                      </a:cubicBezTo>
                      <a:cubicBezTo>
                        <a:pt x="292" y="137"/>
                        <a:pt x="289" y="129"/>
                        <a:pt x="286" y="120"/>
                      </a:cubicBezTo>
                      <a:cubicBezTo>
                        <a:pt x="281" y="93"/>
                        <a:pt x="274" y="79"/>
                        <a:pt x="262" y="78"/>
                      </a:cubicBezTo>
                      <a:cubicBezTo>
                        <a:pt x="261" y="78"/>
                        <a:pt x="259" y="78"/>
                        <a:pt x="258" y="78"/>
                      </a:cubicBezTo>
                      <a:cubicBezTo>
                        <a:pt x="251" y="78"/>
                        <a:pt x="245" y="72"/>
                        <a:pt x="243" y="65"/>
                      </a:cubicBezTo>
                      <a:cubicBezTo>
                        <a:pt x="237" y="65"/>
                        <a:pt x="234" y="65"/>
                        <a:pt x="234" y="78"/>
                      </a:cubicBezTo>
                      <a:lnTo>
                        <a:pt x="228" y="77"/>
                      </a:lnTo>
                      <a:cubicBezTo>
                        <a:pt x="226" y="71"/>
                        <a:pt x="224" y="67"/>
                        <a:pt x="222" y="67"/>
                      </a:cubicBezTo>
                      <a:cubicBezTo>
                        <a:pt x="220" y="67"/>
                        <a:pt x="218" y="70"/>
                        <a:pt x="218" y="77"/>
                      </a:cubicBezTo>
                      <a:cubicBezTo>
                        <a:pt x="217" y="81"/>
                        <a:pt x="216" y="83"/>
                        <a:pt x="215" y="83"/>
                      </a:cubicBezTo>
                      <a:cubicBezTo>
                        <a:pt x="213" y="83"/>
                        <a:pt x="211" y="77"/>
                        <a:pt x="209" y="77"/>
                      </a:cubicBezTo>
                      <a:cubicBezTo>
                        <a:pt x="206" y="65"/>
                        <a:pt x="204" y="58"/>
                        <a:pt x="204" y="58"/>
                      </a:cubicBezTo>
                      <a:lnTo>
                        <a:pt x="204" y="58"/>
                      </a:lnTo>
                      <a:cubicBezTo>
                        <a:pt x="203" y="58"/>
                        <a:pt x="204" y="68"/>
                        <a:pt x="206" y="90"/>
                      </a:cubicBezTo>
                      <a:cubicBezTo>
                        <a:pt x="206" y="103"/>
                        <a:pt x="212" y="116"/>
                        <a:pt x="215" y="117"/>
                      </a:cubicBezTo>
                      <a:lnTo>
                        <a:pt x="225" y="117"/>
                      </a:lnTo>
                      <a:lnTo>
                        <a:pt x="215" y="130"/>
                      </a:lnTo>
                      <a:cubicBezTo>
                        <a:pt x="212" y="130"/>
                        <a:pt x="206" y="143"/>
                        <a:pt x="206" y="157"/>
                      </a:cubicBezTo>
                      <a:cubicBezTo>
                        <a:pt x="206" y="157"/>
                        <a:pt x="206" y="169"/>
                        <a:pt x="202" y="169"/>
                      </a:cubicBezTo>
                      <a:lnTo>
                        <a:pt x="202" y="143"/>
                      </a:lnTo>
                      <a:cubicBezTo>
                        <a:pt x="206" y="130"/>
                        <a:pt x="207" y="116"/>
                        <a:pt x="206" y="103"/>
                      </a:cubicBezTo>
                      <a:cubicBezTo>
                        <a:pt x="204" y="87"/>
                        <a:pt x="199" y="75"/>
                        <a:pt x="196" y="75"/>
                      </a:cubicBezTo>
                      <a:cubicBezTo>
                        <a:pt x="195" y="75"/>
                        <a:pt x="193" y="80"/>
                        <a:pt x="193" y="89"/>
                      </a:cubicBezTo>
                      <a:cubicBezTo>
                        <a:pt x="190" y="89"/>
                        <a:pt x="190" y="89"/>
                        <a:pt x="188" y="76"/>
                      </a:cubicBezTo>
                      <a:cubicBezTo>
                        <a:pt x="188" y="71"/>
                        <a:pt x="187" y="67"/>
                        <a:pt x="186" y="67"/>
                      </a:cubicBezTo>
                      <a:cubicBezTo>
                        <a:pt x="185" y="67"/>
                        <a:pt x="183" y="74"/>
                        <a:pt x="181" y="89"/>
                      </a:cubicBezTo>
                      <a:cubicBezTo>
                        <a:pt x="179" y="103"/>
                        <a:pt x="178" y="109"/>
                        <a:pt x="176" y="109"/>
                      </a:cubicBezTo>
                      <a:cubicBezTo>
                        <a:pt x="175" y="109"/>
                        <a:pt x="173" y="102"/>
                        <a:pt x="172" y="89"/>
                      </a:cubicBezTo>
                      <a:cubicBezTo>
                        <a:pt x="168" y="73"/>
                        <a:pt x="162" y="67"/>
                        <a:pt x="158" y="67"/>
                      </a:cubicBezTo>
                      <a:cubicBezTo>
                        <a:pt x="155" y="67"/>
                        <a:pt x="153" y="70"/>
                        <a:pt x="153" y="75"/>
                      </a:cubicBezTo>
                      <a:cubicBezTo>
                        <a:pt x="153" y="90"/>
                        <a:pt x="150" y="97"/>
                        <a:pt x="147" y="97"/>
                      </a:cubicBezTo>
                      <a:cubicBezTo>
                        <a:pt x="144" y="97"/>
                        <a:pt x="142" y="94"/>
                        <a:pt x="141" y="88"/>
                      </a:cubicBezTo>
                      <a:cubicBezTo>
                        <a:pt x="139" y="81"/>
                        <a:pt x="137" y="78"/>
                        <a:pt x="136" y="78"/>
                      </a:cubicBezTo>
                      <a:cubicBezTo>
                        <a:pt x="134" y="78"/>
                        <a:pt x="133" y="81"/>
                        <a:pt x="132" y="88"/>
                      </a:cubicBezTo>
                      <a:cubicBezTo>
                        <a:pt x="132" y="79"/>
                        <a:pt x="130" y="69"/>
                        <a:pt x="128" y="69"/>
                      </a:cubicBezTo>
                      <a:cubicBezTo>
                        <a:pt x="127" y="69"/>
                        <a:pt x="126" y="71"/>
                        <a:pt x="125" y="75"/>
                      </a:cubicBezTo>
                      <a:cubicBezTo>
                        <a:pt x="125" y="75"/>
                        <a:pt x="121" y="75"/>
                        <a:pt x="125" y="87"/>
                      </a:cubicBezTo>
                      <a:cubicBezTo>
                        <a:pt x="125" y="87"/>
                        <a:pt x="121" y="100"/>
                        <a:pt x="118" y="114"/>
                      </a:cubicBezTo>
                      <a:cubicBezTo>
                        <a:pt x="121" y="114"/>
                        <a:pt x="121" y="127"/>
                        <a:pt x="121" y="141"/>
                      </a:cubicBezTo>
                      <a:cubicBezTo>
                        <a:pt x="121" y="144"/>
                        <a:pt x="121" y="145"/>
                        <a:pt x="120" y="145"/>
                      </a:cubicBezTo>
                      <a:cubicBezTo>
                        <a:pt x="116" y="145"/>
                        <a:pt x="108" y="130"/>
                        <a:pt x="104" y="100"/>
                      </a:cubicBezTo>
                      <a:lnTo>
                        <a:pt x="97" y="74"/>
                      </a:lnTo>
                      <a:lnTo>
                        <a:pt x="97" y="100"/>
                      </a:lnTo>
                      <a:cubicBezTo>
                        <a:pt x="93" y="99"/>
                        <a:pt x="91" y="99"/>
                        <a:pt x="91" y="87"/>
                      </a:cubicBezTo>
                      <a:cubicBezTo>
                        <a:pt x="91" y="74"/>
                        <a:pt x="91" y="74"/>
                        <a:pt x="88" y="74"/>
                      </a:cubicBezTo>
                      <a:cubicBezTo>
                        <a:pt x="88" y="74"/>
                        <a:pt x="84" y="74"/>
                        <a:pt x="84" y="86"/>
                      </a:cubicBezTo>
                      <a:cubicBezTo>
                        <a:pt x="84" y="102"/>
                        <a:pt x="84" y="108"/>
                        <a:pt x="84" y="108"/>
                      </a:cubicBezTo>
                      <a:cubicBezTo>
                        <a:pt x="83" y="108"/>
                        <a:pt x="82" y="105"/>
                        <a:pt x="81" y="99"/>
                      </a:cubicBezTo>
                      <a:cubicBezTo>
                        <a:pt x="79" y="86"/>
                        <a:pt x="78" y="79"/>
                        <a:pt x="77" y="79"/>
                      </a:cubicBezTo>
                      <a:cubicBezTo>
                        <a:pt x="75" y="79"/>
                        <a:pt x="74" y="86"/>
                        <a:pt x="72" y="99"/>
                      </a:cubicBezTo>
                      <a:cubicBezTo>
                        <a:pt x="72" y="112"/>
                        <a:pt x="72" y="119"/>
                        <a:pt x="72" y="119"/>
                      </a:cubicBezTo>
                      <a:cubicBezTo>
                        <a:pt x="71" y="119"/>
                        <a:pt x="70" y="112"/>
                        <a:pt x="69" y="99"/>
                      </a:cubicBezTo>
                      <a:cubicBezTo>
                        <a:pt x="69" y="86"/>
                        <a:pt x="65" y="72"/>
                        <a:pt x="63" y="72"/>
                      </a:cubicBezTo>
                      <a:lnTo>
                        <a:pt x="63" y="86"/>
                      </a:lnTo>
                      <a:cubicBezTo>
                        <a:pt x="63" y="101"/>
                        <a:pt x="62" y="107"/>
                        <a:pt x="60" y="107"/>
                      </a:cubicBezTo>
                      <a:cubicBezTo>
                        <a:pt x="59" y="107"/>
                        <a:pt x="58" y="104"/>
                        <a:pt x="56" y="98"/>
                      </a:cubicBezTo>
                      <a:cubicBezTo>
                        <a:pt x="56" y="92"/>
                        <a:pt x="56" y="89"/>
                        <a:pt x="54" y="89"/>
                      </a:cubicBezTo>
                      <a:cubicBezTo>
                        <a:pt x="52" y="89"/>
                        <a:pt x="50" y="92"/>
                        <a:pt x="47" y="98"/>
                      </a:cubicBezTo>
                      <a:cubicBezTo>
                        <a:pt x="41" y="98"/>
                        <a:pt x="37" y="98"/>
                        <a:pt x="37" y="85"/>
                      </a:cubicBezTo>
                      <a:cubicBezTo>
                        <a:pt x="37" y="72"/>
                        <a:pt x="37" y="65"/>
                        <a:pt x="37" y="65"/>
                      </a:cubicBezTo>
                      <a:cubicBezTo>
                        <a:pt x="37" y="65"/>
                        <a:pt x="36" y="72"/>
                        <a:pt x="35" y="85"/>
                      </a:cubicBezTo>
                      <a:cubicBezTo>
                        <a:pt x="33" y="91"/>
                        <a:pt x="33" y="95"/>
                        <a:pt x="31" y="95"/>
                      </a:cubicBezTo>
                      <a:cubicBezTo>
                        <a:pt x="30" y="95"/>
                        <a:pt x="28" y="91"/>
                        <a:pt x="25" y="85"/>
                      </a:cubicBezTo>
                      <a:cubicBezTo>
                        <a:pt x="24" y="78"/>
                        <a:pt x="23" y="75"/>
                        <a:pt x="23" y="75"/>
                      </a:cubicBezTo>
                      <a:cubicBezTo>
                        <a:pt x="22" y="75"/>
                        <a:pt x="21" y="78"/>
                        <a:pt x="19" y="85"/>
                      </a:cubicBezTo>
                      <a:cubicBezTo>
                        <a:pt x="19" y="111"/>
                        <a:pt x="19" y="124"/>
                        <a:pt x="22" y="124"/>
                      </a:cubicBezTo>
                      <a:cubicBezTo>
                        <a:pt x="25" y="124"/>
                        <a:pt x="25" y="124"/>
                        <a:pt x="25" y="137"/>
                      </a:cubicBezTo>
                      <a:lnTo>
                        <a:pt x="19" y="137"/>
                      </a:lnTo>
                      <a:cubicBezTo>
                        <a:pt x="16" y="137"/>
                        <a:pt x="13" y="137"/>
                        <a:pt x="7" y="150"/>
                      </a:cubicBezTo>
                      <a:cubicBezTo>
                        <a:pt x="2" y="161"/>
                        <a:pt x="1" y="179"/>
                        <a:pt x="3" y="179"/>
                      </a:cubicBezTo>
                      <a:cubicBezTo>
                        <a:pt x="4" y="179"/>
                        <a:pt x="5" y="178"/>
                        <a:pt x="6" y="176"/>
                      </a:cubicBezTo>
                      <a:lnTo>
                        <a:pt x="9" y="189"/>
                      </a:lnTo>
                      <a:cubicBezTo>
                        <a:pt x="9" y="209"/>
                        <a:pt x="11" y="219"/>
                        <a:pt x="13" y="219"/>
                      </a:cubicBezTo>
                      <a:cubicBezTo>
                        <a:pt x="14" y="219"/>
                        <a:pt x="16" y="209"/>
                        <a:pt x="16" y="189"/>
                      </a:cubicBezTo>
                      <a:cubicBezTo>
                        <a:pt x="16" y="168"/>
                        <a:pt x="16" y="158"/>
                        <a:pt x="16" y="158"/>
                      </a:cubicBezTo>
                      <a:cubicBezTo>
                        <a:pt x="17" y="158"/>
                        <a:pt x="17" y="165"/>
                        <a:pt x="18" y="177"/>
                      </a:cubicBezTo>
                      <a:cubicBezTo>
                        <a:pt x="18" y="203"/>
                        <a:pt x="22" y="204"/>
                        <a:pt x="25" y="204"/>
                      </a:cubicBezTo>
                      <a:cubicBezTo>
                        <a:pt x="28" y="204"/>
                        <a:pt x="28" y="204"/>
                        <a:pt x="28" y="216"/>
                      </a:cubicBezTo>
                      <a:cubicBezTo>
                        <a:pt x="28" y="229"/>
                        <a:pt x="31" y="243"/>
                        <a:pt x="34" y="243"/>
                      </a:cubicBezTo>
                      <a:cubicBezTo>
                        <a:pt x="37" y="243"/>
                        <a:pt x="37" y="243"/>
                        <a:pt x="37" y="229"/>
                      </a:cubicBezTo>
                      <a:cubicBezTo>
                        <a:pt x="36" y="224"/>
                        <a:pt x="36" y="221"/>
                        <a:pt x="37" y="221"/>
                      </a:cubicBezTo>
                      <a:cubicBezTo>
                        <a:pt x="39" y="221"/>
                        <a:pt x="42" y="228"/>
                        <a:pt x="43" y="243"/>
                      </a:cubicBezTo>
                      <a:cubicBezTo>
                        <a:pt x="44" y="249"/>
                        <a:pt x="45" y="252"/>
                        <a:pt x="46" y="252"/>
                      </a:cubicBezTo>
                      <a:cubicBezTo>
                        <a:pt x="46" y="252"/>
                        <a:pt x="46" y="246"/>
                        <a:pt x="46" y="231"/>
                      </a:cubicBezTo>
                      <a:cubicBezTo>
                        <a:pt x="46" y="217"/>
                        <a:pt x="48" y="210"/>
                        <a:pt x="50" y="210"/>
                      </a:cubicBezTo>
                      <a:cubicBezTo>
                        <a:pt x="52" y="210"/>
                        <a:pt x="55" y="217"/>
                        <a:pt x="56" y="231"/>
                      </a:cubicBezTo>
                      <a:lnTo>
                        <a:pt x="62" y="231"/>
                      </a:lnTo>
                      <a:cubicBezTo>
                        <a:pt x="65" y="231"/>
                        <a:pt x="65" y="217"/>
                        <a:pt x="65" y="205"/>
                      </a:cubicBezTo>
                      <a:cubicBezTo>
                        <a:pt x="65" y="189"/>
                        <a:pt x="65" y="182"/>
                        <a:pt x="66" y="182"/>
                      </a:cubicBezTo>
                      <a:cubicBezTo>
                        <a:pt x="67" y="182"/>
                        <a:pt x="67" y="186"/>
                        <a:pt x="69" y="191"/>
                      </a:cubicBezTo>
                      <a:cubicBezTo>
                        <a:pt x="70" y="200"/>
                        <a:pt x="71" y="209"/>
                        <a:pt x="71" y="218"/>
                      </a:cubicBezTo>
                      <a:cubicBezTo>
                        <a:pt x="71" y="231"/>
                        <a:pt x="74" y="232"/>
                        <a:pt x="78" y="232"/>
                      </a:cubicBezTo>
                      <a:cubicBezTo>
                        <a:pt x="81" y="232"/>
                        <a:pt x="87" y="232"/>
                        <a:pt x="87" y="218"/>
                      </a:cubicBezTo>
                      <a:lnTo>
                        <a:pt x="87" y="232"/>
                      </a:lnTo>
                      <a:cubicBezTo>
                        <a:pt x="89" y="232"/>
                        <a:pt x="90" y="238"/>
                        <a:pt x="90" y="238"/>
                      </a:cubicBezTo>
                      <a:cubicBezTo>
                        <a:pt x="90" y="238"/>
                        <a:pt x="90" y="236"/>
                        <a:pt x="90" y="232"/>
                      </a:cubicBezTo>
                      <a:cubicBezTo>
                        <a:pt x="90" y="232"/>
                        <a:pt x="93" y="232"/>
                        <a:pt x="99" y="245"/>
                      </a:cubicBezTo>
                      <a:cubicBezTo>
                        <a:pt x="100" y="248"/>
                        <a:pt x="102" y="249"/>
                        <a:pt x="103" y="249"/>
                      </a:cubicBezTo>
                      <a:cubicBezTo>
                        <a:pt x="109" y="249"/>
                        <a:pt x="113" y="228"/>
                        <a:pt x="106" y="206"/>
                      </a:cubicBezTo>
                      <a:lnTo>
                        <a:pt x="109" y="206"/>
                      </a:lnTo>
                      <a:cubicBezTo>
                        <a:pt x="112" y="206"/>
                        <a:pt x="112" y="192"/>
                        <a:pt x="112" y="192"/>
                      </a:cubicBezTo>
                      <a:cubicBezTo>
                        <a:pt x="112" y="182"/>
                        <a:pt x="114" y="180"/>
                        <a:pt x="116" y="180"/>
                      </a:cubicBezTo>
                      <a:cubicBezTo>
                        <a:pt x="117" y="180"/>
                        <a:pt x="117" y="180"/>
                        <a:pt x="118" y="180"/>
                      </a:cubicBezTo>
                      <a:lnTo>
                        <a:pt x="118" y="206"/>
                      </a:lnTo>
                      <a:cubicBezTo>
                        <a:pt x="116" y="229"/>
                        <a:pt x="118" y="243"/>
                        <a:pt x="120" y="243"/>
                      </a:cubicBezTo>
                      <a:cubicBezTo>
                        <a:pt x="121" y="243"/>
                        <a:pt x="123" y="236"/>
                        <a:pt x="125" y="219"/>
                      </a:cubicBezTo>
                      <a:lnTo>
                        <a:pt x="125" y="233"/>
                      </a:lnTo>
                      <a:cubicBezTo>
                        <a:pt x="125" y="240"/>
                        <a:pt x="125" y="243"/>
                        <a:pt x="127" y="243"/>
                      </a:cubicBezTo>
                      <a:cubicBezTo>
                        <a:pt x="128" y="243"/>
                        <a:pt x="130" y="240"/>
                        <a:pt x="134" y="233"/>
                      </a:cubicBezTo>
                      <a:cubicBezTo>
                        <a:pt x="137" y="233"/>
                        <a:pt x="141" y="207"/>
                        <a:pt x="141" y="194"/>
                      </a:cubicBezTo>
                      <a:cubicBezTo>
                        <a:pt x="141" y="180"/>
                        <a:pt x="143" y="180"/>
                        <a:pt x="143" y="180"/>
                      </a:cubicBezTo>
                      <a:cubicBezTo>
                        <a:pt x="146" y="180"/>
                        <a:pt x="146" y="180"/>
                        <a:pt x="146" y="194"/>
                      </a:cubicBezTo>
                      <a:cubicBezTo>
                        <a:pt x="146" y="207"/>
                        <a:pt x="148" y="214"/>
                        <a:pt x="150" y="214"/>
                      </a:cubicBezTo>
                      <a:cubicBezTo>
                        <a:pt x="152" y="214"/>
                        <a:pt x="154" y="207"/>
                        <a:pt x="155" y="194"/>
                      </a:cubicBezTo>
                      <a:lnTo>
                        <a:pt x="155" y="207"/>
                      </a:lnTo>
                      <a:cubicBezTo>
                        <a:pt x="155" y="217"/>
                        <a:pt x="157" y="226"/>
                        <a:pt x="163" y="226"/>
                      </a:cubicBezTo>
                      <a:cubicBezTo>
                        <a:pt x="166" y="226"/>
                        <a:pt x="170" y="224"/>
                        <a:pt x="174" y="220"/>
                      </a:cubicBezTo>
                      <a:cubicBezTo>
                        <a:pt x="187" y="222"/>
                        <a:pt x="196" y="222"/>
                        <a:pt x="196" y="235"/>
                      </a:cubicBezTo>
                      <a:cubicBezTo>
                        <a:pt x="196" y="238"/>
                        <a:pt x="196" y="239"/>
                        <a:pt x="197" y="239"/>
                      </a:cubicBezTo>
                      <a:cubicBezTo>
                        <a:pt x="200" y="239"/>
                        <a:pt x="210" y="217"/>
                        <a:pt x="215" y="196"/>
                      </a:cubicBezTo>
                      <a:cubicBezTo>
                        <a:pt x="215" y="209"/>
                        <a:pt x="218" y="209"/>
                        <a:pt x="224" y="209"/>
                      </a:cubicBezTo>
                      <a:cubicBezTo>
                        <a:pt x="234" y="209"/>
                        <a:pt x="234" y="209"/>
                        <a:pt x="234" y="223"/>
                      </a:cubicBezTo>
                      <a:cubicBezTo>
                        <a:pt x="232" y="236"/>
                        <a:pt x="231" y="243"/>
                        <a:pt x="232" y="243"/>
                      </a:cubicBezTo>
                      <a:lnTo>
                        <a:pt x="232" y="243"/>
                      </a:lnTo>
                      <a:cubicBezTo>
                        <a:pt x="232" y="243"/>
                        <a:pt x="234" y="236"/>
                        <a:pt x="237" y="223"/>
                      </a:cubicBezTo>
                      <a:cubicBezTo>
                        <a:pt x="238" y="213"/>
                        <a:pt x="240" y="209"/>
                        <a:pt x="242" y="209"/>
                      </a:cubicBezTo>
                      <a:cubicBezTo>
                        <a:pt x="245" y="209"/>
                        <a:pt x="249" y="220"/>
                        <a:pt x="249" y="236"/>
                      </a:cubicBezTo>
                      <a:cubicBezTo>
                        <a:pt x="249" y="250"/>
                        <a:pt x="252" y="250"/>
                        <a:pt x="258" y="250"/>
                      </a:cubicBezTo>
                      <a:cubicBezTo>
                        <a:pt x="262" y="237"/>
                        <a:pt x="267" y="237"/>
                        <a:pt x="274" y="237"/>
                      </a:cubicBezTo>
                      <a:cubicBezTo>
                        <a:pt x="283" y="237"/>
                        <a:pt x="283" y="237"/>
                        <a:pt x="283" y="212"/>
                      </a:cubicBezTo>
                      <a:cubicBezTo>
                        <a:pt x="283" y="185"/>
                        <a:pt x="286" y="185"/>
                        <a:pt x="292" y="185"/>
                      </a:cubicBezTo>
                      <a:cubicBezTo>
                        <a:pt x="295" y="185"/>
                        <a:pt x="299" y="186"/>
                        <a:pt x="299" y="198"/>
                      </a:cubicBezTo>
                      <a:cubicBezTo>
                        <a:pt x="299" y="198"/>
                        <a:pt x="302" y="212"/>
                        <a:pt x="305" y="212"/>
                      </a:cubicBezTo>
                      <a:cubicBezTo>
                        <a:pt x="308" y="212"/>
                        <a:pt x="311" y="212"/>
                        <a:pt x="311" y="225"/>
                      </a:cubicBezTo>
                      <a:cubicBezTo>
                        <a:pt x="311" y="225"/>
                        <a:pt x="314" y="238"/>
                        <a:pt x="320" y="238"/>
                      </a:cubicBezTo>
                      <a:cubicBezTo>
                        <a:pt x="327" y="240"/>
                        <a:pt x="333" y="240"/>
                        <a:pt x="332" y="252"/>
                      </a:cubicBezTo>
                      <a:cubicBezTo>
                        <a:pt x="333" y="252"/>
                        <a:pt x="334" y="252"/>
                        <a:pt x="334" y="252"/>
                      </a:cubicBezTo>
                      <a:cubicBezTo>
                        <a:pt x="336" y="252"/>
                        <a:pt x="336" y="250"/>
                        <a:pt x="336" y="240"/>
                      </a:cubicBezTo>
                      <a:cubicBezTo>
                        <a:pt x="336" y="230"/>
                        <a:pt x="337" y="221"/>
                        <a:pt x="343" y="221"/>
                      </a:cubicBezTo>
                      <a:cubicBezTo>
                        <a:pt x="345" y="221"/>
                        <a:pt x="348" y="222"/>
                        <a:pt x="351" y="226"/>
                      </a:cubicBezTo>
                      <a:cubicBezTo>
                        <a:pt x="353" y="226"/>
                        <a:pt x="355" y="227"/>
                        <a:pt x="356" y="227"/>
                      </a:cubicBezTo>
                      <a:cubicBezTo>
                        <a:pt x="362" y="227"/>
                        <a:pt x="367" y="224"/>
                        <a:pt x="367" y="214"/>
                      </a:cubicBezTo>
                      <a:cubicBezTo>
                        <a:pt x="371" y="214"/>
                        <a:pt x="371" y="214"/>
                        <a:pt x="371" y="227"/>
                      </a:cubicBezTo>
                      <a:cubicBezTo>
                        <a:pt x="371" y="241"/>
                        <a:pt x="372" y="247"/>
                        <a:pt x="374" y="247"/>
                      </a:cubicBezTo>
                      <a:cubicBezTo>
                        <a:pt x="376" y="247"/>
                        <a:pt x="379" y="241"/>
                        <a:pt x="383" y="227"/>
                      </a:cubicBezTo>
                      <a:cubicBezTo>
                        <a:pt x="383" y="221"/>
                        <a:pt x="384" y="218"/>
                        <a:pt x="385" y="218"/>
                      </a:cubicBezTo>
                      <a:cubicBezTo>
                        <a:pt x="386" y="218"/>
                        <a:pt x="387" y="221"/>
                        <a:pt x="388" y="227"/>
                      </a:cubicBezTo>
                      <a:cubicBezTo>
                        <a:pt x="388" y="227"/>
                        <a:pt x="389" y="227"/>
                        <a:pt x="389" y="227"/>
                      </a:cubicBezTo>
                      <a:cubicBezTo>
                        <a:pt x="389" y="227"/>
                        <a:pt x="392" y="226"/>
                        <a:pt x="395" y="215"/>
                      </a:cubicBezTo>
                      <a:cubicBezTo>
                        <a:pt x="397" y="208"/>
                        <a:pt x="398" y="205"/>
                        <a:pt x="399" y="205"/>
                      </a:cubicBezTo>
                      <a:cubicBezTo>
                        <a:pt x="400" y="205"/>
                        <a:pt x="401" y="208"/>
                        <a:pt x="404" y="215"/>
                      </a:cubicBezTo>
                      <a:cubicBezTo>
                        <a:pt x="404" y="228"/>
                        <a:pt x="408" y="228"/>
                        <a:pt x="411" y="228"/>
                      </a:cubicBezTo>
                      <a:cubicBezTo>
                        <a:pt x="414" y="222"/>
                        <a:pt x="423" y="219"/>
                        <a:pt x="432" y="219"/>
                      </a:cubicBezTo>
                      <a:cubicBezTo>
                        <a:pt x="443" y="219"/>
                        <a:pt x="453" y="222"/>
                        <a:pt x="455" y="229"/>
                      </a:cubicBezTo>
                      <a:cubicBezTo>
                        <a:pt x="457" y="217"/>
                        <a:pt x="457" y="217"/>
                        <a:pt x="460" y="217"/>
                      </a:cubicBezTo>
                      <a:cubicBezTo>
                        <a:pt x="462" y="227"/>
                        <a:pt x="463" y="231"/>
                        <a:pt x="464" y="231"/>
                      </a:cubicBezTo>
                      <a:cubicBezTo>
                        <a:pt x="466" y="231"/>
                        <a:pt x="467" y="220"/>
                        <a:pt x="467" y="204"/>
                      </a:cubicBezTo>
                      <a:lnTo>
                        <a:pt x="460" y="204"/>
                      </a:lnTo>
                      <a:cubicBezTo>
                        <a:pt x="460" y="192"/>
                        <a:pt x="462" y="185"/>
                        <a:pt x="465" y="185"/>
                      </a:cubicBezTo>
                      <a:cubicBezTo>
                        <a:pt x="467" y="185"/>
                        <a:pt x="470" y="195"/>
                        <a:pt x="470" y="217"/>
                      </a:cubicBezTo>
                      <a:cubicBezTo>
                        <a:pt x="471" y="231"/>
                        <a:pt x="472" y="237"/>
                        <a:pt x="473" y="237"/>
                      </a:cubicBezTo>
                      <a:cubicBezTo>
                        <a:pt x="473" y="237"/>
                        <a:pt x="474" y="231"/>
                        <a:pt x="476" y="217"/>
                      </a:cubicBezTo>
                      <a:cubicBezTo>
                        <a:pt x="478" y="204"/>
                        <a:pt x="479" y="197"/>
                        <a:pt x="481" y="197"/>
                      </a:cubicBezTo>
                      <a:cubicBezTo>
                        <a:pt x="482" y="197"/>
                        <a:pt x="484" y="204"/>
                        <a:pt x="485" y="217"/>
                      </a:cubicBezTo>
                      <a:cubicBezTo>
                        <a:pt x="485" y="231"/>
                        <a:pt x="485" y="237"/>
                        <a:pt x="485" y="237"/>
                      </a:cubicBezTo>
                      <a:cubicBezTo>
                        <a:pt x="486" y="237"/>
                        <a:pt x="487" y="231"/>
                        <a:pt x="488" y="217"/>
                      </a:cubicBezTo>
                      <a:cubicBezTo>
                        <a:pt x="492" y="188"/>
                        <a:pt x="496" y="171"/>
                        <a:pt x="500" y="171"/>
                      </a:cubicBezTo>
                      <a:cubicBezTo>
                        <a:pt x="502" y="171"/>
                        <a:pt x="504" y="181"/>
                        <a:pt x="504" y="205"/>
                      </a:cubicBezTo>
                      <a:cubicBezTo>
                        <a:pt x="504" y="232"/>
                        <a:pt x="507" y="245"/>
                        <a:pt x="511" y="245"/>
                      </a:cubicBezTo>
                      <a:cubicBezTo>
                        <a:pt x="513" y="245"/>
                        <a:pt x="513" y="232"/>
                        <a:pt x="513" y="218"/>
                      </a:cubicBezTo>
                      <a:cubicBezTo>
                        <a:pt x="512" y="205"/>
                        <a:pt x="512" y="198"/>
                        <a:pt x="513" y="198"/>
                      </a:cubicBezTo>
                      <a:cubicBezTo>
                        <a:pt x="514" y="198"/>
                        <a:pt x="516" y="205"/>
                        <a:pt x="520" y="218"/>
                      </a:cubicBezTo>
                      <a:cubicBezTo>
                        <a:pt x="525" y="241"/>
                        <a:pt x="529" y="251"/>
                        <a:pt x="533" y="251"/>
                      </a:cubicBezTo>
                      <a:cubicBezTo>
                        <a:pt x="537" y="251"/>
                        <a:pt x="540" y="244"/>
                        <a:pt x="544" y="233"/>
                      </a:cubicBezTo>
                      <a:cubicBezTo>
                        <a:pt x="551" y="220"/>
                        <a:pt x="556" y="213"/>
                        <a:pt x="559" y="213"/>
                      </a:cubicBezTo>
                      <a:cubicBezTo>
                        <a:pt x="562" y="213"/>
                        <a:pt x="562" y="220"/>
                        <a:pt x="557" y="233"/>
                      </a:cubicBezTo>
                      <a:cubicBezTo>
                        <a:pt x="553" y="249"/>
                        <a:pt x="552" y="255"/>
                        <a:pt x="553" y="255"/>
                      </a:cubicBezTo>
                      <a:cubicBezTo>
                        <a:pt x="553" y="255"/>
                        <a:pt x="554" y="252"/>
                        <a:pt x="557" y="246"/>
                      </a:cubicBezTo>
                      <a:lnTo>
                        <a:pt x="572" y="246"/>
                      </a:lnTo>
                      <a:cubicBezTo>
                        <a:pt x="576" y="246"/>
                        <a:pt x="579" y="234"/>
                        <a:pt x="579" y="220"/>
                      </a:cubicBezTo>
                      <a:cubicBezTo>
                        <a:pt x="581" y="237"/>
                        <a:pt x="584" y="249"/>
                        <a:pt x="587" y="249"/>
                      </a:cubicBezTo>
                      <a:cubicBezTo>
                        <a:pt x="590" y="249"/>
                        <a:pt x="592" y="244"/>
                        <a:pt x="595" y="234"/>
                      </a:cubicBezTo>
                      <a:lnTo>
                        <a:pt x="600" y="234"/>
                      </a:lnTo>
                      <a:cubicBezTo>
                        <a:pt x="604" y="234"/>
                        <a:pt x="604" y="234"/>
                        <a:pt x="607" y="222"/>
                      </a:cubicBezTo>
                      <a:cubicBezTo>
                        <a:pt x="608" y="218"/>
                        <a:pt x="609" y="216"/>
                        <a:pt x="609" y="216"/>
                      </a:cubicBezTo>
                      <a:cubicBezTo>
                        <a:pt x="611" y="216"/>
                        <a:pt x="614" y="226"/>
                        <a:pt x="616" y="235"/>
                      </a:cubicBezTo>
                      <a:cubicBezTo>
                        <a:pt x="619" y="245"/>
                        <a:pt x="620" y="254"/>
                        <a:pt x="621" y="254"/>
                      </a:cubicBezTo>
                      <a:cubicBezTo>
                        <a:pt x="622" y="254"/>
                        <a:pt x="622" y="252"/>
                        <a:pt x="622" y="249"/>
                      </a:cubicBezTo>
                      <a:cubicBezTo>
                        <a:pt x="624" y="235"/>
                        <a:pt x="627" y="222"/>
                        <a:pt x="632" y="209"/>
                      </a:cubicBezTo>
                      <a:cubicBezTo>
                        <a:pt x="633" y="205"/>
                        <a:pt x="634" y="204"/>
                        <a:pt x="634" y="204"/>
                      </a:cubicBezTo>
                      <a:cubicBezTo>
                        <a:pt x="636" y="204"/>
                        <a:pt x="637" y="213"/>
                        <a:pt x="635" y="222"/>
                      </a:cubicBezTo>
                      <a:cubicBezTo>
                        <a:pt x="634" y="232"/>
                        <a:pt x="636" y="241"/>
                        <a:pt x="641" y="249"/>
                      </a:cubicBezTo>
                      <a:cubicBezTo>
                        <a:pt x="644" y="249"/>
                        <a:pt x="650" y="249"/>
                        <a:pt x="650" y="236"/>
                      </a:cubicBezTo>
                      <a:cubicBezTo>
                        <a:pt x="650" y="229"/>
                        <a:pt x="655" y="226"/>
                        <a:pt x="660" y="226"/>
                      </a:cubicBezTo>
                      <a:cubicBezTo>
                        <a:pt x="665" y="226"/>
                        <a:pt x="671" y="229"/>
                        <a:pt x="672" y="236"/>
                      </a:cubicBezTo>
                      <a:lnTo>
                        <a:pt x="678" y="236"/>
                      </a:lnTo>
                      <a:cubicBezTo>
                        <a:pt x="678" y="236"/>
                        <a:pt x="678" y="236"/>
                        <a:pt x="678" y="236"/>
                      </a:cubicBezTo>
                      <a:cubicBezTo>
                        <a:pt x="682" y="236"/>
                        <a:pt x="685" y="224"/>
                        <a:pt x="688" y="224"/>
                      </a:cubicBezTo>
                      <a:cubicBezTo>
                        <a:pt x="688" y="224"/>
                        <a:pt x="691" y="224"/>
                        <a:pt x="694" y="210"/>
                      </a:cubicBezTo>
                      <a:cubicBezTo>
                        <a:pt x="697" y="210"/>
                        <a:pt x="700" y="210"/>
                        <a:pt x="700" y="224"/>
                      </a:cubicBezTo>
                      <a:cubicBezTo>
                        <a:pt x="702" y="211"/>
                        <a:pt x="703" y="205"/>
                        <a:pt x="704" y="205"/>
                      </a:cubicBezTo>
                      <a:cubicBezTo>
                        <a:pt x="704" y="205"/>
                        <a:pt x="705" y="211"/>
                        <a:pt x="706" y="224"/>
                      </a:cubicBezTo>
                      <a:cubicBezTo>
                        <a:pt x="706" y="237"/>
                        <a:pt x="706" y="244"/>
                        <a:pt x="706" y="244"/>
                      </a:cubicBezTo>
                      <a:cubicBezTo>
                        <a:pt x="707" y="244"/>
                        <a:pt x="708" y="237"/>
                        <a:pt x="709" y="224"/>
                      </a:cubicBezTo>
                      <a:cubicBezTo>
                        <a:pt x="711" y="218"/>
                        <a:pt x="712" y="215"/>
                        <a:pt x="713" y="215"/>
                      </a:cubicBezTo>
                      <a:cubicBezTo>
                        <a:pt x="713" y="215"/>
                        <a:pt x="714" y="218"/>
                        <a:pt x="716" y="225"/>
                      </a:cubicBezTo>
                      <a:cubicBezTo>
                        <a:pt x="716" y="231"/>
                        <a:pt x="717" y="235"/>
                        <a:pt x="717" y="235"/>
                      </a:cubicBezTo>
                      <a:cubicBezTo>
                        <a:pt x="718" y="235"/>
                        <a:pt x="718" y="232"/>
                        <a:pt x="718" y="225"/>
                      </a:cubicBezTo>
                      <a:cubicBezTo>
                        <a:pt x="720" y="208"/>
                        <a:pt x="725" y="197"/>
                        <a:pt x="728" y="197"/>
                      </a:cubicBezTo>
                      <a:cubicBezTo>
                        <a:pt x="730" y="197"/>
                        <a:pt x="732" y="202"/>
                        <a:pt x="732" y="212"/>
                      </a:cubicBezTo>
                      <a:cubicBezTo>
                        <a:pt x="732" y="212"/>
                        <a:pt x="734" y="212"/>
                        <a:pt x="737" y="199"/>
                      </a:cubicBezTo>
                      <a:cubicBezTo>
                        <a:pt x="739" y="186"/>
                        <a:pt x="740" y="179"/>
                        <a:pt x="740" y="179"/>
                      </a:cubicBezTo>
                      <a:cubicBezTo>
                        <a:pt x="741" y="179"/>
                        <a:pt x="741" y="186"/>
                        <a:pt x="741" y="199"/>
                      </a:cubicBezTo>
                      <a:cubicBezTo>
                        <a:pt x="742" y="212"/>
                        <a:pt x="744" y="219"/>
                        <a:pt x="745" y="219"/>
                      </a:cubicBezTo>
                      <a:cubicBezTo>
                        <a:pt x="747" y="219"/>
                        <a:pt x="748" y="212"/>
                        <a:pt x="750" y="199"/>
                      </a:cubicBezTo>
                      <a:cubicBezTo>
                        <a:pt x="750" y="199"/>
                        <a:pt x="751" y="193"/>
                        <a:pt x="753" y="193"/>
                      </a:cubicBezTo>
                      <a:cubicBezTo>
                        <a:pt x="754" y="193"/>
                        <a:pt x="755" y="195"/>
                        <a:pt x="756" y="199"/>
                      </a:cubicBezTo>
                      <a:cubicBezTo>
                        <a:pt x="760" y="207"/>
                        <a:pt x="768" y="215"/>
                        <a:pt x="773" y="215"/>
                      </a:cubicBezTo>
                      <a:cubicBezTo>
                        <a:pt x="777" y="215"/>
                        <a:pt x="779" y="211"/>
                        <a:pt x="778" y="200"/>
                      </a:cubicBezTo>
                      <a:lnTo>
                        <a:pt x="784" y="200"/>
                      </a:lnTo>
                      <a:cubicBezTo>
                        <a:pt x="787" y="207"/>
                        <a:pt x="789" y="210"/>
                        <a:pt x="791" y="210"/>
                      </a:cubicBezTo>
                      <a:cubicBezTo>
                        <a:pt x="793" y="210"/>
                        <a:pt x="795" y="207"/>
                        <a:pt x="797" y="200"/>
                      </a:cubicBezTo>
                      <a:lnTo>
                        <a:pt x="800" y="188"/>
                      </a:lnTo>
                      <a:cubicBezTo>
                        <a:pt x="800" y="200"/>
                        <a:pt x="802" y="214"/>
                        <a:pt x="806" y="214"/>
                      </a:cubicBezTo>
                      <a:cubicBezTo>
                        <a:pt x="809" y="214"/>
                        <a:pt x="809" y="214"/>
                        <a:pt x="809" y="201"/>
                      </a:cubicBezTo>
                      <a:cubicBezTo>
                        <a:pt x="806" y="188"/>
                        <a:pt x="809" y="188"/>
                        <a:pt x="812" y="188"/>
                      </a:cubicBezTo>
                      <a:cubicBezTo>
                        <a:pt x="816" y="188"/>
                        <a:pt x="818" y="201"/>
                        <a:pt x="818" y="215"/>
                      </a:cubicBezTo>
                      <a:lnTo>
                        <a:pt x="821" y="215"/>
                      </a:lnTo>
                      <a:cubicBezTo>
                        <a:pt x="821" y="199"/>
                        <a:pt x="823" y="193"/>
                        <a:pt x="824" y="193"/>
                      </a:cubicBezTo>
                      <a:cubicBezTo>
                        <a:pt x="824" y="193"/>
                        <a:pt x="825" y="196"/>
                        <a:pt x="825" y="201"/>
                      </a:cubicBezTo>
                      <a:cubicBezTo>
                        <a:pt x="828" y="215"/>
                        <a:pt x="830" y="215"/>
                        <a:pt x="834" y="215"/>
                      </a:cubicBezTo>
                      <a:cubicBezTo>
                        <a:pt x="834" y="210"/>
                        <a:pt x="834" y="209"/>
                        <a:pt x="835" y="209"/>
                      </a:cubicBezTo>
                      <a:lnTo>
                        <a:pt x="835" y="209"/>
                      </a:lnTo>
                      <a:cubicBezTo>
                        <a:pt x="835" y="209"/>
                        <a:pt x="836" y="215"/>
                        <a:pt x="834" y="215"/>
                      </a:cubicBezTo>
                      <a:lnTo>
                        <a:pt x="834" y="228"/>
                      </a:lnTo>
                      <a:cubicBezTo>
                        <a:pt x="835" y="232"/>
                        <a:pt x="835" y="234"/>
                        <a:pt x="836" y="234"/>
                      </a:cubicBezTo>
                      <a:cubicBezTo>
                        <a:pt x="837" y="234"/>
                        <a:pt x="837" y="224"/>
                        <a:pt x="837" y="215"/>
                      </a:cubicBezTo>
                      <a:lnTo>
                        <a:pt x="843" y="215"/>
                      </a:lnTo>
                      <a:cubicBezTo>
                        <a:pt x="843" y="215"/>
                        <a:pt x="844" y="215"/>
                        <a:pt x="844" y="215"/>
                      </a:cubicBezTo>
                      <a:cubicBezTo>
                        <a:pt x="847" y="215"/>
                        <a:pt x="849" y="214"/>
                        <a:pt x="846" y="203"/>
                      </a:cubicBezTo>
                      <a:cubicBezTo>
                        <a:pt x="846" y="189"/>
                        <a:pt x="846" y="176"/>
                        <a:pt x="850" y="176"/>
                      </a:cubicBezTo>
                      <a:cubicBezTo>
                        <a:pt x="850" y="171"/>
                        <a:pt x="850" y="170"/>
                        <a:pt x="850" y="170"/>
                      </a:cubicBezTo>
                      <a:lnTo>
                        <a:pt x="850" y="170"/>
                      </a:lnTo>
                      <a:cubicBezTo>
                        <a:pt x="851" y="170"/>
                        <a:pt x="852" y="176"/>
                        <a:pt x="850" y="176"/>
                      </a:cubicBezTo>
                      <a:cubicBezTo>
                        <a:pt x="850" y="189"/>
                        <a:pt x="850" y="203"/>
                        <a:pt x="853" y="203"/>
                      </a:cubicBezTo>
                      <a:cubicBezTo>
                        <a:pt x="856" y="203"/>
                        <a:pt x="856" y="216"/>
                        <a:pt x="856" y="216"/>
                      </a:cubicBezTo>
                      <a:cubicBezTo>
                        <a:pt x="855" y="227"/>
                        <a:pt x="856" y="231"/>
                        <a:pt x="859" y="231"/>
                      </a:cubicBezTo>
                      <a:cubicBezTo>
                        <a:pt x="862" y="231"/>
                        <a:pt x="867" y="224"/>
                        <a:pt x="869" y="216"/>
                      </a:cubicBezTo>
                      <a:cubicBezTo>
                        <a:pt x="871" y="203"/>
                        <a:pt x="874" y="197"/>
                        <a:pt x="875" y="197"/>
                      </a:cubicBezTo>
                      <a:cubicBezTo>
                        <a:pt x="877" y="197"/>
                        <a:pt x="878" y="203"/>
                        <a:pt x="878" y="216"/>
                      </a:cubicBezTo>
                      <a:cubicBezTo>
                        <a:pt x="878" y="224"/>
                        <a:pt x="878" y="227"/>
                        <a:pt x="879" y="227"/>
                      </a:cubicBezTo>
                      <a:cubicBezTo>
                        <a:pt x="881" y="227"/>
                        <a:pt x="885" y="206"/>
                        <a:pt x="887" y="177"/>
                      </a:cubicBezTo>
                      <a:lnTo>
                        <a:pt x="890" y="137"/>
                      </a:lnTo>
                      <a:lnTo>
                        <a:pt x="890" y="177"/>
                      </a:lnTo>
                      <a:cubicBezTo>
                        <a:pt x="892" y="208"/>
                        <a:pt x="893" y="221"/>
                        <a:pt x="895" y="221"/>
                      </a:cubicBezTo>
                      <a:cubicBezTo>
                        <a:pt x="896" y="221"/>
                        <a:pt x="899" y="215"/>
                        <a:pt x="902" y="204"/>
                      </a:cubicBezTo>
                      <a:cubicBezTo>
                        <a:pt x="906" y="197"/>
                        <a:pt x="907" y="194"/>
                        <a:pt x="908" y="194"/>
                      </a:cubicBezTo>
                      <a:cubicBezTo>
                        <a:pt x="909" y="194"/>
                        <a:pt x="909" y="197"/>
                        <a:pt x="909" y="204"/>
                      </a:cubicBezTo>
                      <a:cubicBezTo>
                        <a:pt x="909" y="217"/>
                        <a:pt x="912" y="217"/>
                        <a:pt x="921" y="218"/>
                      </a:cubicBezTo>
                      <a:cubicBezTo>
                        <a:pt x="930" y="218"/>
                        <a:pt x="934" y="218"/>
                        <a:pt x="934" y="205"/>
                      </a:cubicBezTo>
                      <a:lnTo>
                        <a:pt x="939" y="205"/>
                      </a:lnTo>
                      <a:cubicBezTo>
                        <a:pt x="941" y="215"/>
                        <a:pt x="942" y="220"/>
                        <a:pt x="944" y="220"/>
                      </a:cubicBezTo>
                      <a:cubicBezTo>
                        <a:pt x="946" y="220"/>
                        <a:pt x="948" y="208"/>
                        <a:pt x="946" y="192"/>
                      </a:cubicBezTo>
                      <a:lnTo>
                        <a:pt x="953" y="192"/>
                      </a:lnTo>
                      <a:lnTo>
                        <a:pt x="953" y="206"/>
                      </a:lnTo>
                      <a:cubicBezTo>
                        <a:pt x="953" y="218"/>
                        <a:pt x="958" y="219"/>
                        <a:pt x="983" y="219"/>
                      </a:cubicBezTo>
                      <a:cubicBezTo>
                        <a:pt x="988" y="220"/>
                        <a:pt x="992" y="220"/>
                        <a:pt x="995" y="220"/>
                      </a:cubicBezTo>
                      <a:cubicBezTo>
                        <a:pt x="1012" y="220"/>
                        <a:pt x="1014" y="216"/>
                        <a:pt x="1014" y="195"/>
                      </a:cubicBezTo>
                      <a:cubicBezTo>
                        <a:pt x="1016" y="181"/>
                        <a:pt x="1018" y="175"/>
                        <a:pt x="1019" y="175"/>
                      </a:cubicBezTo>
                      <a:cubicBezTo>
                        <a:pt x="1020" y="175"/>
                        <a:pt x="1021" y="181"/>
                        <a:pt x="1021" y="195"/>
                      </a:cubicBezTo>
                      <a:cubicBezTo>
                        <a:pt x="1021" y="204"/>
                        <a:pt x="1022" y="213"/>
                        <a:pt x="1023" y="213"/>
                      </a:cubicBezTo>
                      <a:cubicBezTo>
                        <a:pt x="1023" y="213"/>
                        <a:pt x="1023" y="212"/>
                        <a:pt x="1023" y="208"/>
                      </a:cubicBezTo>
                      <a:cubicBezTo>
                        <a:pt x="1023" y="208"/>
                        <a:pt x="1030" y="208"/>
                        <a:pt x="1033" y="222"/>
                      </a:cubicBezTo>
                      <a:cubicBezTo>
                        <a:pt x="1037" y="233"/>
                        <a:pt x="1040" y="237"/>
                        <a:pt x="1042" y="237"/>
                      </a:cubicBezTo>
                      <a:cubicBezTo>
                        <a:pt x="1045" y="237"/>
                        <a:pt x="1046" y="229"/>
                        <a:pt x="1046" y="222"/>
                      </a:cubicBezTo>
                      <a:cubicBezTo>
                        <a:pt x="1044" y="210"/>
                        <a:pt x="1044" y="206"/>
                        <a:pt x="1045" y="206"/>
                      </a:cubicBezTo>
                      <a:lnTo>
                        <a:pt x="1045" y="206"/>
                      </a:lnTo>
                      <a:cubicBezTo>
                        <a:pt x="1045" y="206"/>
                        <a:pt x="1047" y="214"/>
                        <a:pt x="1049" y="222"/>
                      </a:cubicBezTo>
                      <a:cubicBezTo>
                        <a:pt x="1051" y="231"/>
                        <a:pt x="1053" y="241"/>
                        <a:pt x="1054" y="241"/>
                      </a:cubicBezTo>
                      <a:cubicBezTo>
                        <a:pt x="1054" y="241"/>
                        <a:pt x="1055" y="239"/>
                        <a:pt x="1055" y="235"/>
                      </a:cubicBezTo>
                      <a:cubicBezTo>
                        <a:pt x="1057" y="227"/>
                        <a:pt x="1064" y="220"/>
                        <a:pt x="1069" y="220"/>
                      </a:cubicBezTo>
                      <a:cubicBezTo>
                        <a:pt x="1074" y="220"/>
                        <a:pt x="1077" y="224"/>
                        <a:pt x="1077" y="236"/>
                      </a:cubicBezTo>
                      <a:lnTo>
                        <a:pt x="1083" y="236"/>
                      </a:lnTo>
                      <a:cubicBezTo>
                        <a:pt x="1083" y="223"/>
                        <a:pt x="1090" y="223"/>
                        <a:pt x="1095" y="223"/>
                      </a:cubicBezTo>
                      <a:cubicBezTo>
                        <a:pt x="1102" y="224"/>
                        <a:pt x="1104" y="224"/>
                        <a:pt x="1104" y="236"/>
                      </a:cubicBezTo>
                      <a:cubicBezTo>
                        <a:pt x="1103" y="243"/>
                        <a:pt x="1103" y="246"/>
                        <a:pt x="1104" y="246"/>
                      </a:cubicBezTo>
                      <a:cubicBezTo>
                        <a:pt x="1105" y="246"/>
                        <a:pt x="1108" y="243"/>
                        <a:pt x="1111" y="237"/>
                      </a:cubicBezTo>
                      <a:cubicBezTo>
                        <a:pt x="1114" y="237"/>
                        <a:pt x="1118" y="210"/>
                        <a:pt x="1120" y="210"/>
                      </a:cubicBezTo>
                      <a:cubicBezTo>
                        <a:pt x="1120" y="197"/>
                        <a:pt x="1123" y="185"/>
                        <a:pt x="1127" y="185"/>
                      </a:cubicBezTo>
                      <a:lnTo>
                        <a:pt x="1127" y="198"/>
                      </a:lnTo>
                      <a:lnTo>
                        <a:pt x="1127" y="224"/>
                      </a:lnTo>
                      <a:cubicBezTo>
                        <a:pt x="1130" y="224"/>
                        <a:pt x="1132" y="224"/>
                        <a:pt x="1132" y="212"/>
                      </a:cubicBezTo>
                      <a:cubicBezTo>
                        <a:pt x="1136" y="224"/>
                        <a:pt x="1139" y="225"/>
                        <a:pt x="1146" y="225"/>
                      </a:cubicBezTo>
                      <a:cubicBezTo>
                        <a:pt x="1151" y="225"/>
                        <a:pt x="1158" y="225"/>
                        <a:pt x="1160" y="212"/>
                      </a:cubicBezTo>
                      <a:cubicBezTo>
                        <a:pt x="1162" y="225"/>
                        <a:pt x="1168" y="232"/>
                        <a:pt x="1173" y="232"/>
                      </a:cubicBezTo>
                      <a:cubicBezTo>
                        <a:pt x="1179" y="232"/>
                        <a:pt x="1184" y="226"/>
                        <a:pt x="1186" y="213"/>
                      </a:cubicBezTo>
                      <a:cubicBezTo>
                        <a:pt x="1186" y="206"/>
                        <a:pt x="1187" y="203"/>
                        <a:pt x="1188" y="203"/>
                      </a:cubicBezTo>
                      <a:cubicBezTo>
                        <a:pt x="1189" y="203"/>
                        <a:pt x="1190" y="206"/>
                        <a:pt x="1192" y="213"/>
                      </a:cubicBezTo>
                      <a:cubicBezTo>
                        <a:pt x="1193" y="219"/>
                        <a:pt x="1194" y="223"/>
                        <a:pt x="1195" y="223"/>
                      </a:cubicBezTo>
                      <a:cubicBezTo>
                        <a:pt x="1196" y="223"/>
                        <a:pt x="1197" y="219"/>
                        <a:pt x="1198" y="213"/>
                      </a:cubicBezTo>
                      <a:cubicBezTo>
                        <a:pt x="1199" y="209"/>
                        <a:pt x="1200" y="208"/>
                        <a:pt x="1201" y="208"/>
                      </a:cubicBezTo>
                      <a:cubicBezTo>
                        <a:pt x="1203" y="208"/>
                        <a:pt x="1205" y="217"/>
                        <a:pt x="1207" y="226"/>
                      </a:cubicBezTo>
                      <a:cubicBezTo>
                        <a:pt x="1209" y="242"/>
                        <a:pt x="1211" y="248"/>
                        <a:pt x="1213" y="248"/>
                      </a:cubicBezTo>
                      <a:cubicBezTo>
                        <a:pt x="1214" y="248"/>
                        <a:pt x="1215" y="245"/>
                        <a:pt x="1216" y="240"/>
                      </a:cubicBezTo>
                      <a:cubicBezTo>
                        <a:pt x="1223" y="227"/>
                        <a:pt x="1230" y="227"/>
                        <a:pt x="1233" y="227"/>
                      </a:cubicBezTo>
                      <a:cubicBezTo>
                        <a:pt x="1241" y="214"/>
                        <a:pt x="1244" y="215"/>
                        <a:pt x="1243" y="201"/>
                      </a:cubicBezTo>
                      <a:cubicBezTo>
                        <a:pt x="1244" y="192"/>
                        <a:pt x="1247" y="183"/>
                        <a:pt x="1250" y="175"/>
                      </a:cubicBezTo>
                      <a:cubicBezTo>
                        <a:pt x="1253" y="170"/>
                        <a:pt x="1255" y="169"/>
                        <a:pt x="1256" y="169"/>
                      </a:cubicBezTo>
                      <a:cubicBezTo>
                        <a:pt x="1258" y="169"/>
                        <a:pt x="1257" y="175"/>
                        <a:pt x="1254" y="175"/>
                      </a:cubicBezTo>
                      <a:cubicBezTo>
                        <a:pt x="1244" y="188"/>
                        <a:pt x="1249" y="188"/>
                        <a:pt x="1250" y="201"/>
                      </a:cubicBezTo>
                      <a:cubicBezTo>
                        <a:pt x="1251" y="215"/>
                        <a:pt x="1258" y="215"/>
                        <a:pt x="1261" y="215"/>
                      </a:cubicBezTo>
                      <a:lnTo>
                        <a:pt x="1275" y="215"/>
                      </a:lnTo>
                      <a:cubicBezTo>
                        <a:pt x="1278" y="222"/>
                        <a:pt x="1280" y="225"/>
                        <a:pt x="1282" y="225"/>
                      </a:cubicBezTo>
                      <a:cubicBezTo>
                        <a:pt x="1284" y="225"/>
                        <a:pt x="1286" y="222"/>
                        <a:pt x="1288" y="216"/>
                      </a:cubicBezTo>
                      <a:cubicBezTo>
                        <a:pt x="1290" y="210"/>
                        <a:pt x="1291" y="206"/>
                        <a:pt x="1293" y="203"/>
                      </a:cubicBezTo>
                      <a:lnTo>
                        <a:pt x="1293" y="203"/>
                      </a:lnTo>
                      <a:cubicBezTo>
                        <a:pt x="1290" y="216"/>
                        <a:pt x="1298" y="223"/>
                        <a:pt x="1308" y="223"/>
                      </a:cubicBezTo>
                      <a:cubicBezTo>
                        <a:pt x="1317" y="223"/>
                        <a:pt x="1329" y="217"/>
                        <a:pt x="1338" y="205"/>
                      </a:cubicBezTo>
                      <a:lnTo>
                        <a:pt x="1338" y="205"/>
                      </a:lnTo>
                      <a:cubicBezTo>
                        <a:pt x="1336" y="208"/>
                        <a:pt x="1334" y="213"/>
                        <a:pt x="1332" y="217"/>
                      </a:cubicBezTo>
                      <a:cubicBezTo>
                        <a:pt x="1325" y="231"/>
                        <a:pt x="1329" y="231"/>
                        <a:pt x="1335" y="231"/>
                      </a:cubicBezTo>
                      <a:cubicBezTo>
                        <a:pt x="1337" y="231"/>
                        <a:pt x="1356" y="218"/>
                        <a:pt x="1367" y="218"/>
                      </a:cubicBezTo>
                      <a:cubicBezTo>
                        <a:pt x="1367" y="218"/>
                        <a:pt x="1367" y="218"/>
                        <a:pt x="1368" y="218"/>
                      </a:cubicBezTo>
                      <a:cubicBezTo>
                        <a:pt x="1370" y="219"/>
                        <a:pt x="1372" y="219"/>
                        <a:pt x="1374" y="219"/>
                      </a:cubicBezTo>
                      <a:cubicBezTo>
                        <a:pt x="1384" y="219"/>
                        <a:pt x="1395" y="214"/>
                        <a:pt x="1400" y="205"/>
                      </a:cubicBezTo>
                      <a:lnTo>
                        <a:pt x="1400" y="205"/>
                      </a:lnTo>
                      <a:cubicBezTo>
                        <a:pt x="1404" y="206"/>
                        <a:pt x="1404" y="206"/>
                        <a:pt x="1395" y="218"/>
                      </a:cubicBezTo>
                      <a:cubicBezTo>
                        <a:pt x="1381" y="232"/>
                        <a:pt x="1385" y="232"/>
                        <a:pt x="1388" y="232"/>
                      </a:cubicBezTo>
                      <a:cubicBezTo>
                        <a:pt x="1390" y="232"/>
                        <a:pt x="1400" y="219"/>
                        <a:pt x="1410" y="206"/>
                      </a:cubicBezTo>
                      <a:cubicBezTo>
                        <a:pt x="1415" y="199"/>
                        <a:pt x="1419" y="196"/>
                        <a:pt x="1421" y="196"/>
                      </a:cubicBezTo>
                      <a:cubicBezTo>
                        <a:pt x="1423" y="196"/>
                        <a:pt x="1423" y="199"/>
                        <a:pt x="1422" y="206"/>
                      </a:cubicBezTo>
                      <a:cubicBezTo>
                        <a:pt x="1420" y="213"/>
                        <a:pt x="1421" y="216"/>
                        <a:pt x="1425" y="216"/>
                      </a:cubicBezTo>
                      <a:cubicBezTo>
                        <a:pt x="1426" y="216"/>
                        <a:pt x="1427" y="216"/>
                        <a:pt x="1427" y="216"/>
                      </a:cubicBezTo>
                      <a:cubicBezTo>
                        <a:pt x="1428" y="219"/>
                        <a:pt x="1430" y="220"/>
                        <a:pt x="1432" y="220"/>
                      </a:cubicBezTo>
                      <a:cubicBezTo>
                        <a:pt x="1434" y="220"/>
                        <a:pt x="1435" y="220"/>
                        <a:pt x="1437" y="219"/>
                      </a:cubicBezTo>
                      <a:lnTo>
                        <a:pt x="1437" y="219"/>
                      </a:lnTo>
                      <a:cubicBezTo>
                        <a:pt x="1438" y="223"/>
                        <a:pt x="1438" y="226"/>
                        <a:pt x="1427" y="238"/>
                      </a:cubicBezTo>
                      <a:cubicBezTo>
                        <a:pt x="1419" y="250"/>
                        <a:pt x="1411" y="262"/>
                        <a:pt x="1416" y="262"/>
                      </a:cubicBezTo>
                      <a:cubicBezTo>
                        <a:pt x="1418" y="262"/>
                        <a:pt x="1422" y="260"/>
                        <a:pt x="1429" y="255"/>
                      </a:cubicBezTo>
                      <a:lnTo>
                        <a:pt x="1429" y="255"/>
                      </a:lnTo>
                      <a:cubicBezTo>
                        <a:pt x="1429" y="259"/>
                        <a:pt x="1429" y="259"/>
                        <a:pt x="1418" y="270"/>
                      </a:cubicBezTo>
                      <a:cubicBezTo>
                        <a:pt x="1411" y="279"/>
                        <a:pt x="1404" y="286"/>
                        <a:pt x="1405" y="286"/>
                      </a:cubicBezTo>
                      <a:cubicBezTo>
                        <a:pt x="1406" y="286"/>
                        <a:pt x="1409" y="283"/>
                        <a:pt x="1418" y="277"/>
                      </a:cubicBezTo>
                      <a:cubicBezTo>
                        <a:pt x="1420" y="276"/>
                        <a:pt x="1422" y="276"/>
                        <a:pt x="1424" y="276"/>
                      </a:cubicBezTo>
                      <a:cubicBezTo>
                        <a:pt x="1432" y="276"/>
                        <a:pt x="1431" y="285"/>
                        <a:pt x="1422" y="299"/>
                      </a:cubicBezTo>
                      <a:cubicBezTo>
                        <a:pt x="1422" y="300"/>
                        <a:pt x="1422" y="302"/>
                        <a:pt x="1424" y="302"/>
                      </a:cubicBezTo>
                      <a:cubicBezTo>
                        <a:pt x="1425" y="302"/>
                        <a:pt x="1428" y="300"/>
                        <a:pt x="1434" y="296"/>
                      </a:cubicBezTo>
                      <a:lnTo>
                        <a:pt x="1446" y="287"/>
                      </a:lnTo>
                      <a:lnTo>
                        <a:pt x="1446" y="287"/>
                      </a:lnTo>
                      <a:cubicBezTo>
                        <a:pt x="1433" y="298"/>
                        <a:pt x="1428" y="304"/>
                        <a:pt x="1429" y="304"/>
                      </a:cubicBezTo>
                      <a:cubicBezTo>
                        <a:pt x="1430" y="304"/>
                        <a:pt x="1436" y="300"/>
                        <a:pt x="1447" y="293"/>
                      </a:cubicBezTo>
                      <a:cubicBezTo>
                        <a:pt x="1452" y="290"/>
                        <a:pt x="1455" y="288"/>
                        <a:pt x="1456" y="288"/>
                      </a:cubicBezTo>
                      <a:cubicBezTo>
                        <a:pt x="1457" y="288"/>
                        <a:pt x="1455" y="291"/>
                        <a:pt x="1447" y="297"/>
                      </a:cubicBezTo>
                      <a:cubicBezTo>
                        <a:pt x="1436" y="309"/>
                        <a:pt x="1436" y="312"/>
                        <a:pt x="1436" y="312"/>
                      </a:cubicBezTo>
                      <a:cubicBezTo>
                        <a:pt x="1436" y="315"/>
                        <a:pt x="1451" y="324"/>
                        <a:pt x="1453" y="342"/>
                      </a:cubicBezTo>
                      <a:cubicBezTo>
                        <a:pt x="1456" y="365"/>
                        <a:pt x="1457" y="376"/>
                        <a:pt x="1466" y="376"/>
                      </a:cubicBezTo>
                      <a:cubicBezTo>
                        <a:pt x="1467" y="376"/>
                        <a:pt x="1469" y="376"/>
                        <a:pt x="1471" y="375"/>
                      </a:cubicBezTo>
                      <a:cubicBezTo>
                        <a:pt x="1474" y="375"/>
                        <a:pt x="1477" y="375"/>
                        <a:pt x="1478" y="375"/>
                      </a:cubicBezTo>
                      <a:cubicBezTo>
                        <a:pt x="1482" y="375"/>
                        <a:pt x="1480" y="376"/>
                        <a:pt x="1472" y="382"/>
                      </a:cubicBezTo>
                      <a:cubicBezTo>
                        <a:pt x="1460" y="390"/>
                        <a:pt x="1460" y="393"/>
                        <a:pt x="1460" y="397"/>
                      </a:cubicBezTo>
                      <a:cubicBezTo>
                        <a:pt x="1461" y="400"/>
                        <a:pt x="1461" y="403"/>
                        <a:pt x="1449" y="407"/>
                      </a:cubicBezTo>
                      <a:cubicBezTo>
                        <a:pt x="1461" y="407"/>
                        <a:pt x="1461" y="407"/>
                        <a:pt x="1462" y="410"/>
                      </a:cubicBezTo>
                      <a:cubicBezTo>
                        <a:pt x="1449" y="413"/>
                        <a:pt x="1450" y="417"/>
                        <a:pt x="1463" y="417"/>
                      </a:cubicBezTo>
                      <a:cubicBezTo>
                        <a:pt x="1472" y="416"/>
                        <a:pt x="1477" y="416"/>
                        <a:pt x="1480" y="416"/>
                      </a:cubicBezTo>
                      <a:cubicBezTo>
                        <a:pt x="1486" y="416"/>
                        <a:pt x="1480" y="417"/>
                        <a:pt x="1463" y="420"/>
                      </a:cubicBezTo>
                      <a:cubicBezTo>
                        <a:pt x="1452" y="423"/>
                        <a:pt x="1443" y="431"/>
                        <a:pt x="1446" y="431"/>
                      </a:cubicBezTo>
                      <a:cubicBezTo>
                        <a:pt x="1447" y="431"/>
                        <a:pt x="1448" y="430"/>
                        <a:pt x="1451" y="429"/>
                      </a:cubicBezTo>
                      <a:cubicBezTo>
                        <a:pt x="1452" y="429"/>
                        <a:pt x="1454" y="429"/>
                        <a:pt x="1455" y="429"/>
                      </a:cubicBezTo>
                      <a:cubicBezTo>
                        <a:pt x="1465" y="429"/>
                        <a:pt x="1467" y="435"/>
                        <a:pt x="1478" y="435"/>
                      </a:cubicBezTo>
                      <a:cubicBezTo>
                        <a:pt x="1479" y="438"/>
                        <a:pt x="1479" y="441"/>
                        <a:pt x="1466" y="444"/>
                      </a:cubicBezTo>
                      <a:cubicBezTo>
                        <a:pt x="1453" y="448"/>
                        <a:pt x="1469" y="462"/>
                        <a:pt x="1482" y="463"/>
                      </a:cubicBezTo>
                      <a:cubicBezTo>
                        <a:pt x="1485" y="462"/>
                        <a:pt x="1487" y="462"/>
                        <a:pt x="1489" y="462"/>
                      </a:cubicBezTo>
                      <a:cubicBezTo>
                        <a:pt x="1494" y="462"/>
                        <a:pt x="1493" y="464"/>
                        <a:pt x="1482" y="466"/>
                      </a:cubicBezTo>
                      <a:cubicBezTo>
                        <a:pt x="1469" y="468"/>
                        <a:pt x="1470" y="471"/>
                        <a:pt x="1470" y="474"/>
                      </a:cubicBezTo>
                      <a:cubicBezTo>
                        <a:pt x="1483" y="475"/>
                        <a:pt x="1470" y="477"/>
                        <a:pt x="1458" y="480"/>
                      </a:cubicBezTo>
                      <a:cubicBezTo>
                        <a:pt x="1455" y="479"/>
                        <a:pt x="1453" y="479"/>
                        <a:pt x="1452" y="479"/>
                      </a:cubicBezTo>
                      <a:cubicBezTo>
                        <a:pt x="1444" y="479"/>
                        <a:pt x="1444" y="482"/>
                        <a:pt x="1445" y="487"/>
                      </a:cubicBezTo>
                      <a:cubicBezTo>
                        <a:pt x="1459" y="489"/>
                        <a:pt x="1460" y="501"/>
                        <a:pt x="1461" y="510"/>
                      </a:cubicBezTo>
                      <a:cubicBezTo>
                        <a:pt x="1463" y="526"/>
                        <a:pt x="1477" y="527"/>
                        <a:pt x="1503" y="529"/>
                      </a:cubicBezTo>
                      <a:lnTo>
                        <a:pt x="1529" y="528"/>
                      </a:lnTo>
                      <a:lnTo>
                        <a:pt x="1503" y="532"/>
                      </a:lnTo>
                      <a:cubicBezTo>
                        <a:pt x="1490" y="533"/>
                        <a:pt x="1464" y="541"/>
                        <a:pt x="1464" y="541"/>
                      </a:cubicBezTo>
                      <a:cubicBezTo>
                        <a:pt x="1465" y="543"/>
                        <a:pt x="1467" y="543"/>
                        <a:pt x="1470" y="543"/>
                      </a:cubicBezTo>
                      <a:cubicBezTo>
                        <a:pt x="1475" y="543"/>
                        <a:pt x="1483" y="542"/>
                        <a:pt x="1491" y="540"/>
                      </a:cubicBezTo>
                      <a:cubicBezTo>
                        <a:pt x="1494" y="540"/>
                        <a:pt x="1496" y="540"/>
                        <a:pt x="1498" y="540"/>
                      </a:cubicBezTo>
                      <a:cubicBezTo>
                        <a:pt x="1504" y="540"/>
                        <a:pt x="1502" y="543"/>
                        <a:pt x="1492" y="549"/>
                      </a:cubicBezTo>
                      <a:cubicBezTo>
                        <a:pt x="1480" y="558"/>
                        <a:pt x="1480" y="560"/>
                        <a:pt x="1493" y="562"/>
                      </a:cubicBezTo>
                      <a:cubicBezTo>
                        <a:pt x="1495" y="565"/>
                        <a:pt x="1495" y="568"/>
                        <a:pt x="1482" y="573"/>
                      </a:cubicBezTo>
                      <a:cubicBezTo>
                        <a:pt x="1482" y="575"/>
                        <a:pt x="1482" y="575"/>
                        <a:pt x="1484" y="575"/>
                      </a:cubicBezTo>
                      <a:cubicBezTo>
                        <a:pt x="1486" y="575"/>
                        <a:pt x="1490" y="575"/>
                        <a:pt x="1496" y="574"/>
                      </a:cubicBezTo>
                      <a:cubicBezTo>
                        <a:pt x="1498" y="573"/>
                        <a:pt x="1500" y="573"/>
                        <a:pt x="1502" y="573"/>
                      </a:cubicBezTo>
                      <a:cubicBezTo>
                        <a:pt x="1508" y="573"/>
                        <a:pt x="1506" y="576"/>
                        <a:pt x="1496" y="581"/>
                      </a:cubicBezTo>
                      <a:cubicBezTo>
                        <a:pt x="1471" y="587"/>
                        <a:pt x="1471" y="595"/>
                        <a:pt x="1482" y="595"/>
                      </a:cubicBezTo>
                      <a:cubicBezTo>
                        <a:pt x="1483" y="595"/>
                        <a:pt x="1484" y="595"/>
                        <a:pt x="1484" y="595"/>
                      </a:cubicBezTo>
                      <a:cubicBezTo>
                        <a:pt x="1488" y="595"/>
                        <a:pt x="1491" y="594"/>
                        <a:pt x="1493" y="594"/>
                      </a:cubicBezTo>
                      <a:cubicBezTo>
                        <a:pt x="1498" y="594"/>
                        <a:pt x="1498" y="596"/>
                        <a:pt x="1498" y="599"/>
                      </a:cubicBezTo>
                      <a:cubicBezTo>
                        <a:pt x="1499" y="602"/>
                        <a:pt x="1499" y="605"/>
                        <a:pt x="1512" y="606"/>
                      </a:cubicBezTo>
                      <a:lnTo>
                        <a:pt x="1514" y="612"/>
                      </a:lnTo>
                      <a:cubicBezTo>
                        <a:pt x="1514" y="613"/>
                        <a:pt x="1511" y="614"/>
                        <a:pt x="1508" y="614"/>
                      </a:cubicBezTo>
                      <a:cubicBezTo>
                        <a:pt x="1505" y="614"/>
                        <a:pt x="1500" y="613"/>
                        <a:pt x="1500" y="611"/>
                      </a:cubicBezTo>
                      <a:lnTo>
                        <a:pt x="1487" y="616"/>
                      </a:lnTo>
                      <a:cubicBezTo>
                        <a:pt x="1488" y="622"/>
                        <a:pt x="1488" y="625"/>
                        <a:pt x="1501" y="627"/>
                      </a:cubicBezTo>
                      <a:cubicBezTo>
                        <a:pt x="1510" y="626"/>
                        <a:pt x="1516" y="626"/>
                        <a:pt x="1519" y="626"/>
                      </a:cubicBezTo>
                      <a:cubicBezTo>
                        <a:pt x="1525" y="626"/>
                        <a:pt x="1520" y="627"/>
                        <a:pt x="1502" y="630"/>
                      </a:cubicBezTo>
                      <a:cubicBezTo>
                        <a:pt x="1489" y="632"/>
                        <a:pt x="1477" y="637"/>
                        <a:pt x="1490" y="638"/>
                      </a:cubicBezTo>
                      <a:cubicBezTo>
                        <a:pt x="1492" y="638"/>
                        <a:pt x="1494" y="638"/>
                        <a:pt x="1496" y="638"/>
                      </a:cubicBezTo>
                      <a:cubicBezTo>
                        <a:pt x="1514" y="638"/>
                        <a:pt x="1502" y="642"/>
                        <a:pt x="1490" y="645"/>
                      </a:cubicBezTo>
                      <a:cubicBezTo>
                        <a:pt x="1464" y="645"/>
                        <a:pt x="1464" y="645"/>
                        <a:pt x="1491" y="654"/>
                      </a:cubicBezTo>
                      <a:cubicBezTo>
                        <a:pt x="1492" y="659"/>
                        <a:pt x="1507" y="670"/>
                        <a:pt x="1508" y="679"/>
                      </a:cubicBezTo>
                      <a:cubicBezTo>
                        <a:pt x="1510" y="692"/>
                        <a:pt x="1510" y="697"/>
                        <a:pt x="1498" y="703"/>
                      </a:cubicBezTo>
                      <a:cubicBezTo>
                        <a:pt x="1496" y="703"/>
                        <a:pt x="1493" y="704"/>
                        <a:pt x="1492" y="704"/>
                      </a:cubicBezTo>
                      <a:lnTo>
                        <a:pt x="1492" y="704"/>
                      </a:lnTo>
                      <a:cubicBezTo>
                        <a:pt x="1496" y="703"/>
                        <a:pt x="1499" y="703"/>
                        <a:pt x="1502" y="703"/>
                      </a:cubicBezTo>
                      <a:cubicBezTo>
                        <a:pt x="1511" y="703"/>
                        <a:pt x="1512" y="707"/>
                        <a:pt x="1512" y="713"/>
                      </a:cubicBezTo>
                      <a:cubicBezTo>
                        <a:pt x="1500" y="724"/>
                        <a:pt x="1515" y="729"/>
                        <a:pt x="1528" y="730"/>
                      </a:cubicBezTo>
                      <a:cubicBezTo>
                        <a:pt x="1527" y="726"/>
                        <a:pt x="1527" y="723"/>
                        <a:pt x="1527" y="723"/>
                      </a:cubicBezTo>
                      <a:cubicBezTo>
                        <a:pt x="1534" y="722"/>
                        <a:pt x="1539" y="722"/>
                        <a:pt x="1542" y="722"/>
                      </a:cubicBezTo>
                      <a:cubicBezTo>
                        <a:pt x="1553" y="722"/>
                        <a:pt x="1551" y="725"/>
                        <a:pt x="1542" y="731"/>
                      </a:cubicBezTo>
                      <a:cubicBezTo>
                        <a:pt x="1542" y="734"/>
                        <a:pt x="1528" y="735"/>
                        <a:pt x="1516" y="738"/>
                      </a:cubicBezTo>
                      <a:cubicBezTo>
                        <a:pt x="1502" y="740"/>
                        <a:pt x="1490" y="745"/>
                        <a:pt x="1490" y="748"/>
                      </a:cubicBezTo>
                      <a:cubicBezTo>
                        <a:pt x="1490" y="750"/>
                        <a:pt x="1490" y="752"/>
                        <a:pt x="1494" y="752"/>
                      </a:cubicBezTo>
                      <a:cubicBezTo>
                        <a:pt x="1496" y="752"/>
                        <a:pt x="1499" y="751"/>
                        <a:pt x="1503" y="749"/>
                      </a:cubicBezTo>
                      <a:cubicBezTo>
                        <a:pt x="1509" y="748"/>
                        <a:pt x="1512" y="748"/>
                        <a:pt x="1514" y="748"/>
                      </a:cubicBezTo>
                      <a:cubicBezTo>
                        <a:pt x="1517" y="748"/>
                        <a:pt x="1517" y="749"/>
                        <a:pt x="1517" y="750"/>
                      </a:cubicBezTo>
                      <a:cubicBezTo>
                        <a:pt x="1517" y="753"/>
                        <a:pt x="1518" y="757"/>
                        <a:pt x="1532" y="758"/>
                      </a:cubicBezTo>
                      <a:cubicBezTo>
                        <a:pt x="1534" y="757"/>
                        <a:pt x="1537" y="757"/>
                        <a:pt x="1538" y="757"/>
                      </a:cubicBezTo>
                      <a:cubicBezTo>
                        <a:pt x="1544" y="757"/>
                        <a:pt x="1545" y="760"/>
                        <a:pt x="1545" y="762"/>
                      </a:cubicBezTo>
                      <a:cubicBezTo>
                        <a:pt x="1533" y="767"/>
                        <a:pt x="1533" y="774"/>
                        <a:pt x="1533" y="774"/>
                      </a:cubicBezTo>
                      <a:lnTo>
                        <a:pt x="1520" y="775"/>
                      </a:lnTo>
                      <a:cubicBezTo>
                        <a:pt x="1511" y="777"/>
                        <a:pt x="1502" y="779"/>
                        <a:pt x="1495" y="783"/>
                      </a:cubicBezTo>
                      <a:cubicBezTo>
                        <a:pt x="1495" y="784"/>
                        <a:pt x="1498" y="784"/>
                        <a:pt x="1501" y="784"/>
                      </a:cubicBezTo>
                      <a:cubicBezTo>
                        <a:pt x="1505" y="784"/>
                        <a:pt x="1508" y="784"/>
                        <a:pt x="1508" y="784"/>
                      </a:cubicBezTo>
                      <a:cubicBezTo>
                        <a:pt x="1508" y="784"/>
                        <a:pt x="1508" y="784"/>
                        <a:pt x="1509" y="784"/>
                      </a:cubicBezTo>
                      <a:cubicBezTo>
                        <a:pt x="1521" y="784"/>
                        <a:pt x="1530" y="856"/>
                        <a:pt x="1532" y="864"/>
                      </a:cubicBezTo>
                      <a:cubicBezTo>
                        <a:pt x="1522" y="871"/>
                        <a:pt x="1520" y="878"/>
                        <a:pt x="1527" y="878"/>
                      </a:cubicBezTo>
                      <a:cubicBezTo>
                        <a:pt x="1528" y="878"/>
                        <a:pt x="1530" y="878"/>
                        <a:pt x="1533" y="877"/>
                      </a:cubicBezTo>
                      <a:cubicBezTo>
                        <a:pt x="1534" y="877"/>
                        <a:pt x="1534" y="877"/>
                        <a:pt x="1535" y="877"/>
                      </a:cubicBezTo>
                      <a:cubicBezTo>
                        <a:pt x="1546" y="877"/>
                        <a:pt x="1547" y="891"/>
                        <a:pt x="1549" y="909"/>
                      </a:cubicBezTo>
                      <a:cubicBezTo>
                        <a:pt x="1553" y="929"/>
                        <a:pt x="1554" y="944"/>
                        <a:pt x="1565" y="944"/>
                      </a:cubicBezTo>
                      <a:cubicBezTo>
                        <a:pt x="1566" y="944"/>
                        <a:pt x="1567" y="944"/>
                        <a:pt x="1567" y="944"/>
                      </a:cubicBezTo>
                      <a:cubicBezTo>
                        <a:pt x="1567" y="944"/>
                        <a:pt x="1567" y="947"/>
                        <a:pt x="1569" y="953"/>
                      </a:cubicBezTo>
                      <a:cubicBezTo>
                        <a:pt x="1570" y="960"/>
                        <a:pt x="1583" y="963"/>
                        <a:pt x="1583" y="966"/>
                      </a:cubicBezTo>
                      <a:cubicBezTo>
                        <a:pt x="1595" y="967"/>
                        <a:pt x="1597" y="970"/>
                        <a:pt x="1589" y="970"/>
                      </a:cubicBezTo>
                      <a:cubicBezTo>
                        <a:pt x="1588" y="970"/>
                        <a:pt x="1586" y="970"/>
                        <a:pt x="1584" y="970"/>
                      </a:cubicBezTo>
                      <a:cubicBezTo>
                        <a:pt x="1571" y="972"/>
                        <a:pt x="1557" y="974"/>
                        <a:pt x="1558" y="977"/>
                      </a:cubicBezTo>
                      <a:cubicBezTo>
                        <a:pt x="1558" y="980"/>
                        <a:pt x="1562" y="981"/>
                        <a:pt x="1567" y="981"/>
                      </a:cubicBezTo>
                      <a:cubicBezTo>
                        <a:pt x="1572" y="981"/>
                        <a:pt x="1579" y="980"/>
                        <a:pt x="1585" y="979"/>
                      </a:cubicBezTo>
                      <a:cubicBezTo>
                        <a:pt x="1588" y="978"/>
                        <a:pt x="1591" y="978"/>
                        <a:pt x="1593" y="978"/>
                      </a:cubicBezTo>
                      <a:cubicBezTo>
                        <a:pt x="1598" y="978"/>
                        <a:pt x="1599" y="980"/>
                        <a:pt x="1599" y="980"/>
                      </a:cubicBezTo>
                      <a:cubicBezTo>
                        <a:pt x="1599" y="983"/>
                        <a:pt x="1599" y="983"/>
                        <a:pt x="1585" y="986"/>
                      </a:cubicBezTo>
                      <a:lnTo>
                        <a:pt x="1560" y="989"/>
                      </a:lnTo>
                      <a:lnTo>
                        <a:pt x="1560" y="992"/>
                      </a:lnTo>
                      <a:cubicBezTo>
                        <a:pt x="1563" y="992"/>
                        <a:pt x="1565" y="992"/>
                        <a:pt x="1567" y="992"/>
                      </a:cubicBezTo>
                      <a:cubicBezTo>
                        <a:pt x="1573" y="992"/>
                        <a:pt x="1573" y="993"/>
                        <a:pt x="1573" y="993"/>
                      </a:cubicBezTo>
                      <a:cubicBezTo>
                        <a:pt x="1574" y="997"/>
                        <a:pt x="1574" y="997"/>
                        <a:pt x="1547" y="1000"/>
                      </a:cubicBezTo>
                      <a:cubicBezTo>
                        <a:pt x="1525" y="1004"/>
                        <a:pt x="1522" y="1007"/>
                        <a:pt x="1539" y="1007"/>
                      </a:cubicBezTo>
                      <a:cubicBezTo>
                        <a:pt x="1542" y="1007"/>
                        <a:pt x="1545" y="1007"/>
                        <a:pt x="1548" y="1007"/>
                      </a:cubicBezTo>
                      <a:lnTo>
                        <a:pt x="1562" y="1011"/>
                      </a:lnTo>
                      <a:cubicBezTo>
                        <a:pt x="1536" y="1018"/>
                        <a:pt x="1563" y="1020"/>
                        <a:pt x="1576" y="1021"/>
                      </a:cubicBezTo>
                      <a:cubicBezTo>
                        <a:pt x="1554" y="1027"/>
                        <a:pt x="1552" y="1031"/>
                        <a:pt x="1569" y="1031"/>
                      </a:cubicBezTo>
                      <a:cubicBezTo>
                        <a:pt x="1571" y="1031"/>
                        <a:pt x="1574" y="1031"/>
                        <a:pt x="1578" y="1030"/>
                      </a:cubicBezTo>
                      <a:cubicBezTo>
                        <a:pt x="1580" y="1030"/>
                        <a:pt x="1583" y="1030"/>
                        <a:pt x="1584" y="1030"/>
                      </a:cubicBezTo>
                      <a:cubicBezTo>
                        <a:pt x="1590" y="1030"/>
                        <a:pt x="1588" y="1033"/>
                        <a:pt x="1579" y="1037"/>
                      </a:cubicBezTo>
                      <a:cubicBezTo>
                        <a:pt x="1566" y="1042"/>
                        <a:pt x="1566" y="1045"/>
                        <a:pt x="1567" y="1051"/>
                      </a:cubicBezTo>
                      <a:cubicBezTo>
                        <a:pt x="1581" y="1052"/>
                        <a:pt x="1583" y="1074"/>
                        <a:pt x="1587" y="1099"/>
                      </a:cubicBezTo>
                      <a:cubicBezTo>
                        <a:pt x="1590" y="1125"/>
                        <a:pt x="1592" y="1143"/>
                        <a:pt x="1603" y="1143"/>
                      </a:cubicBezTo>
                      <a:cubicBezTo>
                        <a:pt x="1604" y="1143"/>
                        <a:pt x="1605" y="1143"/>
                        <a:pt x="1606" y="1143"/>
                      </a:cubicBezTo>
                      <a:lnTo>
                        <a:pt x="1606" y="1143"/>
                      </a:lnTo>
                      <a:cubicBezTo>
                        <a:pt x="1606" y="1146"/>
                        <a:pt x="1606" y="1146"/>
                        <a:pt x="1593" y="1152"/>
                      </a:cubicBezTo>
                      <a:cubicBezTo>
                        <a:pt x="1582" y="1153"/>
                        <a:pt x="1580" y="1155"/>
                        <a:pt x="1597" y="1155"/>
                      </a:cubicBezTo>
                      <a:cubicBezTo>
                        <a:pt x="1600" y="1155"/>
                        <a:pt x="1603" y="1155"/>
                        <a:pt x="1607" y="1155"/>
                      </a:cubicBezTo>
                      <a:cubicBezTo>
                        <a:pt x="1620" y="1156"/>
                        <a:pt x="1634" y="1154"/>
                        <a:pt x="1607" y="1158"/>
                      </a:cubicBezTo>
                      <a:cubicBezTo>
                        <a:pt x="1594" y="1161"/>
                        <a:pt x="1594" y="1166"/>
                        <a:pt x="1597" y="1178"/>
                      </a:cubicBezTo>
                      <a:cubicBezTo>
                        <a:pt x="1598" y="1188"/>
                        <a:pt x="1599" y="1199"/>
                        <a:pt x="1609" y="1199"/>
                      </a:cubicBezTo>
                      <a:cubicBezTo>
                        <a:pt x="1610" y="1199"/>
                        <a:pt x="1611" y="1199"/>
                        <a:pt x="1612" y="1199"/>
                      </a:cubicBezTo>
                      <a:cubicBezTo>
                        <a:pt x="1621" y="1202"/>
                        <a:pt x="1624" y="1203"/>
                        <a:pt x="1621" y="1203"/>
                      </a:cubicBezTo>
                      <a:cubicBezTo>
                        <a:pt x="1620" y="1203"/>
                        <a:pt x="1617" y="1202"/>
                        <a:pt x="1612" y="1202"/>
                      </a:cubicBezTo>
                      <a:cubicBezTo>
                        <a:pt x="1585" y="1202"/>
                        <a:pt x="1574" y="1220"/>
                        <a:pt x="1602" y="1226"/>
                      </a:cubicBezTo>
                      <a:cubicBezTo>
                        <a:pt x="1602" y="1228"/>
                        <a:pt x="1602" y="1231"/>
                        <a:pt x="1590" y="1233"/>
                      </a:cubicBezTo>
                      <a:cubicBezTo>
                        <a:pt x="1590" y="1237"/>
                        <a:pt x="1590" y="1240"/>
                        <a:pt x="1604" y="1247"/>
                      </a:cubicBezTo>
                      <a:lnTo>
                        <a:pt x="1607" y="1268"/>
                      </a:lnTo>
                      <a:cubicBezTo>
                        <a:pt x="1608" y="1275"/>
                        <a:pt x="1621" y="1278"/>
                        <a:pt x="1621" y="1278"/>
                      </a:cubicBezTo>
                      <a:cubicBezTo>
                        <a:pt x="1622" y="1280"/>
                        <a:pt x="1622" y="1281"/>
                        <a:pt x="1622" y="1282"/>
                      </a:cubicBezTo>
                      <a:lnTo>
                        <a:pt x="1622" y="1282"/>
                      </a:lnTo>
                      <a:cubicBezTo>
                        <a:pt x="1609" y="1284"/>
                        <a:pt x="1611" y="1300"/>
                        <a:pt x="1613" y="1321"/>
                      </a:cubicBezTo>
                      <a:cubicBezTo>
                        <a:pt x="1617" y="1342"/>
                        <a:pt x="1619" y="1361"/>
                        <a:pt x="1606" y="1366"/>
                      </a:cubicBezTo>
                      <a:cubicBezTo>
                        <a:pt x="1606" y="1366"/>
                        <a:pt x="1607" y="1369"/>
                        <a:pt x="1620" y="1370"/>
                      </a:cubicBezTo>
                      <a:cubicBezTo>
                        <a:pt x="1623" y="1370"/>
                        <a:pt x="1626" y="1370"/>
                        <a:pt x="1629" y="1370"/>
                      </a:cubicBezTo>
                      <a:cubicBezTo>
                        <a:pt x="1646" y="1370"/>
                        <a:pt x="1645" y="1373"/>
                        <a:pt x="1634" y="1378"/>
                      </a:cubicBezTo>
                      <a:cubicBezTo>
                        <a:pt x="1609" y="1385"/>
                        <a:pt x="1610" y="1396"/>
                        <a:pt x="1633" y="1396"/>
                      </a:cubicBezTo>
                      <a:cubicBezTo>
                        <a:pt x="1634" y="1396"/>
                        <a:pt x="1635" y="1396"/>
                        <a:pt x="1636" y="1396"/>
                      </a:cubicBezTo>
                      <a:lnTo>
                        <a:pt x="1636" y="1396"/>
                      </a:lnTo>
                      <a:lnTo>
                        <a:pt x="1624" y="1398"/>
                      </a:lnTo>
                      <a:cubicBezTo>
                        <a:pt x="1599" y="1405"/>
                        <a:pt x="1610" y="1412"/>
                        <a:pt x="1633" y="1412"/>
                      </a:cubicBezTo>
                      <a:cubicBezTo>
                        <a:pt x="1635" y="1412"/>
                        <a:pt x="1636" y="1412"/>
                        <a:pt x="1638" y="1412"/>
                      </a:cubicBezTo>
                      <a:lnTo>
                        <a:pt x="1638" y="1412"/>
                      </a:lnTo>
                      <a:cubicBezTo>
                        <a:pt x="1626" y="1417"/>
                        <a:pt x="1612" y="1422"/>
                        <a:pt x="1626" y="1423"/>
                      </a:cubicBezTo>
                      <a:cubicBezTo>
                        <a:pt x="1627" y="1426"/>
                        <a:pt x="1627" y="1426"/>
                        <a:pt x="1600" y="1430"/>
                      </a:cubicBezTo>
                      <a:cubicBezTo>
                        <a:pt x="1588" y="1432"/>
                        <a:pt x="1574" y="1434"/>
                        <a:pt x="1574" y="1438"/>
                      </a:cubicBezTo>
                      <a:cubicBezTo>
                        <a:pt x="1575" y="1438"/>
                        <a:pt x="1577" y="1439"/>
                        <a:pt x="1580" y="1439"/>
                      </a:cubicBezTo>
                      <a:cubicBezTo>
                        <a:pt x="1585" y="1439"/>
                        <a:pt x="1593" y="1438"/>
                        <a:pt x="1601" y="1437"/>
                      </a:cubicBezTo>
                      <a:lnTo>
                        <a:pt x="1602" y="1442"/>
                      </a:lnTo>
                      <a:cubicBezTo>
                        <a:pt x="1602" y="1442"/>
                        <a:pt x="1602" y="1444"/>
                        <a:pt x="1608" y="1444"/>
                      </a:cubicBezTo>
                      <a:cubicBezTo>
                        <a:pt x="1610" y="1444"/>
                        <a:pt x="1612" y="1444"/>
                        <a:pt x="1616" y="1443"/>
                      </a:cubicBezTo>
                      <a:cubicBezTo>
                        <a:pt x="1618" y="1443"/>
                        <a:pt x="1620" y="1443"/>
                        <a:pt x="1621" y="1443"/>
                      </a:cubicBezTo>
                      <a:cubicBezTo>
                        <a:pt x="1628" y="1443"/>
                        <a:pt x="1629" y="1445"/>
                        <a:pt x="1629" y="1448"/>
                      </a:cubicBezTo>
                      <a:cubicBezTo>
                        <a:pt x="1623" y="1449"/>
                        <a:pt x="1622" y="1450"/>
                        <a:pt x="1625" y="1450"/>
                      </a:cubicBezTo>
                      <a:cubicBezTo>
                        <a:pt x="1628" y="1450"/>
                        <a:pt x="1635" y="1448"/>
                        <a:pt x="1643" y="1445"/>
                      </a:cubicBezTo>
                      <a:cubicBezTo>
                        <a:pt x="1651" y="1445"/>
                        <a:pt x="1660" y="1443"/>
                        <a:pt x="1665" y="1443"/>
                      </a:cubicBezTo>
                      <a:cubicBezTo>
                        <a:pt x="1667" y="1443"/>
                        <a:pt x="1668" y="1444"/>
                        <a:pt x="1668" y="1444"/>
                      </a:cubicBezTo>
                      <a:lnTo>
                        <a:pt x="1695" y="1441"/>
                      </a:lnTo>
                      <a:cubicBezTo>
                        <a:pt x="1721" y="1437"/>
                        <a:pt x="1735" y="1435"/>
                        <a:pt x="1747" y="1426"/>
                      </a:cubicBezTo>
                      <a:cubicBezTo>
                        <a:pt x="1756" y="1414"/>
                        <a:pt x="1767" y="1404"/>
                        <a:pt x="1753" y="1404"/>
                      </a:cubicBezTo>
                      <a:cubicBezTo>
                        <a:pt x="1751" y="1404"/>
                        <a:pt x="1748" y="1404"/>
                        <a:pt x="1744" y="1405"/>
                      </a:cubicBezTo>
                      <a:cubicBezTo>
                        <a:pt x="1744" y="1405"/>
                        <a:pt x="1730" y="1404"/>
                        <a:pt x="1730" y="1401"/>
                      </a:cubicBezTo>
                      <a:cubicBezTo>
                        <a:pt x="1730" y="1397"/>
                        <a:pt x="1742" y="1393"/>
                        <a:pt x="1742" y="1393"/>
                      </a:cubicBezTo>
                      <a:cubicBezTo>
                        <a:pt x="1756" y="1391"/>
                        <a:pt x="1754" y="1378"/>
                        <a:pt x="1753" y="1362"/>
                      </a:cubicBezTo>
                      <a:cubicBezTo>
                        <a:pt x="1750" y="1345"/>
                        <a:pt x="1749" y="1336"/>
                        <a:pt x="1762" y="1330"/>
                      </a:cubicBezTo>
                      <a:cubicBezTo>
                        <a:pt x="1774" y="1324"/>
                        <a:pt x="1774" y="1322"/>
                        <a:pt x="1774" y="1322"/>
                      </a:cubicBezTo>
                      <a:lnTo>
                        <a:pt x="1774" y="1322"/>
                      </a:lnTo>
                      <a:cubicBezTo>
                        <a:pt x="1773" y="1322"/>
                        <a:pt x="1773" y="1322"/>
                        <a:pt x="1773" y="1322"/>
                      </a:cubicBezTo>
                      <a:cubicBezTo>
                        <a:pt x="1760" y="1322"/>
                        <a:pt x="1758" y="1305"/>
                        <a:pt x="1756" y="1284"/>
                      </a:cubicBezTo>
                      <a:cubicBezTo>
                        <a:pt x="1753" y="1263"/>
                        <a:pt x="1751" y="1242"/>
                        <a:pt x="1739" y="1242"/>
                      </a:cubicBezTo>
                      <a:cubicBezTo>
                        <a:pt x="1738" y="1242"/>
                        <a:pt x="1737" y="1242"/>
                        <a:pt x="1737" y="1242"/>
                      </a:cubicBezTo>
                      <a:lnTo>
                        <a:pt x="1737" y="1236"/>
                      </a:lnTo>
                      <a:cubicBezTo>
                        <a:pt x="1749" y="1235"/>
                        <a:pt x="1749" y="1228"/>
                        <a:pt x="1748" y="1222"/>
                      </a:cubicBezTo>
                      <a:cubicBezTo>
                        <a:pt x="1735" y="1218"/>
                        <a:pt x="1733" y="1211"/>
                        <a:pt x="1733" y="1211"/>
                      </a:cubicBezTo>
                      <a:cubicBezTo>
                        <a:pt x="1747" y="1210"/>
                        <a:pt x="1746" y="1207"/>
                        <a:pt x="1746" y="1200"/>
                      </a:cubicBezTo>
                      <a:cubicBezTo>
                        <a:pt x="1745" y="1195"/>
                        <a:pt x="1745" y="1192"/>
                        <a:pt x="1738" y="1192"/>
                      </a:cubicBezTo>
                      <a:cubicBezTo>
                        <a:pt x="1736" y="1192"/>
                        <a:pt x="1734" y="1193"/>
                        <a:pt x="1731" y="1193"/>
                      </a:cubicBezTo>
                      <a:cubicBezTo>
                        <a:pt x="1729" y="1181"/>
                        <a:pt x="1732" y="1167"/>
                        <a:pt x="1740" y="1157"/>
                      </a:cubicBezTo>
                      <a:cubicBezTo>
                        <a:pt x="1753" y="1152"/>
                        <a:pt x="1739" y="1150"/>
                        <a:pt x="1726" y="1149"/>
                      </a:cubicBezTo>
                      <a:cubicBezTo>
                        <a:pt x="1721" y="1150"/>
                        <a:pt x="1717" y="1150"/>
                        <a:pt x="1713" y="1150"/>
                      </a:cubicBezTo>
                      <a:cubicBezTo>
                        <a:pt x="1705" y="1150"/>
                        <a:pt x="1699" y="1149"/>
                        <a:pt x="1699" y="1147"/>
                      </a:cubicBezTo>
                      <a:lnTo>
                        <a:pt x="1726" y="1144"/>
                      </a:lnTo>
                      <a:cubicBezTo>
                        <a:pt x="1730" y="1144"/>
                        <a:pt x="1732" y="1144"/>
                        <a:pt x="1734" y="1144"/>
                      </a:cubicBezTo>
                      <a:cubicBezTo>
                        <a:pt x="1739" y="1144"/>
                        <a:pt x="1739" y="1143"/>
                        <a:pt x="1738" y="1138"/>
                      </a:cubicBezTo>
                      <a:lnTo>
                        <a:pt x="1737" y="1133"/>
                      </a:lnTo>
                      <a:cubicBezTo>
                        <a:pt x="1736" y="1133"/>
                        <a:pt x="1735" y="1133"/>
                        <a:pt x="1735" y="1133"/>
                      </a:cubicBezTo>
                      <a:cubicBezTo>
                        <a:pt x="1724" y="1133"/>
                        <a:pt x="1722" y="1118"/>
                        <a:pt x="1720" y="1098"/>
                      </a:cubicBezTo>
                      <a:cubicBezTo>
                        <a:pt x="1717" y="1072"/>
                        <a:pt x="1716" y="1062"/>
                        <a:pt x="1705" y="1062"/>
                      </a:cubicBezTo>
                      <a:cubicBezTo>
                        <a:pt x="1704" y="1062"/>
                        <a:pt x="1703" y="1062"/>
                        <a:pt x="1702" y="1062"/>
                      </a:cubicBezTo>
                      <a:cubicBezTo>
                        <a:pt x="1699" y="1062"/>
                        <a:pt x="1697" y="1062"/>
                        <a:pt x="1696" y="1062"/>
                      </a:cubicBezTo>
                      <a:cubicBezTo>
                        <a:pt x="1689" y="1062"/>
                        <a:pt x="1691" y="1059"/>
                        <a:pt x="1700" y="1049"/>
                      </a:cubicBezTo>
                      <a:cubicBezTo>
                        <a:pt x="1737" y="1025"/>
                        <a:pt x="1737" y="1025"/>
                        <a:pt x="1723" y="1024"/>
                      </a:cubicBezTo>
                      <a:lnTo>
                        <a:pt x="1723" y="1024"/>
                      </a:lnTo>
                      <a:cubicBezTo>
                        <a:pt x="1724" y="1027"/>
                        <a:pt x="1711" y="1029"/>
                        <a:pt x="1698" y="1032"/>
                      </a:cubicBezTo>
                      <a:cubicBezTo>
                        <a:pt x="1690" y="1033"/>
                        <a:pt x="1684" y="1033"/>
                        <a:pt x="1681" y="1033"/>
                      </a:cubicBezTo>
                      <a:cubicBezTo>
                        <a:pt x="1674" y="1033"/>
                        <a:pt x="1680" y="1030"/>
                        <a:pt x="1698" y="1025"/>
                      </a:cubicBezTo>
                      <a:cubicBezTo>
                        <a:pt x="1723" y="1021"/>
                        <a:pt x="1705" y="978"/>
                        <a:pt x="1679" y="978"/>
                      </a:cubicBezTo>
                      <a:cubicBezTo>
                        <a:pt x="1679" y="978"/>
                        <a:pt x="1679" y="978"/>
                        <a:pt x="1678" y="978"/>
                      </a:cubicBezTo>
                      <a:lnTo>
                        <a:pt x="1691" y="975"/>
                      </a:lnTo>
                      <a:cubicBezTo>
                        <a:pt x="1704" y="973"/>
                        <a:pt x="1704" y="971"/>
                        <a:pt x="1702" y="959"/>
                      </a:cubicBezTo>
                      <a:cubicBezTo>
                        <a:pt x="1702" y="952"/>
                        <a:pt x="1701" y="949"/>
                        <a:pt x="1701" y="949"/>
                      </a:cubicBezTo>
                      <a:cubicBezTo>
                        <a:pt x="1698" y="949"/>
                        <a:pt x="1696" y="949"/>
                        <a:pt x="1694" y="949"/>
                      </a:cubicBezTo>
                      <a:cubicBezTo>
                        <a:pt x="1677" y="949"/>
                        <a:pt x="1688" y="933"/>
                        <a:pt x="1699" y="931"/>
                      </a:cubicBezTo>
                      <a:cubicBezTo>
                        <a:pt x="1712" y="925"/>
                        <a:pt x="1712" y="925"/>
                        <a:pt x="1711" y="919"/>
                      </a:cubicBezTo>
                      <a:cubicBezTo>
                        <a:pt x="1684" y="914"/>
                        <a:pt x="1695" y="897"/>
                        <a:pt x="1708" y="895"/>
                      </a:cubicBezTo>
                      <a:cubicBezTo>
                        <a:pt x="1708" y="895"/>
                        <a:pt x="1708" y="891"/>
                        <a:pt x="1708" y="888"/>
                      </a:cubicBezTo>
                      <a:cubicBezTo>
                        <a:pt x="1694" y="887"/>
                        <a:pt x="1693" y="881"/>
                        <a:pt x="1693" y="878"/>
                      </a:cubicBezTo>
                      <a:cubicBezTo>
                        <a:pt x="1692" y="872"/>
                        <a:pt x="1692" y="868"/>
                        <a:pt x="1688" y="868"/>
                      </a:cubicBezTo>
                      <a:cubicBezTo>
                        <a:pt x="1685" y="868"/>
                        <a:pt x="1683" y="869"/>
                        <a:pt x="1678" y="871"/>
                      </a:cubicBezTo>
                      <a:cubicBezTo>
                        <a:pt x="1670" y="872"/>
                        <a:pt x="1663" y="873"/>
                        <a:pt x="1657" y="873"/>
                      </a:cubicBezTo>
                      <a:cubicBezTo>
                        <a:pt x="1654" y="873"/>
                        <a:pt x="1652" y="872"/>
                        <a:pt x="1652" y="871"/>
                      </a:cubicBezTo>
                      <a:lnTo>
                        <a:pt x="1665" y="870"/>
                      </a:lnTo>
                      <a:cubicBezTo>
                        <a:pt x="1678" y="868"/>
                        <a:pt x="1677" y="859"/>
                        <a:pt x="1675" y="846"/>
                      </a:cubicBezTo>
                      <a:cubicBezTo>
                        <a:pt x="1674" y="831"/>
                        <a:pt x="1673" y="824"/>
                        <a:pt x="1685" y="820"/>
                      </a:cubicBezTo>
                      <a:lnTo>
                        <a:pt x="1672" y="818"/>
                      </a:lnTo>
                      <a:cubicBezTo>
                        <a:pt x="1658" y="817"/>
                        <a:pt x="1658" y="814"/>
                        <a:pt x="1672" y="812"/>
                      </a:cubicBezTo>
                      <a:cubicBezTo>
                        <a:pt x="1684" y="807"/>
                        <a:pt x="1683" y="795"/>
                        <a:pt x="1668" y="790"/>
                      </a:cubicBezTo>
                      <a:lnTo>
                        <a:pt x="1667" y="784"/>
                      </a:lnTo>
                      <a:cubicBezTo>
                        <a:pt x="1692" y="777"/>
                        <a:pt x="1692" y="769"/>
                        <a:pt x="1670" y="769"/>
                      </a:cubicBezTo>
                      <a:cubicBezTo>
                        <a:pt x="1669" y="769"/>
                        <a:pt x="1668" y="769"/>
                        <a:pt x="1666" y="769"/>
                      </a:cubicBezTo>
                      <a:cubicBezTo>
                        <a:pt x="1678" y="767"/>
                        <a:pt x="1678" y="763"/>
                        <a:pt x="1678" y="760"/>
                      </a:cubicBezTo>
                      <a:cubicBezTo>
                        <a:pt x="1664" y="757"/>
                        <a:pt x="1663" y="744"/>
                        <a:pt x="1676" y="742"/>
                      </a:cubicBezTo>
                      <a:lnTo>
                        <a:pt x="1675" y="739"/>
                      </a:lnTo>
                      <a:cubicBezTo>
                        <a:pt x="1662" y="738"/>
                        <a:pt x="1662" y="734"/>
                        <a:pt x="1662" y="732"/>
                      </a:cubicBezTo>
                      <a:cubicBezTo>
                        <a:pt x="1661" y="729"/>
                        <a:pt x="1661" y="725"/>
                        <a:pt x="1647" y="724"/>
                      </a:cubicBezTo>
                      <a:cubicBezTo>
                        <a:pt x="1634" y="723"/>
                        <a:pt x="1634" y="720"/>
                        <a:pt x="1634" y="720"/>
                      </a:cubicBezTo>
                      <a:cubicBezTo>
                        <a:pt x="1633" y="719"/>
                        <a:pt x="1635" y="718"/>
                        <a:pt x="1639" y="718"/>
                      </a:cubicBezTo>
                      <a:cubicBezTo>
                        <a:pt x="1644" y="718"/>
                        <a:pt x="1652" y="719"/>
                        <a:pt x="1659" y="720"/>
                      </a:cubicBezTo>
                      <a:cubicBezTo>
                        <a:pt x="1662" y="720"/>
                        <a:pt x="1663" y="720"/>
                        <a:pt x="1665" y="720"/>
                      </a:cubicBezTo>
                      <a:cubicBezTo>
                        <a:pt x="1673" y="720"/>
                        <a:pt x="1669" y="713"/>
                        <a:pt x="1645" y="708"/>
                      </a:cubicBezTo>
                      <a:cubicBezTo>
                        <a:pt x="1629" y="706"/>
                        <a:pt x="1623" y="705"/>
                        <a:pt x="1625" y="705"/>
                      </a:cubicBezTo>
                      <a:cubicBezTo>
                        <a:pt x="1627" y="705"/>
                        <a:pt x="1634" y="705"/>
                        <a:pt x="1645" y="706"/>
                      </a:cubicBezTo>
                      <a:cubicBezTo>
                        <a:pt x="1651" y="707"/>
                        <a:pt x="1657" y="707"/>
                        <a:pt x="1660" y="707"/>
                      </a:cubicBezTo>
                      <a:cubicBezTo>
                        <a:pt x="1665" y="707"/>
                        <a:pt x="1666" y="706"/>
                        <a:pt x="1658" y="704"/>
                      </a:cubicBezTo>
                      <a:cubicBezTo>
                        <a:pt x="1658" y="704"/>
                        <a:pt x="1657" y="699"/>
                        <a:pt x="1649" y="699"/>
                      </a:cubicBezTo>
                      <a:cubicBezTo>
                        <a:pt x="1647" y="699"/>
                        <a:pt x="1646" y="699"/>
                        <a:pt x="1644" y="699"/>
                      </a:cubicBezTo>
                      <a:lnTo>
                        <a:pt x="1643" y="691"/>
                      </a:lnTo>
                      <a:cubicBezTo>
                        <a:pt x="1655" y="682"/>
                        <a:pt x="1655" y="679"/>
                        <a:pt x="1655" y="676"/>
                      </a:cubicBezTo>
                      <a:cubicBezTo>
                        <a:pt x="1641" y="675"/>
                        <a:pt x="1641" y="675"/>
                        <a:pt x="1654" y="669"/>
                      </a:cubicBezTo>
                      <a:cubicBezTo>
                        <a:pt x="1663" y="668"/>
                        <a:pt x="1665" y="667"/>
                        <a:pt x="1658" y="667"/>
                      </a:cubicBezTo>
                      <a:cubicBezTo>
                        <a:pt x="1654" y="667"/>
                        <a:pt x="1649" y="667"/>
                        <a:pt x="1640" y="668"/>
                      </a:cubicBezTo>
                      <a:cubicBezTo>
                        <a:pt x="1627" y="668"/>
                        <a:pt x="1627" y="665"/>
                        <a:pt x="1639" y="659"/>
                      </a:cubicBezTo>
                      <a:cubicBezTo>
                        <a:pt x="1659" y="657"/>
                        <a:pt x="1664" y="654"/>
                        <a:pt x="1658" y="654"/>
                      </a:cubicBezTo>
                      <a:cubicBezTo>
                        <a:pt x="1657" y="654"/>
                        <a:pt x="1655" y="654"/>
                        <a:pt x="1652" y="655"/>
                      </a:cubicBezTo>
                      <a:cubicBezTo>
                        <a:pt x="1638" y="654"/>
                        <a:pt x="1638" y="650"/>
                        <a:pt x="1638" y="650"/>
                      </a:cubicBezTo>
                      <a:cubicBezTo>
                        <a:pt x="1652" y="648"/>
                        <a:pt x="1648" y="620"/>
                        <a:pt x="1645" y="593"/>
                      </a:cubicBezTo>
                      <a:cubicBezTo>
                        <a:pt x="1644" y="591"/>
                        <a:pt x="1638" y="590"/>
                        <a:pt x="1631" y="590"/>
                      </a:cubicBezTo>
                      <a:cubicBezTo>
                        <a:pt x="1627" y="590"/>
                        <a:pt x="1622" y="590"/>
                        <a:pt x="1618" y="591"/>
                      </a:cubicBezTo>
                      <a:cubicBezTo>
                        <a:pt x="1609" y="592"/>
                        <a:pt x="1604" y="592"/>
                        <a:pt x="1603" y="592"/>
                      </a:cubicBezTo>
                      <a:cubicBezTo>
                        <a:pt x="1600" y="592"/>
                        <a:pt x="1609" y="590"/>
                        <a:pt x="1617" y="587"/>
                      </a:cubicBezTo>
                      <a:cubicBezTo>
                        <a:pt x="1643" y="581"/>
                        <a:pt x="1651" y="576"/>
                        <a:pt x="1642" y="576"/>
                      </a:cubicBezTo>
                      <a:cubicBezTo>
                        <a:pt x="1638" y="576"/>
                        <a:pt x="1629" y="578"/>
                        <a:pt x="1616" y="581"/>
                      </a:cubicBezTo>
                      <a:cubicBezTo>
                        <a:pt x="1604" y="584"/>
                        <a:pt x="1598" y="586"/>
                        <a:pt x="1597" y="586"/>
                      </a:cubicBezTo>
                      <a:cubicBezTo>
                        <a:pt x="1596" y="586"/>
                        <a:pt x="1603" y="584"/>
                        <a:pt x="1616" y="578"/>
                      </a:cubicBezTo>
                      <a:cubicBezTo>
                        <a:pt x="1628" y="573"/>
                        <a:pt x="1628" y="573"/>
                        <a:pt x="1615" y="572"/>
                      </a:cubicBezTo>
                      <a:cubicBezTo>
                        <a:pt x="1612" y="572"/>
                        <a:pt x="1609" y="572"/>
                        <a:pt x="1608" y="572"/>
                      </a:cubicBezTo>
                      <a:cubicBezTo>
                        <a:pt x="1602" y="572"/>
                        <a:pt x="1604" y="570"/>
                        <a:pt x="1615" y="568"/>
                      </a:cubicBezTo>
                      <a:cubicBezTo>
                        <a:pt x="1625" y="564"/>
                        <a:pt x="1636" y="560"/>
                        <a:pt x="1631" y="560"/>
                      </a:cubicBezTo>
                      <a:cubicBezTo>
                        <a:pt x="1630" y="560"/>
                        <a:pt x="1629" y="560"/>
                        <a:pt x="1627" y="560"/>
                      </a:cubicBezTo>
                      <a:cubicBezTo>
                        <a:pt x="1627" y="560"/>
                        <a:pt x="1627" y="557"/>
                        <a:pt x="1639" y="553"/>
                      </a:cubicBezTo>
                      <a:cubicBezTo>
                        <a:pt x="1652" y="547"/>
                        <a:pt x="1638" y="546"/>
                        <a:pt x="1625" y="545"/>
                      </a:cubicBezTo>
                      <a:cubicBezTo>
                        <a:pt x="1598" y="540"/>
                        <a:pt x="1598" y="537"/>
                        <a:pt x="1624" y="536"/>
                      </a:cubicBezTo>
                      <a:cubicBezTo>
                        <a:pt x="1649" y="535"/>
                        <a:pt x="1637" y="522"/>
                        <a:pt x="1612" y="522"/>
                      </a:cubicBezTo>
                      <a:cubicBezTo>
                        <a:pt x="1611" y="522"/>
                        <a:pt x="1610" y="522"/>
                        <a:pt x="1609" y="522"/>
                      </a:cubicBezTo>
                      <a:cubicBezTo>
                        <a:pt x="1598" y="523"/>
                        <a:pt x="1591" y="523"/>
                        <a:pt x="1588" y="523"/>
                      </a:cubicBezTo>
                      <a:cubicBezTo>
                        <a:pt x="1584" y="523"/>
                        <a:pt x="1588" y="522"/>
                        <a:pt x="1595" y="521"/>
                      </a:cubicBezTo>
                      <a:cubicBezTo>
                        <a:pt x="1609" y="519"/>
                        <a:pt x="1608" y="517"/>
                        <a:pt x="1608" y="517"/>
                      </a:cubicBezTo>
                      <a:cubicBezTo>
                        <a:pt x="1608" y="513"/>
                        <a:pt x="1608" y="510"/>
                        <a:pt x="1620" y="508"/>
                      </a:cubicBezTo>
                      <a:cubicBezTo>
                        <a:pt x="1620" y="508"/>
                        <a:pt x="1620" y="504"/>
                        <a:pt x="1607" y="501"/>
                      </a:cubicBezTo>
                      <a:cubicBezTo>
                        <a:pt x="1580" y="499"/>
                        <a:pt x="1591" y="487"/>
                        <a:pt x="1617" y="480"/>
                      </a:cubicBezTo>
                      <a:lnTo>
                        <a:pt x="1603" y="476"/>
                      </a:lnTo>
                      <a:cubicBezTo>
                        <a:pt x="1597" y="477"/>
                        <a:pt x="1591" y="477"/>
                        <a:pt x="1587" y="477"/>
                      </a:cubicBezTo>
                      <a:cubicBezTo>
                        <a:pt x="1572" y="477"/>
                        <a:pt x="1569" y="475"/>
                        <a:pt x="1590" y="472"/>
                      </a:cubicBezTo>
                      <a:lnTo>
                        <a:pt x="1602" y="470"/>
                      </a:lnTo>
                      <a:lnTo>
                        <a:pt x="1602" y="470"/>
                      </a:lnTo>
                      <a:cubicBezTo>
                        <a:pt x="1601" y="470"/>
                        <a:pt x="1600" y="470"/>
                        <a:pt x="1600" y="470"/>
                      </a:cubicBezTo>
                      <a:cubicBezTo>
                        <a:pt x="1577" y="470"/>
                        <a:pt x="1589" y="456"/>
                        <a:pt x="1613" y="453"/>
                      </a:cubicBezTo>
                      <a:cubicBezTo>
                        <a:pt x="1627" y="450"/>
                        <a:pt x="1627" y="450"/>
                        <a:pt x="1627" y="447"/>
                      </a:cubicBezTo>
                      <a:lnTo>
                        <a:pt x="1627" y="447"/>
                      </a:lnTo>
                      <a:lnTo>
                        <a:pt x="1613" y="449"/>
                      </a:lnTo>
                      <a:cubicBezTo>
                        <a:pt x="1605" y="451"/>
                        <a:pt x="1597" y="452"/>
                        <a:pt x="1592" y="452"/>
                      </a:cubicBezTo>
                      <a:cubicBezTo>
                        <a:pt x="1589" y="452"/>
                        <a:pt x="1587" y="451"/>
                        <a:pt x="1587" y="450"/>
                      </a:cubicBezTo>
                      <a:cubicBezTo>
                        <a:pt x="1587" y="447"/>
                        <a:pt x="1587" y="444"/>
                        <a:pt x="1599" y="441"/>
                      </a:cubicBezTo>
                      <a:cubicBezTo>
                        <a:pt x="1610" y="438"/>
                        <a:pt x="1621" y="433"/>
                        <a:pt x="1616" y="433"/>
                      </a:cubicBezTo>
                      <a:cubicBezTo>
                        <a:pt x="1615" y="433"/>
                        <a:pt x="1613" y="433"/>
                        <a:pt x="1611" y="434"/>
                      </a:cubicBezTo>
                      <a:cubicBezTo>
                        <a:pt x="1611" y="434"/>
                        <a:pt x="1611" y="430"/>
                        <a:pt x="1624" y="426"/>
                      </a:cubicBezTo>
                      <a:lnTo>
                        <a:pt x="1622" y="413"/>
                      </a:lnTo>
                      <a:cubicBezTo>
                        <a:pt x="1609" y="413"/>
                        <a:pt x="1608" y="403"/>
                        <a:pt x="1620" y="401"/>
                      </a:cubicBezTo>
                      <a:cubicBezTo>
                        <a:pt x="1619" y="393"/>
                        <a:pt x="1613" y="388"/>
                        <a:pt x="1606" y="387"/>
                      </a:cubicBezTo>
                      <a:cubicBezTo>
                        <a:pt x="1604" y="376"/>
                        <a:pt x="1603" y="371"/>
                        <a:pt x="1616" y="367"/>
                      </a:cubicBezTo>
                      <a:cubicBezTo>
                        <a:pt x="1629" y="364"/>
                        <a:pt x="1629" y="364"/>
                        <a:pt x="1616" y="363"/>
                      </a:cubicBezTo>
                      <a:cubicBezTo>
                        <a:pt x="1613" y="364"/>
                        <a:pt x="1611" y="364"/>
                        <a:pt x="1609" y="364"/>
                      </a:cubicBezTo>
                      <a:cubicBezTo>
                        <a:pt x="1602" y="364"/>
                        <a:pt x="1602" y="360"/>
                        <a:pt x="1601" y="355"/>
                      </a:cubicBezTo>
                      <a:cubicBezTo>
                        <a:pt x="1600" y="349"/>
                        <a:pt x="1600" y="345"/>
                        <a:pt x="1600" y="345"/>
                      </a:cubicBezTo>
                      <a:cubicBezTo>
                        <a:pt x="1594" y="347"/>
                        <a:pt x="1590" y="347"/>
                        <a:pt x="1589" y="347"/>
                      </a:cubicBezTo>
                      <a:cubicBezTo>
                        <a:pt x="1587" y="347"/>
                        <a:pt x="1587" y="346"/>
                        <a:pt x="1587" y="344"/>
                      </a:cubicBezTo>
                      <a:cubicBezTo>
                        <a:pt x="1585" y="338"/>
                        <a:pt x="1597" y="318"/>
                        <a:pt x="1595" y="312"/>
                      </a:cubicBezTo>
                      <a:cubicBezTo>
                        <a:pt x="1594" y="304"/>
                        <a:pt x="1594" y="300"/>
                        <a:pt x="1591" y="300"/>
                      </a:cubicBezTo>
                      <a:cubicBezTo>
                        <a:pt x="1590" y="300"/>
                        <a:pt x="1587" y="303"/>
                        <a:pt x="1581" y="308"/>
                      </a:cubicBezTo>
                      <a:cubicBezTo>
                        <a:pt x="1581" y="310"/>
                        <a:pt x="1579" y="313"/>
                        <a:pt x="1577" y="313"/>
                      </a:cubicBezTo>
                      <a:cubicBezTo>
                        <a:pt x="1576" y="313"/>
                        <a:pt x="1575" y="310"/>
                        <a:pt x="1581" y="302"/>
                      </a:cubicBezTo>
                      <a:cubicBezTo>
                        <a:pt x="1580" y="298"/>
                        <a:pt x="1590" y="275"/>
                        <a:pt x="1588" y="260"/>
                      </a:cubicBezTo>
                      <a:cubicBezTo>
                        <a:pt x="1586" y="246"/>
                        <a:pt x="1586" y="240"/>
                        <a:pt x="1582" y="240"/>
                      </a:cubicBezTo>
                      <a:cubicBezTo>
                        <a:pt x="1581" y="240"/>
                        <a:pt x="1578" y="242"/>
                        <a:pt x="1573" y="245"/>
                      </a:cubicBezTo>
                      <a:cubicBezTo>
                        <a:pt x="1563" y="254"/>
                        <a:pt x="1557" y="258"/>
                        <a:pt x="1555" y="258"/>
                      </a:cubicBezTo>
                      <a:cubicBezTo>
                        <a:pt x="1553" y="258"/>
                        <a:pt x="1559" y="252"/>
                        <a:pt x="1572" y="241"/>
                      </a:cubicBezTo>
                      <a:cubicBezTo>
                        <a:pt x="1589" y="221"/>
                        <a:pt x="1593" y="213"/>
                        <a:pt x="1589" y="213"/>
                      </a:cubicBezTo>
                      <a:cubicBezTo>
                        <a:pt x="1588" y="213"/>
                        <a:pt x="1585" y="214"/>
                        <a:pt x="1582" y="216"/>
                      </a:cubicBezTo>
                      <a:cubicBezTo>
                        <a:pt x="1577" y="217"/>
                        <a:pt x="1574" y="218"/>
                        <a:pt x="1572" y="218"/>
                      </a:cubicBezTo>
                      <a:cubicBezTo>
                        <a:pt x="1569" y="218"/>
                        <a:pt x="1569" y="217"/>
                        <a:pt x="1569" y="214"/>
                      </a:cubicBezTo>
                      <a:cubicBezTo>
                        <a:pt x="1581" y="206"/>
                        <a:pt x="1580" y="200"/>
                        <a:pt x="1566" y="198"/>
                      </a:cubicBezTo>
                      <a:cubicBezTo>
                        <a:pt x="1566" y="194"/>
                        <a:pt x="1566" y="194"/>
                        <a:pt x="1578" y="185"/>
                      </a:cubicBezTo>
                      <a:lnTo>
                        <a:pt x="1576" y="173"/>
                      </a:lnTo>
                      <a:cubicBezTo>
                        <a:pt x="1574" y="174"/>
                        <a:pt x="1572" y="175"/>
                        <a:pt x="1570" y="175"/>
                      </a:cubicBezTo>
                      <a:cubicBezTo>
                        <a:pt x="1552" y="175"/>
                        <a:pt x="1560" y="140"/>
                        <a:pt x="1570" y="124"/>
                      </a:cubicBezTo>
                      <a:cubicBezTo>
                        <a:pt x="1570" y="124"/>
                        <a:pt x="1569" y="122"/>
                        <a:pt x="1566" y="122"/>
                      </a:cubicBezTo>
                      <a:cubicBezTo>
                        <a:pt x="1564" y="122"/>
                        <a:pt x="1561" y="123"/>
                        <a:pt x="1556" y="125"/>
                      </a:cubicBezTo>
                      <a:cubicBezTo>
                        <a:pt x="1546" y="133"/>
                        <a:pt x="1541" y="136"/>
                        <a:pt x="1539" y="136"/>
                      </a:cubicBezTo>
                      <a:cubicBezTo>
                        <a:pt x="1536" y="136"/>
                        <a:pt x="1541" y="129"/>
                        <a:pt x="1555" y="115"/>
                      </a:cubicBezTo>
                      <a:cubicBezTo>
                        <a:pt x="1568" y="102"/>
                        <a:pt x="1574" y="96"/>
                        <a:pt x="1572" y="96"/>
                      </a:cubicBezTo>
                      <a:cubicBezTo>
                        <a:pt x="1571" y="96"/>
                        <a:pt x="1565" y="101"/>
                        <a:pt x="1554" y="109"/>
                      </a:cubicBezTo>
                      <a:cubicBezTo>
                        <a:pt x="1553" y="110"/>
                        <a:pt x="1552" y="111"/>
                        <a:pt x="1550" y="111"/>
                      </a:cubicBezTo>
                      <a:cubicBezTo>
                        <a:pt x="1542" y="111"/>
                        <a:pt x="1541" y="89"/>
                        <a:pt x="1562" y="70"/>
                      </a:cubicBezTo>
                      <a:lnTo>
                        <a:pt x="1585" y="44"/>
                      </a:lnTo>
                      <a:lnTo>
                        <a:pt x="1585" y="44"/>
                      </a:lnTo>
                      <a:cubicBezTo>
                        <a:pt x="1580" y="47"/>
                        <a:pt x="1578" y="48"/>
                        <a:pt x="1576" y="48"/>
                      </a:cubicBezTo>
                      <a:cubicBezTo>
                        <a:pt x="1574" y="48"/>
                        <a:pt x="1574" y="47"/>
                        <a:pt x="1573" y="47"/>
                      </a:cubicBezTo>
                      <a:lnTo>
                        <a:pt x="1571" y="48"/>
                      </a:lnTo>
                      <a:cubicBezTo>
                        <a:pt x="1565" y="56"/>
                        <a:pt x="1556" y="61"/>
                        <a:pt x="1546" y="61"/>
                      </a:cubicBezTo>
                      <a:cubicBezTo>
                        <a:pt x="1543" y="61"/>
                        <a:pt x="1541" y="61"/>
                        <a:pt x="1538" y="60"/>
                      </a:cubicBezTo>
                      <a:cubicBezTo>
                        <a:pt x="1528" y="60"/>
                        <a:pt x="1498" y="72"/>
                        <a:pt x="1487" y="72"/>
                      </a:cubicBezTo>
                      <a:cubicBezTo>
                        <a:pt x="1486" y="72"/>
                        <a:pt x="1486" y="72"/>
                        <a:pt x="1486" y="72"/>
                      </a:cubicBezTo>
                      <a:cubicBezTo>
                        <a:pt x="1475" y="72"/>
                        <a:pt x="1460" y="72"/>
                        <a:pt x="1463" y="59"/>
                      </a:cubicBezTo>
                      <a:cubicBezTo>
                        <a:pt x="1458" y="59"/>
                        <a:pt x="1452" y="59"/>
                        <a:pt x="1434" y="72"/>
                      </a:cubicBezTo>
                      <a:cubicBezTo>
                        <a:pt x="1428" y="78"/>
                        <a:pt x="1422" y="82"/>
                        <a:pt x="1419" y="82"/>
                      </a:cubicBezTo>
                      <a:cubicBezTo>
                        <a:pt x="1416" y="82"/>
                        <a:pt x="1415" y="78"/>
                        <a:pt x="1418" y="71"/>
                      </a:cubicBezTo>
                      <a:lnTo>
                        <a:pt x="1413" y="71"/>
                      </a:lnTo>
                      <a:cubicBezTo>
                        <a:pt x="1396" y="85"/>
                        <a:pt x="1391" y="85"/>
                        <a:pt x="1391" y="85"/>
                      </a:cubicBezTo>
                      <a:cubicBezTo>
                        <a:pt x="1396" y="75"/>
                        <a:pt x="1397" y="66"/>
                        <a:pt x="1394" y="66"/>
                      </a:cubicBezTo>
                      <a:cubicBezTo>
                        <a:pt x="1392" y="66"/>
                        <a:pt x="1390" y="67"/>
                        <a:pt x="1387" y="71"/>
                      </a:cubicBezTo>
                      <a:cubicBezTo>
                        <a:pt x="1382" y="82"/>
                        <a:pt x="1378" y="84"/>
                        <a:pt x="1372" y="84"/>
                      </a:cubicBezTo>
                      <a:cubicBezTo>
                        <a:pt x="1370" y="84"/>
                        <a:pt x="1368" y="84"/>
                        <a:pt x="1366" y="84"/>
                      </a:cubicBezTo>
                      <a:cubicBezTo>
                        <a:pt x="1363" y="77"/>
                        <a:pt x="1320" y="74"/>
                        <a:pt x="1275" y="72"/>
                      </a:cubicBezTo>
                      <a:cubicBezTo>
                        <a:pt x="1252" y="72"/>
                        <a:pt x="1230" y="72"/>
                        <a:pt x="1214" y="74"/>
                      </a:cubicBezTo>
                      <a:cubicBezTo>
                        <a:pt x="1199" y="75"/>
                        <a:pt x="1196" y="77"/>
                        <a:pt x="1195" y="80"/>
                      </a:cubicBezTo>
                      <a:lnTo>
                        <a:pt x="1177" y="80"/>
                      </a:lnTo>
                      <a:cubicBezTo>
                        <a:pt x="1177" y="69"/>
                        <a:pt x="1174" y="65"/>
                        <a:pt x="1170" y="65"/>
                      </a:cubicBezTo>
                      <a:cubicBezTo>
                        <a:pt x="1165" y="65"/>
                        <a:pt x="1157" y="72"/>
                        <a:pt x="1151" y="79"/>
                      </a:cubicBezTo>
                      <a:cubicBezTo>
                        <a:pt x="1149" y="93"/>
                        <a:pt x="1146" y="93"/>
                        <a:pt x="1142" y="93"/>
                      </a:cubicBezTo>
                      <a:cubicBezTo>
                        <a:pt x="1142" y="77"/>
                        <a:pt x="1139" y="70"/>
                        <a:pt x="1135" y="70"/>
                      </a:cubicBezTo>
                      <a:cubicBezTo>
                        <a:pt x="1133" y="70"/>
                        <a:pt x="1129" y="74"/>
                        <a:pt x="1127" y="79"/>
                      </a:cubicBezTo>
                      <a:cubicBezTo>
                        <a:pt x="1125" y="92"/>
                        <a:pt x="1124" y="98"/>
                        <a:pt x="1123" y="98"/>
                      </a:cubicBezTo>
                      <a:cubicBezTo>
                        <a:pt x="1122" y="98"/>
                        <a:pt x="1121" y="92"/>
                        <a:pt x="1121" y="78"/>
                      </a:cubicBezTo>
                      <a:cubicBezTo>
                        <a:pt x="1121" y="66"/>
                        <a:pt x="1120" y="60"/>
                        <a:pt x="1118" y="60"/>
                      </a:cubicBezTo>
                      <a:cubicBezTo>
                        <a:pt x="1115" y="60"/>
                        <a:pt x="1112" y="70"/>
                        <a:pt x="1109" y="91"/>
                      </a:cubicBezTo>
                      <a:cubicBezTo>
                        <a:pt x="1107" y="98"/>
                        <a:pt x="1106" y="102"/>
                        <a:pt x="1105" y="102"/>
                      </a:cubicBezTo>
                      <a:cubicBezTo>
                        <a:pt x="1104" y="102"/>
                        <a:pt x="1104" y="98"/>
                        <a:pt x="1102" y="91"/>
                      </a:cubicBezTo>
                      <a:cubicBezTo>
                        <a:pt x="1100" y="76"/>
                        <a:pt x="1098" y="69"/>
                        <a:pt x="1097" y="69"/>
                      </a:cubicBezTo>
                      <a:cubicBezTo>
                        <a:pt x="1097" y="69"/>
                        <a:pt x="1096" y="72"/>
                        <a:pt x="1096" y="78"/>
                      </a:cubicBezTo>
                      <a:cubicBezTo>
                        <a:pt x="1095" y="91"/>
                        <a:pt x="1093" y="97"/>
                        <a:pt x="1091" y="97"/>
                      </a:cubicBezTo>
                      <a:cubicBezTo>
                        <a:pt x="1090" y="97"/>
                        <a:pt x="1088" y="91"/>
                        <a:pt x="1086" y="77"/>
                      </a:cubicBezTo>
                      <a:cubicBezTo>
                        <a:pt x="1083" y="64"/>
                        <a:pt x="1082" y="58"/>
                        <a:pt x="1081" y="58"/>
                      </a:cubicBezTo>
                      <a:cubicBezTo>
                        <a:pt x="1080" y="58"/>
                        <a:pt x="1079" y="64"/>
                        <a:pt x="1077" y="77"/>
                      </a:cubicBezTo>
                      <a:cubicBezTo>
                        <a:pt x="1076" y="90"/>
                        <a:pt x="1072" y="97"/>
                        <a:pt x="1068" y="97"/>
                      </a:cubicBezTo>
                      <a:cubicBezTo>
                        <a:pt x="1064" y="97"/>
                        <a:pt x="1060" y="90"/>
                        <a:pt x="1058" y="77"/>
                      </a:cubicBezTo>
                      <a:cubicBezTo>
                        <a:pt x="1056" y="77"/>
                        <a:pt x="1054" y="71"/>
                        <a:pt x="1053" y="71"/>
                      </a:cubicBezTo>
                      <a:cubicBezTo>
                        <a:pt x="1053" y="71"/>
                        <a:pt x="1053" y="72"/>
                        <a:pt x="1053" y="77"/>
                      </a:cubicBezTo>
                      <a:lnTo>
                        <a:pt x="1049" y="63"/>
                      </a:lnTo>
                      <a:lnTo>
                        <a:pt x="1042" y="62"/>
                      </a:lnTo>
                      <a:lnTo>
                        <a:pt x="1042" y="76"/>
                      </a:lnTo>
                      <a:cubicBezTo>
                        <a:pt x="1029" y="68"/>
                        <a:pt x="1014" y="63"/>
                        <a:pt x="1000" y="61"/>
                      </a:cubicBezTo>
                      <a:cubicBezTo>
                        <a:pt x="992" y="61"/>
                        <a:pt x="986" y="61"/>
                        <a:pt x="981" y="61"/>
                      </a:cubicBezTo>
                      <a:cubicBezTo>
                        <a:pt x="963" y="61"/>
                        <a:pt x="960" y="63"/>
                        <a:pt x="962" y="74"/>
                      </a:cubicBezTo>
                      <a:cubicBezTo>
                        <a:pt x="963" y="87"/>
                        <a:pt x="963" y="94"/>
                        <a:pt x="961" y="94"/>
                      </a:cubicBezTo>
                      <a:cubicBezTo>
                        <a:pt x="959" y="94"/>
                        <a:pt x="957" y="87"/>
                        <a:pt x="956" y="74"/>
                      </a:cubicBezTo>
                      <a:cubicBezTo>
                        <a:pt x="953" y="74"/>
                        <a:pt x="946" y="60"/>
                        <a:pt x="940" y="60"/>
                      </a:cubicBezTo>
                      <a:cubicBezTo>
                        <a:pt x="934" y="59"/>
                        <a:pt x="928" y="59"/>
                        <a:pt x="928" y="45"/>
                      </a:cubicBezTo>
                      <a:lnTo>
                        <a:pt x="925" y="45"/>
                      </a:lnTo>
                      <a:cubicBezTo>
                        <a:pt x="921" y="61"/>
                        <a:pt x="913" y="67"/>
                        <a:pt x="906" y="67"/>
                      </a:cubicBezTo>
                      <a:cubicBezTo>
                        <a:pt x="900" y="67"/>
                        <a:pt x="894" y="64"/>
                        <a:pt x="890" y="58"/>
                      </a:cubicBezTo>
                      <a:cubicBezTo>
                        <a:pt x="884" y="58"/>
                        <a:pt x="881" y="58"/>
                        <a:pt x="875" y="71"/>
                      </a:cubicBezTo>
                      <a:cubicBezTo>
                        <a:pt x="872" y="77"/>
                        <a:pt x="870" y="80"/>
                        <a:pt x="869" y="80"/>
                      </a:cubicBezTo>
                      <a:cubicBezTo>
                        <a:pt x="868" y="80"/>
                        <a:pt x="867" y="77"/>
                        <a:pt x="865" y="70"/>
                      </a:cubicBezTo>
                      <a:cubicBezTo>
                        <a:pt x="865" y="63"/>
                        <a:pt x="859" y="55"/>
                        <a:pt x="854" y="55"/>
                      </a:cubicBezTo>
                      <a:cubicBezTo>
                        <a:pt x="850" y="55"/>
                        <a:pt x="847" y="59"/>
                        <a:pt x="847" y="70"/>
                      </a:cubicBezTo>
                      <a:lnTo>
                        <a:pt x="844" y="57"/>
                      </a:lnTo>
                      <a:cubicBezTo>
                        <a:pt x="843" y="53"/>
                        <a:pt x="842" y="51"/>
                        <a:pt x="841" y="51"/>
                      </a:cubicBezTo>
                      <a:cubicBezTo>
                        <a:pt x="839" y="51"/>
                        <a:pt x="837" y="61"/>
                        <a:pt x="837" y="70"/>
                      </a:cubicBezTo>
                      <a:cubicBezTo>
                        <a:pt x="837" y="82"/>
                        <a:pt x="837" y="88"/>
                        <a:pt x="836" y="88"/>
                      </a:cubicBezTo>
                      <a:cubicBezTo>
                        <a:pt x="835" y="88"/>
                        <a:pt x="833" y="78"/>
                        <a:pt x="832" y="57"/>
                      </a:cubicBezTo>
                      <a:cubicBezTo>
                        <a:pt x="832" y="41"/>
                        <a:pt x="830" y="34"/>
                        <a:pt x="829" y="34"/>
                      </a:cubicBezTo>
                      <a:cubicBezTo>
                        <a:pt x="829" y="34"/>
                        <a:pt x="828" y="38"/>
                        <a:pt x="828" y="43"/>
                      </a:cubicBezTo>
                      <a:cubicBezTo>
                        <a:pt x="826" y="52"/>
                        <a:pt x="823" y="61"/>
                        <a:pt x="821" y="61"/>
                      </a:cubicBezTo>
                      <a:cubicBezTo>
                        <a:pt x="821" y="61"/>
                        <a:pt x="820" y="60"/>
                        <a:pt x="819" y="56"/>
                      </a:cubicBezTo>
                      <a:cubicBezTo>
                        <a:pt x="816" y="56"/>
                        <a:pt x="812" y="56"/>
                        <a:pt x="812" y="83"/>
                      </a:cubicBezTo>
                      <a:cubicBezTo>
                        <a:pt x="812" y="94"/>
                        <a:pt x="810" y="95"/>
                        <a:pt x="808" y="95"/>
                      </a:cubicBezTo>
                      <a:cubicBezTo>
                        <a:pt x="808" y="95"/>
                        <a:pt x="807" y="95"/>
                        <a:pt x="807" y="95"/>
                      </a:cubicBezTo>
                      <a:cubicBezTo>
                        <a:pt x="806" y="86"/>
                        <a:pt x="807" y="77"/>
                        <a:pt x="809" y="69"/>
                      </a:cubicBezTo>
                      <a:lnTo>
                        <a:pt x="804" y="69"/>
                      </a:lnTo>
                      <a:cubicBezTo>
                        <a:pt x="800" y="69"/>
                        <a:pt x="793" y="56"/>
                        <a:pt x="793" y="42"/>
                      </a:cubicBezTo>
                      <a:cubicBezTo>
                        <a:pt x="792" y="37"/>
                        <a:pt x="791" y="33"/>
                        <a:pt x="791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509" name="Google Shape;12509;p49"/>
              <p:cNvSpPr/>
              <p:nvPr/>
            </p:nvSpPr>
            <p:spPr>
              <a:xfrm rot="10800000">
                <a:off x="5144633" y="3334407"/>
                <a:ext cx="866243" cy="681962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2919" extrusionOk="0">
                    <a:moveTo>
                      <a:pt x="2197" y="1"/>
                    </a:moveTo>
                    <a:lnTo>
                      <a:pt x="2197" y="3166"/>
                    </a:lnTo>
                    <a:cubicBezTo>
                      <a:pt x="984" y="3166"/>
                      <a:pt x="0" y="4150"/>
                      <a:pt x="0" y="5363"/>
                    </a:cubicBezTo>
                    <a:cubicBezTo>
                      <a:pt x="0" y="6576"/>
                      <a:pt x="984" y="7560"/>
                      <a:pt x="2197" y="7560"/>
                    </a:cubicBezTo>
                    <a:lnTo>
                      <a:pt x="2197" y="10722"/>
                    </a:lnTo>
                    <a:lnTo>
                      <a:pt x="6008" y="10722"/>
                    </a:lnTo>
                    <a:cubicBezTo>
                      <a:pt x="6008" y="11937"/>
                      <a:pt x="6992" y="12918"/>
                      <a:pt x="8205" y="12918"/>
                    </a:cubicBezTo>
                    <a:cubicBezTo>
                      <a:pt x="9418" y="12918"/>
                      <a:pt x="10402" y="11937"/>
                      <a:pt x="10402" y="10722"/>
                    </a:cubicBezTo>
                    <a:lnTo>
                      <a:pt x="14212" y="10722"/>
                    </a:lnTo>
                    <a:lnTo>
                      <a:pt x="14212" y="7560"/>
                    </a:lnTo>
                    <a:cubicBezTo>
                      <a:pt x="15425" y="7560"/>
                      <a:pt x="16409" y="6576"/>
                      <a:pt x="16409" y="5363"/>
                    </a:cubicBezTo>
                    <a:cubicBezTo>
                      <a:pt x="16409" y="4150"/>
                      <a:pt x="15425" y="3166"/>
                      <a:pt x="14212" y="3166"/>
                    </a:cubicBezTo>
                    <a:lnTo>
                      <a:pt x="14212" y="1"/>
                    </a:lnTo>
                    <a:lnTo>
                      <a:pt x="10395" y="1"/>
                    </a:lnTo>
                    <a:cubicBezTo>
                      <a:pt x="10395" y="42"/>
                      <a:pt x="10402" y="82"/>
                      <a:pt x="10402" y="123"/>
                    </a:cubicBezTo>
                    <a:cubicBezTo>
                      <a:pt x="10402" y="1336"/>
                      <a:pt x="9418" y="2320"/>
                      <a:pt x="8205" y="2320"/>
                    </a:cubicBezTo>
                    <a:cubicBezTo>
                      <a:pt x="6992" y="2320"/>
                      <a:pt x="6008" y="1336"/>
                      <a:pt x="6008" y="123"/>
                    </a:cubicBezTo>
                    <a:cubicBezTo>
                      <a:pt x="6008" y="82"/>
                      <a:pt x="6011" y="42"/>
                      <a:pt x="60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0" name="Google Shape;12510;p49"/>
              <p:cNvSpPr/>
              <p:nvPr/>
            </p:nvSpPr>
            <p:spPr>
              <a:xfrm rot="10800000">
                <a:off x="5177651" y="3376384"/>
                <a:ext cx="866190" cy="681909"/>
              </a:xfrm>
              <a:custGeom>
                <a:avLst/>
                <a:gdLst/>
                <a:ahLst/>
                <a:cxnLst/>
                <a:rect l="l" t="t" r="r" b="b"/>
                <a:pathLst>
                  <a:path w="16409" h="12918" fill="none" extrusionOk="0">
                    <a:moveTo>
                      <a:pt x="2197" y="7556"/>
                    </a:moveTo>
                    <a:lnTo>
                      <a:pt x="2197" y="10721"/>
                    </a:lnTo>
                    <a:lnTo>
                      <a:pt x="6008" y="10721"/>
                    </a:lnTo>
                    <a:cubicBezTo>
                      <a:pt x="6008" y="11934"/>
                      <a:pt x="6992" y="12918"/>
                      <a:pt x="8205" y="12918"/>
                    </a:cubicBezTo>
                    <a:cubicBezTo>
                      <a:pt x="9417" y="12918"/>
                      <a:pt x="10398" y="11934"/>
                      <a:pt x="10398" y="10721"/>
                    </a:cubicBezTo>
                    <a:lnTo>
                      <a:pt x="14212" y="10721"/>
                    </a:lnTo>
                    <a:lnTo>
                      <a:pt x="14212" y="7556"/>
                    </a:lnTo>
                    <a:cubicBezTo>
                      <a:pt x="15425" y="7556"/>
                      <a:pt x="16409" y="6572"/>
                      <a:pt x="16409" y="5359"/>
                    </a:cubicBezTo>
                    <a:cubicBezTo>
                      <a:pt x="16409" y="4146"/>
                      <a:pt x="15425" y="3162"/>
                      <a:pt x="14212" y="3162"/>
                    </a:cubicBezTo>
                    <a:lnTo>
                      <a:pt x="14212" y="0"/>
                    </a:lnTo>
                    <a:lnTo>
                      <a:pt x="10395" y="0"/>
                    </a:lnTo>
                    <a:cubicBezTo>
                      <a:pt x="10395" y="38"/>
                      <a:pt x="10398" y="79"/>
                      <a:pt x="10398" y="119"/>
                    </a:cubicBezTo>
                    <a:cubicBezTo>
                      <a:pt x="10398" y="1332"/>
                      <a:pt x="9417" y="2316"/>
                      <a:pt x="8205" y="2316"/>
                    </a:cubicBezTo>
                    <a:cubicBezTo>
                      <a:pt x="6992" y="2316"/>
                      <a:pt x="6008" y="1332"/>
                      <a:pt x="6008" y="119"/>
                    </a:cubicBezTo>
                    <a:cubicBezTo>
                      <a:pt x="6008" y="79"/>
                      <a:pt x="6011" y="38"/>
                      <a:pt x="6014" y="0"/>
                    </a:cubicBezTo>
                    <a:lnTo>
                      <a:pt x="2197" y="0"/>
                    </a:lnTo>
                    <a:lnTo>
                      <a:pt x="2197" y="3162"/>
                    </a:lnTo>
                    <a:cubicBezTo>
                      <a:pt x="984" y="3162"/>
                      <a:pt x="0" y="4146"/>
                      <a:pt x="0" y="5359"/>
                    </a:cubicBezTo>
                    <a:cubicBezTo>
                      <a:pt x="0" y="6572"/>
                      <a:pt x="984" y="7556"/>
                      <a:pt x="2197" y="7556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A39"/>
                </a:solidFill>
                <a:prstDash val="solid"/>
                <a:miter lim="313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FE3B35-9F60-476D-8EBA-CAE86860E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49177"/>
              </p:ext>
            </p:extLst>
          </p:nvPr>
        </p:nvGraphicFramePr>
        <p:xfrm>
          <a:off x="0" y="794178"/>
          <a:ext cx="3994029" cy="324427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49971">
                  <a:extLst>
                    <a:ext uri="{9D8B030D-6E8A-4147-A177-3AD203B41FA5}">
                      <a16:colId xmlns:a16="http://schemas.microsoft.com/office/drawing/2014/main" val="2599077414"/>
                    </a:ext>
                  </a:extLst>
                </a:gridCol>
                <a:gridCol w="572581">
                  <a:extLst>
                    <a:ext uri="{9D8B030D-6E8A-4147-A177-3AD203B41FA5}">
                      <a16:colId xmlns:a16="http://schemas.microsoft.com/office/drawing/2014/main" val="3634533230"/>
                    </a:ext>
                  </a:extLst>
                </a:gridCol>
                <a:gridCol w="587800">
                  <a:extLst>
                    <a:ext uri="{9D8B030D-6E8A-4147-A177-3AD203B41FA5}">
                      <a16:colId xmlns:a16="http://schemas.microsoft.com/office/drawing/2014/main" val="2486454708"/>
                    </a:ext>
                  </a:extLst>
                </a:gridCol>
                <a:gridCol w="618619">
                  <a:extLst>
                    <a:ext uri="{9D8B030D-6E8A-4147-A177-3AD203B41FA5}">
                      <a16:colId xmlns:a16="http://schemas.microsoft.com/office/drawing/2014/main" val="3686345140"/>
                    </a:ext>
                  </a:extLst>
                </a:gridCol>
                <a:gridCol w="732529">
                  <a:extLst>
                    <a:ext uri="{9D8B030D-6E8A-4147-A177-3AD203B41FA5}">
                      <a16:colId xmlns:a16="http://schemas.microsoft.com/office/drawing/2014/main" val="1424949498"/>
                    </a:ext>
                  </a:extLst>
                </a:gridCol>
                <a:gridCol w="732529">
                  <a:extLst>
                    <a:ext uri="{9D8B030D-6E8A-4147-A177-3AD203B41FA5}">
                      <a16:colId xmlns:a16="http://schemas.microsoft.com/office/drawing/2014/main" val="4212845218"/>
                    </a:ext>
                  </a:extLst>
                </a:gridCol>
              </a:tblGrid>
              <a:tr h="249275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001379"/>
                  </a:ext>
                </a:extLst>
              </a:tr>
              <a:tr h="25223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 KÊ TỈ LỆ XẾP LOẠI HỌC LỰC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82076"/>
                  </a:ext>
                </a:extLst>
              </a:tr>
              <a:tr h="32430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8.5 - (2020 - 2021)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628324"/>
                  </a:ext>
                </a:extLst>
              </a:tr>
              <a:tr h="50296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GVCN: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Huệ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GVCN: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Huệ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77080"/>
                  </a:ext>
                </a:extLst>
              </a:tr>
              <a:tr h="5164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 LỚP</a:t>
                      </a:r>
                      <a:endParaRPr lang="en-US" sz="1600" b="1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Giỏi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Khá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bình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Yếu</a:t>
                      </a:r>
                      <a:endParaRPr lang="en-US" sz="1600" b="1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6134212"/>
                  </a:ext>
                </a:extLst>
              </a:tr>
              <a:tr h="53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891494"/>
                  </a:ext>
                </a:extLst>
              </a:tr>
              <a:tr h="36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HK1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797531"/>
                  </a:ext>
                </a:extLst>
              </a:tr>
              <a:tr h="502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Cuối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8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0AA4E9-1531-4E87-9462-A397FE815809}"/>
              </a:ext>
            </a:extLst>
          </p:cNvPr>
          <p:cNvSpPr txBox="1"/>
          <p:nvPr/>
        </p:nvSpPr>
        <p:spPr>
          <a:xfrm>
            <a:off x="1121434" y="0"/>
            <a:ext cx="674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KẾT QUẢ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5ABEE2-4116-4C31-B9F6-946C4503E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994141"/>
              </p:ext>
            </p:extLst>
          </p:nvPr>
        </p:nvGraphicFramePr>
        <p:xfrm>
          <a:off x="4226943" y="720905"/>
          <a:ext cx="4589254" cy="3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4D16A2-1709-499F-92CF-76CC3137AFA2}"/>
              </a:ext>
            </a:extLst>
          </p:cNvPr>
          <p:cNvSpPr txBox="1"/>
          <p:nvPr/>
        </p:nvSpPr>
        <p:spPr>
          <a:xfrm>
            <a:off x="146649" y="4219605"/>
            <a:ext cx="891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Khá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rệt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HS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8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CA47D1-FFF6-4311-A167-F2AF7C1F6B50}"/>
              </a:ext>
            </a:extLst>
          </p:cNvPr>
          <p:cNvSpPr txBox="1"/>
          <p:nvPr/>
        </p:nvSpPr>
        <p:spPr>
          <a:xfrm>
            <a:off x="1035170" y="146649"/>
            <a:ext cx="688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HỌC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BF9B1-85F1-44E6-B413-6EA4CF17FEAF}"/>
              </a:ext>
            </a:extLst>
          </p:cNvPr>
          <p:cNvSpPr txBox="1"/>
          <p:nvPr/>
        </p:nvSpPr>
        <p:spPr>
          <a:xfrm>
            <a:off x="254479" y="608314"/>
            <a:ext cx="8635041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nhẫn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̀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327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7C65B-1B4E-41AE-84CD-993746E7FE56}"/>
              </a:ext>
            </a:extLst>
          </p:cNvPr>
          <p:cNvSpPr txBox="1"/>
          <p:nvPr/>
        </p:nvSpPr>
        <p:spPr>
          <a:xfrm>
            <a:off x="66855" y="613210"/>
            <a:ext cx="9010290" cy="460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Phòng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huynh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E1DC2-06D7-47B1-8097-B418836F5255}"/>
              </a:ext>
            </a:extLst>
          </p:cNvPr>
          <p:cNvSpPr txBox="1"/>
          <p:nvPr/>
        </p:nvSpPr>
        <p:spPr>
          <a:xfrm>
            <a:off x="1354347" y="60385"/>
            <a:ext cx="636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ĐỀ XUẤT, KIẾN NGHỊ</a:t>
            </a:r>
          </a:p>
        </p:txBody>
      </p:sp>
    </p:spTree>
    <p:extLst>
      <p:ext uri="{BB962C8B-B14F-4D97-AF65-F5344CB8AC3E}">
        <p14:creationId xmlns:p14="http://schemas.microsoft.com/office/powerpoint/2010/main" val="348813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F2544EF-DC7B-4FC6-897C-B6E2C572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0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3" name="Google Shape;9083;p34"/>
          <p:cNvSpPr txBox="1">
            <a:spLocks noGrp="1"/>
          </p:cNvSpPr>
          <p:nvPr>
            <p:ph type="title"/>
          </p:nvPr>
        </p:nvSpPr>
        <p:spPr>
          <a:xfrm>
            <a:off x="189780" y="1414514"/>
            <a:ext cx="914399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TỔNG QUAN VỀ LỚP HỌC THÂN THIỆN</a:t>
            </a:r>
            <a:endParaRPr dirty="0"/>
          </a:p>
        </p:txBody>
      </p:sp>
      <p:sp>
        <p:nvSpPr>
          <p:cNvPr id="9084" name="Google Shape;9084;p34"/>
          <p:cNvSpPr txBox="1">
            <a:spLocks noGrp="1"/>
          </p:cNvSpPr>
          <p:nvPr>
            <p:ph type="title" idx="2"/>
          </p:nvPr>
        </p:nvSpPr>
        <p:spPr>
          <a:xfrm>
            <a:off x="3704099" y="847166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7" name="Google Shape;18671;p65">
            <a:extLst>
              <a:ext uri="{FF2B5EF4-FFF2-40B4-BE49-F238E27FC236}">
                <a16:creationId xmlns:a16="http://schemas.microsoft.com/office/drawing/2014/main" id="{0F4D607F-863F-4351-822B-318916321BB3}"/>
              </a:ext>
            </a:extLst>
          </p:cNvPr>
          <p:cNvGrpSpPr/>
          <p:nvPr/>
        </p:nvGrpSpPr>
        <p:grpSpPr>
          <a:xfrm>
            <a:off x="5842147" y="2671783"/>
            <a:ext cx="2999927" cy="1444318"/>
            <a:chOff x="2829809" y="4142892"/>
            <a:chExt cx="1294418" cy="465690"/>
          </a:xfrm>
        </p:grpSpPr>
        <p:sp>
          <p:nvSpPr>
            <p:cNvPr id="8" name="Google Shape;18672;p65">
              <a:extLst>
                <a:ext uri="{FF2B5EF4-FFF2-40B4-BE49-F238E27FC236}">
                  <a16:creationId xmlns:a16="http://schemas.microsoft.com/office/drawing/2014/main" id="{31C9D989-5345-497B-9E13-6F9A49061BB8}"/>
                </a:ext>
              </a:extLst>
            </p:cNvPr>
            <p:cNvSpPr/>
            <p:nvPr/>
          </p:nvSpPr>
          <p:spPr>
            <a:xfrm>
              <a:off x="2857578" y="4587187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282" h="282" extrusionOk="0">
                  <a:moveTo>
                    <a:pt x="0" y="0"/>
                  </a:moveTo>
                  <a:lnTo>
                    <a:pt x="0" y="28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73;p65">
              <a:extLst>
                <a:ext uri="{FF2B5EF4-FFF2-40B4-BE49-F238E27FC236}">
                  <a16:creationId xmlns:a16="http://schemas.microsoft.com/office/drawing/2014/main" id="{1FB8687F-5126-43E2-82FC-F2D1A2C6EA8F}"/>
                </a:ext>
              </a:extLst>
            </p:cNvPr>
            <p:cNvSpPr/>
            <p:nvPr/>
          </p:nvSpPr>
          <p:spPr>
            <a:xfrm>
              <a:off x="2857578" y="4198429"/>
              <a:ext cx="121544" cy="356513"/>
            </a:xfrm>
            <a:custGeom>
              <a:avLst/>
              <a:gdLst/>
              <a:ahLst/>
              <a:cxnLst/>
              <a:rect l="l" t="t" r="r" b="b"/>
              <a:pathLst>
                <a:path w="1602" h="4699" extrusionOk="0">
                  <a:moveTo>
                    <a:pt x="1458" y="461"/>
                  </a:moveTo>
                  <a:cubicBezTo>
                    <a:pt x="1513" y="461"/>
                    <a:pt x="1565" y="503"/>
                    <a:pt x="1565" y="567"/>
                  </a:cubicBezTo>
                  <a:cubicBezTo>
                    <a:pt x="1565" y="626"/>
                    <a:pt x="1518" y="674"/>
                    <a:pt x="1458" y="674"/>
                  </a:cubicBezTo>
                  <a:cubicBezTo>
                    <a:pt x="1364" y="674"/>
                    <a:pt x="1317" y="559"/>
                    <a:pt x="1383" y="492"/>
                  </a:cubicBezTo>
                  <a:cubicBezTo>
                    <a:pt x="1405" y="470"/>
                    <a:pt x="1432" y="461"/>
                    <a:pt x="1458" y="461"/>
                  </a:cubicBezTo>
                  <a:close/>
                  <a:moveTo>
                    <a:pt x="1458" y="987"/>
                  </a:moveTo>
                  <a:cubicBezTo>
                    <a:pt x="1513" y="987"/>
                    <a:pt x="1565" y="1030"/>
                    <a:pt x="1565" y="1094"/>
                  </a:cubicBezTo>
                  <a:cubicBezTo>
                    <a:pt x="1565" y="1152"/>
                    <a:pt x="1519" y="1200"/>
                    <a:pt x="1460" y="1200"/>
                  </a:cubicBezTo>
                  <a:cubicBezTo>
                    <a:pt x="1460" y="1200"/>
                    <a:pt x="1459" y="1200"/>
                    <a:pt x="1458" y="1200"/>
                  </a:cubicBezTo>
                  <a:cubicBezTo>
                    <a:pt x="1364" y="1200"/>
                    <a:pt x="1317" y="1086"/>
                    <a:pt x="1383" y="1018"/>
                  </a:cubicBezTo>
                  <a:cubicBezTo>
                    <a:pt x="1405" y="997"/>
                    <a:pt x="1432" y="987"/>
                    <a:pt x="1458" y="987"/>
                  </a:cubicBezTo>
                  <a:close/>
                  <a:moveTo>
                    <a:pt x="933" y="987"/>
                  </a:moveTo>
                  <a:cubicBezTo>
                    <a:pt x="1027" y="987"/>
                    <a:pt x="1075" y="1102"/>
                    <a:pt x="1008" y="1169"/>
                  </a:cubicBezTo>
                  <a:cubicBezTo>
                    <a:pt x="987" y="1191"/>
                    <a:pt x="960" y="1200"/>
                    <a:pt x="934" y="1200"/>
                  </a:cubicBezTo>
                  <a:cubicBezTo>
                    <a:pt x="879" y="1200"/>
                    <a:pt x="826" y="1158"/>
                    <a:pt x="826" y="1094"/>
                  </a:cubicBezTo>
                  <a:cubicBezTo>
                    <a:pt x="826" y="1035"/>
                    <a:pt x="873" y="987"/>
                    <a:pt x="933" y="987"/>
                  </a:cubicBezTo>
                  <a:close/>
                  <a:moveTo>
                    <a:pt x="1458" y="1513"/>
                  </a:moveTo>
                  <a:cubicBezTo>
                    <a:pt x="1513" y="1513"/>
                    <a:pt x="1565" y="1556"/>
                    <a:pt x="1565" y="1620"/>
                  </a:cubicBezTo>
                  <a:cubicBezTo>
                    <a:pt x="1565" y="1679"/>
                    <a:pt x="1518" y="1726"/>
                    <a:pt x="1458" y="1726"/>
                  </a:cubicBezTo>
                  <a:cubicBezTo>
                    <a:pt x="1364" y="1726"/>
                    <a:pt x="1317" y="1611"/>
                    <a:pt x="1383" y="1545"/>
                  </a:cubicBezTo>
                  <a:cubicBezTo>
                    <a:pt x="1405" y="1523"/>
                    <a:pt x="1432" y="1513"/>
                    <a:pt x="1458" y="1513"/>
                  </a:cubicBezTo>
                  <a:close/>
                  <a:moveTo>
                    <a:pt x="406" y="1514"/>
                  </a:moveTo>
                  <a:cubicBezTo>
                    <a:pt x="501" y="1514"/>
                    <a:pt x="548" y="1628"/>
                    <a:pt x="482" y="1696"/>
                  </a:cubicBezTo>
                  <a:cubicBezTo>
                    <a:pt x="460" y="1717"/>
                    <a:pt x="433" y="1727"/>
                    <a:pt x="407" y="1727"/>
                  </a:cubicBezTo>
                  <a:cubicBezTo>
                    <a:pt x="352" y="1727"/>
                    <a:pt x="299" y="1684"/>
                    <a:pt x="299" y="1620"/>
                  </a:cubicBezTo>
                  <a:cubicBezTo>
                    <a:pt x="299" y="1561"/>
                    <a:pt x="348" y="1514"/>
                    <a:pt x="406" y="1514"/>
                  </a:cubicBezTo>
                  <a:close/>
                  <a:moveTo>
                    <a:pt x="933" y="1514"/>
                  </a:moveTo>
                  <a:cubicBezTo>
                    <a:pt x="1027" y="1514"/>
                    <a:pt x="1075" y="1628"/>
                    <a:pt x="1008" y="1696"/>
                  </a:cubicBezTo>
                  <a:cubicBezTo>
                    <a:pt x="987" y="1717"/>
                    <a:pt x="960" y="1727"/>
                    <a:pt x="934" y="1727"/>
                  </a:cubicBezTo>
                  <a:cubicBezTo>
                    <a:pt x="879" y="1727"/>
                    <a:pt x="826" y="1684"/>
                    <a:pt x="826" y="1620"/>
                  </a:cubicBezTo>
                  <a:cubicBezTo>
                    <a:pt x="826" y="1561"/>
                    <a:pt x="873" y="1514"/>
                    <a:pt x="933" y="1514"/>
                  </a:cubicBezTo>
                  <a:close/>
                  <a:moveTo>
                    <a:pt x="406" y="2040"/>
                  </a:moveTo>
                  <a:cubicBezTo>
                    <a:pt x="501" y="2040"/>
                    <a:pt x="548" y="2155"/>
                    <a:pt x="482" y="2221"/>
                  </a:cubicBezTo>
                  <a:cubicBezTo>
                    <a:pt x="460" y="2243"/>
                    <a:pt x="433" y="2253"/>
                    <a:pt x="407" y="2253"/>
                  </a:cubicBezTo>
                  <a:cubicBezTo>
                    <a:pt x="352" y="2253"/>
                    <a:pt x="299" y="2210"/>
                    <a:pt x="299" y="2146"/>
                  </a:cubicBezTo>
                  <a:cubicBezTo>
                    <a:pt x="299" y="2087"/>
                    <a:pt x="348" y="2040"/>
                    <a:pt x="406" y="2040"/>
                  </a:cubicBezTo>
                  <a:close/>
                  <a:moveTo>
                    <a:pt x="933" y="2040"/>
                  </a:moveTo>
                  <a:cubicBezTo>
                    <a:pt x="1027" y="2040"/>
                    <a:pt x="1075" y="2155"/>
                    <a:pt x="1008" y="2221"/>
                  </a:cubicBezTo>
                  <a:cubicBezTo>
                    <a:pt x="986" y="2243"/>
                    <a:pt x="960" y="2253"/>
                    <a:pt x="933" y="2253"/>
                  </a:cubicBezTo>
                  <a:cubicBezTo>
                    <a:pt x="878" y="2253"/>
                    <a:pt x="826" y="2210"/>
                    <a:pt x="826" y="2146"/>
                  </a:cubicBezTo>
                  <a:cubicBezTo>
                    <a:pt x="826" y="2087"/>
                    <a:pt x="873" y="2040"/>
                    <a:pt x="933" y="2040"/>
                  </a:cubicBezTo>
                  <a:close/>
                  <a:moveTo>
                    <a:pt x="1458" y="2040"/>
                  </a:moveTo>
                  <a:cubicBezTo>
                    <a:pt x="1518" y="2040"/>
                    <a:pt x="1565" y="2087"/>
                    <a:pt x="1565" y="2146"/>
                  </a:cubicBezTo>
                  <a:cubicBezTo>
                    <a:pt x="1565" y="2210"/>
                    <a:pt x="1513" y="2253"/>
                    <a:pt x="1458" y="2253"/>
                  </a:cubicBezTo>
                  <a:cubicBezTo>
                    <a:pt x="1432" y="2253"/>
                    <a:pt x="1405" y="2243"/>
                    <a:pt x="1383" y="2221"/>
                  </a:cubicBezTo>
                  <a:cubicBezTo>
                    <a:pt x="1317" y="2155"/>
                    <a:pt x="1364" y="2040"/>
                    <a:pt x="1458" y="2040"/>
                  </a:cubicBezTo>
                  <a:close/>
                  <a:moveTo>
                    <a:pt x="408" y="2567"/>
                  </a:moveTo>
                  <a:cubicBezTo>
                    <a:pt x="501" y="2567"/>
                    <a:pt x="548" y="2681"/>
                    <a:pt x="482" y="2748"/>
                  </a:cubicBezTo>
                  <a:cubicBezTo>
                    <a:pt x="460" y="2770"/>
                    <a:pt x="433" y="2779"/>
                    <a:pt x="407" y="2779"/>
                  </a:cubicBezTo>
                  <a:cubicBezTo>
                    <a:pt x="352" y="2779"/>
                    <a:pt x="299" y="2737"/>
                    <a:pt x="299" y="2672"/>
                  </a:cubicBezTo>
                  <a:cubicBezTo>
                    <a:pt x="299" y="2614"/>
                    <a:pt x="348" y="2567"/>
                    <a:pt x="406" y="2567"/>
                  </a:cubicBezTo>
                  <a:cubicBezTo>
                    <a:pt x="407" y="2567"/>
                    <a:pt x="407" y="2567"/>
                    <a:pt x="408" y="2567"/>
                  </a:cubicBezTo>
                  <a:close/>
                  <a:moveTo>
                    <a:pt x="934" y="2567"/>
                  </a:moveTo>
                  <a:cubicBezTo>
                    <a:pt x="1028" y="2567"/>
                    <a:pt x="1074" y="2681"/>
                    <a:pt x="1008" y="2748"/>
                  </a:cubicBezTo>
                  <a:cubicBezTo>
                    <a:pt x="987" y="2770"/>
                    <a:pt x="960" y="2779"/>
                    <a:pt x="934" y="2779"/>
                  </a:cubicBezTo>
                  <a:cubicBezTo>
                    <a:pt x="879" y="2779"/>
                    <a:pt x="826" y="2737"/>
                    <a:pt x="826" y="2672"/>
                  </a:cubicBezTo>
                  <a:cubicBezTo>
                    <a:pt x="826" y="2614"/>
                    <a:pt x="873" y="2567"/>
                    <a:pt x="933" y="2567"/>
                  </a:cubicBezTo>
                  <a:cubicBezTo>
                    <a:pt x="933" y="2567"/>
                    <a:pt x="934" y="2567"/>
                    <a:pt x="934" y="2567"/>
                  </a:cubicBezTo>
                  <a:close/>
                  <a:moveTo>
                    <a:pt x="1460" y="2566"/>
                  </a:moveTo>
                  <a:cubicBezTo>
                    <a:pt x="1486" y="2566"/>
                    <a:pt x="1512" y="2576"/>
                    <a:pt x="1534" y="2597"/>
                  </a:cubicBezTo>
                  <a:cubicBezTo>
                    <a:pt x="1601" y="2665"/>
                    <a:pt x="1554" y="2779"/>
                    <a:pt x="1458" y="2779"/>
                  </a:cubicBezTo>
                  <a:cubicBezTo>
                    <a:pt x="1400" y="2779"/>
                    <a:pt x="1353" y="2731"/>
                    <a:pt x="1353" y="2672"/>
                  </a:cubicBezTo>
                  <a:cubicBezTo>
                    <a:pt x="1353" y="2608"/>
                    <a:pt x="1405" y="2566"/>
                    <a:pt x="1460" y="2566"/>
                  </a:cubicBezTo>
                  <a:close/>
                  <a:moveTo>
                    <a:pt x="934" y="3092"/>
                  </a:moveTo>
                  <a:cubicBezTo>
                    <a:pt x="960" y="3092"/>
                    <a:pt x="987" y="3102"/>
                    <a:pt x="1008" y="3124"/>
                  </a:cubicBezTo>
                  <a:cubicBezTo>
                    <a:pt x="1075" y="3191"/>
                    <a:pt x="1027" y="3305"/>
                    <a:pt x="933" y="3305"/>
                  </a:cubicBezTo>
                  <a:cubicBezTo>
                    <a:pt x="873" y="3305"/>
                    <a:pt x="826" y="3258"/>
                    <a:pt x="826" y="3199"/>
                  </a:cubicBezTo>
                  <a:cubicBezTo>
                    <a:pt x="826" y="3135"/>
                    <a:pt x="879" y="3092"/>
                    <a:pt x="934" y="3092"/>
                  </a:cubicBezTo>
                  <a:close/>
                  <a:moveTo>
                    <a:pt x="406" y="3092"/>
                  </a:moveTo>
                  <a:cubicBezTo>
                    <a:pt x="501" y="3092"/>
                    <a:pt x="548" y="3207"/>
                    <a:pt x="482" y="3274"/>
                  </a:cubicBezTo>
                  <a:cubicBezTo>
                    <a:pt x="460" y="3296"/>
                    <a:pt x="433" y="3305"/>
                    <a:pt x="407" y="3305"/>
                  </a:cubicBezTo>
                  <a:cubicBezTo>
                    <a:pt x="352" y="3305"/>
                    <a:pt x="299" y="3263"/>
                    <a:pt x="299" y="3199"/>
                  </a:cubicBezTo>
                  <a:cubicBezTo>
                    <a:pt x="299" y="3141"/>
                    <a:pt x="348" y="3092"/>
                    <a:pt x="406" y="3092"/>
                  </a:cubicBezTo>
                  <a:close/>
                  <a:moveTo>
                    <a:pt x="407" y="3619"/>
                  </a:moveTo>
                  <a:cubicBezTo>
                    <a:pt x="433" y="3619"/>
                    <a:pt x="460" y="3628"/>
                    <a:pt x="482" y="3650"/>
                  </a:cubicBezTo>
                  <a:cubicBezTo>
                    <a:pt x="548" y="3717"/>
                    <a:pt x="501" y="3831"/>
                    <a:pt x="406" y="3831"/>
                  </a:cubicBezTo>
                  <a:cubicBezTo>
                    <a:pt x="348" y="3831"/>
                    <a:pt x="299" y="3784"/>
                    <a:pt x="299" y="3726"/>
                  </a:cubicBezTo>
                  <a:cubicBezTo>
                    <a:pt x="299" y="3661"/>
                    <a:pt x="352" y="3619"/>
                    <a:pt x="407" y="3619"/>
                  </a:cubicBezTo>
                  <a:close/>
                  <a:moveTo>
                    <a:pt x="1575" y="0"/>
                  </a:moveTo>
                  <a:lnTo>
                    <a:pt x="1562" y="14"/>
                  </a:lnTo>
                  <a:cubicBezTo>
                    <a:pt x="1564" y="23"/>
                    <a:pt x="1565" y="32"/>
                    <a:pt x="1565" y="41"/>
                  </a:cubicBezTo>
                  <a:cubicBezTo>
                    <a:pt x="1565" y="102"/>
                    <a:pt x="1516" y="148"/>
                    <a:pt x="1459" y="148"/>
                  </a:cubicBezTo>
                  <a:cubicBezTo>
                    <a:pt x="1450" y="148"/>
                    <a:pt x="1441" y="147"/>
                    <a:pt x="1431" y="144"/>
                  </a:cubicBezTo>
                  <a:lnTo>
                    <a:pt x="1035" y="540"/>
                  </a:lnTo>
                  <a:cubicBezTo>
                    <a:pt x="1054" y="609"/>
                    <a:pt x="1000" y="674"/>
                    <a:pt x="934" y="674"/>
                  </a:cubicBezTo>
                  <a:cubicBezTo>
                    <a:pt x="924" y="674"/>
                    <a:pt x="915" y="672"/>
                    <a:pt x="905" y="670"/>
                  </a:cubicBezTo>
                  <a:lnTo>
                    <a:pt x="509" y="1066"/>
                  </a:lnTo>
                  <a:cubicBezTo>
                    <a:pt x="528" y="1136"/>
                    <a:pt x="474" y="1200"/>
                    <a:pt x="407" y="1200"/>
                  </a:cubicBezTo>
                  <a:cubicBezTo>
                    <a:pt x="398" y="1200"/>
                    <a:pt x="388" y="1199"/>
                    <a:pt x="378" y="1196"/>
                  </a:cubicBezTo>
                  <a:lnTo>
                    <a:pt x="0" y="1574"/>
                  </a:lnTo>
                  <a:lnTo>
                    <a:pt x="0" y="4699"/>
                  </a:lnTo>
                  <a:lnTo>
                    <a:pt x="355" y="4345"/>
                  </a:lnTo>
                  <a:cubicBezTo>
                    <a:pt x="293" y="4310"/>
                    <a:pt x="281" y="4226"/>
                    <a:pt x="331" y="4176"/>
                  </a:cubicBezTo>
                  <a:cubicBezTo>
                    <a:pt x="352" y="4155"/>
                    <a:pt x="379" y="4145"/>
                    <a:pt x="406" y="4145"/>
                  </a:cubicBezTo>
                  <a:cubicBezTo>
                    <a:pt x="443" y="4145"/>
                    <a:pt x="479" y="4164"/>
                    <a:pt x="499" y="4199"/>
                  </a:cubicBezTo>
                  <a:lnTo>
                    <a:pt x="674" y="4025"/>
                  </a:lnTo>
                  <a:lnTo>
                    <a:pt x="881" y="3818"/>
                  </a:lnTo>
                  <a:cubicBezTo>
                    <a:pt x="819" y="3784"/>
                    <a:pt x="807" y="3700"/>
                    <a:pt x="858" y="3650"/>
                  </a:cubicBezTo>
                  <a:cubicBezTo>
                    <a:pt x="878" y="3629"/>
                    <a:pt x="905" y="3619"/>
                    <a:pt x="932" y="3619"/>
                  </a:cubicBezTo>
                  <a:cubicBezTo>
                    <a:pt x="969" y="3619"/>
                    <a:pt x="1006" y="3638"/>
                    <a:pt x="1025" y="3674"/>
                  </a:cubicBezTo>
                  <a:lnTo>
                    <a:pt x="1407" y="3291"/>
                  </a:lnTo>
                  <a:cubicBezTo>
                    <a:pt x="1345" y="3258"/>
                    <a:pt x="1334" y="3173"/>
                    <a:pt x="1383" y="3124"/>
                  </a:cubicBezTo>
                  <a:cubicBezTo>
                    <a:pt x="1404" y="3103"/>
                    <a:pt x="1432" y="3093"/>
                    <a:pt x="1459" y="3093"/>
                  </a:cubicBezTo>
                  <a:cubicBezTo>
                    <a:pt x="1495" y="3093"/>
                    <a:pt x="1532" y="3112"/>
                    <a:pt x="1552" y="3147"/>
                  </a:cubicBezTo>
                  <a:lnTo>
                    <a:pt x="1575" y="3124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674;p65">
              <a:extLst>
                <a:ext uri="{FF2B5EF4-FFF2-40B4-BE49-F238E27FC236}">
                  <a16:creationId xmlns:a16="http://schemas.microsoft.com/office/drawing/2014/main" id="{AB6308A9-BA1F-46E2-81D9-803463BA5ADE}"/>
                </a:ext>
              </a:extLst>
            </p:cNvPr>
            <p:cNvSpPr/>
            <p:nvPr/>
          </p:nvSpPr>
          <p:spPr>
            <a:xfrm>
              <a:off x="2857578" y="4439923"/>
              <a:ext cx="147340" cy="140891"/>
            </a:xfrm>
            <a:custGeom>
              <a:avLst/>
              <a:gdLst/>
              <a:ahLst/>
              <a:cxnLst/>
              <a:rect l="l" t="t" r="r" b="b"/>
              <a:pathLst>
                <a:path w="1942" h="1857" extrusionOk="0">
                  <a:moveTo>
                    <a:pt x="1624" y="93"/>
                  </a:moveTo>
                  <a:cubicBezTo>
                    <a:pt x="1719" y="93"/>
                    <a:pt x="1767" y="207"/>
                    <a:pt x="1699" y="275"/>
                  </a:cubicBezTo>
                  <a:cubicBezTo>
                    <a:pt x="1678" y="296"/>
                    <a:pt x="1651" y="306"/>
                    <a:pt x="1625" y="306"/>
                  </a:cubicBezTo>
                  <a:cubicBezTo>
                    <a:pt x="1571" y="306"/>
                    <a:pt x="1518" y="264"/>
                    <a:pt x="1518" y="199"/>
                  </a:cubicBezTo>
                  <a:cubicBezTo>
                    <a:pt x="1518" y="141"/>
                    <a:pt x="1565" y="93"/>
                    <a:pt x="1624" y="93"/>
                  </a:cubicBezTo>
                  <a:close/>
                  <a:moveTo>
                    <a:pt x="1098" y="619"/>
                  </a:moveTo>
                  <a:cubicBezTo>
                    <a:pt x="1193" y="619"/>
                    <a:pt x="1240" y="734"/>
                    <a:pt x="1173" y="801"/>
                  </a:cubicBezTo>
                  <a:cubicBezTo>
                    <a:pt x="1151" y="823"/>
                    <a:pt x="1125" y="832"/>
                    <a:pt x="1099" y="832"/>
                  </a:cubicBezTo>
                  <a:cubicBezTo>
                    <a:pt x="1044" y="832"/>
                    <a:pt x="991" y="790"/>
                    <a:pt x="991" y="726"/>
                  </a:cubicBezTo>
                  <a:cubicBezTo>
                    <a:pt x="991" y="666"/>
                    <a:pt x="1039" y="619"/>
                    <a:pt x="1098" y="619"/>
                  </a:cubicBezTo>
                  <a:close/>
                  <a:moveTo>
                    <a:pt x="572" y="1146"/>
                  </a:moveTo>
                  <a:cubicBezTo>
                    <a:pt x="666" y="1146"/>
                    <a:pt x="714" y="1261"/>
                    <a:pt x="647" y="1327"/>
                  </a:cubicBezTo>
                  <a:cubicBezTo>
                    <a:pt x="625" y="1349"/>
                    <a:pt x="598" y="1359"/>
                    <a:pt x="572" y="1359"/>
                  </a:cubicBezTo>
                  <a:cubicBezTo>
                    <a:pt x="517" y="1359"/>
                    <a:pt x="465" y="1316"/>
                    <a:pt x="465" y="1252"/>
                  </a:cubicBezTo>
                  <a:cubicBezTo>
                    <a:pt x="465" y="1193"/>
                    <a:pt x="513" y="1146"/>
                    <a:pt x="572" y="1146"/>
                  </a:cubicBezTo>
                  <a:close/>
                  <a:moveTo>
                    <a:pt x="1635" y="0"/>
                  </a:moveTo>
                  <a:lnTo>
                    <a:pt x="0" y="1635"/>
                  </a:lnTo>
                  <a:lnTo>
                    <a:pt x="0" y="1681"/>
                  </a:lnTo>
                  <a:cubicBezTo>
                    <a:pt x="13" y="1676"/>
                    <a:pt x="26" y="1672"/>
                    <a:pt x="40" y="1672"/>
                  </a:cubicBezTo>
                  <a:cubicBezTo>
                    <a:pt x="42" y="1672"/>
                    <a:pt x="44" y="1672"/>
                    <a:pt x="45" y="1672"/>
                  </a:cubicBezTo>
                  <a:cubicBezTo>
                    <a:pt x="46" y="1672"/>
                    <a:pt x="46" y="1672"/>
                    <a:pt x="47" y="1672"/>
                  </a:cubicBezTo>
                  <a:cubicBezTo>
                    <a:pt x="142" y="1672"/>
                    <a:pt x="189" y="1792"/>
                    <a:pt x="117" y="1857"/>
                  </a:cubicBezTo>
                  <a:lnTo>
                    <a:pt x="366" y="1857"/>
                  </a:lnTo>
                  <a:lnTo>
                    <a:pt x="468" y="1755"/>
                  </a:lnTo>
                  <a:cubicBezTo>
                    <a:pt x="477" y="1715"/>
                    <a:pt x="508" y="1684"/>
                    <a:pt x="548" y="1675"/>
                  </a:cubicBezTo>
                  <a:lnTo>
                    <a:pt x="994" y="1228"/>
                  </a:lnTo>
                  <a:cubicBezTo>
                    <a:pt x="1004" y="1189"/>
                    <a:pt x="1034" y="1157"/>
                    <a:pt x="1075" y="1148"/>
                  </a:cubicBezTo>
                  <a:lnTo>
                    <a:pt x="1520" y="702"/>
                  </a:lnTo>
                  <a:cubicBezTo>
                    <a:pt x="1529" y="662"/>
                    <a:pt x="1561" y="632"/>
                    <a:pt x="1600" y="621"/>
                  </a:cubicBezTo>
                  <a:lnTo>
                    <a:pt x="1941" y="282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675;p65">
              <a:extLst>
                <a:ext uri="{FF2B5EF4-FFF2-40B4-BE49-F238E27FC236}">
                  <a16:creationId xmlns:a16="http://schemas.microsoft.com/office/drawing/2014/main" id="{94B6DB8B-7C0D-4EF6-8D7B-0E8E6095A6B1}"/>
                </a:ext>
              </a:extLst>
            </p:cNvPr>
            <p:cNvSpPr/>
            <p:nvPr/>
          </p:nvSpPr>
          <p:spPr>
            <a:xfrm>
              <a:off x="2983446" y="4170661"/>
              <a:ext cx="21471" cy="262890"/>
            </a:xfrm>
            <a:custGeom>
              <a:avLst/>
              <a:gdLst/>
              <a:ahLst/>
              <a:cxnLst/>
              <a:rect l="l" t="t" r="r" b="b"/>
              <a:pathLst>
                <a:path w="283" h="3465" extrusionOk="0">
                  <a:moveTo>
                    <a:pt x="282" y="0"/>
                  </a:moveTo>
                  <a:lnTo>
                    <a:pt x="1" y="282"/>
                  </a:lnTo>
                  <a:lnTo>
                    <a:pt x="1" y="3465"/>
                  </a:lnTo>
                  <a:lnTo>
                    <a:pt x="282" y="346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676;p65">
              <a:extLst>
                <a:ext uri="{FF2B5EF4-FFF2-40B4-BE49-F238E27FC236}">
                  <a16:creationId xmlns:a16="http://schemas.microsoft.com/office/drawing/2014/main" id="{7FF093A4-2CFB-46F9-AA3C-1170A1B07D9B}"/>
                </a:ext>
              </a:extLst>
            </p:cNvPr>
            <p:cNvSpPr/>
            <p:nvPr/>
          </p:nvSpPr>
          <p:spPr>
            <a:xfrm>
              <a:off x="2857578" y="4461242"/>
              <a:ext cx="1266650" cy="147340"/>
            </a:xfrm>
            <a:custGeom>
              <a:avLst/>
              <a:gdLst/>
              <a:ahLst/>
              <a:cxnLst/>
              <a:rect l="l" t="t" r="r" b="b"/>
              <a:pathLst>
                <a:path w="16695" h="1942" extrusionOk="0">
                  <a:moveTo>
                    <a:pt x="16108" y="1"/>
                  </a:moveTo>
                  <a:lnTo>
                    <a:pt x="14461" y="1648"/>
                  </a:lnTo>
                  <a:cubicBezTo>
                    <a:pt x="14453" y="1656"/>
                    <a:pt x="14442" y="1660"/>
                    <a:pt x="14431" y="1660"/>
                  </a:cubicBezTo>
                  <a:lnTo>
                    <a:pt x="281" y="1660"/>
                  </a:lnTo>
                  <a:lnTo>
                    <a:pt x="0" y="1942"/>
                  </a:lnTo>
                  <a:lnTo>
                    <a:pt x="14755" y="1942"/>
                  </a:lnTo>
                  <a:lnTo>
                    <a:pt x="16695" y="1"/>
                  </a:lnTo>
                  <a:close/>
                </a:path>
              </a:pathLst>
            </a:custGeom>
            <a:solidFill>
              <a:srgbClr val="453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677;p65">
              <a:extLst>
                <a:ext uri="{FF2B5EF4-FFF2-40B4-BE49-F238E27FC236}">
                  <a16:creationId xmlns:a16="http://schemas.microsoft.com/office/drawing/2014/main" id="{A38670B7-A132-49AB-9C23-54790F9ACE8A}"/>
                </a:ext>
              </a:extLst>
            </p:cNvPr>
            <p:cNvSpPr/>
            <p:nvPr/>
          </p:nvSpPr>
          <p:spPr>
            <a:xfrm>
              <a:off x="2885270" y="4572999"/>
              <a:ext cx="10242" cy="7815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103" y="1"/>
                  </a:moveTo>
                  <a:lnTo>
                    <a:pt x="1" y="103"/>
                  </a:lnTo>
                  <a:lnTo>
                    <a:pt x="135" y="103"/>
                  </a:lnTo>
                  <a:cubicBezTo>
                    <a:pt x="112" y="83"/>
                    <a:pt x="100" y="55"/>
                    <a:pt x="100" y="24"/>
                  </a:cubicBezTo>
                  <a:cubicBezTo>
                    <a:pt x="100" y="16"/>
                    <a:pt x="101" y="8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678;p65">
              <a:extLst>
                <a:ext uri="{FF2B5EF4-FFF2-40B4-BE49-F238E27FC236}">
                  <a16:creationId xmlns:a16="http://schemas.microsoft.com/office/drawing/2014/main" id="{143C829B-5CF8-4A06-8925-09127965D3BE}"/>
                </a:ext>
              </a:extLst>
            </p:cNvPr>
            <p:cNvSpPr/>
            <p:nvPr/>
          </p:nvSpPr>
          <p:spPr>
            <a:xfrm>
              <a:off x="2899154" y="4461242"/>
              <a:ext cx="1171585" cy="119571"/>
            </a:xfrm>
            <a:custGeom>
              <a:avLst/>
              <a:gdLst/>
              <a:ahLst/>
              <a:cxnLst/>
              <a:rect l="l" t="t" r="r" b="b"/>
              <a:pathLst>
                <a:path w="15442" h="1576" extrusionOk="0">
                  <a:moveTo>
                    <a:pt x="1602" y="338"/>
                  </a:moveTo>
                  <a:cubicBezTo>
                    <a:pt x="1657" y="338"/>
                    <a:pt x="1709" y="380"/>
                    <a:pt x="1709" y="445"/>
                  </a:cubicBezTo>
                  <a:cubicBezTo>
                    <a:pt x="1709" y="504"/>
                    <a:pt x="1661" y="551"/>
                    <a:pt x="1602" y="551"/>
                  </a:cubicBezTo>
                  <a:cubicBezTo>
                    <a:pt x="1508" y="551"/>
                    <a:pt x="1461" y="436"/>
                    <a:pt x="1527" y="370"/>
                  </a:cubicBezTo>
                  <a:cubicBezTo>
                    <a:pt x="1549" y="348"/>
                    <a:pt x="1576" y="338"/>
                    <a:pt x="1602" y="338"/>
                  </a:cubicBezTo>
                  <a:close/>
                  <a:moveTo>
                    <a:pt x="2128" y="338"/>
                  </a:moveTo>
                  <a:cubicBezTo>
                    <a:pt x="2183" y="338"/>
                    <a:pt x="2235" y="380"/>
                    <a:pt x="2235" y="445"/>
                  </a:cubicBezTo>
                  <a:cubicBezTo>
                    <a:pt x="2235" y="504"/>
                    <a:pt x="2188" y="551"/>
                    <a:pt x="2129" y="551"/>
                  </a:cubicBezTo>
                  <a:cubicBezTo>
                    <a:pt x="2035" y="551"/>
                    <a:pt x="1986" y="436"/>
                    <a:pt x="2054" y="370"/>
                  </a:cubicBezTo>
                  <a:cubicBezTo>
                    <a:pt x="2076" y="348"/>
                    <a:pt x="2102" y="338"/>
                    <a:pt x="2128" y="338"/>
                  </a:cubicBezTo>
                  <a:close/>
                  <a:moveTo>
                    <a:pt x="2655" y="338"/>
                  </a:moveTo>
                  <a:cubicBezTo>
                    <a:pt x="2709" y="338"/>
                    <a:pt x="2761" y="380"/>
                    <a:pt x="2761" y="445"/>
                  </a:cubicBezTo>
                  <a:cubicBezTo>
                    <a:pt x="2761" y="504"/>
                    <a:pt x="2714" y="551"/>
                    <a:pt x="2656" y="551"/>
                  </a:cubicBezTo>
                  <a:cubicBezTo>
                    <a:pt x="2560" y="551"/>
                    <a:pt x="2513" y="436"/>
                    <a:pt x="2580" y="370"/>
                  </a:cubicBezTo>
                  <a:cubicBezTo>
                    <a:pt x="2602" y="348"/>
                    <a:pt x="2628" y="338"/>
                    <a:pt x="2655" y="338"/>
                  </a:cubicBezTo>
                  <a:close/>
                  <a:moveTo>
                    <a:pt x="3181" y="338"/>
                  </a:moveTo>
                  <a:cubicBezTo>
                    <a:pt x="3236" y="338"/>
                    <a:pt x="3288" y="380"/>
                    <a:pt x="3288" y="445"/>
                  </a:cubicBezTo>
                  <a:cubicBezTo>
                    <a:pt x="3288" y="504"/>
                    <a:pt x="3241" y="551"/>
                    <a:pt x="3181" y="551"/>
                  </a:cubicBezTo>
                  <a:cubicBezTo>
                    <a:pt x="3087" y="551"/>
                    <a:pt x="3039" y="436"/>
                    <a:pt x="3106" y="370"/>
                  </a:cubicBezTo>
                  <a:cubicBezTo>
                    <a:pt x="3128" y="348"/>
                    <a:pt x="3155" y="338"/>
                    <a:pt x="3181" y="338"/>
                  </a:cubicBezTo>
                  <a:close/>
                  <a:moveTo>
                    <a:pt x="3707" y="338"/>
                  </a:moveTo>
                  <a:cubicBezTo>
                    <a:pt x="3762" y="338"/>
                    <a:pt x="3815" y="380"/>
                    <a:pt x="3815" y="445"/>
                  </a:cubicBezTo>
                  <a:cubicBezTo>
                    <a:pt x="3815" y="504"/>
                    <a:pt x="3766" y="551"/>
                    <a:pt x="3708" y="551"/>
                  </a:cubicBezTo>
                  <a:cubicBezTo>
                    <a:pt x="3613" y="551"/>
                    <a:pt x="3566" y="436"/>
                    <a:pt x="3632" y="370"/>
                  </a:cubicBezTo>
                  <a:cubicBezTo>
                    <a:pt x="3654" y="348"/>
                    <a:pt x="3681" y="338"/>
                    <a:pt x="3707" y="338"/>
                  </a:cubicBezTo>
                  <a:close/>
                  <a:moveTo>
                    <a:pt x="4233" y="338"/>
                  </a:moveTo>
                  <a:cubicBezTo>
                    <a:pt x="4288" y="338"/>
                    <a:pt x="4340" y="380"/>
                    <a:pt x="4340" y="445"/>
                  </a:cubicBezTo>
                  <a:cubicBezTo>
                    <a:pt x="4340" y="504"/>
                    <a:pt x="4293" y="551"/>
                    <a:pt x="4234" y="551"/>
                  </a:cubicBezTo>
                  <a:cubicBezTo>
                    <a:pt x="4139" y="551"/>
                    <a:pt x="4091" y="436"/>
                    <a:pt x="4159" y="370"/>
                  </a:cubicBezTo>
                  <a:cubicBezTo>
                    <a:pt x="4180" y="348"/>
                    <a:pt x="4207" y="338"/>
                    <a:pt x="4233" y="338"/>
                  </a:cubicBezTo>
                  <a:close/>
                  <a:moveTo>
                    <a:pt x="4760" y="338"/>
                  </a:moveTo>
                  <a:cubicBezTo>
                    <a:pt x="4814" y="338"/>
                    <a:pt x="4867" y="380"/>
                    <a:pt x="4867" y="445"/>
                  </a:cubicBezTo>
                  <a:cubicBezTo>
                    <a:pt x="4867" y="504"/>
                    <a:pt x="4819" y="551"/>
                    <a:pt x="4760" y="551"/>
                  </a:cubicBezTo>
                  <a:cubicBezTo>
                    <a:pt x="4665" y="551"/>
                    <a:pt x="4618" y="436"/>
                    <a:pt x="4685" y="370"/>
                  </a:cubicBezTo>
                  <a:cubicBezTo>
                    <a:pt x="4707" y="348"/>
                    <a:pt x="4734" y="338"/>
                    <a:pt x="4760" y="338"/>
                  </a:cubicBezTo>
                  <a:close/>
                  <a:moveTo>
                    <a:pt x="5286" y="338"/>
                  </a:moveTo>
                  <a:cubicBezTo>
                    <a:pt x="5341" y="338"/>
                    <a:pt x="5393" y="380"/>
                    <a:pt x="5393" y="445"/>
                  </a:cubicBezTo>
                  <a:cubicBezTo>
                    <a:pt x="5393" y="504"/>
                    <a:pt x="5345" y="551"/>
                    <a:pt x="5286" y="551"/>
                  </a:cubicBezTo>
                  <a:cubicBezTo>
                    <a:pt x="5192" y="551"/>
                    <a:pt x="5145" y="436"/>
                    <a:pt x="5211" y="370"/>
                  </a:cubicBezTo>
                  <a:cubicBezTo>
                    <a:pt x="5233" y="348"/>
                    <a:pt x="5260" y="338"/>
                    <a:pt x="5286" y="338"/>
                  </a:cubicBezTo>
                  <a:close/>
                  <a:moveTo>
                    <a:pt x="5813" y="338"/>
                  </a:moveTo>
                  <a:cubicBezTo>
                    <a:pt x="5867" y="338"/>
                    <a:pt x="5920" y="380"/>
                    <a:pt x="5920" y="445"/>
                  </a:cubicBezTo>
                  <a:cubicBezTo>
                    <a:pt x="5919" y="504"/>
                    <a:pt x="5871" y="551"/>
                    <a:pt x="5813" y="551"/>
                  </a:cubicBezTo>
                  <a:cubicBezTo>
                    <a:pt x="5718" y="551"/>
                    <a:pt x="5670" y="436"/>
                    <a:pt x="5738" y="370"/>
                  </a:cubicBezTo>
                  <a:cubicBezTo>
                    <a:pt x="5759" y="348"/>
                    <a:pt x="5786" y="338"/>
                    <a:pt x="5813" y="338"/>
                  </a:cubicBezTo>
                  <a:close/>
                  <a:moveTo>
                    <a:pt x="6338" y="338"/>
                  </a:moveTo>
                  <a:cubicBezTo>
                    <a:pt x="6393" y="338"/>
                    <a:pt x="6445" y="380"/>
                    <a:pt x="6445" y="445"/>
                  </a:cubicBezTo>
                  <a:cubicBezTo>
                    <a:pt x="6445" y="504"/>
                    <a:pt x="6398" y="551"/>
                    <a:pt x="6340" y="551"/>
                  </a:cubicBezTo>
                  <a:cubicBezTo>
                    <a:pt x="6244" y="551"/>
                    <a:pt x="6197" y="436"/>
                    <a:pt x="6264" y="370"/>
                  </a:cubicBezTo>
                  <a:cubicBezTo>
                    <a:pt x="6286" y="348"/>
                    <a:pt x="6312" y="338"/>
                    <a:pt x="6338" y="338"/>
                  </a:cubicBezTo>
                  <a:close/>
                  <a:moveTo>
                    <a:pt x="6865" y="338"/>
                  </a:moveTo>
                  <a:cubicBezTo>
                    <a:pt x="6920" y="338"/>
                    <a:pt x="6972" y="380"/>
                    <a:pt x="6972" y="445"/>
                  </a:cubicBezTo>
                  <a:cubicBezTo>
                    <a:pt x="6972" y="504"/>
                    <a:pt x="6925" y="551"/>
                    <a:pt x="6865" y="551"/>
                  </a:cubicBezTo>
                  <a:cubicBezTo>
                    <a:pt x="6770" y="551"/>
                    <a:pt x="6723" y="436"/>
                    <a:pt x="6791" y="370"/>
                  </a:cubicBezTo>
                  <a:cubicBezTo>
                    <a:pt x="6812" y="348"/>
                    <a:pt x="6839" y="338"/>
                    <a:pt x="6865" y="338"/>
                  </a:cubicBezTo>
                  <a:close/>
                  <a:moveTo>
                    <a:pt x="7391" y="338"/>
                  </a:moveTo>
                  <a:cubicBezTo>
                    <a:pt x="7446" y="338"/>
                    <a:pt x="7498" y="380"/>
                    <a:pt x="7498" y="445"/>
                  </a:cubicBezTo>
                  <a:cubicBezTo>
                    <a:pt x="7498" y="504"/>
                    <a:pt x="7450" y="551"/>
                    <a:pt x="7392" y="551"/>
                  </a:cubicBezTo>
                  <a:cubicBezTo>
                    <a:pt x="7297" y="551"/>
                    <a:pt x="7250" y="436"/>
                    <a:pt x="7316" y="370"/>
                  </a:cubicBezTo>
                  <a:cubicBezTo>
                    <a:pt x="7338" y="348"/>
                    <a:pt x="7365" y="338"/>
                    <a:pt x="7391" y="338"/>
                  </a:cubicBezTo>
                  <a:close/>
                  <a:moveTo>
                    <a:pt x="7918" y="338"/>
                  </a:moveTo>
                  <a:cubicBezTo>
                    <a:pt x="7972" y="338"/>
                    <a:pt x="8024" y="380"/>
                    <a:pt x="8024" y="445"/>
                  </a:cubicBezTo>
                  <a:cubicBezTo>
                    <a:pt x="8024" y="504"/>
                    <a:pt x="7977" y="551"/>
                    <a:pt x="7918" y="551"/>
                  </a:cubicBezTo>
                  <a:cubicBezTo>
                    <a:pt x="7824" y="551"/>
                    <a:pt x="7775" y="436"/>
                    <a:pt x="7843" y="370"/>
                  </a:cubicBezTo>
                  <a:cubicBezTo>
                    <a:pt x="7865" y="348"/>
                    <a:pt x="7891" y="338"/>
                    <a:pt x="7918" y="338"/>
                  </a:cubicBezTo>
                  <a:close/>
                  <a:moveTo>
                    <a:pt x="8444" y="338"/>
                  </a:moveTo>
                  <a:cubicBezTo>
                    <a:pt x="8498" y="338"/>
                    <a:pt x="8551" y="380"/>
                    <a:pt x="8551" y="445"/>
                  </a:cubicBezTo>
                  <a:cubicBezTo>
                    <a:pt x="8551" y="504"/>
                    <a:pt x="8503" y="551"/>
                    <a:pt x="8445" y="551"/>
                  </a:cubicBezTo>
                  <a:cubicBezTo>
                    <a:pt x="8349" y="551"/>
                    <a:pt x="8302" y="436"/>
                    <a:pt x="8369" y="370"/>
                  </a:cubicBezTo>
                  <a:cubicBezTo>
                    <a:pt x="8391" y="348"/>
                    <a:pt x="8418" y="338"/>
                    <a:pt x="8444" y="338"/>
                  </a:cubicBezTo>
                  <a:close/>
                  <a:moveTo>
                    <a:pt x="8970" y="338"/>
                  </a:moveTo>
                  <a:cubicBezTo>
                    <a:pt x="9025" y="338"/>
                    <a:pt x="9077" y="380"/>
                    <a:pt x="9077" y="445"/>
                  </a:cubicBezTo>
                  <a:cubicBezTo>
                    <a:pt x="9077" y="504"/>
                    <a:pt x="9030" y="551"/>
                    <a:pt x="8970" y="551"/>
                  </a:cubicBezTo>
                  <a:cubicBezTo>
                    <a:pt x="8876" y="551"/>
                    <a:pt x="8828" y="436"/>
                    <a:pt x="8895" y="370"/>
                  </a:cubicBezTo>
                  <a:cubicBezTo>
                    <a:pt x="8917" y="348"/>
                    <a:pt x="8944" y="338"/>
                    <a:pt x="8970" y="338"/>
                  </a:cubicBezTo>
                  <a:close/>
                  <a:moveTo>
                    <a:pt x="9497" y="338"/>
                  </a:moveTo>
                  <a:cubicBezTo>
                    <a:pt x="9551" y="338"/>
                    <a:pt x="9604" y="380"/>
                    <a:pt x="9604" y="445"/>
                  </a:cubicBezTo>
                  <a:cubicBezTo>
                    <a:pt x="9604" y="504"/>
                    <a:pt x="9555" y="551"/>
                    <a:pt x="9497" y="551"/>
                  </a:cubicBezTo>
                  <a:cubicBezTo>
                    <a:pt x="9402" y="551"/>
                    <a:pt x="9355" y="436"/>
                    <a:pt x="9421" y="370"/>
                  </a:cubicBezTo>
                  <a:cubicBezTo>
                    <a:pt x="9443" y="348"/>
                    <a:pt x="9470" y="338"/>
                    <a:pt x="9497" y="338"/>
                  </a:cubicBezTo>
                  <a:close/>
                  <a:moveTo>
                    <a:pt x="10022" y="338"/>
                  </a:moveTo>
                  <a:cubicBezTo>
                    <a:pt x="10077" y="338"/>
                    <a:pt x="10129" y="380"/>
                    <a:pt x="10129" y="445"/>
                  </a:cubicBezTo>
                  <a:cubicBezTo>
                    <a:pt x="10129" y="504"/>
                    <a:pt x="10082" y="551"/>
                    <a:pt x="10023" y="551"/>
                  </a:cubicBezTo>
                  <a:cubicBezTo>
                    <a:pt x="9929" y="551"/>
                    <a:pt x="9881" y="436"/>
                    <a:pt x="9948" y="370"/>
                  </a:cubicBezTo>
                  <a:cubicBezTo>
                    <a:pt x="9970" y="348"/>
                    <a:pt x="9996" y="338"/>
                    <a:pt x="10022" y="338"/>
                  </a:cubicBezTo>
                  <a:close/>
                  <a:moveTo>
                    <a:pt x="10549" y="338"/>
                  </a:moveTo>
                  <a:cubicBezTo>
                    <a:pt x="10603" y="338"/>
                    <a:pt x="10656" y="380"/>
                    <a:pt x="10656" y="445"/>
                  </a:cubicBezTo>
                  <a:cubicBezTo>
                    <a:pt x="10656" y="504"/>
                    <a:pt x="10609" y="551"/>
                    <a:pt x="10550" y="551"/>
                  </a:cubicBezTo>
                  <a:cubicBezTo>
                    <a:pt x="10454" y="551"/>
                    <a:pt x="10407" y="436"/>
                    <a:pt x="10475" y="370"/>
                  </a:cubicBezTo>
                  <a:cubicBezTo>
                    <a:pt x="10496" y="348"/>
                    <a:pt x="10523" y="338"/>
                    <a:pt x="10549" y="338"/>
                  </a:cubicBezTo>
                  <a:close/>
                  <a:moveTo>
                    <a:pt x="11075" y="338"/>
                  </a:moveTo>
                  <a:cubicBezTo>
                    <a:pt x="11130" y="338"/>
                    <a:pt x="11182" y="380"/>
                    <a:pt x="11182" y="445"/>
                  </a:cubicBezTo>
                  <a:cubicBezTo>
                    <a:pt x="11182" y="504"/>
                    <a:pt x="11134" y="551"/>
                    <a:pt x="11075" y="551"/>
                  </a:cubicBezTo>
                  <a:cubicBezTo>
                    <a:pt x="10981" y="551"/>
                    <a:pt x="10934" y="436"/>
                    <a:pt x="11000" y="370"/>
                  </a:cubicBezTo>
                  <a:cubicBezTo>
                    <a:pt x="11022" y="348"/>
                    <a:pt x="11049" y="338"/>
                    <a:pt x="11075" y="338"/>
                  </a:cubicBezTo>
                  <a:close/>
                  <a:moveTo>
                    <a:pt x="11602" y="338"/>
                  </a:moveTo>
                  <a:cubicBezTo>
                    <a:pt x="11657" y="338"/>
                    <a:pt x="11709" y="380"/>
                    <a:pt x="11709" y="445"/>
                  </a:cubicBezTo>
                  <a:cubicBezTo>
                    <a:pt x="11709" y="504"/>
                    <a:pt x="11661" y="551"/>
                    <a:pt x="11602" y="551"/>
                  </a:cubicBezTo>
                  <a:cubicBezTo>
                    <a:pt x="11508" y="551"/>
                    <a:pt x="11460" y="436"/>
                    <a:pt x="11527" y="370"/>
                  </a:cubicBezTo>
                  <a:cubicBezTo>
                    <a:pt x="11549" y="348"/>
                    <a:pt x="11575" y="338"/>
                    <a:pt x="11602" y="338"/>
                  </a:cubicBezTo>
                  <a:close/>
                  <a:moveTo>
                    <a:pt x="12128" y="338"/>
                  </a:moveTo>
                  <a:cubicBezTo>
                    <a:pt x="12182" y="338"/>
                    <a:pt x="12234" y="380"/>
                    <a:pt x="12234" y="445"/>
                  </a:cubicBezTo>
                  <a:cubicBezTo>
                    <a:pt x="12234" y="504"/>
                    <a:pt x="12187" y="551"/>
                    <a:pt x="12129" y="551"/>
                  </a:cubicBezTo>
                  <a:cubicBezTo>
                    <a:pt x="12033" y="551"/>
                    <a:pt x="11986" y="436"/>
                    <a:pt x="12053" y="370"/>
                  </a:cubicBezTo>
                  <a:cubicBezTo>
                    <a:pt x="12075" y="348"/>
                    <a:pt x="12101" y="338"/>
                    <a:pt x="12128" y="338"/>
                  </a:cubicBezTo>
                  <a:close/>
                  <a:moveTo>
                    <a:pt x="12654" y="338"/>
                  </a:moveTo>
                  <a:cubicBezTo>
                    <a:pt x="12709" y="338"/>
                    <a:pt x="12761" y="380"/>
                    <a:pt x="12761" y="445"/>
                  </a:cubicBezTo>
                  <a:cubicBezTo>
                    <a:pt x="12761" y="504"/>
                    <a:pt x="12714" y="551"/>
                    <a:pt x="12654" y="551"/>
                  </a:cubicBezTo>
                  <a:cubicBezTo>
                    <a:pt x="12560" y="551"/>
                    <a:pt x="12512" y="436"/>
                    <a:pt x="12580" y="370"/>
                  </a:cubicBezTo>
                  <a:cubicBezTo>
                    <a:pt x="12601" y="348"/>
                    <a:pt x="12628" y="338"/>
                    <a:pt x="12654" y="338"/>
                  </a:cubicBezTo>
                  <a:close/>
                  <a:moveTo>
                    <a:pt x="13180" y="338"/>
                  </a:moveTo>
                  <a:cubicBezTo>
                    <a:pt x="13235" y="338"/>
                    <a:pt x="13288" y="380"/>
                    <a:pt x="13288" y="445"/>
                  </a:cubicBezTo>
                  <a:cubicBezTo>
                    <a:pt x="13288" y="504"/>
                    <a:pt x="13239" y="551"/>
                    <a:pt x="13181" y="551"/>
                  </a:cubicBezTo>
                  <a:cubicBezTo>
                    <a:pt x="13086" y="551"/>
                    <a:pt x="13039" y="436"/>
                    <a:pt x="13105" y="370"/>
                  </a:cubicBezTo>
                  <a:cubicBezTo>
                    <a:pt x="13127" y="348"/>
                    <a:pt x="13154" y="338"/>
                    <a:pt x="13180" y="338"/>
                  </a:cubicBezTo>
                  <a:close/>
                  <a:moveTo>
                    <a:pt x="13707" y="338"/>
                  </a:moveTo>
                  <a:cubicBezTo>
                    <a:pt x="13762" y="338"/>
                    <a:pt x="13814" y="380"/>
                    <a:pt x="13814" y="445"/>
                  </a:cubicBezTo>
                  <a:cubicBezTo>
                    <a:pt x="13814" y="504"/>
                    <a:pt x="13766" y="551"/>
                    <a:pt x="13707" y="551"/>
                  </a:cubicBezTo>
                  <a:cubicBezTo>
                    <a:pt x="13613" y="551"/>
                    <a:pt x="13564" y="436"/>
                    <a:pt x="13632" y="370"/>
                  </a:cubicBezTo>
                  <a:cubicBezTo>
                    <a:pt x="13654" y="348"/>
                    <a:pt x="13681" y="338"/>
                    <a:pt x="13707" y="338"/>
                  </a:cubicBezTo>
                  <a:close/>
                  <a:moveTo>
                    <a:pt x="14233" y="338"/>
                  </a:moveTo>
                  <a:cubicBezTo>
                    <a:pt x="14287" y="338"/>
                    <a:pt x="14340" y="380"/>
                    <a:pt x="14340" y="445"/>
                  </a:cubicBezTo>
                  <a:cubicBezTo>
                    <a:pt x="14340" y="504"/>
                    <a:pt x="14292" y="551"/>
                    <a:pt x="14234" y="551"/>
                  </a:cubicBezTo>
                  <a:cubicBezTo>
                    <a:pt x="14138" y="551"/>
                    <a:pt x="14091" y="436"/>
                    <a:pt x="14158" y="370"/>
                  </a:cubicBezTo>
                  <a:cubicBezTo>
                    <a:pt x="14180" y="348"/>
                    <a:pt x="14207" y="338"/>
                    <a:pt x="14233" y="338"/>
                  </a:cubicBezTo>
                  <a:close/>
                  <a:moveTo>
                    <a:pt x="14759" y="338"/>
                  </a:moveTo>
                  <a:cubicBezTo>
                    <a:pt x="14814" y="338"/>
                    <a:pt x="14866" y="380"/>
                    <a:pt x="14866" y="445"/>
                  </a:cubicBezTo>
                  <a:cubicBezTo>
                    <a:pt x="14866" y="504"/>
                    <a:pt x="14819" y="551"/>
                    <a:pt x="14759" y="551"/>
                  </a:cubicBezTo>
                  <a:cubicBezTo>
                    <a:pt x="14665" y="551"/>
                    <a:pt x="14618" y="436"/>
                    <a:pt x="14685" y="370"/>
                  </a:cubicBezTo>
                  <a:cubicBezTo>
                    <a:pt x="14707" y="348"/>
                    <a:pt x="14733" y="338"/>
                    <a:pt x="14759" y="338"/>
                  </a:cubicBezTo>
                  <a:close/>
                  <a:moveTo>
                    <a:pt x="1075" y="864"/>
                  </a:moveTo>
                  <a:cubicBezTo>
                    <a:pt x="1130" y="864"/>
                    <a:pt x="1183" y="907"/>
                    <a:pt x="1183" y="971"/>
                  </a:cubicBezTo>
                  <a:cubicBezTo>
                    <a:pt x="1183" y="1030"/>
                    <a:pt x="1135" y="1077"/>
                    <a:pt x="1076" y="1077"/>
                  </a:cubicBezTo>
                  <a:cubicBezTo>
                    <a:pt x="981" y="1077"/>
                    <a:pt x="934" y="963"/>
                    <a:pt x="1000" y="895"/>
                  </a:cubicBezTo>
                  <a:cubicBezTo>
                    <a:pt x="1022" y="874"/>
                    <a:pt x="1049" y="864"/>
                    <a:pt x="1075" y="864"/>
                  </a:cubicBezTo>
                  <a:close/>
                  <a:moveTo>
                    <a:pt x="1602" y="864"/>
                  </a:moveTo>
                  <a:cubicBezTo>
                    <a:pt x="1657" y="864"/>
                    <a:pt x="1709" y="907"/>
                    <a:pt x="1709" y="971"/>
                  </a:cubicBezTo>
                  <a:cubicBezTo>
                    <a:pt x="1709" y="1030"/>
                    <a:pt x="1661" y="1077"/>
                    <a:pt x="1602" y="1077"/>
                  </a:cubicBezTo>
                  <a:cubicBezTo>
                    <a:pt x="1508" y="1077"/>
                    <a:pt x="1461" y="963"/>
                    <a:pt x="1527" y="895"/>
                  </a:cubicBezTo>
                  <a:cubicBezTo>
                    <a:pt x="1549" y="874"/>
                    <a:pt x="1576" y="864"/>
                    <a:pt x="1602" y="864"/>
                  </a:cubicBezTo>
                  <a:close/>
                  <a:moveTo>
                    <a:pt x="2128" y="864"/>
                  </a:moveTo>
                  <a:cubicBezTo>
                    <a:pt x="2183" y="864"/>
                    <a:pt x="2235" y="907"/>
                    <a:pt x="2235" y="971"/>
                  </a:cubicBezTo>
                  <a:cubicBezTo>
                    <a:pt x="2235" y="1030"/>
                    <a:pt x="2188" y="1077"/>
                    <a:pt x="2129" y="1077"/>
                  </a:cubicBezTo>
                  <a:cubicBezTo>
                    <a:pt x="2035" y="1077"/>
                    <a:pt x="1986" y="963"/>
                    <a:pt x="2054" y="895"/>
                  </a:cubicBezTo>
                  <a:cubicBezTo>
                    <a:pt x="2075" y="874"/>
                    <a:pt x="2102" y="864"/>
                    <a:pt x="2128" y="864"/>
                  </a:cubicBezTo>
                  <a:close/>
                  <a:moveTo>
                    <a:pt x="2654" y="864"/>
                  </a:moveTo>
                  <a:cubicBezTo>
                    <a:pt x="2709" y="864"/>
                    <a:pt x="2761" y="907"/>
                    <a:pt x="2761" y="971"/>
                  </a:cubicBezTo>
                  <a:cubicBezTo>
                    <a:pt x="2761" y="1030"/>
                    <a:pt x="2714" y="1077"/>
                    <a:pt x="2656" y="1077"/>
                  </a:cubicBezTo>
                  <a:cubicBezTo>
                    <a:pt x="2560" y="1077"/>
                    <a:pt x="2513" y="963"/>
                    <a:pt x="2580" y="895"/>
                  </a:cubicBezTo>
                  <a:cubicBezTo>
                    <a:pt x="2602" y="874"/>
                    <a:pt x="2628" y="864"/>
                    <a:pt x="2654" y="864"/>
                  </a:cubicBezTo>
                  <a:close/>
                  <a:moveTo>
                    <a:pt x="3180" y="864"/>
                  </a:moveTo>
                  <a:cubicBezTo>
                    <a:pt x="3235" y="864"/>
                    <a:pt x="3288" y="907"/>
                    <a:pt x="3288" y="971"/>
                  </a:cubicBezTo>
                  <a:cubicBezTo>
                    <a:pt x="3288" y="1030"/>
                    <a:pt x="3241" y="1077"/>
                    <a:pt x="3181" y="1077"/>
                  </a:cubicBezTo>
                  <a:cubicBezTo>
                    <a:pt x="3087" y="1077"/>
                    <a:pt x="3039" y="963"/>
                    <a:pt x="3106" y="895"/>
                  </a:cubicBezTo>
                  <a:cubicBezTo>
                    <a:pt x="3127" y="874"/>
                    <a:pt x="3154" y="864"/>
                    <a:pt x="3180" y="864"/>
                  </a:cubicBezTo>
                  <a:close/>
                  <a:moveTo>
                    <a:pt x="3708" y="865"/>
                  </a:moveTo>
                  <a:cubicBezTo>
                    <a:pt x="3762" y="865"/>
                    <a:pt x="3815" y="907"/>
                    <a:pt x="3815" y="971"/>
                  </a:cubicBezTo>
                  <a:cubicBezTo>
                    <a:pt x="3815" y="1030"/>
                    <a:pt x="3766" y="1077"/>
                    <a:pt x="3708" y="1077"/>
                  </a:cubicBezTo>
                  <a:cubicBezTo>
                    <a:pt x="3613" y="1077"/>
                    <a:pt x="3566" y="963"/>
                    <a:pt x="3632" y="896"/>
                  </a:cubicBezTo>
                  <a:cubicBezTo>
                    <a:pt x="3654" y="874"/>
                    <a:pt x="3681" y="865"/>
                    <a:pt x="3708" y="865"/>
                  </a:cubicBezTo>
                  <a:close/>
                  <a:moveTo>
                    <a:pt x="4233" y="865"/>
                  </a:moveTo>
                  <a:cubicBezTo>
                    <a:pt x="4288" y="865"/>
                    <a:pt x="4340" y="907"/>
                    <a:pt x="4340" y="971"/>
                  </a:cubicBezTo>
                  <a:cubicBezTo>
                    <a:pt x="4340" y="1030"/>
                    <a:pt x="4293" y="1077"/>
                    <a:pt x="4234" y="1077"/>
                  </a:cubicBezTo>
                  <a:cubicBezTo>
                    <a:pt x="4139" y="1077"/>
                    <a:pt x="4091" y="963"/>
                    <a:pt x="4159" y="896"/>
                  </a:cubicBezTo>
                  <a:cubicBezTo>
                    <a:pt x="4180" y="874"/>
                    <a:pt x="4207" y="865"/>
                    <a:pt x="4233" y="865"/>
                  </a:cubicBezTo>
                  <a:close/>
                  <a:moveTo>
                    <a:pt x="4760" y="865"/>
                  </a:moveTo>
                  <a:cubicBezTo>
                    <a:pt x="4814" y="865"/>
                    <a:pt x="4867" y="907"/>
                    <a:pt x="4867" y="971"/>
                  </a:cubicBezTo>
                  <a:cubicBezTo>
                    <a:pt x="4867" y="1030"/>
                    <a:pt x="4819" y="1077"/>
                    <a:pt x="4760" y="1077"/>
                  </a:cubicBezTo>
                  <a:cubicBezTo>
                    <a:pt x="4665" y="1077"/>
                    <a:pt x="4618" y="963"/>
                    <a:pt x="4685" y="896"/>
                  </a:cubicBezTo>
                  <a:cubicBezTo>
                    <a:pt x="4707" y="874"/>
                    <a:pt x="4734" y="865"/>
                    <a:pt x="4760" y="865"/>
                  </a:cubicBezTo>
                  <a:close/>
                  <a:moveTo>
                    <a:pt x="5286" y="865"/>
                  </a:moveTo>
                  <a:cubicBezTo>
                    <a:pt x="5341" y="865"/>
                    <a:pt x="5393" y="907"/>
                    <a:pt x="5393" y="971"/>
                  </a:cubicBezTo>
                  <a:cubicBezTo>
                    <a:pt x="5393" y="1030"/>
                    <a:pt x="5345" y="1077"/>
                    <a:pt x="5286" y="1077"/>
                  </a:cubicBezTo>
                  <a:cubicBezTo>
                    <a:pt x="5192" y="1077"/>
                    <a:pt x="5145" y="963"/>
                    <a:pt x="5211" y="896"/>
                  </a:cubicBezTo>
                  <a:cubicBezTo>
                    <a:pt x="5233" y="874"/>
                    <a:pt x="5260" y="865"/>
                    <a:pt x="5286" y="865"/>
                  </a:cubicBezTo>
                  <a:close/>
                  <a:moveTo>
                    <a:pt x="5813" y="865"/>
                  </a:moveTo>
                  <a:cubicBezTo>
                    <a:pt x="5868" y="865"/>
                    <a:pt x="5920" y="907"/>
                    <a:pt x="5920" y="971"/>
                  </a:cubicBezTo>
                  <a:cubicBezTo>
                    <a:pt x="5920" y="1030"/>
                    <a:pt x="5871" y="1077"/>
                    <a:pt x="5813" y="1077"/>
                  </a:cubicBezTo>
                  <a:cubicBezTo>
                    <a:pt x="5718" y="1077"/>
                    <a:pt x="5670" y="963"/>
                    <a:pt x="5738" y="896"/>
                  </a:cubicBezTo>
                  <a:cubicBezTo>
                    <a:pt x="5759" y="874"/>
                    <a:pt x="5786" y="865"/>
                    <a:pt x="5813" y="865"/>
                  </a:cubicBezTo>
                  <a:close/>
                  <a:moveTo>
                    <a:pt x="6339" y="865"/>
                  </a:moveTo>
                  <a:cubicBezTo>
                    <a:pt x="6393" y="865"/>
                    <a:pt x="6445" y="907"/>
                    <a:pt x="6445" y="971"/>
                  </a:cubicBezTo>
                  <a:cubicBezTo>
                    <a:pt x="6445" y="1030"/>
                    <a:pt x="6398" y="1077"/>
                    <a:pt x="6340" y="1077"/>
                  </a:cubicBezTo>
                  <a:cubicBezTo>
                    <a:pt x="6244" y="1077"/>
                    <a:pt x="6197" y="963"/>
                    <a:pt x="6264" y="896"/>
                  </a:cubicBezTo>
                  <a:cubicBezTo>
                    <a:pt x="6286" y="874"/>
                    <a:pt x="6312" y="865"/>
                    <a:pt x="6339" y="865"/>
                  </a:cubicBezTo>
                  <a:close/>
                  <a:moveTo>
                    <a:pt x="6865" y="865"/>
                  </a:moveTo>
                  <a:cubicBezTo>
                    <a:pt x="6920" y="865"/>
                    <a:pt x="6972" y="907"/>
                    <a:pt x="6972" y="971"/>
                  </a:cubicBezTo>
                  <a:cubicBezTo>
                    <a:pt x="6972" y="1030"/>
                    <a:pt x="6925" y="1077"/>
                    <a:pt x="6865" y="1077"/>
                  </a:cubicBezTo>
                  <a:cubicBezTo>
                    <a:pt x="6770" y="1077"/>
                    <a:pt x="6723" y="963"/>
                    <a:pt x="6791" y="896"/>
                  </a:cubicBezTo>
                  <a:cubicBezTo>
                    <a:pt x="6812" y="874"/>
                    <a:pt x="6839" y="865"/>
                    <a:pt x="6865" y="865"/>
                  </a:cubicBezTo>
                  <a:close/>
                  <a:moveTo>
                    <a:pt x="7391" y="865"/>
                  </a:moveTo>
                  <a:cubicBezTo>
                    <a:pt x="7446" y="865"/>
                    <a:pt x="7498" y="907"/>
                    <a:pt x="7498" y="971"/>
                  </a:cubicBezTo>
                  <a:cubicBezTo>
                    <a:pt x="7498" y="1030"/>
                    <a:pt x="7450" y="1077"/>
                    <a:pt x="7392" y="1077"/>
                  </a:cubicBezTo>
                  <a:cubicBezTo>
                    <a:pt x="7297" y="1077"/>
                    <a:pt x="7250" y="963"/>
                    <a:pt x="7316" y="896"/>
                  </a:cubicBezTo>
                  <a:cubicBezTo>
                    <a:pt x="7338" y="874"/>
                    <a:pt x="7365" y="865"/>
                    <a:pt x="7391" y="865"/>
                  </a:cubicBezTo>
                  <a:close/>
                  <a:moveTo>
                    <a:pt x="7918" y="865"/>
                  </a:moveTo>
                  <a:cubicBezTo>
                    <a:pt x="7972" y="865"/>
                    <a:pt x="8024" y="907"/>
                    <a:pt x="8024" y="971"/>
                  </a:cubicBezTo>
                  <a:cubicBezTo>
                    <a:pt x="8024" y="1030"/>
                    <a:pt x="7977" y="1077"/>
                    <a:pt x="7918" y="1077"/>
                  </a:cubicBezTo>
                  <a:cubicBezTo>
                    <a:pt x="7824" y="1077"/>
                    <a:pt x="7775" y="963"/>
                    <a:pt x="7843" y="896"/>
                  </a:cubicBezTo>
                  <a:cubicBezTo>
                    <a:pt x="7865" y="874"/>
                    <a:pt x="7892" y="865"/>
                    <a:pt x="7918" y="865"/>
                  </a:cubicBezTo>
                  <a:close/>
                  <a:moveTo>
                    <a:pt x="8444" y="865"/>
                  </a:moveTo>
                  <a:cubicBezTo>
                    <a:pt x="8498" y="865"/>
                    <a:pt x="8551" y="907"/>
                    <a:pt x="8551" y="971"/>
                  </a:cubicBezTo>
                  <a:cubicBezTo>
                    <a:pt x="8551" y="1030"/>
                    <a:pt x="8503" y="1077"/>
                    <a:pt x="8445" y="1077"/>
                  </a:cubicBezTo>
                  <a:cubicBezTo>
                    <a:pt x="8349" y="1077"/>
                    <a:pt x="8302" y="963"/>
                    <a:pt x="8369" y="896"/>
                  </a:cubicBezTo>
                  <a:cubicBezTo>
                    <a:pt x="8391" y="874"/>
                    <a:pt x="8418" y="865"/>
                    <a:pt x="8444" y="865"/>
                  </a:cubicBezTo>
                  <a:close/>
                  <a:moveTo>
                    <a:pt x="8970" y="865"/>
                  </a:moveTo>
                  <a:cubicBezTo>
                    <a:pt x="9025" y="865"/>
                    <a:pt x="9077" y="907"/>
                    <a:pt x="9077" y="971"/>
                  </a:cubicBezTo>
                  <a:cubicBezTo>
                    <a:pt x="9077" y="1030"/>
                    <a:pt x="9030" y="1077"/>
                    <a:pt x="8970" y="1077"/>
                  </a:cubicBezTo>
                  <a:cubicBezTo>
                    <a:pt x="8876" y="1077"/>
                    <a:pt x="8828" y="963"/>
                    <a:pt x="8895" y="896"/>
                  </a:cubicBezTo>
                  <a:cubicBezTo>
                    <a:pt x="8917" y="874"/>
                    <a:pt x="8944" y="865"/>
                    <a:pt x="8970" y="865"/>
                  </a:cubicBezTo>
                  <a:close/>
                  <a:moveTo>
                    <a:pt x="9497" y="865"/>
                  </a:moveTo>
                  <a:cubicBezTo>
                    <a:pt x="9551" y="865"/>
                    <a:pt x="9604" y="907"/>
                    <a:pt x="9604" y="971"/>
                  </a:cubicBezTo>
                  <a:cubicBezTo>
                    <a:pt x="9604" y="1030"/>
                    <a:pt x="9555" y="1077"/>
                    <a:pt x="9497" y="1077"/>
                  </a:cubicBezTo>
                  <a:cubicBezTo>
                    <a:pt x="9402" y="1077"/>
                    <a:pt x="9355" y="963"/>
                    <a:pt x="9421" y="896"/>
                  </a:cubicBezTo>
                  <a:cubicBezTo>
                    <a:pt x="9443" y="874"/>
                    <a:pt x="9470" y="865"/>
                    <a:pt x="9497" y="865"/>
                  </a:cubicBezTo>
                  <a:close/>
                  <a:moveTo>
                    <a:pt x="10023" y="865"/>
                  </a:moveTo>
                  <a:cubicBezTo>
                    <a:pt x="10077" y="865"/>
                    <a:pt x="10129" y="907"/>
                    <a:pt x="10129" y="971"/>
                  </a:cubicBezTo>
                  <a:cubicBezTo>
                    <a:pt x="10129" y="1030"/>
                    <a:pt x="10082" y="1077"/>
                    <a:pt x="10023" y="1077"/>
                  </a:cubicBezTo>
                  <a:cubicBezTo>
                    <a:pt x="9929" y="1077"/>
                    <a:pt x="9881" y="963"/>
                    <a:pt x="9948" y="896"/>
                  </a:cubicBezTo>
                  <a:cubicBezTo>
                    <a:pt x="9970" y="874"/>
                    <a:pt x="9996" y="865"/>
                    <a:pt x="10023" y="865"/>
                  </a:cubicBezTo>
                  <a:close/>
                  <a:moveTo>
                    <a:pt x="10549" y="865"/>
                  </a:moveTo>
                  <a:cubicBezTo>
                    <a:pt x="10604" y="865"/>
                    <a:pt x="10656" y="907"/>
                    <a:pt x="10656" y="971"/>
                  </a:cubicBezTo>
                  <a:cubicBezTo>
                    <a:pt x="10656" y="1030"/>
                    <a:pt x="10609" y="1077"/>
                    <a:pt x="10550" y="1077"/>
                  </a:cubicBezTo>
                  <a:cubicBezTo>
                    <a:pt x="10454" y="1077"/>
                    <a:pt x="10407" y="963"/>
                    <a:pt x="10475" y="896"/>
                  </a:cubicBezTo>
                  <a:cubicBezTo>
                    <a:pt x="10496" y="874"/>
                    <a:pt x="10523" y="865"/>
                    <a:pt x="10549" y="865"/>
                  </a:cubicBezTo>
                  <a:close/>
                  <a:moveTo>
                    <a:pt x="11075" y="865"/>
                  </a:moveTo>
                  <a:cubicBezTo>
                    <a:pt x="11130" y="865"/>
                    <a:pt x="11182" y="907"/>
                    <a:pt x="11182" y="971"/>
                  </a:cubicBezTo>
                  <a:cubicBezTo>
                    <a:pt x="11182" y="1030"/>
                    <a:pt x="11135" y="1077"/>
                    <a:pt x="11075" y="1077"/>
                  </a:cubicBezTo>
                  <a:cubicBezTo>
                    <a:pt x="10981" y="1077"/>
                    <a:pt x="10934" y="963"/>
                    <a:pt x="11000" y="896"/>
                  </a:cubicBezTo>
                  <a:cubicBezTo>
                    <a:pt x="11022" y="874"/>
                    <a:pt x="11049" y="865"/>
                    <a:pt x="11075" y="865"/>
                  </a:cubicBezTo>
                  <a:close/>
                  <a:moveTo>
                    <a:pt x="11602" y="865"/>
                  </a:moveTo>
                  <a:cubicBezTo>
                    <a:pt x="11657" y="865"/>
                    <a:pt x="11709" y="907"/>
                    <a:pt x="11709" y="971"/>
                  </a:cubicBezTo>
                  <a:cubicBezTo>
                    <a:pt x="11709" y="1030"/>
                    <a:pt x="11661" y="1077"/>
                    <a:pt x="11602" y="1077"/>
                  </a:cubicBezTo>
                  <a:cubicBezTo>
                    <a:pt x="11508" y="1077"/>
                    <a:pt x="11460" y="963"/>
                    <a:pt x="11527" y="896"/>
                  </a:cubicBezTo>
                  <a:cubicBezTo>
                    <a:pt x="11549" y="874"/>
                    <a:pt x="11576" y="865"/>
                    <a:pt x="11602" y="865"/>
                  </a:cubicBezTo>
                  <a:close/>
                  <a:moveTo>
                    <a:pt x="12128" y="865"/>
                  </a:moveTo>
                  <a:cubicBezTo>
                    <a:pt x="12182" y="865"/>
                    <a:pt x="12234" y="907"/>
                    <a:pt x="12234" y="971"/>
                  </a:cubicBezTo>
                  <a:cubicBezTo>
                    <a:pt x="12234" y="1030"/>
                    <a:pt x="12187" y="1077"/>
                    <a:pt x="12129" y="1077"/>
                  </a:cubicBezTo>
                  <a:cubicBezTo>
                    <a:pt x="12033" y="1077"/>
                    <a:pt x="11986" y="963"/>
                    <a:pt x="12053" y="896"/>
                  </a:cubicBezTo>
                  <a:cubicBezTo>
                    <a:pt x="12075" y="874"/>
                    <a:pt x="12102" y="865"/>
                    <a:pt x="12128" y="865"/>
                  </a:cubicBezTo>
                  <a:close/>
                  <a:moveTo>
                    <a:pt x="12654" y="865"/>
                  </a:moveTo>
                  <a:cubicBezTo>
                    <a:pt x="12709" y="865"/>
                    <a:pt x="12761" y="907"/>
                    <a:pt x="12761" y="971"/>
                  </a:cubicBezTo>
                  <a:cubicBezTo>
                    <a:pt x="12761" y="1030"/>
                    <a:pt x="12714" y="1077"/>
                    <a:pt x="12654" y="1077"/>
                  </a:cubicBezTo>
                  <a:cubicBezTo>
                    <a:pt x="12560" y="1077"/>
                    <a:pt x="12512" y="963"/>
                    <a:pt x="12580" y="896"/>
                  </a:cubicBezTo>
                  <a:cubicBezTo>
                    <a:pt x="12601" y="874"/>
                    <a:pt x="12628" y="865"/>
                    <a:pt x="12654" y="865"/>
                  </a:cubicBezTo>
                  <a:close/>
                  <a:moveTo>
                    <a:pt x="13181" y="865"/>
                  </a:moveTo>
                  <a:cubicBezTo>
                    <a:pt x="13235" y="865"/>
                    <a:pt x="13288" y="907"/>
                    <a:pt x="13288" y="971"/>
                  </a:cubicBezTo>
                  <a:cubicBezTo>
                    <a:pt x="13288" y="1030"/>
                    <a:pt x="13239" y="1077"/>
                    <a:pt x="13181" y="1077"/>
                  </a:cubicBezTo>
                  <a:cubicBezTo>
                    <a:pt x="13086" y="1077"/>
                    <a:pt x="13039" y="963"/>
                    <a:pt x="13105" y="896"/>
                  </a:cubicBezTo>
                  <a:cubicBezTo>
                    <a:pt x="13127" y="874"/>
                    <a:pt x="13154" y="865"/>
                    <a:pt x="13181" y="865"/>
                  </a:cubicBezTo>
                  <a:close/>
                  <a:moveTo>
                    <a:pt x="13707" y="865"/>
                  </a:moveTo>
                  <a:cubicBezTo>
                    <a:pt x="13762" y="865"/>
                    <a:pt x="13814" y="907"/>
                    <a:pt x="13814" y="971"/>
                  </a:cubicBezTo>
                  <a:cubicBezTo>
                    <a:pt x="13814" y="1030"/>
                    <a:pt x="13766" y="1077"/>
                    <a:pt x="13707" y="1077"/>
                  </a:cubicBezTo>
                  <a:cubicBezTo>
                    <a:pt x="13613" y="1077"/>
                    <a:pt x="13564" y="963"/>
                    <a:pt x="13632" y="896"/>
                  </a:cubicBezTo>
                  <a:cubicBezTo>
                    <a:pt x="13654" y="874"/>
                    <a:pt x="13681" y="865"/>
                    <a:pt x="13707" y="865"/>
                  </a:cubicBezTo>
                  <a:close/>
                  <a:moveTo>
                    <a:pt x="14233" y="865"/>
                  </a:moveTo>
                  <a:cubicBezTo>
                    <a:pt x="14287" y="865"/>
                    <a:pt x="14340" y="907"/>
                    <a:pt x="14340" y="971"/>
                  </a:cubicBezTo>
                  <a:cubicBezTo>
                    <a:pt x="14340" y="1030"/>
                    <a:pt x="14292" y="1077"/>
                    <a:pt x="14234" y="1077"/>
                  </a:cubicBezTo>
                  <a:cubicBezTo>
                    <a:pt x="14138" y="1077"/>
                    <a:pt x="14091" y="963"/>
                    <a:pt x="14158" y="896"/>
                  </a:cubicBezTo>
                  <a:cubicBezTo>
                    <a:pt x="14180" y="874"/>
                    <a:pt x="14207" y="865"/>
                    <a:pt x="14233" y="865"/>
                  </a:cubicBezTo>
                  <a:close/>
                  <a:moveTo>
                    <a:pt x="1393" y="1"/>
                  </a:moveTo>
                  <a:lnTo>
                    <a:pt x="1052" y="342"/>
                  </a:lnTo>
                  <a:cubicBezTo>
                    <a:pt x="1061" y="339"/>
                    <a:pt x="1070" y="338"/>
                    <a:pt x="1078" y="338"/>
                  </a:cubicBezTo>
                  <a:cubicBezTo>
                    <a:pt x="1168" y="338"/>
                    <a:pt x="1221" y="452"/>
                    <a:pt x="1152" y="520"/>
                  </a:cubicBezTo>
                  <a:cubicBezTo>
                    <a:pt x="1130" y="542"/>
                    <a:pt x="1103" y="552"/>
                    <a:pt x="1077" y="552"/>
                  </a:cubicBezTo>
                  <a:cubicBezTo>
                    <a:pt x="1014" y="552"/>
                    <a:pt x="956" y="496"/>
                    <a:pt x="972" y="421"/>
                  </a:cubicBezTo>
                  <a:lnTo>
                    <a:pt x="972" y="421"/>
                  </a:lnTo>
                  <a:lnTo>
                    <a:pt x="527" y="867"/>
                  </a:lnTo>
                  <a:cubicBezTo>
                    <a:pt x="535" y="865"/>
                    <a:pt x="544" y="864"/>
                    <a:pt x="552" y="864"/>
                  </a:cubicBezTo>
                  <a:cubicBezTo>
                    <a:pt x="641" y="864"/>
                    <a:pt x="695" y="977"/>
                    <a:pt x="626" y="1047"/>
                  </a:cubicBezTo>
                  <a:cubicBezTo>
                    <a:pt x="604" y="1069"/>
                    <a:pt x="578" y="1078"/>
                    <a:pt x="552" y="1078"/>
                  </a:cubicBezTo>
                  <a:cubicBezTo>
                    <a:pt x="489" y="1078"/>
                    <a:pt x="429" y="1021"/>
                    <a:pt x="446" y="947"/>
                  </a:cubicBezTo>
                  <a:lnTo>
                    <a:pt x="446" y="947"/>
                  </a:lnTo>
                  <a:lnTo>
                    <a:pt x="0" y="1394"/>
                  </a:lnTo>
                  <a:cubicBezTo>
                    <a:pt x="9" y="1392"/>
                    <a:pt x="18" y="1391"/>
                    <a:pt x="26" y="1391"/>
                  </a:cubicBezTo>
                  <a:cubicBezTo>
                    <a:pt x="117" y="1391"/>
                    <a:pt x="169" y="1508"/>
                    <a:pt x="96" y="1576"/>
                  </a:cubicBezTo>
                  <a:lnTo>
                    <a:pt x="478" y="1576"/>
                  </a:lnTo>
                  <a:cubicBezTo>
                    <a:pt x="406" y="1511"/>
                    <a:pt x="452" y="1390"/>
                    <a:pt x="549" y="1390"/>
                  </a:cubicBezTo>
                  <a:cubicBezTo>
                    <a:pt x="647" y="1390"/>
                    <a:pt x="693" y="1511"/>
                    <a:pt x="621" y="1576"/>
                  </a:cubicBezTo>
                  <a:lnTo>
                    <a:pt x="1004" y="1576"/>
                  </a:lnTo>
                  <a:cubicBezTo>
                    <a:pt x="933" y="1511"/>
                    <a:pt x="979" y="1390"/>
                    <a:pt x="1076" y="1390"/>
                  </a:cubicBezTo>
                  <a:cubicBezTo>
                    <a:pt x="1173" y="1390"/>
                    <a:pt x="1220" y="1511"/>
                    <a:pt x="1148" y="1576"/>
                  </a:cubicBezTo>
                  <a:lnTo>
                    <a:pt x="1530" y="1576"/>
                  </a:lnTo>
                  <a:cubicBezTo>
                    <a:pt x="1458" y="1511"/>
                    <a:pt x="1506" y="1390"/>
                    <a:pt x="1602" y="1390"/>
                  </a:cubicBezTo>
                  <a:cubicBezTo>
                    <a:pt x="1699" y="1390"/>
                    <a:pt x="1745" y="1511"/>
                    <a:pt x="1674" y="1576"/>
                  </a:cubicBezTo>
                  <a:lnTo>
                    <a:pt x="2057" y="1576"/>
                  </a:lnTo>
                  <a:cubicBezTo>
                    <a:pt x="1985" y="1511"/>
                    <a:pt x="2031" y="1390"/>
                    <a:pt x="2129" y="1390"/>
                  </a:cubicBezTo>
                  <a:cubicBezTo>
                    <a:pt x="2226" y="1390"/>
                    <a:pt x="2272" y="1511"/>
                    <a:pt x="2200" y="1576"/>
                  </a:cubicBezTo>
                  <a:lnTo>
                    <a:pt x="2582" y="1576"/>
                  </a:lnTo>
                  <a:cubicBezTo>
                    <a:pt x="2512" y="1511"/>
                    <a:pt x="2558" y="1390"/>
                    <a:pt x="2654" y="1390"/>
                  </a:cubicBezTo>
                  <a:cubicBezTo>
                    <a:pt x="2752" y="1390"/>
                    <a:pt x="2799" y="1511"/>
                    <a:pt x="2727" y="1576"/>
                  </a:cubicBezTo>
                  <a:lnTo>
                    <a:pt x="3109" y="1576"/>
                  </a:lnTo>
                  <a:cubicBezTo>
                    <a:pt x="3037" y="1511"/>
                    <a:pt x="3084" y="1390"/>
                    <a:pt x="3181" y="1390"/>
                  </a:cubicBezTo>
                  <a:cubicBezTo>
                    <a:pt x="3278" y="1390"/>
                    <a:pt x="3324" y="1511"/>
                    <a:pt x="3253" y="1576"/>
                  </a:cubicBezTo>
                  <a:lnTo>
                    <a:pt x="3636" y="1576"/>
                  </a:lnTo>
                  <a:cubicBezTo>
                    <a:pt x="3564" y="1511"/>
                    <a:pt x="3610" y="1390"/>
                    <a:pt x="3708" y="1390"/>
                  </a:cubicBezTo>
                  <a:cubicBezTo>
                    <a:pt x="3804" y="1390"/>
                    <a:pt x="3851" y="1511"/>
                    <a:pt x="3779" y="1576"/>
                  </a:cubicBezTo>
                  <a:lnTo>
                    <a:pt x="4161" y="1576"/>
                  </a:lnTo>
                  <a:cubicBezTo>
                    <a:pt x="4090" y="1511"/>
                    <a:pt x="4136" y="1390"/>
                    <a:pt x="4233" y="1390"/>
                  </a:cubicBezTo>
                  <a:cubicBezTo>
                    <a:pt x="4331" y="1390"/>
                    <a:pt x="4377" y="1511"/>
                    <a:pt x="4305" y="1576"/>
                  </a:cubicBezTo>
                  <a:lnTo>
                    <a:pt x="4688" y="1576"/>
                  </a:lnTo>
                  <a:cubicBezTo>
                    <a:pt x="4616" y="1511"/>
                    <a:pt x="4663" y="1390"/>
                    <a:pt x="4760" y="1390"/>
                  </a:cubicBezTo>
                  <a:cubicBezTo>
                    <a:pt x="4857" y="1390"/>
                    <a:pt x="4904" y="1511"/>
                    <a:pt x="4832" y="1576"/>
                  </a:cubicBezTo>
                  <a:lnTo>
                    <a:pt x="5214" y="1576"/>
                  </a:lnTo>
                  <a:cubicBezTo>
                    <a:pt x="5142" y="1511"/>
                    <a:pt x="5188" y="1390"/>
                    <a:pt x="5286" y="1390"/>
                  </a:cubicBezTo>
                  <a:cubicBezTo>
                    <a:pt x="5383" y="1390"/>
                    <a:pt x="5429" y="1511"/>
                    <a:pt x="5357" y="1576"/>
                  </a:cubicBezTo>
                  <a:lnTo>
                    <a:pt x="5740" y="1576"/>
                  </a:lnTo>
                  <a:cubicBezTo>
                    <a:pt x="5669" y="1511"/>
                    <a:pt x="5715" y="1390"/>
                    <a:pt x="5812" y="1390"/>
                  </a:cubicBezTo>
                  <a:cubicBezTo>
                    <a:pt x="5910" y="1390"/>
                    <a:pt x="5956" y="1511"/>
                    <a:pt x="5884" y="1576"/>
                  </a:cubicBezTo>
                  <a:lnTo>
                    <a:pt x="6266" y="1576"/>
                  </a:lnTo>
                  <a:cubicBezTo>
                    <a:pt x="6194" y="1511"/>
                    <a:pt x="6242" y="1390"/>
                    <a:pt x="6338" y="1390"/>
                  </a:cubicBezTo>
                  <a:cubicBezTo>
                    <a:pt x="6435" y="1390"/>
                    <a:pt x="6482" y="1511"/>
                    <a:pt x="6410" y="1576"/>
                  </a:cubicBezTo>
                  <a:lnTo>
                    <a:pt x="6793" y="1576"/>
                  </a:lnTo>
                  <a:cubicBezTo>
                    <a:pt x="6721" y="1511"/>
                    <a:pt x="6767" y="1390"/>
                    <a:pt x="6865" y="1390"/>
                  </a:cubicBezTo>
                  <a:cubicBezTo>
                    <a:pt x="6962" y="1390"/>
                    <a:pt x="7008" y="1511"/>
                    <a:pt x="6936" y="1576"/>
                  </a:cubicBezTo>
                  <a:lnTo>
                    <a:pt x="7318" y="1576"/>
                  </a:lnTo>
                  <a:cubicBezTo>
                    <a:pt x="7248" y="1511"/>
                    <a:pt x="7294" y="1390"/>
                    <a:pt x="7390" y="1390"/>
                  </a:cubicBezTo>
                  <a:cubicBezTo>
                    <a:pt x="7488" y="1390"/>
                    <a:pt x="7534" y="1511"/>
                    <a:pt x="7462" y="1576"/>
                  </a:cubicBezTo>
                  <a:lnTo>
                    <a:pt x="7845" y="1576"/>
                  </a:lnTo>
                  <a:cubicBezTo>
                    <a:pt x="7773" y="1511"/>
                    <a:pt x="7820" y="1390"/>
                    <a:pt x="7917" y="1390"/>
                  </a:cubicBezTo>
                  <a:cubicBezTo>
                    <a:pt x="8014" y="1390"/>
                    <a:pt x="8061" y="1511"/>
                    <a:pt x="7989" y="1576"/>
                  </a:cubicBezTo>
                  <a:lnTo>
                    <a:pt x="8372" y="1576"/>
                  </a:lnTo>
                  <a:cubicBezTo>
                    <a:pt x="8300" y="1511"/>
                    <a:pt x="8346" y="1390"/>
                    <a:pt x="8444" y="1390"/>
                  </a:cubicBezTo>
                  <a:cubicBezTo>
                    <a:pt x="8540" y="1390"/>
                    <a:pt x="8587" y="1511"/>
                    <a:pt x="8516" y="1576"/>
                  </a:cubicBezTo>
                  <a:lnTo>
                    <a:pt x="8898" y="1576"/>
                  </a:lnTo>
                  <a:cubicBezTo>
                    <a:pt x="8826" y="1511"/>
                    <a:pt x="8872" y="1390"/>
                    <a:pt x="8969" y="1390"/>
                  </a:cubicBezTo>
                  <a:cubicBezTo>
                    <a:pt x="9067" y="1390"/>
                    <a:pt x="9113" y="1511"/>
                    <a:pt x="9041" y="1576"/>
                  </a:cubicBezTo>
                  <a:lnTo>
                    <a:pt x="9424" y="1576"/>
                  </a:lnTo>
                  <a:cubicBezTo>
                    <a:pt x="9353" y="1511"/>
                    <a:pt x="9399" y="1390"/>
                    <a:pt x="9496" y="1390"/>
                  </a:cubicBezTo>
                  <a:cubicBezTo>
                    <a:pt x="9592" y="1390"/>
                    <a:pt x="9640" y="1511"/>
                    <a:pt x="9568" y="1576"/>
                  </a:cubicBezTo>
                  <a:lnTo>
                    <a:pt x="9950" y="1576"/>
                  </a:lnTo>
                  <a:cubicBezTo>
                    <a:pt x="9878" y="1511"/>
                    <a:pt x="9924" y="1390"/>
                    <a:pt x="10022" y="1390"/>
                  </a:cubicBezTo>
                  <a:cubicBezTo>
                    <a:pt x="10119" y="1390"/>
                    <a:pt x="10165" y="1511"/>
                    <a:pt x="10094" y="1576"/>
                  </a:cubicBezTo>
                  <a:lnTo>
                    <a:pt x="10477" y="1576"/>
                  </a:lnTo>
                  <a:cubicBezTo>
                    <a:pt x="10405" y="1511"/>
                    <a:pt x="10451" y="1390"/>
                    <a:pt x="10548" y="1390"/>
                  </a:cubicBezTo>
                  <a:cubicBezTo>
                    <a:pt x="10646" y="1390"/>
                    <a:pt x="10692" y="1511"/>
                    <a:pt x="10620" y="1576"/>
                  </a:cubicBezTo>
                  <a:lnTo>
                    <a:pt x="11002" y="1576"/>
                  </a:lnTo>
                  <a:cubicBezTo>
                    <a:pt x="10931" y="1511"/>
                    <a:pt x="10978" y="1390"/>
                    <a:pt x="11074" y="1390"/>
                  </a:cubicBezTo>
                  <a:cubicBezTo>
                    <a:pt x="11171" y="1390"/>
                    <a:pt x="11218" y="1511"/>
                    <a:pt x="11146" y="1576"/>
                  </a:cubicBezTo>
                  <a:lnTo>
                    <a:pt x="11529" y="1576"/>
                  </a:lnTo>
                  <a:cubicBezTo>
                    <a:pt x="11457" y="1511"/>
                    <a:pt x="11503" y="1390"/>
                    <a:pt x="11601" y="1390"/>
                  </a:cubicBezTo>
                  <a:cubicBezTo>
                    <a:pt x="11698" y="1390"/>
                    <a:pt x="11744" y="1511"/>
                    <a:pt x="11673" y="1576"/>
                  </a:cubicBezTo>
                  <a:lnTo>
                    <a:pt x="12056" y="1576"/>
                  </a:lnTo>
                  <a:cubicBezTo>
                    <a:pt x="11983" y="1511"/>
                    <a:pt x="12030" y="1390"/>
                    <a:pt x="12126" y="1390"/>
                  </a:cubicBezTo>
                  <a:cubicBezTo>
                    <a:pt x="12224" y="1390"/>
                    <a:pt x="12270" y="1511"/>
                    <a:pt x="12198" y="1576"/>
                  </a:cubicBezTo>
                  <a:lnTo>
                    <a:pt x="12581" y="1576"/>
                  </a:lnTo>
                  <a:cubicBezTo>
                    <a:pt x="12510" y="1511"/>
                    <a:pt x="12556" y="1390"/>
                    <a:pt x="12653" y="1390"/>
                  </a:cubicBezTo>
                  <a:cubicBezTo>
                    <a:pt x="12750" y="1390"/>
                    <a:pt x="12797" y="1511"/>
                    <a:pt x="12725" y="1576"/>
                  </a:cubicBezTo>
                  <a:lnTo>
                    <a:pt x="13108" y="1576"/>
                  </a:lnTo>
                  <a:cubicBezTo>
                    <a:pt x="13036" y="1511"/>
                    <a:pt x="13083" y="1390"/>
                    <a:pt x="13180" y="1390"/>
                  </a:cubicBezTo>
                  <a:cubicBezTo>
                    <a:pt x="13276" y="1390"/>
                    <a:pt x="13322" y="1511"/>
                    <a:pt x="13252" y="1576"/>
                  </a:cubicBezTo>
                  <a:lnTo>
                    <a:pt x="13634" y="1576"/>
                  </a:lnTo>
                  <a:cubicBezTo>
                    <a:pt x="13562" y="1511"/>
                    <a:pt x="13608" y="1390"/>
                    <a:pt x="13705" y="1390"/>
                  </a:cubicBezTo>
                  <a:cubicBezTo>
                    <a:pt x="13803" y="1390"/>
                    <a:pt x="13849" y="1511"/>
                    <a:pt x="13777" y="1576"/>
                  </a:cubicBezTo>
                  <a:lnTo>
                    <a:pt x="13864" y="1576"/>
                  </a:lnTo>
                  <a:lnTo>
                    <a:pt x="15441" y="1"/>
                  </a:lnTo>
                  <a:lnTo>
                    <a:pt x="15353" y="1"/>
                  </a:lnTo>
                  <a:cubicBezTo>
                    <a:pt x="15334" y="16"/>
                    <a:pt x="15311" y="24"/>
                    <a:pt x="15286" y="24"/>
                  </a:cubicBezTo>
                  <a:cubicBezTo>
                    <a:pt x="15285" y="24"/>
                    <a:pt x="15283" y="24"/>
                    <a:pt x="15282" y="24"/>
                  </a:cubicBezTo>
                  <a:cubicBezTo>
                    <a:pt x="15259" y="24"/>
                    <a:pt x="15236" y="15"/>
                    <a:pt x="15218" y="1"/>
                  </a:cubicBezTo>
                  <a:lnTo>
                    <a:pt x="14827" y="1"/>
                  </a:lnTo>
                  <a:cubicBezTo>
                    <a:pt x="14807" y="17"/>
                    <a:pt x="14783" y="25"/>
                    <a:pt x="14759" y="25"/>
                  </a:cubicBezTo>
                  <a:cubicBezTo>
                    <a:pt x="14735" y="25"/>
                    <a:pt x="14712" y="17"/>
                    <a:pt x="14692" y="1"/>
                  </a:cubicBezTo>
                  <a:lnTo>
                    <a:pt x="14301" y="1"/>
                  </a:lnTo>
                  <a:cubicBezTo>
                    <a:pt x="14282" y="17"/>
                    <a:pt x="14258" y="25"/>
                    <a:pt x="14234" y="25"/>
                  </a:cubicBezTo>
                  <a:cubicBezTo>
                    <a:pt x="14210" y="25"/>
                    <a:pt x="14186" y="17"/>
                    <a:pt x="14166" y="1"/>
                  </a:cubicBezTo>
                  <a:lnTo>
                    <a:pt x="13775" y="1"/>
                  </a:lnTo>
                  <a:cubicBezTo>
                    <a:pt x="13755" y="17"/>
                    <a:pt x="13731" y="25"/>
                    <a:pt x="13707" y="25"/>
                  </a:cubicBezTo>
                  <a:cubicBezTo>
                    <a:pt x="13683" y="25"/>
                    <a:pt x="13659" y="17"/>
                    <a:pt x="13640" y="1"/>
                  </a:cubicBezTo>
                  <a:lnTo>
                    <a:pt x="13248" y="1"/>
                  </a:lnTo>
                  <a:cubicBezTo>
                    <a:pt x="13229" y="17"/>
                    <a:pt x="13205" y="25"/>
                    <a:pt x="13181" y="25"/>
                  </a:cubicBezTo>
                  <a:cubicBezTo>
                    <a:pt x="13157" y="25"/>
                    <a:pt x="13133" y="17"/>
                    <a:pt x="13113" y="1"/>
                  </a:cubicBezTo>
                  <a:lnTo>
                    <a:pt x="12722" y="1"/>
                  </a:lnTo>
                  <a:cubicBezTo>
                    <a:pt x="12702" y="17"/>
                    <a:pt x="12679" y="25"/>
                    <a:pt x="12655" y="25"/>
                  </a:cubicBezTo>
                  <a:cubicBezTo>
                    <a:pt x="12631" y="25"/>
                    <a:pt x="12607" y="17"/>
                    <a:pt x="12588" y="1"/>
                  </a:cubicBezTo>
                  <a:lnTo>
                    <a:pt x="12196" y="1"/>
                  </a:lnTo>
                  <a:cubicBezTo>
                    <a:pt x="12176" y="17"/>
                    <a:pt x="12153" y="25"/>
                    <a:pt x="12129" y="25"/>
                  </a:cubicBezTo>
                  <a:cubicBezTo>
                    <a:pt x="12105" y="25"/>
                    <a:pt x="12081" y="17"/>
                    <a:pt x="12061" y="1"/>
                  </a:cubicBezTo>
                  <a:lnTo>
                    <a:pt x="11670" y="1"/>
                  </a:lnTo>
                  <a:cubicBezTo>
                    <a:pt x="11650" y="17"/>
                    <a:pt x="11626" y="25"/>
                    <a:pt x="11602" y="25"/>
                  </a:cubicBezTo>
                  <a:cubicBezTo>
                    <a:pt x="11578" y="25"/>
                    <a:pt x="11554" y="17"/>
                    <a:pt x="11535" y="1"/>
                  </a:cubicBezTo>
                  <a:lnTo>
                    <a:pt x="11143" y="1"/>
                  </a:lnTo>
                  <a:cubicBezTo>
                    <a:pt x="11123" y="17"/>
                    <a:pt x="11099" y="25"/>
                    <a:pt x="11075" y="25"/>
                  </a:cubicBezTo>
                  <a:cubicBezTo>
                    <a:pt x="11052" y="25"/>
                    <a:pt x="11028" y="17"/>
                    <a:pt x="11008" y="1"/>
                  </a:cubicBezTo>
                  <a:lnTo>
                    <a:pt x="10618" y="1"/>
                  </a:lnTo>
                  <a:cubicBezTo>
                    <a:pt x="10598" y="17"/>
                    <a:pt x="10574" y="25"/>
                    <a:pt x="10550" y="25"/>
                  </a:cubicBezTo>
                  <a:cubicBezTo>
                    <a:pt x="10526" y="25"/>
                    <a:pt x="10502" y="17"/>
                    <a:pt x="10482" y="1"/>
                  </a:cubicBezTo>
                  <a:lnTo>
                    <a:pt x="10091" y="1"/>
                  </a:lnTo>
                  <a:cubicBezTo>
                    <a:pt x="10071" y="17"/>
                    <a:pt x="10047" y="25"/>
                    <a:pt x="10023" y="25"/>
                  </a:cubicBezTo>
                  <a:cubicBezTo>
                    <a:pt x="9999" y="25"/>
                    <a:pt x="9976" y="17"/>
                    <a:pt x="9956" y="1"/>
                  </a:cubicBezTo>
                  <a:lnTo>
                    <a:pt x="9564" y="1"/>
                  </a:lnTo>
                  <a:cubicBezTo>
                    <a:pt x="9545" y="17"/>
                    <a:pt x="9521" y="25"/>
                    <a:pt x="9497" y="25"/>
                  </a:cubicBezTo>
                  <a:cubicBezTo>
                    <a:pt x="9473" y="25"/>
                    <a:pt x="9449" y="17"/>
                    <a:pt x="9429" y="1"/>
                  </a:cubicBezTo>
                  <a:lnTo>
                    <a:pt x="9038" y="1"/>
                  </a:lnTo>
                  <a:cubicBezTo>
                    <a:pt x="9018" y="17"/>
                    <a:pt x="8994" y="25"/>
                    <a:pt x="8970" y="25"/>
                  </a:cubicBezTo>
                  <a:cubicBezTo>
                    <a:pt x="8946" y="25"/>
                    <a:pt x="8922" y="17"/>
                    <a:pt x="8903" y="1"/>
                  </a:cubicBezTo>
                  <a:lnTo>
                    <a:pt x="8512" y="1"/>
                  </a:lnTo>
                  <a:cubicBezTo>
                    <a:pt x="8493" y="17"/>
                    <a:pt x="8468" y="25"/>
                    <a:pt x="8444" y="25"/>
                  </a:cubicBezTo>
                  <a:cubicBezTo>
                    <a:pt x="8420" y="25"/>
                    <a:pt x="8396" y="17"/>
                    <a:pt x="8377" y="1"/>
                  </a:cubicBezTo>
                  <a:lnTo>
                    <a:pt x="7986" y="1"/>
                  </a:lnTo>
                  <a:cubicBezTo>
                    <a:pt x="7966" y="17"/>
                    <a:pt x="7942" y="25"/>
                    <a:pt x="7918" y="25"/>
                  </a:cubicBezTo>
                  <a:cubicBezTo>
                    <a:pt x="7894" y="25"/>
                    <a:pt x="7870" y="17"/>
                    <a:pt x="7851" y="1"/>
                  </a:cubicBezTo>
                  <a:lnTo>
                    <a:pt x="7459" y="1"/>
                  </a:lnTo>
                  <a:cubicBezTo>
                    <a:pt x="7439" y="17"/>
                    <a:pt x="7415" y="25"/>
                    <a:pt x="7392" y="25"/>
                  </a:cubicBezTo>
                  <a:cubicBezTo>
                    <a:pt x="7368" y="25"/>
                    <a:pt x="7344" y="17"/>
                    <a:pt x="7324" y="1"/>
                  </a:cubicBezTo>
                  <a:lnTo>
                    <a:pt x="6932" y="1"/>
                  </a:lnTo>
                  <a:cubicBezTo>
                    <a:pt x="6913" y="17"/>
                    <a:pt x="6889" y="25"/>
                    <a:pt x="6865" y="25"/>
                  </a:cubicBezTo>
                  <a:cubicBezTo>
                    <a:pt x="6841" y="25"/>
                    <a:pt x="6817" y="17"/>
                    <a:pt x="6797" y="1"/>
                  </a:cubicBezTo>
                  <a:lnTo>
                    <a:pt x="6407" y="1"/>
                  </a:lnTo>
                  <a:cubicBezTo>
                    <a:pt x="6387" y="17"/>
                    <a:pt x="6363" y="25"/>
                    <a:pt x="6340" y="25"/>
                  </a:cubicBezTo>
                  <a:cubicBezTo>
                    <a:pt x="6316" y="25"/>
                    <a:pt x="6292" y="17"/>
                    <a:pt x="6272" y="1"/>
                  </a:cubicBezTo>
                  <a:lnTo>
                    <a:pt x="5880" y="1"/>
                  </a:lnTo>
                  <a:cubicBezTo>
                    <a:pt x="5861" y="17"/>
                    <a:pt x="5837" y="25"/>
                    <a:pt x="5813" y="25"/>
                  </a:cubicBezTo>
                  <a:cubicBezTo>
                    <a:pt x="5789" y="25"/>
                    <a:pt x="5765" y="17"/>
                    <a:pt x="5745" y="1"/>
                  </a:cubicBezTo>
                  <a:lnTo>
                    <a:pt x="5354" y="1"/>
                  </a:lnTo>
                  <a:cubicBezTo>
                    <a:pt x="5334" y="17"/>
                    <a:pt x="5310" y="25"/>
                    <a:pt x="5286" y="25"/>
                  </a:cubicBezTo>
                  <a:cubicBezTo>
                    <a:pt x="5262" y="25"/>
                    <a:pt x="5239" y="17"/>
                    <a:pt x="5219" y="1"/>
                  </a:cubicBezTo>
                  <a:lnTo>
                    <a:pt x="4827" y="1"/>
                  </a:lnTo>
                  <a:cubicBezTo>
                    <a:pt x="4808" y="17"/>
                    <a:pt x="4784" y="25"/>
                    <a:pt x="4760" y="25"/>
                  </a:cubicBezTo>
                  <a:cubicBezTo>
                    <a:pt x="4736" y="25"/>
                    <a:pt x="4712" y="17"/>
                    <a:pt x="4693" y="1"/>
                  </a:cubicBezTo>
                  <a:lnTo>
                    <a:pt x="4302" y="1"/>
                  </a:lnTo>
                  <a:cubicBezTo>
                    <a:pt x="4282" y="17"/>
                    <a:pt x="4258" y="25"/>
                    <a:pt x="4234" y="25"/>
                  </a:cubicBezTo>
                  <a:cubicBezTo>
                    <a:pt x="4210" y="25"/>
                    <a:pt x="4186" y="17"/>
                    <a:pt x="4167" y="1"/>
                  </a:cubicBezTo>
                  <a:lnTo>
                    <a:pt x="3775" y="1"/>
                  </a:lnTo>
                  <a:cubicBezTo>
                    <a:pt x="3755" y="17"/>
                    <a:pt x="3732" y="25"/>
                    <a:pt x="3708" y="25"/>
                  </a:cubicBezTo>
                  <a:cubicBezTo>
                    <a:pt x="3684" y="25"/>
                    <a:pt x="3660" y="17"/>
                    <a:pt x="3640" y="1"/>
                  </a:cubicBezTo>
                  <a:lnTo>
                    <a:pt x="3249" y="1"/>
                  </a:lnTo>
                  <a:cubicBezTo>
                    <a:pt x="3229" y="17"/>
                    <a:pt x="3205" y="25"/>
                    <a:pt x="3181" y="25"/>
                  </a:cubicBezTo>
                  <a:cubicBezTo>
                    <a:pt x="3157" y="25"/>
                    <a:pt x="3133" y="17"/>
                    <a:pt x="3114" y="1"/>
                  </a:cubicBezTo>
                  <a:lnTo>
                    <a:pt x="2723" y="1"/>
                  </a:lnTo>
                  <a:cubicBezTo>
                    <a:pt x="2703" y="17"/>
                    <a:pt x="2679" y="25"/>
                    <a:pt x="2655" y="25"/>
                  </a:cubicBezTo>
                  <a:cubicBezTo>
                    <a:pt x="2631" y="25"/>
                    <a:pt x="2607" y="17"/>
                    <a:pt x="2588" y="1"/>
                  </a:cubicBezTo>
                  <a:lnTo>
                    <a:pt x="2197" y="1"/>
                  </a:lnTo>
                  <a:cubicBezTo>
                    <a:pt x="2177" y="17"/>
                    <a:pt x="2153" y="25"/>
                    <a:pt x="2129" y="25"/>
                  </a:cubicBezTo>
                  <a:cubicBezTo>
                    <a:pt x="2105" y="25"/>
                    <a:pt x="2081" y="17"/>
                    <a:pt x="2062" y="1"/>
                  </a:cubicBezTo>
                  <a:lnTo>
                    <a:pt x="1670" y="1"/>
                  </a:lnTo>
                  <a:cubicBezTo>
                    <a:pt x="1650" y="17"/>
                    <a:pt x="1626" y="25"/>
                    <a:pt x="1602" y="25"/>
                  </a:cubicBezTo>
                  <a:cubicBezTo>
                    <a:pt x="1579" y="25"/>
                    <a:pt x="1555" y="17"/>
                    <a:pt x="1535" y="1"/>
                  </a:cubicBezTo>
                  <a:close/>
                </a:path>
              </a:pathLst>
            </a:custGeom>
            <a:solidFill>
              <a:srgbClr val="453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679;p65">
              <a:extLst>
                <a:ext uri="{FF2B5EF4-FFF2-40B4-BE49-F238E27FC236}">
                  <a16:creationId xmlns:a16="http://schemas.microsoft.com/office/drawing/2014/main" id="{0FC9119A-4211-488B-86A1-D313B65955E7}"/>
                </a:ext>
              </a:extLst>
            </p:cNvPr>
            <p:cNvSpPr/>
            <p:nvPr/>
          </p:nvSpPr>
          <p:spPr>
            <a:xfrm>
              <a:off x="2978438" y="4143347"/>
              <a:ext cx="228" cy="228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3"/>
                  </a:moveTo>
                  <a:cubicBezTo>
                    <a:pt x="0" y="2"/>
                    <a:pt x="2" y="2"/>
                    <a:pt x="3" y="0"/>
                  </a:cubicBezTo>
                  <a:cubicBezTo>
                    <a:pt x="2" y="2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680;p65">
              <a:extLst>
                <a:ext uri="{FF2B5EF4-FFF2-40B4-BE49-F238E27FC236}">
                  <a16:creationId xmlns:a16="http://schemas.microsoft.com/office/drawing/2014/main" id="{2D434551-DF4C-4172-98CD-2128EB70AE35}"/>
                </a:ext>
              </a:extLst>
            </p:cNvPr>
            <p:cNvSpPr/>
            <p:nvPr/>
          </p:nvSpPr>
          <p:spPr>
            <a:xfrm>
              <a:off x="2978969" y="4143120"/>
              <a:ext cx="228" cy="15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681;p65">
              <a:extLst>
                <a:ext uri="{FF2B5EF4-FFF2-40B4-BE49-F238E27FC236}">
                  <a16:creationId xmlns:a16="http://schemas.microsoft.com/office/drawing/2014/main" id="{8A1CC8B4-6897-4A3A-BE41-EFB7EB22B816}"/>
                </a:ext>
              </a:extLst>
            </p:cNvPr>
            <p:cNvSpPr/>
            <p:nvPr/>
          </p:nvSpPr>
          <p:spPr>
            <a:xfrm>
              <a:off x="2979576" y="4142892"/>
              <a:ext cx="152" cy="15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682;p65">
              <a:extLst>
                <a:ext uri="{FF2B5EF4-FFF2-40B4-BE49-F238E27FC236}">
                  <a16:creationId xmlns:a16="http://schemas.microsoft.com/office/drawing/2014/main" id="{7432E3DF-E6AA-4441-A0B3-C449247FC89E}"/>
                </a:ext>
              </a:extLst>
            </p:cNvPr>
            <p:cNvSpPr/>
            <p:nvPr/>
          </p:nvSpPr>
          <p:spPr>
            <a:xfrm>
              <a:off x="2980259" y="4142892"/>
              <a:ext cx="1122724" cy="293920"/>
            </a:xfrm>
            <a:custGeom>
              <a:avLst/>
              <a:gdLst/>
              <a:ahLst/>
              <a:cxnLst/>
              <a:rect l="l" t="t" r="r" b="b"/>
              <a:pathLst>
                <a:path w="14798" h="3874" extrusionOk="0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lnTo>
                    <a:pt x="4" y="1"/>
                  </a:lnTo>
                  <a:cubicBezTo>
                    <a:pt x="3" y="1"/>
                    <a:pt x="3" y="1"/>
                    <a:pt x="2" y="1"/>
                  </a:cubicBezTo>
                  <a:close/>
                  <a:moveTo>
                    <a:pt x="4" y="1"/>
                  </a:moveTo>
                  <a:cubicBezTo>
                    <a:pt x="26" y="2"/>
                    <a:pt x="43" y="20"/>
                    <a:pt x="43" y="42"/>
                  </a:cubicBezTo>
                  <a:lnTo>
                    <a:pt x="43" y="85"/>
                  </a:lnTo>
                  <a:lnTo>
                    <a:pt x="14713" y="85"/>
                  </a:lnTo>
                  <a:lnTo>
                    <a:pt x="14713" y="3831"/>
                  </a:lnTo>
                  <a:lnTo>
                    <a:pt x="14755" y="3831"/>
                  </a:lnTo>
                  <a:cubicBezTo>
                    <a:pt x="14778" y="3831"/>
                    <a:pt x="14798" y="3850"/>
                    <a:pt x="14796" y="3874"/>
                  </a:cubicBezTo>
                  <a:lnTo>
                    <a:pt x="14798" y="3874"/>
                  </a:lnTo>
                  <a:lnTo>
                    <a:pt x="14798" y="42"/>
                  </a:lnTo>
                  <a:cubicBezTo>
                    <a:pt x="14798" y="19"/>
                    <a:pt x="14778" y="1"/>
                    <a:pt x="14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683;p65">
              <a:extLst>
                <a:ext uri="{FF2B5EF4-FFF2-40B4-BE49-F238E27FC236}">
                  <a16:creationId xmlns:a16="http://schemas.microsoft.com/office/drawing/2014/main" id="{BBD7B7D7-5F4F-4E57-88EC-26E0EC12186C}"/>
                </a:ext>
              </a:extLst>
            </p:cNvPr>
            <p:cNvSpPr/>
            <p:nvPr/>
          </p:nvSpPr>
          <p:spPr>
            <a:xfrm>
              <a:off x="2977983" y="4143878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684;p65">
              <a:extLst>
                <a:ext uri="{FF2B5EF4-FFF2-40B4-BE49-F238E27FC236}">
                  <a16:creationId xmlns:a16="http://schemas.microsoft.com/office/drawing/2014/main" id="{221440E6-DB38-4633-BB79-CD4A3831A920}"/>
                </a:ext>
              </a:extLst>
            </p:cNvPr>
            <p:cNvSpPr/>
            <p:nvPr/>
          </p:nvSpPr>
          <p:spPr>
            <a:xfrm>
              <a:off x="4102829" y="4437343"/>
              <a:ext cx="76" cy="15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685;p65">
              <a:extLst>
                <a:ext uri="{FF2B5EF4-FFF2-40B4-BE49-F238E27FC236}">
                  <a16:creationId xmlns:a16="http://schemas.microsoft.com/office/drawing/2014/main" id="{FE2BBF0A-B64C-4B59-8C35-C69CDBA5FBEB}"/>
                </a:ext>
              </a:extLst>
            </p:cNvPr>
            <p:cNvSpPr/>
            <p:nvPr/>
          </p:nvSpPr>
          <p:spPr>
            <a:xfrm>
              <a:off x="4101994" y="4438937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86;p65">
              <a:extLst>
                <a:ext uri="{FF2B5EF4-FFF2-40B4-BE49-F238E27FC236}">
                  <a16:creationId xmlns:a16="http://schemas.microsoft.com/office/drawing/2014/main" id="{C8F9E22A-10C6-452C-B6C2-D92B7672A968}"/>
                </a:ext>
              </a:extLst>
            </p:cNvPr>
            <p:cNvSpPr/>
            <p:nvPr/>
          </p:nvSpPr>
          <p:spPr>
            <a:xfrm>
              <a:off x="4102298" y="4438406"/>
              <a:ext cx="152" cy="22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87;p65">
              <a:extLst>
                <a:ext uri="{FF2B5EF4-FFF2-40B4-BE49-F238E27FC236}">
                  <a16:creationId xmlns:a16="http://schemas.microsoft.com/office/drawing/2014/main" id="{D77704FB-42E8-44F5-B352-E3637943AA9E}"/>
                </a:ext>
              </a:extLst>
            </p:cNvPr>
            <p:cNvSpPr/>
            <p:nvPr/>
          </p:nvSpPr>
          <p:spPr>
            <a:xfrm>
              <a:off x="4102601" y="4437874"/>
              <a:ext cx="152" cy="22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1" y="1"/>
                    <a:pt x="0" y="3"/>
                    <a:pt x="0" y="3"/>
                  </a:cubicBezTo>
                  <a:cubicBezTo>
                    <a:pt x="0" y="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88;p65">
              <a:extLst>
                <a:ext uri="{FF2B5EF4-FFF2-40B4-BE49-F238E27FC236}">
                  <a16:creationId xmlns:a16="http://schemas.microsoft.com/office/drawing/2014/main" id="{7408C78B-F0E9-4981-8F79-C66E6BA8632E}"/>
                </a:ext>
              </a:extLst>
            </p:cNvPr>
            <p:cNvSpPr/>
            <p:nvPr/>
          </p:nvSpPr>
          <p:spPr>
            <a:xfrm>
              <a:off x="3609903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5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2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89;p65">
              <a:extLst>
                <a:ext uri="{FF2B5EF4-FFF2-40B4-BE49-F238E27FC236}">
                  <a16:creationId xmlns:a16="http://schemas.microsoft.com/office/drawing/2014/main" id="{E74FBBBC-EBDE-481D-A702-DA75EA4130BD}"/>
                </a:ext>
              </a:extLst>
            </p:cNvPr>
            <p:cNvSpPr/>
            <p:nvPr/>
          </p:nvSpPr>
          <p:spPr>
            <a:xfrm>
              <a:off x="3569919" y="4566702"/>
              <a:ext cx="17981" cy="14112"/>
            </a:xfrm>
            <a:custGeom>
              <a:avLst/>
              <a:gdLst/>
              <a:ahLst/>
              <a:cxnLst/>
              <a:rect l="l" t="t" r="r" b="b"/>
              <a:pathLst>
                <a:path w="237" h="186" extrusionOk="0">
                  <a:moveTo>
                    <a:pt x="129" y="0"/>
                  </a:moveTo>
                  <a:cubicBezTo>
                    <a:pt x="115" y="0"/>
                    <a:pt x="101" y="3"/>
                    <a:pt x="86" y="9"/>
                  </a:cubicBezTo>
                  <a:cubicBezTo>
                    <a:pt x="17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4" y="166"/>
                    <a:pt x="236" y="138"/>
                    <a:pt x="236" y="107"/>
                  </a:cubicBezTo>
                  <a:cubicBezTo>
                    <a:pt x="236" y="46"/>
                    <a:pt x="18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90;p65">
              <a:extLst>
                <a:ext uri="{FF2B5EF4-FFF2-40B4-BE49-F238E27FC236}">
                  <a16:creationId xmlns:a16="http://schemas.microsoft.com/office/drawing/2014/main" id="{5EDBDF49-8E75-4E56-B86F-6AA66669D666}"/>
                </a:ext>
              </a:extLst>
            </p:cNvPr>
            <p:cNvSpPr/>
            <p:nvPr/>
          </p:nvSpPr>
          <p:spPr>
            <a:xfrm>
              <a:off x="3530012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1" y="3"/>
                    <a:pt x="87" y="9"/>
                  </a:cubicBezTo>
                  <a:cubicBezTo>
                    <a:pt x="16" y="41"/>
                    <a:pt x="0" y="134"/>
                    <a:pt x="58" y="186"/>
                  </a:cubicBezTo>
                  <a:lnTo>
                    <a:pt x="201" y="186"/>
                  </a:lnTo>
                  <a:cubicBezTo>
                    <a:pt x="223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91;p65">
              <a:extLst>
                <a:ext uri="{FF2B5EF4-FFF2-40B4-BE49-F238E27FC236}">
                  <a16:creationId xmlns:a16="http://schemas.microsoft.com/office/drawing/2014/main" id="{55C4D022-FF8E-44B4-A39A-4DF160CA512D}"/>
                </a:ext>
              </a:extLst>
            </p:cNvPr>
            <p:cNvSpPr/>
            <p:nvPr/>
          </p:nvSpPr>
          <p:spPr>
            <a:xfrm>
              <a:off x="3490104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6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6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92;p65">
              <a:extLst>
                <a:ext uri="{FF2B5EF4-FFF2-40B4-BE49-F238E27FC236}">
                  <a16:creationId xmlns:a16="http://schemas.microsoft.com/office/drawing/2014/main" id="{E938FA39-B51C-4CB2-9970-B0F91418F353}"/>
                </a:ext>
              </a:extLst>
            </p:cNvPr>
            <p:cNvSpPr/>
            <p:nvPr/>
          </p:nvSpPr>
          <p:spPr>
            <a:xfrm>
              <a:off x="3450197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6" y="41"/>
                    <a:pt x="0" y="134"/>
                    <a:pt x="57" y="186"/>
                  </a:cubicBezTo>
                  <a:lnTo>
                    <a:pt x="201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93;p65">
              <a:extLst>
                <a:ext uri="{FF2B5EF4-FFF2-40B4-BE49-F238E27FC236}">
                  <a16:creationId xmlns:a16="http://schemas.microsoft.com/office/drawing/2014/main" id="{1611C5FD-5AB7-4D7C-BF02-82CF01B8E0DF}"/>
                </a:ext>
              </a:extLst>
            </p:cNvPr>
            <p:cNvSpPr/>
            <p:nvPr/>
          </p:nvSpPr>
          <p:spPr>
            <a:xfrm>
              <a:off x="3410213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6" y="41"/>
                    <a:pt x="1" y="134"/>
                    <a:pt x="58" y="186"/>
                  </a:cubicBezTo>
                  <a:lnTo>
                    <a:pt x="201" y="186"/>
                  </a:lnTo>
                  <a:cubicBezTo>
                    <a:pt x="223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94;p65">
              <a:extLst>
                <a:ext uri="{FF2B5EF4-FFF2-40B4-BE49-F238E27FC236}">
                  <a16:creationId xmlns:a16="http://schemas.microsoft.com/office/drawing/2014/main" id="{AE0BB92D-C288-4BAF-B50B-ED490BEC60DA}"/>
                </a:ext>
              </a:extLst>
            </p:cNvPr>
            <p:cNvSpPr/>
            <p:nvPr/>
          </p:nvSpPr>
          <p:spPr>
            <a:xfrm>
              <a:off x="3370306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1" y="3"/>
                    <a:pt x="87" y="9"/>
                  </a:cubicBezTo>
                  <a:cubicBezTo>
                    <a:pt x="16" y="41"/>
                    <a:pt x="0" y="134"/>
                    <a:pt x="57" y="186"/>
                  </a:cubicBezTo>
                  <a:lnTo>
                    <a:pt x="202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695;p65">
              <a:extLst>
                <a:ext uri="{FF2B5EF4-FFF2-40B4-BE49-F238E27FC236}">
                  <a16:creationId xmlns:a16="http://schemas.microsoft.com/office/drawing/2014/main" id="{772C9269-1D42-4879-9D85-E62557ACA965}"/>
                </a:ext>
              </a:extLst>
            </p:cNvPr>
            <p:cNvSpPr/>
            <p:nvPr/>
          </p:nvSpPr>
          <p:spPr>
            <a:xfrm>
              <a:off x="3330398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5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2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696;p65">
              <a:extLst>
                <a:ext uri="{FF2B5EF4-FFF2-40B4-BE49-F238E27FC236}">
                  <a16:creationId xmlns:a16="http://schemas.microsoft.com/office/drawing/2014/main" id="{2B91B13D-D322-4913-9662-F0BD9A375496}"/>
                </a:ext>
              </a:extLst>
            </p:cNvPr>
            <p:cNvSpPr/>
            <p:nvPr/>
          </p:nvSpPr>
          <p:spPr>
            <a:xfrm>
              <a:off x="3290491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6" y="41"/>
                    <a:pt x="0" y="134"/>
                    <a:pt x="56" y="186"/>
                  </a:cubicBezTo>
                  <a:lnTo>
                    <a:pt x="200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97;p65">
              <a:extLst>
                <a:ext uri="{FF2B5EF4-FFF2-40B4-BE49-F238E27FC236}">
                  <a16:creationId xmlns:a16="http://schemas.microsoft.com/office/drawing/2014/main" id="{6095EF97-767D-46FE-A84E-F77D84487750}"/>
                </a:ext>
              </a:extLst>
            </p:cNvPr>
            <p:cNvSpPr/>
            <p:nvPr/>
          </p:nvSpPr>
          <p:spPr>
            <a:xfrm>
              <a:off x="3250507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6" y="41"/>
                    <a:pt x="0" y="134"/>
                    <a:pt x="58" y="186"/>
                  </a:cubicBezTo>
                  <a:lnTo>
                    <a:pt x="201" y="186"/>
                  </a:lnTo>
                  <a:cubicBezTo>
                    <a:pt x="223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698;p65">
              <a:extLst>
                <a:ext uri="{FF2B5EF4-FFF2-40B4-BE49-F238E27FC236}">
                  <a16:creationId xmlns:a16="http://schemas.microsoft.com/office/drawing/2014/main" id="{D671FA4A-5757-43CD-A970-36DA3E58B261}"/>
                </a:ext>
              </a:extLst>
            </p:cNvPr>
            <p:cNvSpPr/>
            <p:nvPr/>
          </p:nvSpPr>
          <p:spPr>
            <a:xfrm>
              <a:off x="3210524" y="4566702"/>
              <a:ext cx="17981" cy="14112"/>
            </a:xfrm>
            <a:custGeom>
              <a:avLst/>
              <a:gdLst/>
              <a:ahLst/>
              <a:cxnLst/>
              <a:rect l="l" t="t" r="r" b="b"/>
              <a:pathLst>
                <a:path w="237" h="186" extrusionOk="0">
                  <a:moveTo>
                    <a:pt x="129" y="0"/>
                  </a:moveTo>
                  <a:cubicBezTo>
                    <a:pt x="116" y="0"/>
                    <a:pt x="101" y="3"/>
                    <a:pt x="88" y="9"/>
                  </a:cubicBezTo>
                  <a:cubicBezTo>
                    <a:pt x="17" y="41"/>
                    <a:pt x="1" y="134"/>
                    <a:pt x="58" y="186"/>
                  </a:cubicBezTo>
                  <a:lnTo>
                    <a:pt x="202" y="186"/>
                  </a:lnTo>
                  <a:cubicBezTo>
                    <a:pt x="224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699;p65">
              <a:extLst>
                <a:ext uri="{FF2B5EF4-FFF2-40B4-BE49-F238E27FC236}">
                  <a16:creationId xmlns:a16="http://schemas.microsoft.com/office/drawing/2014/main" id="{91D97501-3B9F-453E-9001-9F18610B2D49}"/>
                </a:ext>
              </a:extLst>
            </p:cNvPr>
            <p:cNvSpPr/>
            <p:nvPr/>
          </p:nvSpPr>
          <p:spPr>
            <a:xfrm>
              <a:off x="3170692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5" y="41"/>
                    <a:pt x="0" y="134"/>
                    <a:pt x="57" y="186"/>
                  </a:cubicBezTo>
                  <a:lnTo>
                    <a:pt x="201" y="186"/>
                  </a:lnTo>
                  <a:cubicBezTo>
                    <a:pt x="222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700;p65">
              <a:extLst>
                <a:ext uri="{FF2B5EF4-FFF2-40B4-BE49-F238E27FC236}">
                  <a16:creationId xmlns:a16="http://schemas.microsoft.com/office/drawing/2014/main" id="{F1B48510-483B-4BD0-A662-B81C39F72026}"/>
                </a:ext>
              </a:extLst>
            </p:cNvPr>
            <p:cNvSpPr/>
            <p:nvPr/>
          </p:nvSpPr>
          <p:spPr>
            <a:xfrm>
              <a:off x="3130709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7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4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01;p65">
              <a:extLst>
                <a:ext uri="{FF2B5EF4-FFF2-40B4-BE49-F238E27FC236}">
                  <a16:creationId xmlns:a16="http://schemas.microsoft.com/office/drawing/2014/main" id="{EAC7D31C-247A-4EE6-9003-B3CE6486E98E}"/>
                </a:ext>
              </a:extLst>
            </p:cNvPr>
            <p:cNvSpPr/>
            <p:nvPr/>
          </p:nvSpPr>
          <p:spPr>
            <a:xfrm>
              <a:off x="3090801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6" y="41"/>
                    <a:pt x="0" y="134"/>
                    <a:pt x="58" y="186"/>
                  </a:cubicBezTo>
                  <a:lnTo>
                    <a:pt x="201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02;p65">
              <a:extLst>
                <a:ext uri="{FF2B5EF4-FFF2-40B4-BE49-F238E27FC236}">
                  <a16:creationId xmlns:a16="http://schemas.microsoft.com/office/drawing/2014/main" id="{467DECDE-EED3-4038-BFF3-7F973E9B60DB}"/>
                </a:ext>
              </a:extLst>
            </p:cNvPr>
            <p:cNvSpPr/>
            <p:nvPr/>
          </p:nvSpPr>
          <p:spPr>
            <a:xfrm>
              <a:off x="3050894" y="4566702"/>
              <a:ext cx="17829" cy="14112"/>
            </a:xfrm>
            <a:custGeom>
              <a:avLst/>
              <a:gdLst/>
              <a:ahLst/>
              <a:cxnLst/>
              <a:rect l="l" t="t" r="r" b="b"/>
              <a:pathLst>
                <a:path w="235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5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2" y="166"/>
                    <a:pt x="235" y="138"/>
                    <a:pt x="235" y="107"/>
                  </a:cubicBezTo>
                  <a:cubicBezTo>
                    <a:pt x="235" y="46"/>
                    <a:pt x="18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03;p65">
              <a:extLst>
                <a:ext uri="{FF2B5EF4-FFF2-40B4-BE49-F238E27FC236}">
                  <a16:creationId xmlns:a16="http://schemas.microsoft.com/office/drawing/2014/main" id="{B1F10C2D-907B-4990-A175-FFF249B7E57A}"/>
                </a:ext>
              </a:extLst>
            </p:cNvPr>
            <p:cNvSpPr/>
            <p:nvPr/>
          </p:nvSpPr>
          <p:spPr>
            <a:xfrm>
              <a:off x="3010986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5" y="41"/>
                    <a:pt x="0" y="134"/>
                    <a:pt x="56" y="186"/>
                  </a:cubicBezTo>
                  <a:lnTo>
                    <a:pt x="200" y="186"/>
                  </a:lnTo>
                  <a:cubicBezTo>
                    <a:pt x="222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04;p65">
              <a:extLst>
                <a:ext uri="{FF2B5EF4-FFF2-40B4-BE49-F238E27FC236}">
                  <a16:creationId xmlns:a16="http://schemas.microsoft.com/office/drawing/2014/main" id="{D9D181DE-520A-435D-B517-E51D1C28A0F8}"/>
                </a:ext>
              </a:extLst>
            </p:cNvPr>
            <p:cNvSpPr/>
            <p:nvPr/>
          </p:nvSpPr>
          <p:spPr>
            <a:xfrm>
              <a:off x="2971003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6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3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05;p65">
              <a:extLst>
                <a:ext uri="{FF2B5EF4-FFF2-40B4-BE49-F238E27FC236}">
                  <a16:creationId xmlns:a16="http://schemas.microsoft.com/office/drawing/2014/main" id="{7B7B6E0B-8F1C-4E78-8AD1-1281C0D684FF}"/>
                </a:ext>
              </a:extLst>
            </p:cNvPr>
            <p:cNvSpPr/>
            <p:nvPr/>
          </p:nvSpPr>
          <p:spPr>
            <a:xfrm>
              <a:off x="2931020" y="4566702"/>
              <a:ext cx="17981" cy="14112"/>
            </a:xfrm>
            <a:custGeom>
              <a:avLst/>
              <a:gdLst/>
              <a:ahLst/>
              <a:cxnLst/>
              <a:rect l="l" t="t" r="r" b="b"/>
              <a:pathLst>
                <a:path w="237" h="186" extrusionOk="0">
                  <a:moveTo>
                    <a:pt x="130" y="0"/>
                  </a:moveTo>
                  <a:cubicBezTo>
                    <a:pt x="116" y="0"/>
                    <a:pt x="101" y="3"/>
                    <a:pt x="88" y="9"/>
                  </a:cubicBezTo>
                  <a:cubicBezTo>
                    <a:pt x="17" y="41"/>
                    <a:pt x="1" y="134"/>
                    <a:pt x="58" y="186"/>
                  </a:cubicBezTo>
                  <a:lnTo>
                    <a:pt x="201" y="186"/>
                  </a:lnTo>
                  <a:cubicBezTo>
                    <a:pt x="224" y="166"/>
                    <a:pt x="236" y="138"/>
                    <a:pt x="236" y="107"/>
                  </a:cubicBezTo>
                  <a:cubicBezTo>
                    <a:pt x="236" y="46"/>
                    <a:pt x="186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06;p65">
              <a:extLst>
                <a:ext uri="{FF2B5EF4-FFF2-40B4-BE49-F238E27FC236}">
                  <a16:creationId xmlns:a16="http://schemas.microsoft.com/office/drawing/2014/main" id="{DE85F25E-2D0F-4AD0-AF24-4136EBF60AEB}"/>
                </a:ext>
              </a:extLst>
            </p:cNvPr>
            <p:cNvSpPr/>
            <p:nvPr/>
          </p:nvSpPr>
          <p:spPr>
            <a:xfrm>
              <a:off x="2891188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5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2" y="166"/>
                    <a:pt x="235" y="138"/>
                    <a:pt x="235" y="107"/>
                  </a:cubicBezTo>
                  <a:cubicBezTo>
                    <a:pt x="235" y="46"/>
                    <a:pt x="18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707;p65">
              <a:extLst>
                <a:ext uri="{FF2B5EF4-FFF2-40B4-BE49-F238E27FC236}">
                  <a16:creationId xmlns:a16="http://schemas.microsoft.com/office/drawing/2014/main" id="{9D4B1584-0456-41E8-B478-20F9C965A36F}"/>
                </a:ext>
              </a:extLst>
            </p:cNvPr>
            <p:cNvSpPr/>
            <p:nvPr/>
          </p:nvSpPr>
          <p:spPr>
            <a:xfrm>
              <a:off x="2851205" y="4566702"/>
              <a:ext cx="17981" cy="14112"/>
            </a:xfrm>
            <a:custGeom>
              <a:avLst/>
              <a:gdLst/>
              <a:ahLst/>
              <a:cxnLst/>
              <a:rect l="l" t="t" r="r" b="b"/>
              <a:pathLst>
                <a:path w="237" h="186" extrusionOk="0">
                  <a:moveTo>
                    <a:pt x="129" y="0"/>
                  </a:moveTo>
                  <a:cubicBezTo>
                    <a:pt x="115" y="0"/>
                    <a:pt x="101" y="3"/>
                    <a:pt x="86" y="9"/>
                  </a:cubicBezTo>
                  <a:cubicBezTo>
                    <a:pt x="16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4" y="166"/>
                    <a:pt x="236" y="138"/>
                    <a:pt x="236" y="107"/>
                  </a:cubicBezTo>
                  <a:cubicBezTo>
                    <a:pt x="236" y="46"/>
                    <a:pt x="186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708;p65">
              <a:extLst>
                <a:ext uri="{FF2B5EF4-FFF2-40B4-BE49-F238E27FC236}">
                  <a16:creationId xmlns:a16="http://schemas.microsoft.com/office/drawing/2014/main" id="{1317C9DD-73DC-45F5-A61B-8F7388CEFCCA}"/>
                </a:ext>
              </a:extLst>
            </p:cNvPr>
            <p:cNvSpPr/>
            <p:nvPr/>
          </p:nvSpPr>
          <p:spPr>
            <a:xfrm>
              <a:off x="3608916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7" y="1"/>
                    <a:pt x="0" y="116"/>
                    <a:pt x="66" y="182"/>
                  </a:cubicBezTo>
                  <a:cubicBezTo>
                    <a:pt x="88" y="204"/>
                    <a:pt x="115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709;p65">
              <a:extLst>
                <a:ext uri="{FF2B5EF4-FFF2-40B4-BE49-F238E27FC236}">
                  <a16:creationId xmlns:a16="http://schemas.microsoft.com/office/drawing/2014/main" id="{CB2FF120-ADCF-4EF2-9429-AE1505B16035}"/>
                </a:ext>
              </a:extLst>
            </p:cNvPr>
            <p:cNvSpPr/>
            <p:nvPr/>
          </p:nvSpPr>
          <p:spPr>
            <a:xfrm>
              <a:off x="3568933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0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710;p65">
              <a:extLst>
                <a:ext uri="{FF2B5EF4-FFF2-40B4-BE49-F238E27FC236}">
                  <a16:creationId xmlns:a16="http://schemas.microsoft.com/office/drawing/2014/main" id="{DAD602F6-B1B9-421B-A853-12E9B4078980}"/>
                </a:ext>
              </a:extLst>
            </p:cNvPr>
            <p:cNvSpPr/>
            <p:nvPr/>
          </p:nvSpPr>
          <p:spPr>
            <a:xfrm>
              <a:off x="3528950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6"/>
                    <a:pt x="68" y="182"/>
                  </a:cubicBezTo>
                  <a:cubicBezTo>
                    <a:pt x="90" y="204"/>
                    <a:pt x="117" y="214"/>
                    <a:pt x="143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711;p65">
              <a:extLst>
                <a:ext uri="{FF2B5EF4-FFF2-40B4-BE49-F238E27FC236}">
                  <a16:creationId xmlns:a16="http://schemas.microsoft.com/office/drawing/2014/main" id="{7DD37AC3-FFB4-4CF1-B003-C509D7F72800}"/>
                </a:ext>
              </a:extLst>
            </p:cNvPr>
            <p:cNvSpPr/>
            <p:nvPr/>
          </p:nvSpPr>
          <p:spPr>
            <a:xfrm>
              <a:off x="3489042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1"/>
                  </a:moveTo>
                  <a:cubicBezTo>
                    <a:pt x="49" y="1"/>
                    <a:pt x="0" y="116"/>
                    <a:pt x="68" y="182"/>
                  </a:cubicBezTo>
                  <a:cubicBezTo>
                    <a:pt x="90" y="204"/>
                    <a:pt x="116" y="214"/>
                    <a:pt x="143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712;p65">
              <a:extLst>
                <a:ext uri="{FF2B5EF4-FFF2-40B4-BE49-F238E27FC236}">
                  <a16:creationId xmlns:a16="http://schemas.microsoft.com/office/drawing/2014/main" id="{C1377577-049F-4BE3-ACE6-29656860FD01}"/>
                </a:ext>
              </a:extLst>
            </p:cNvPr>
            <p:cNvSpPr/>
            <p:nvPr/>
          </p:nvSpPr>
          <p:spPr>
            <a:xfrm>
              <a:off x="3449135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713;p65">
              <a:extLst>
                <a:ext uri="{FF2B5EF4-FFF2-40B4-BE49-F238E27FC236}">
                  <a16:creationId xmlns:a16="http://schemas.microsoft.com/office/drawing/2014/main" id="{8FFE7A7B-BB67-48F7-ACDD-6D204A8BA0C0}"/>
                </a:ext>
              </a:extLst>
            </p:cNvPr>
            <p:cNvSpPr/>
            <p:nvPr/>
          </p:nvSpPr>
          <p:spPr>
            <a:xfrm>
              <a:off x="3409227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7" y="1"/>
                    <a:pt x="0" y="116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714;p65">
              <a:extLst>
                <a:ext uri="{FF2B5EF4-FFF2-40B4-BE49-F238E27FC236}">
                  <a16:creationId xmlns:a16="http://schemas.microsoft.com/office/drawing/2014/main" id="{DAF6C6D0-95CE-4C92-9EFF-F0CCC309448B}"/>
                </a:ext>
              </a:extLst>
            </p:cNvPr>
            <p:cNvSpPr/>
            <p:nvPr/>
          </p:nvSpPr>
          <p:spPr>
            <a:xfrm>
              <a:off x="3369244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6"/>
                    <a:pt x="68" y="182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715;p65">
              <a:extLst>
                <a:ext uri="{FF2B5EF4-FFF2-40B4-BE49-F238E27FC236}">
                  <a16:creationId xmlns:a16="http://schemas.microsoft.com/office/drawing/2014/main" id="{2FEE253C-2101-44D3-B2BD-3834794661B7}"/>
                </a:ext>
              </a:extLst>
            </p:cNvPr>
            <p:cNvSpPr/>
            <p:nvPr/>
          </p:nvSpPr>
          <p:spPr>
            <a:xfrm>
              <a:off x="3329336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0" y="116"/>
                    <a:pt x="68" y="182"/>
                  </a:cubicBezTo>
                  <a:cubicBezTo>
                    <a:pt x="89" y="204"/>
                    <a:pt x="116" y="214"/>
                    <a:pt x="143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716;p65">
              <a:extLst>
                <a:ext uri="{FF2B5EF4-FFF2-40B4-BE49-F238E27FC236}">
                  <a16:creationId xmlns:a16="http://schemas.microsoft.com/office/drawing/2014/main" id="{DAAB2A8C-49DA-40FF-87E8-900A2D5C9FA5}"/>
                </a:ext>
              </a:extLst>
            </p:cNvPr>
            <p:cNvSpPr/>
            <p:nvPr/>
          </p:nvSpPr>
          <p:spPr>
            <a:xfrm>
              <a:off x="3289429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1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717;p65">
              <a:extLst>
                <a:ext uri="{FF2B5EF4-FFF2-40B4-BE49-F238E27FC236}">
                  <a16:creationId xmlns:a16="http://schemas.microsoft.com/office/drawing/2014/main" id="{DDD0840C-5489-4E18-A723-5EC2FCCA7878}"/>
                </a:ext>
              </a:extLst>
            </p:cNvPr>
            <p:cNvSpPr/>
            <p:nvPr/>
          </p:nvSpPr>
          <p:spPr>
            <a:xfrm>
              <a:off x="3249445" y="452679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6"/>
                    <a:pt x="68" y="182"/>
                  </a:cubicBezTo>
                  <a:cubicBezTo>
                    <a:pt x="90" y="204"/>
                    <a:pt x="117" y="214"/>
                    <a:pt x="143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718;p65">
              <a:extLst>
                <a:ext uri="{FF2B5EF4-FFF2-40B4-BE49-F238E27FC236}">
                  <a16:creationId xmlns:a16="http://schemas.microsoft.com/office/drawing/2014/main" id="{DB376AA4-3C42-412C-BC38-7FE203B87E1D}"/>
                </a:ext>
              </a:extLst>
            </p:cNvPr>
            <p:cNvSpPr/>
            <p:nvPr/>
          </p:nvSpPr>
          <p:spPr>
            <a:xfrm>
              <a:off x="3209538" y="452679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0" y="116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719;p65">
              <a:extLst>
                <a:ext uri="{FF2B5EF4-FFF2-40B4-BE49-F238E27FC236}">
                  <a16:creationId xmlns:a16="http://schemas.microsoft.com/office/drawing/2014/main" id="{1C6BC278-5E8C-4C2B-A5E1-DB494F4B2E8C}"/>
                </a:ext>
              </a:extLst>
            </p:cNvPr>
            <p:cNvSpPr/>
            <p:nvPr/>
          </p:nvSpPr>
          <p:spPr>
            <a:xfrm>
              <a:off x="3169630" y="452679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720;p65">
              <a:extLst>
                <a:ext uri="{FF2B5EF4-FFF2-40B4-BE49-F238E27FC236}">
                  <a16:creationId xmlns:a16="http://schemas.microsoft.com/office/drawing/2014/main" id="{C2630E1E-84DB-4A75-925A-1FDF560E8F73}"/>
                </a:ext>
              </a:extLst>
            </p:cNvPr>
            <p:cNvSpPr/>
            <p:nvPr/>
          </p:nvSpPr>
          <p:spPr>
            <a:xfrm>
              <a:off x="3129723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8" y="1"/>
                    <a:pt x="0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721;p65">
              <a:extLst>
                <a:ext uri="{FF2B5EF4-FFF2-40B4-BE49-F238E27FC236}">
                  <a16:creationId xmlns:a16="http://schemas.microsoft.com/office/drawing/2014/main" id="{E01F5D3B-682D-4CD3-9535-54DCCF0A2986}"/>
                </a:ext>
              </a:extLst>
            </p:cNvPr>
            <p:cNvSpPr/>
            <p:nvPr/>
          </p:nvSpPr>
          <p:spPr>
            <a:xfrm>
              <a:off x="3089739" y="452679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6"/>
                    <a:pt x="68" y="182"/>
                  </a:cubicBezTo>
                  <a:cubicBezTo>
                    <a:pt x="90" y="204"/>
                    <a:pt x="116" y="214"/>
                    <a:pt x="143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722;p65">
              <a:extLst>
                <a:ext uri="{FF2B5EF4-FFF2-40B4-BE49-F238E27FC236}">
                  <a16:creationId xmlns:a16="http://schemas.microsoft.com/office/drawing/2014/main" id="{2EF485DB-08E3-414C-A4D5-832273B2175C}"/>
                </a:ext>
              </a:extLst>
            </p:cNvPr>
            <p:cNvSpPr/>
            <p:nvPr/>
          </p:nvSpPr>
          <p:spPr>
            <a:xfrm>
              <a:off x="3049832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1"/>
                  </a:moveTo>
                  <a:cubicBezTo>
                    <a:pt x="49" y="1"/>
                    <a:pt x="0" y="116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723;p65">
              <a:extLst>
                <a:ext uri="{FF2B5EF4-FFF2-40B4-BE49-F238E27FC236}">
                  <a16:creationId xmlns:a16="http://schemas.microsoft.com/office/drawing/2014/main" id="{B64F6D34-F40B-435E-89BD-73BA84F97860}"/>
                </a:ext>
              </a:extLst>
            </p:cNvPr>
            <p:cNvSpPr/>
            <p:nvPr/>
          </p:nvSpPr>
          <p:spPr>
            <a:xfrm>
              <a:off x="3009924" y="452679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1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724;p65">
              <a:extLst>
                <a:ext uri="{FF2B5EF4-FFF2-40B4-BE49-F238E27FC236}">
                  <a16:creationId xmlns:a16="http://schemas.microsoft.com/office/drawing/2014/main" id="{CD22A2F7-40E2-40B0-8927-5178BC31B3E2}"/>
                </a:ext>
              </a:extLst>
            </p:cNvPr>
            <p:cNvSpPr/>
            <p:nvPr/>
          </p:nvSpPr>
          <p:spPr>
            <a:xfrm>
              <a:off x="2970017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7" y="1"/>
                    <a:pt x="0" y="116"/>
                    <a:pt x="66" y="182"/>
                  </a:cubicBezTo>
                  <a:cubicBezTo>
                    <a:pt x="88" y="204"/>
                    <a:pt x="115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725;p65">
              <a:extLst>
                <a:ext uri="{FF2B5EF4-FFF2-40B4-BE49-F238E27FC236}">
                  <a16:creationId xmlns:a16="http://schemas.microsoft.com/office/drawing/2014/main" id="{11845388-7F96-4ADC-8111-985B72DD1FE9}"/>
                </a:ext>
              </a:extLst>
            </p:cNvPr>
            <p:cNvSpPr/>
            <p:nvPr/>
          </p:nvSpPr>
          <p:spPr>
            <a:xfrm>
              <a:off x="2932765" y="4526870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07" y="0"/>
                  </a:moveTo>
                  <a:cubicBezTo>
                    <a:pt x="53" y="0"/>
                    <a:pt x="0" y="42"/>
                    <a:pt x="0" y="106"/>
                  </a:cubicBezTo>
                  <a:cubicBezTo>
                    <a:pt x="0" y="165"/>
                    <a:pt x="48" y="212"/>
                    <a:pt x="107" y="212"/>
                  </a:cubicBezTo>
                  <a:cubicBezTo>
                    <a:pt x="202" y="212"/>
                    <a:pt x="248" y="98"/>
                    <a:pt x="182" y="31"/>
                  </a:cubicBezTo>
                  <a:cubicBezTo>
                    <a:pt x="160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726;p65">
              <a:extLst>
                <a:ext uri="{FF2B5EF4-FFF2-40B4-BE49-F238E27FC236}">
                  <a16:creationId xmlns:a16="http://schemas.microsoft.com/office/drawing/2014/main" id="{FF842007-0055-41EC-8287-742BB1AF96BF}"/>
                </a:ext>
              </a:extLst>
            </p:cNvPr>
            <p:cNvSpPr/>
            <p:nvPr/>
          </p:nvSpPr>
          <p:spPr>
            <a:xfrm>
              <a:off x="2892781" y="452679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1"/>
                  </a:moveTo>
                  <a:cubicBezTo>
                    <a:pt x="53" y="1"/>
                    <a:pt x="1" y="43"/>
                    <a:pt x="1" y="107"/>
                  </a:cubicBezTo>
                  <a:cubicBezTo>
                    <a:pt x="1" y="166"/>
                    <a:pt x="49" y="213"/>
                    <a:pt x="108" y="213"/>
                  </a:cubicBezTo>
                  <a:cubicBezTo>
                    <a:pt x="202" y="213"/>
                    <a:pt x="250" y="99"/>
                    <a:pt x="183" y="32"/>
                  </a:cubicBezTo>
                  <a:cubicBezTo>
                    <a:pt x="161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727;p65">
              <a:extLst>
                <a:ext uri="{FF2B5EF4-FFF2-40B4-BE49-F238E27FC236}">
                  <a16:creationId xmlns:a16="http://schemas.microsoft.com/office/drawing/2014/main" id="{9C766919-F816-4FF8-845E-4FBF6CD9C686}"/>
                </a:ext>
              </a:extLst>
            </p:cNvPr>
            <p:cNvSpPr/>
            <p:nvPr/>
          </p:nvSpPr>
          <p:spPr>
            <a:xfrm>
              <a:off x="3608916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7" y="0"/>
                    <a:pt x="0" y="115"/>
                    <a:pt x="66" y="182"/>
                  </a:cubicBezTo>
                  <a:cubicBezTo>
                    <a:pt x="88" y="204"/>
                    <a:pt x="115" y="213"/>
                    <a:pt x="141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728;p65">
              <a:extLst>
                <a:ext uri="{FF2B5EF4-FFF2-40B4-BE49-F238E27FC236}">
                  <a16:creationId xmlns:a16="http://schemas.microsoft.com/office/drawing/2014/main" id="{EC0BABB9-CB59-4DFC-94D3-BFD98D0D0070}"/>
                </a:ext>
              </a:extLst>
            </p:cNvPr>
            <p:cNvSpPr/>
            <p:nvPr/>
          </p:nvSpPr>
          <p:spPr>
            <a:xfrm>
              <a:off x="3568933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0" y="115"/>
                    <a:pt x="67" y="182"/>
                  </a:cubicBezTo>
                  <a:cubicBezTo>
                    <a:pt x="89" y="204"/>
                    <a:pt x="115" y="213"/>
                    <a:pt x="141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729;p65">
              <a:extLst>
                <a:ext uri="{FF2B5EF4-FFF2-40B4-BE49-F238E27FC236}">
                  <a16:creationId xmlns:a16="http://schemas.microsoft.com/office/drawing/2014/main" id="{BEC6F2A8-B834-4C08-BBD0-9B65CE6E4CA1}"/>
                </a:ext>
              </a:extLst>
            </p:cNvPr>
            <p:cNvSpPr/>
            <p:nvPr/>
          </p:nvSpPr>
          <p:spPr>
            <a:xfrm>
              <a:off x="3528950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730;p65">
              <a:extLst>
                <a:ext uri="{FF2B5EF4-FFF2-40B4-BE49-F238E27FC236}">
                  <a16:creationId xmlns:a16="http://schemas.microsoft.com/office/drawing/2014/main" id="{9B68FAC7-F215-4296-B295-2297F9444FB1}"/>
                </a:ext>
              </a:extLst>
            </p:cNvPr>
            <p:cNvSpPr/>
            <p:nvPr/>
          </p:nvSpPr>
          <p:spPr>
            <a:xfrm>
              <a:off x="3489042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0"/>
                  </a:moveTo>
                  <a:cubicBezTo>
                    <a:pt x="49" y="0"/>
                    <a:pt x="0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731;p65">
              <a:extLst>
                <a:ext uri="{FF2B5EF4-FFF2-40B4-BE49-F238E27FC236}">
                  <a16:creationId xmlns:a16="http://schemas.microsoft.com/office/drawing/2014/main" id="{DE6F94F5-9E0C-4258-B677-8D2A4615690D}"/>
                </a:ext>
              </a:extLst>
            </p:cNvPr>
            <p:cNvSpPr/>
            <p:nvPr/>
          </p:nvSpPr>
          <p:spPr>
            <a:xfrm>
              <a:off x="3449135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732;p65">
              <a:extLst>
                <a:ext uri="{FF2B5EF4-FFF2-40B4-BE49-F238E27FC236}">
                  <a16:creationId xmlns:a16="http://schemas.microsoft.com/office/drawing/2014/main" id="{F4945B36-9CD4-425C-94D9-3BC8AB1C1E2C}"/>
                </a:ext>
              </a:extLst>
            </p:cNvPr>
            <p:cNvSpPr/>
            <p:nvPr/>
          </p:nvSpPr>
          <p:spPr>
            <a:xfrm>
              <a:off x="3409227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7" y="0"/>
                    <a:pt x="0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733;p65">
              <a:extLst>
                <a:ext uri="{FF2B5EF4-FFF2-40B4-BE49-F238E27FC236}">
                  <a16:creationId xmlns:a16="http://schemas.microsoft.com/office/drawing/2014/main" id="{32490E86-E0DA-44A3-8C57-DCCEE1DFDA02}"/>
                </a:ext>
              </a:extLst>
            </p:cNvPr>
            <p:cNvSpPr/>
            <p:nvPr/>
          </p:nvSpPr>
          <p:spPr>
            <a:xfrm>
              <a:off x="3369244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734;p65">
              <a:extLst>
                <a:ext uri="{FF2B5EF4-FFF2-40B4-BE49-F238E27FC236}">
                  <a16:creationId xmlns:a16="http://schemas.microsoft.com/office/drawing/2014/main" id="{CE9F1540-79DB-42A1-8475-7DE64D7082E6}"/>
                </a:ext>
              </a:extLst>
            </p:cNvPr>
            <p:cNvSpPr/>
            <p:nvPr/>
          </p:nvSpPr>
          <p:spPr>
            <a:xfrm>
              <a:off x="3329336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0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735;p65">
              <a:extLst>
                <a:ext uri="{FF2B5EF4-FFF2-40B4-BE49-F238E27FC236}">
                  <a16:creationId xmlns:a16="http://schemas.microsoft.com/office/drawing/2014/main" id="{8D94061E-342F-4CE9-81B5-44F0008ADF44}"/>
                </a:ext>
              </a:extLst>
            </p:cNvPr>
            <p:cNvSpPr/>
            <p:nvPr/>
          </p:nvSpPr>
          <p:spPr>
            <a:xfrm>
              <a:off x="3289429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5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1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736;p65">
              <a:extLst>
                <a:ext uri="{FF2B5EF4-FFF2-40B4-BE49-F238E27FC236}">
                  <a16:creationId xmlns:a16="http://schemas.microsoft.com/office/drawing/2014/main" id="{CC6A2AEE-C325-46D1-A678-5949BF6AD0A0}"/>
                </a:ext>
              </a:extLst>
            </p:cNvPr>
            <p:cNvSpPr/>
            <p:nvPr/>
          </p:nvSpPr>
          <p:spPr>
            <a:xfrm>
              <a:off x="3249445" y="448688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737;p65">
              <a:extLst>
                <a:ext uri="{FF2B5EF4-FFF2-40B4-BE49-F238E27FC236}">
                  <a16:creationId xmlns:a16="http://schemas.microsoft.com/office/drawing/2014/main" id="{D19FD157-6DB6-41CA-8B9E-1CFC99D1DB02}"/>
                </a:ext>
              </a:extLst>
            </p:cNvPr>
            <p:cNvSpPr/>
            <p:nvPr/>
          </p:nvSpPr>
          <p:spPr>
            <a:xfrm>
              <a:off x="3209538" y="448688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0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738;p65">
              <a:extLst>
                <a:ext uri="{FF2B5EF4-FFF2-40B4-BE49-F238E27FC236}">
                  <a16:creationId xmlns:a16="http://schemas.microsoft.com/office/drawing/2014/main" id="{EF049374-082B-4816-A9A6-8B27833F4446}"/>
                </a:ext>
              </a:extLst>
            </p:cNvPr>
            <p:cNvSpPr/>
            <p:nvPr/>
          </p:nvSpPr>
          <p:spPr>
            <a:xfrm>
              <a:off x="3169630" y="448688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739;p65">
              <a:extLst>
                <a:ext uri="{FF2B5EF4-FFF2-40B4-BE49-F238E27FC236}">
                  <a16:creationId xmlns:a16="http://schemas.microsoft.com/office/drawing/2014/main" id="{805E091A-A512-482A-9C95-87565AE7E2EA}"/>
                </a:ext>
              </a:extLst>
            </p:cNvPr>
            <p:cNvSpPr/>
            <p:nvPr/>
          </p:nvSpPr>
          <p:spPr>
            <a:xfrm>
              <a:off x="3129723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8" y="0"/>
                    <a:pt x="0" y="115"/>
                    <a:pt x="67" y="182"/>
                  </a:cubicBezTo>
                  <a:cubicBezTo>
                    <a:pt x="88" y="204"/>
                    <a:pt x="115" y="213"/>
                    <a:pt x="141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740;p65">
              <a:extLst>
                <a:ext uri="{FF2B5EF4-FFF2-40B4-BE49-F238E27FC236}">
                  <a16:creationId xmlns:a16="http://schemas.microsoft.com/office/drawing/2014/main" id="{6C9C0E28-3315-4538-A63F-648533FD2DCC}"/>
                </a:ext>
              </a:extLst>
            </p:cNvPr>
            <p:cNvSpPr/>
            <p:nvPr/>
          </p:nvSpPr>
          <p:spPr>
            <a:xfrm>
              <a:off x="3089739" y="448688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741;p65">
              <a:extLst>
                <a:ext uri="{FF2B5EF4-FFF2-40B4-BE49-F238E27FC236}">
                  <a16:creationId xmlns:a16="http://schemas.microsoft.com/office/drawing/2014/main" id="{3542371E-9D69-48EB-95F1-159D8DD105C3}"/>
                </a:ext>
              </a:extLst>
            </p:cNvPr>
            <p:cNvSpPr/>
            <p:nvPr/>
          </p:nvSpPr>
          <p:spPr>
            <a:xfrm>
              <a:off x="3049832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0"/>
                  </a:moveTo>
                  <a:cubicBezTo>
                    <a:pt x="49" y="0"/>
                    <a:pt x="0" y="115"/>
                    <a:pt x="68" y="182"/>
                  </a:cubicBezTo>
                  <a:cubicBezTo>
                    <a:pt x="89" y="204"/>
                    <a:pt x="115" y="213"/>
                    <a:pt x="141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42;p65">
              <a:extLst>
                <a:ext uri="{FF2B5EF4-FFF2-40B4-BE49-F238E27FC236}">
                  <a16:creationId xmlns:a16="http://schemas.microsoft.com/office/drawing/2014/main" id="{FFBF3CB7-5B5C-461B-B9AC-EBCE6597C96A}"/>
                </a:ext>
              </a:extLst>
            </p:cNvPr>
            <p:cNvSpPr/>
            <p:nvPr/>
          </p:nvSpPr>
          <p:spPr>
            <a:xfrm>
              <a:off x="3009924" y="448688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1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43;p65">
              <a:extLst>
                <a:ext uri="{FF2B5EF4-FFF2-40B4-BE49-F238E27FC236}">
                  <a16:creationId xmlns:a16="http://schemas.microsoft.com/office/drawing/2014/main" id="{54AC8FD7-01BF-4DD8-8C6B-634CE926EEDE}"/>
                </a:ext>
              </a:extLst>
            </p:cNvPr>
            <p:cNvSpPr/>
            <p:nvPr/>
          </p:nvSpPr>
          <p:spPr>
            <a:xfrm>
              <a:off x="2972748" y="448688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07" y="1"/>
                  </a:moveTo>
                  <a:cubicBezTo>
                    <a:pt x="52" y="1"/>
                    <a:pt x="0" y="43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200" y="213"/>
                    <a:pt x="248" y="98"/>
                    <a:pt x="181" y="32"/>
                  </a:cubicBezTo>
                  <a:cubicBezTo>
                    <a:pt x="159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44;p65">
              <a:extLst>
                <a:ext uri="{FF2B5EF4-FFF2-40B4-BE49-F238E27FC236}">
                  <a16:creationId xmlns:a16="http://schemas.microsoft.com/office/drawing/2014/main" id="{21C96FBF-B74F-4914-8F46-FF8741EBE7F9}"/>
                </a:ext>
              </a:extLst>
            </p:cNvPr>
            <p:cNvSpPr/>
            <p:nvPr/>
          </p:nvSpPr>
          <p:spPr>
            <a:xfrm>
              <a:off x="2932765" y="448681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7" y="1"/>
                  </a:moveTo>
                  <a:cubicBezTo>
                    <a:pt x="53" y="1"/>
                    <a:pt x="0" y="43"/>
                    <a:pt x="0" y="108"/>
                  </a:cubicBezTo>
                  <a:cubicBezTo>
                    <a:pt x="0" y="167"/>
                    <a:pt x="48" y="214"/>
                    <a:pt x="107" y="214"/>
                  </a:cubicBezTo>
                  <a:cubicBezTo>
                    <a:pt x="202" y="214"/>
                    <a:pt x="249" y="99"/>
                    <a:pt x="182" y="33"/>
                  </a:cubicBezTo>
                  <a:cubicBezTo>
                    <a:pt x="160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45;p65">
              <a:extLst>
                <a:ext uri="{FF2B5EF4-FFF2-40B4-BE49-F238E27FC236}">
                  <a16:creationId xmlns:a16="http://schemas.microsoft.com/office/drawing/2014/main" id="{AB63E8B6-5F0C-4E39-828E-BA87F3FE2446}"/>
                </a:ext>
              </a:extLst>
            </p:cNvPr>
            <p:cNvSpPr/>
            <p:nvPr/>
          </p:nvSpPr>
          <p:spPr>
            <a:xfrm>
              <a:off x="3608385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30" y="213"/>
                    <a:pt x="149" y="213"/>
                  </a:cubicBezTo>
                  <a:cubicBezTo>
                    <a:pt x="174" y="213"/>
                    <a:pt x="197" y="205"/>
                    <a:pt x="216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46;p65">
              <a:extLst>
                <a:ext uri="{FF2B5EF4-FFF2-40B4-BE49-F238E27FC236}">
                  <a16:creationId xmlns:a16="http://schemas.microsoft.com/office/drawing/2014/main" id="{CD281E5D-FADF-48E8-9BC3-D9707EF36254}"/>
                </a:ext>
              </a:extLst>
            </p:cNvPr>
            <p:cNvSpPr/>
            <p:nvPr/>
          </p:nvSpPr>
          <p:spPr>
            <a:xfrm>
              <a:off x="3568478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29" y="213"/>
                    <a:pt x="148" y="213"/>
                  </a:cubicBezTo>
                  <a:cubicBezTo>
                    <a:pt x="173" y="213"/>
                    <a:pt x="197" y="205"/>
                    <a:pt x="216" y="190"/>
                  </a:cubicBezTo>
                  <a:cubicBezTo>
                    <a:pt x="297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47;p65">
              <a:extLst>
                <a:ext uri="{FF2B5EF4-FFF2-40B4-BE49-F238E27FC236}">
                  <a16:creationId xmlns:a16="http://schemas.microsoft.com/office/drawing/2014/main" id="{FDAC657D-DF67-4833-9B93-097A487EA711}"/>
                </a:ext>
              </a:extLst>
            </p:cNvPr>
            <p:cNvSpPr/>
            <p:nvPr/>
          </p:nvSpPr>
          <p:spPr>
            <a:xfrm>
              <a:off x="3528570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8" y="213"/>
                    <a:pt x="149" y="213"/>
                  </a:cubicBezTo>
                  <a:cubicBezTo>
                    <a:pt x="172" y="213"/>
                    <a:pt x="197" y="205"/>
                    <a:pt x="216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48;p65">
              <a:extLst>
                <a:ext uri="{FF2B5EF4-FFF2-40B4-BE49-F238E27FC236}">
                  <a16:creationId xmlns:a16="http://schemas.microsoft.com/office/drawing/2014/main" id="{5B3ED39B-58E8-48D1-BC8E-285C859AC15C}"/>
                </a:ext>
              </a:extLst>
            </p:cNvPr>
            <p:cNvSpPr/>
            <p:nvPr/>
          </p:nvSpPr>
          <p:spPr>
            <a:xfrm>
              <a:off x="3488587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30" y="213"/>
                    <a:pt x="149" y="213"/>
                  </a:cubicBezTo>
                  <a:cubicBezTo>
                    <a:pt x="174" y="213"/>
                    <a:pt x="198" y="205"/>
                    <a:pt x="217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49;p65">
              <a:extLst>
                <a:ext uri="{FF2B5EF4-FFF2-40B4-BE49-F238E27FC236}">
                  <a16:creationId xmlns:a16="http://schemas.microsoft.com/office/drawing/2014/main" id="{E705695F-B5CB-4582-A03C-1FAACE9769B5}"/>
                </a:ext>
              </a:extLst>
            </p:cNvPr>
            <p:cNvSpPr/>
            <p:nvPr/>
          </p:nvSpPr>
          <p:spPr>
            <a:xfrm>
              <a:off x="3448679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9" y="213"/>
                    <a:pt x="149" y="213"/>
                  </a:cubicBezTo>
                  <a:cubicBezTo>
                    <a:pt x="173" y="213"/>
                    <a:pt x="197" y="205"/>
                    <a:pt x="216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750;p65">
              <a:extLst>
                <a:ext uri="{FF2B5EF4-FFF2-40B4-BE49-F238E27FC236}">
                  <a16:creationId xmlns:a16="http://schemas.microsoft.com/office/drawing/2014/main" id="{9B711ABA-29DC-42F6-B2A7-F75F38974134}"/>
                </a:ext>
              </a:extLst>
            </p:cNvPr>
            <p:cNvSpPr/>
            <p:nvPr/>
          </p:nvSpPr>
          <p:spPr>
            <a:xfrm>
              <a:off x="3408772" y="4446903"/>
              <a:ext cx="22533" cy="16236"/>
            </a:xfrm>
            <a:custGeom>
              <a:avLst/>
              <a:gdLst/>
              <a:ahLst/>
              <a:cxnLst/>
              <a:rect l="l" t="t" r="r" b="b"/>
              <a:pathLst>
                <a:path w="297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29" y="213"/>
                    <a:pt x="148" y="213"/>
                  </a:cubicBezTo>
                  <a:cubicBezTo>
                    <a:pt x="173" y="213"/>
                    <a:pt x="196" y="205"/>
                    <a:pt x="215" y="190"/>
                  </a:cubicBezTo>
                  <a:cubicBezTo>
                    <a:pt x="297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751;p65">
              <a:extLst>
                <a:ext uri="{FF2B5EF4-FFF2-40B4-BE49-F238E27FC236}">
                  <a16:creationId xmlns:a16="http://schemas.microsoft.com/office/drawing/2014/main" id="{5AAF2A45-02EC-4E4D-8567-E721A0AD6D46}"/>
                </a:ext>
              </a:extLst>
            </p:cNvPr>
            <p:cNvSpPr/>
            <p:nvPr/>
          </p:nvSpPr>
          <p:spPr>
            <a:xfrm>
              <a:off x="3368788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2" y="0"/>
                  </a:moveTo>
                  <a:cubicBezTo>
                    <a:pt x="139" y="0"/>
                    <a:pt x="127" y="3"/>
                    <a:pt x="114" y="7"/>
                  </a:cubicBezTo>
                  <a:cubicBezTo>
                    <a:pt x="1" y="48"/>
                    <a:pt x="29" y="213"/>
                    <a:pt x="150" y="213"/>
                  </a:cubicBezTo>
                  <a:cubicBezTo>
                    <a:pt x="174" y="213"/>
                    <a:pt x="198" y="205"/>
                    <a:pt x="217" y="190"/>
                  </a:cubicBezTo>
                  <a:cubicBezTo>
                    <a:pt x="298" y="123"/>
                    <a:pt x="24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52;p65">
              <a:extLst>
                <a:ext uri="{FF2B5EF4-FFF2-40B4-BE49-F238E27FC236}">
                  <a16:creationId xmlns:a16="http://schemas.microsoft.com/office/drawing/2014/main" id="{1A9C53F8-1A07-44E8-9714-2FDFDBCC6855}"/>
                </a:ext>
              </a:extLst>
            </p:cNvPr>
            <p:cNvSpPr/>
            <p:nvPr/>
          </p:nvSpPr>
          <p:spPr>
            <a:xfrm>
              <a:off x="3328881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30" y="213"/>
                    <a:pt x="149" y="213"/>
                  </a:cubicBezTo>
                  <a:cubicBezTo>
                    <a:pt x="174" y="213"/>
                    <a:pt x="197" y="205"/>
                    <a:pt x="216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753;p65">
              <a:extLst>
                <a:ext uri="{FF2B5EF4-FFF2-40B4-BE49-F238E27FC236}">
                  <a16:creationId xmlns:a16="http://schemas.microsoft.com/office/drawing/2014/main" id="{25EF2123-C155-4BD5-9DC3-FF94B25BB62E}"/>
                </a:ext>
              </a:extLst>
            </p:cNvPr>
            <p:cNvSpPr/>
            <p:nvPr/>
          </p:nvSpPr>
          <p:spPr>
            <a:xfrm>
              <a:off x="3288973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0" y="0"/>
                  </a:moveTo>
                  <a:cubicBezTo>
                    <a:pt x="138" y="0"/>
                    <a:pt x="126" y="3"/>
                    <a:pt x="112" y="7"/>
                  </a:cubicBezTo>
                  <a:cubicBezTo>
                    <a:pt x="1" y="48"/>
                    <a:pt x="29" y="213"/>
                    <a:pt x="148" y="213"/>
                  </a:cubicBezTo>
                  <a:cubicBezTo>
                    <a:pt x="173" y="213"/>
                    <a:pt x="197" y="205"/>
                    <a:pt x="216" y="190"/>
                  </a:cubicBezTo>
                  <a:cubicBezTo>
                    <a:pt x="297" y="123"/>
                    <a:pt x="242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754;p65">
              <a:extLst>
                <a:ext uri="{FF2B5EF4-FFF2-40B4-BE49-F238E27FC236}">
                  <a16:creationId xmlns:a16="http://schemas.microsoft.com/office/drawing/2014/main" id="{2420B786-C5A3-4CA0-A840-D7E897C52314}"/>
                </a:ext>
              </a:extLst>
            </p:cNvPr>
            <p:cNvSpPr/>
            <p:nvPr/>
          </p:nvSpPr>
          <p:spPr>
            <a:xfrm>
              <a:off x="3249066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8" y="213"/>
                    <a:pt x="148" y="213"/>
                  </a:cubicBezTo>
                  <a:cubicBezTo>
                    <a:pt x="172" y="213"/>
                    <a:pt x="197" y="205"/>
                    <a:pt x="215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755;p65">
              <a:extLst>
                <a:ext uri="{FF2B5EF4-FFF2-40B4-BE49-F238E27FC236}">
                  <a16:creationId xmlns:a16="http://schemas.microsoft.com/office/drawing/2014/main" id="{4240A94B-E10A-485D-A54F-76CD7B314BCA}"/>
                </a:ext>
              </a:extLst>
            </p:cNvPr>
            <p:cNvSpPr/>
            <p:nvPr/>
          </p:nvSpPr>
          <p:spPr>
            <a:xfrm>
              <a:off x="3209082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29" y="213"/>
                    <a:pt x="149" y="213"/>
                  </a:cubicBezTo>
                  <a:cubicBezTo>
                    <a:pt x="174" y="213"/>
                    <a:pt x="198" y="205"/>
                    <a:pt x="217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756;p65">
              <a:extLst>
                <a:ext uri="{FF2B5EF4-FFF2-40B4-BE49-F238E27FC236}">
                  <a16:creationId xmlns:a16="http://schemas.microsoft.com/office/drawing/2014/main" id="{67CD7584-B7C5-4673-BD6F-7339919A2E03}"/>
                </a:ext>
              </a:extLst>
            </p:cNvPr>
            <p:cNvSpPr/>
            <p:nvPr/>
          </p:nvSpPr>
          <p:spPr>
            <a:xfrm>
              <a:off x="3169175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9" y="213"/>
                    <a:pt x="149" y="213"/>
                  </a:cubicBezTo>
                  <a:cubicBezTo>
                    <a:pt x="173" y="213"/>
                    <a:pt x="197" y="205"/>
                    <a:pt x="216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757;p65">
              <a:extLst>
                <a:ext uri="{FF2B5EF4-FFF2-40B4-BE49-F238E27FC236}">
                  <a16:creationId xmlns:a16="http://schemas.microsoft.com/office/drawing/2014/main" id="{10CEBDF9-4C9B-47FB-8B1F-188885415B37}"/>
                </a:ext>
              </a:extLst>
            </p:cNvPr>
            <p:cNvSpPr/>
            <p:nvPr/>
          </p:nvSpPr>
          <p:spPr>
            <a:xfrm>
              <a:off x="3129267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0" y="0"/>
                  </a:moveTo>
                  <a:cubicBezTo>
                    <a:pt x="138" y="0"/>
                    <a:pt x="125" y="3"/>
                    <a:pt x="112" y="7"/>
                  </a:cubicBezTo>
                  <a:cubicBezTo>
                    <a:pt x="1" y="48"/>
                    <a:pt x="29" y="213"/>
                    <a:pt x="148" y="213"/>
                  </a:cubicBezTo>
                  <a:cubicBezTo>
                    <a:pt x="173" y="213"/>
                    <a:pt x="196" y="205"/>
                    <a:pt x="216" y="190"/>
                  </a:cubicBezTo>
                  <a:cubicBezTo>
                    <a:pt x="297" y="123"/>
                    <a:pt x="242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758;p65">
              <a:extLst>
                <a:ext uri="{FF2B5EF4-FFF2-40B4-BE49-F238E27FC236}">
                  <a16:creationId xmlns:a16="http://schemas.microsoft.com/office/drawing/2014/main" id="{F5C065D3-3952-4B51-967E-67836A5BAD3F}"/>
                </a:ext>
              </a:extLst>
            </p:cNvPr>
            <p:cNvSpPr/>
            <p:nvPr/>
          </p:nvSpPr>
          <p:spPr>
            <a:xfrm>
              <a:off x="3089360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8" y="213"/>
                    <a:pt x="147" y="213"/>
                  </a:cubicBezTo>
                  <a:cubicBezTo>
                    <a:pt x="172" y="213"/>
                    <a:pt x="197" y="205"/>
                    <a:pt x="215" y="190"/>
                  </a:cubicBezTo>
                  <a:cubicBezTo>
                    <a:pt x="297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759;p65">
              <a:extLst>
                <a:ext uri="{FF2B5EF4-FFF2-40B4-BE49-F238E27FC236}">
                  <a16:creationId xmlns:a16="http://schemas.microsoft.com/office/drawing/2014/main" id="{35FF0BE5-19B8-41BA-A909-3A1C475369AA}"/>
                </a:ext>
              </a:extLst>
            </p:cNvPr>
            <p:cNvSpPr/>
            <p:nvPr/>
          </p:nvSpPr>
          <p:spPr>
            <a:xfrm>
              <a:off x="3049377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30" y="213"/>
                    <a:pt x="149" y="213"/>
                  </a:cubicBezTo>
                  <a:cubicBezTo>
                    <a:pt x="174" y="213"/>
                    <a:pt x="197" y="205"/>
                    <a:pt x="217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760;p65">
              <a:extLst>
                <a:ext uri="{FF2B5EF4-FFF2-40B4-BE49-F238E27FC236}">
                  <a16:creationId xmlns:a16="http://schemas.microsoft.com/office/drawing/2014/main" id="{A14858B9-9724-46C0-83F1-23AC46FCF984}"/>
                </a:ext>
              </a:extLst>
            </p:cNvPr>
            <p:cNvSpPr/>
            <p:nvPr/>
          </p:nvSpPr>
          <p:spPr>
            <a:xfrm>
              <a:off x="3009393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2" y="0"/>
                  </a:moveTo>
                  <a:cubicBezTo>
                    <a:pt x="139" y="0"/>
                    <a:pt x="127" y="3"/>
                    <a:pt x="113" y="7"/>
                  </a:cubicBezTo>
                  <a:cubicBezTo>
                    <a:pt x="1" y="48"/>
                    <a:pt x="30" y="213"/>
                    <a:pt x="149" y="213"/>
                  </a:cubicBezTo>
                  <a:cubicBezTo>
                    <a:pt x="174" y="213"/>
                    <a:pt x="198" y="205"/>
                    <a:pt x="217" y="190"/>
                  </a:cubicBezTo>
                  <a:cubicBezTo>
                    <a:pt x="298" y="123"/>
                    <a:pt x="24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761;p65">
              <a:extLst>
                <a:ext uri="{FF2B5EF4-FFF2-40B4-BE49-F238E27FC236}">
                  <a16:creationId xmlns:a16="http://schemas.microsoft.com/office/drawing/2014/main" id="{DD8B4DC4-D152-4C01-A293-9565417800DC}"/>
                </a:ext>
              </a:extLst>
            </p:cNvPr>
            <p:cNvSpPr/>
            <p:nvPr/>
          </p:nvSpPr>
          <p:spPr>
            <a:xfrm>
              <a:off x="2972748" y="444690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201" y="213"/>
                    <a:pt x="249" y="100"/>
                    <a:pt x="181" y="32"/>
                  </a:cubicBezTo>
                  <a:cubicBezTo>
                    <a:pt x="160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762;p65">
              <a:extLst>
                <a:ext uri="{FF2B5EF4-FFF2-40B4-BE49-F238E27FC236}">
                  <a16:creationId xmlns:a16="http://schemas.microsoft.com/office/drawing/2014/main" id="{7A352670-59B2-4079-9291-3B4959288BA8}"/>
                </a:ext>
              </a:extLst>
            </p:cNvPr>
            <p:cNvSpPr/>
            <p:nvPr/>
          </p:nvSpPr>
          <p:spPr>
            <a:xfrm>
              <a:off x="3929390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99" y="3"/>
                    <a:pt x="86" y="9"/>
                  </a:cubicBezTo>
                  <a:cubicBezTo>
                    <a:pt x="15" y="41"/>
                    <a:pt x="0" y="134"/>
                    <a:pt x="56" y="186"/>
                  </a:cubicBezTo>
                  <a:lnTo>
                    <a:pt x="200" y="186"/>
                  </a:lnTo>
                  <a:cubicBezTo>
                    <a:pt x="222" y="166"/>
                    <a:pt x="235" y="138"/>
                    <a:pt x="235" y="107"/>
                  </a:cubicBezTo>
                  <a:cubicBezTo>
                    <a:pt x="235" y="46"/>
                    <a:pt x="18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763;p65">
              <a:extLst>
                <a:ext uri="{FF2B5EF4-FFF2-40B4-BE49-F238E27FC236}">
                  <a16:creationId xmlns:a16="http://schemas.microsoft.com/office/drawing/2014/main" id="{22B00B01-A695-402F-BDB4-12EE559845B0}"/>
                </a:ext>
              </a:extLst>
            </p:cNvPr>
            <p:cNvSpPr/>
            <p:nvPr/>
          </p:nvSpPr>
          <p:spPr>
            <a:xfrm>
              <a:off x="3889407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6" y="41"/>
                    <a:pt x="0" y="134"/>
                    <a:pt x="57" y="186"/>
                  </a:cubicBezTo>
                  <a:lnTo>
                    <a:pt x="201" y="186"/>
                  </a:lnTo>
                  <a:cubicBezTo>
                    <a:pt x="223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764;p65">
              <a:extLst>
                <a:ext uri="{FF2B5EF4-FFF2-40B4-BE49-F238E27FC236}">
                  <a16:creationId xmlns:a16="http://schemas.microsoft.com/office/drawing/2014/main" id="{B75F78A7-2BD8-4663-B856-894C4BEBD9B7}"/>
                </a:ext>
              </a:extLst>
            </p:cNvPr>
            <p:cNvSpPr/>
            <p:nvPr/>
          </p:nvSpPr>
          <p:spPr>
            <a:xfrm>
              <a:off x="3849424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7" y="41"/>
                    <a:pt x="1" y="134"/>
                    <a:pt x="58" y="186"/>
                  </a:cubicBezTo>
                  <a:lnTo>
                    <a:pt x="201" y="186"/>
                  </a:lnTo>
                  <a:cubicBezTo>
                    <a:pt x="224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765;p65">
              <a:extLst>
                <a:ext uri="{FF2B5EF4-FFF2-40B4-BE49-F238E27FC236}">
                  <a16:creationId xmlns:a16="http://schemas.microsoft.com/office/drawing/2014/main" id="{CB75E10F-8D41-4FB2-9170-E11C127EE189}"/>
                </a:ext>
              </a:extLst>
            </p:cNvPr>
            <p:cNvSpPr/>
            <p:nvPr/>
          </p:nvSpPr>
          <p:spPr>
            <a:xfrm>
              <a:off x="3809516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1" y="3"/>
                    <a:pt x="87" y="9"/>
                  </a:cubicBezTo>
                  <a:cubicBezTo>
                    <a:pt x="16" y="41"/>
                    <a:pt x="0" y="134"/>
                    <a:pt x="58" y="186"/>
                  </a:cubicBezTo>
                  <a:lnTo>
                    <a:pt x="202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766;p65">
              <a:extLst>
                <a:ext uri="{FF2B5EF4-FFF2-40B4-BE49-F238E27FC236}">
                  <a16:creationId xmlns:a16="http://schemas.microsoft.com/office/drawing/2014/main" id="{2AE54F59-A5A4-49D9-971B-979FF3F4AA70}"/>
                </a:ext>
              </a:extLst>
            </p:cNvPr>
            <p:cNvSpPr/>
            <p:nvPr/>
          </p:nvSpPr>
          <p:spPr>
            <a:xfrm>
              <a:off x="3769609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5" y="41"/>
                    <a:pt x="1" y="134"/>
                    <a:pt x="57" y="186"/>
                  </a:cubicBezTo>
                  <a:lnTo>
                    <a:pt x="201" y="186"/>
                  </a:lnTo>
                  <a:cubicBezTo>
                    <a:pt x="222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767;p65">
              <a:extLst>
                <a:ext uri="{FF2B5EF4-FFF2-40B4-BE49-F238E27FC236}">
                  <a16:creationId xmlns:a16="http://schemas.microsoft.com/office/drawing/2014/main" id="{8656D0B8-F46F-4D58-A692-FAE99985A809}"/>
                </a:ext>
              </a:extLst>
            </p:cNvPr>
            <p:cNvSpPr/>
            <p:nvPr/>
          </p:nvSpPr>
          <p:spPr>
            <a:xfrm>
              <a:off x="3729701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6" y="41"/>
                    <a:pt x="0" y="134"/>
                    <a:pt x="56" y="186"/>
                  </a:cubicBezTo>
                  <a:lnTo>
                    <a:pt x="200" y="186"/>
                  </a:lnTo>
                  <a:cubicBezTo>
                    <a:pt x="223" y="166"/>
                    <a:pt x="235" y="138"/>
                    <a:pt x="235" y="107"/>
                  </a:cubicBezTo>
                  <a:cubicBezTo>
                    <a:pt x="235" y="46"/>
                    <a:pt x="18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768;p65">
              <a:extLst>
                <a:ext uri="{FF2B5EF4-FFF2-40B4-BE49-F238E27FC236}">
                  <a16:creationId xmlns:a16="http://schemas.microsoft.com/office/drawing/2014/main" id="{28784175-DAF7-4525-BDA4-26B3289FE64E}"/>
                </a:ext>
              </a:extLst>
            </p:cNvPr>
            <p:cNvSpPr/>
            <p:nvPr/>
          </p:nvSpPr>
          <p:spPr>
            <a:xfrm>
              <a:off x="3689718" y="4566702"/>
              <a:ext cx="17905" cy="14112"/>
            </a:xfrm>
            <a:custGeom>
              <a:avLst/>
              <a:gdLst/>
              <a:ahLst/>
              <a:cxnLst/>
              <a:rect l="l" t="t" r="r" b="b"/>
              <a:pathLst>
                <a:path w="236" h="186" extrusionOk="0">
                  <a:moveTo>
                    <a:pt x="129" y="0"/>
                  </a:moveTo>
                  <a:cubicBezTo>
                    <a:pt x="115" y="0"/>
                    <a:pt x="100" y="3"/>
                    <a:pt x="86" y="9"/>
                  </a:cubicBezTo>
                  <a:cubicBezTo>
                    <a:pt x="16" y="41"/>
                    <a:pt x="1" y="134"/>
                    <a:pt x="58" y="186"/>
                  </a:cubicBezTo>
                  <a:lnTo>
                    <a:pt x="201" y="186"/>
                  </a:lnTo>
                  <a:cubicBezTo>
                    <a:pt x="223" y="166"/>
                    <a:pt x="236" y="138"/>
                    <a:pt x="236" y="107"/>
                  </a:cubicBezTo>
                  <a:cubicBezTo>
                    <a:pt x="236" y="46"/>
                    <a:pt x="18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769;p65">
              <a:extLst>
                <a:ext uri="{FF2B5EF4-FFF2-40B4-BE49-F238E27FC236}">
                  <a16:creationId xmlns:a16="http://schemas.microsoft.com/office/drawing/2014/main" id="{7302CC86-DFA8-4B31-9C67-7AC5ECA1FEB4}"/>
                </a:ext>
              </a:extLst>
            </p:cNvPr>
            <p:cNvSpPr/>
            <p:nvPr/>
          </p:nvSpPr>
          <p:spPr>
            <a:xfrm>
              <a:off x="3649886" y="4566702"/>
              <a:ext cx="17829" cy="14112"/>
            </a:xfrm>
            <a:custGeom>
              <a:avLst/>
              <a:gdLst/>
              <a:ahLst/>
              <a:cxnLst/>
              <a:rect l="l" t="t" r="r" b="b"/>
              <a:pathLst>
                <a:path w="235" h="186" extrusionOk="0">
                  <a:moveTo>
                    <a:pt x="128" y="0"/>
                  </a:moveTo>
                  <a:cubicBezTo>
                    <a:pt x="114" y="0"/>
                    <a:pt x="100" y="3"/>
                    <a:pt x="86" y="9"/>
                  </a:cubicBezTo>
                  <a:cubicBezTo>
                    <a:pt x="15" y="41"/>
                    <a:pt x="0" y="134"/>
                    <a:pt x="56" y="186"/>
                  </a:cubicBezTo>
                  <a:lnTo>
                    <a:pt x="200" y="186"/>
                  </a:lnTo>
                  <a:cubicBezTo>
                    <a:pt x="222" y="166"/>
                    <a:pt x="234" y="138"/>
                    <a:pt x="234" y="107"/>
                  </a:cubicBezTo>
                  <a:cubicBezTo>
                    <a:pt x="234" y="46"/>
                    <a:pt x="18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770;p65">
              <a:extLst>
                <a:ext uri="{FF2B5EF4-FFF2-40B4-BE49-F238E27FC236}">
                  <a16:creationId xmlns:a16="http://schemas.microsoft.com/office/drawing/2014/main" id="{CA080232-235E-4EA5-A6C3-B254EC849CB9}"/>
                </a:ext>
              </a:extLst>
            </p:cNvPr>
            <p:cNvSpPr/>
            <p:nvPr/>
          </p:nvSpPr>
          <p:spPr>
            <a:xfrm>
              <a:off x="3968160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6"/>
                    <a:pt x="68" y="182"/>
                  </a:cubicBezTo>
                  <a:cubicBezTo>
                    <a:pt x="90" y="204"/>
                    <a:pt x="117" y="214"/>
                    <a:pt x="143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771;p65">
              <a:extLst>
                <a:ext uri="{FF2B5EF4-FFF2-40B4-BE49-F238E27FC236}">
                  <a16:creationId xmlns:a16="http://schemas.microsoft.com/office/drawing/2014/main" id="{5227F764-2F7E-490E-BE18-5E01C9E0DCF4}"/>
                </a:ext>
              </a:extLst>
            </p:cNvPr>
            <p:cNvSpPr/>
            <p:nvPr/>
          </p:nvSpPr>
          <p:spPr>
            <a:xfrm>
              <a:off x="3928252" y="4526794"/>
              <a:ext cx="19043" cy="16236"/>
            </a:xfrm>
            <a:custGeom>
              <a:avLst/>
              <a:gdLst/>
              <a:ahLst/>
              <a:cxnLst/>
              <a:rect l="l" t="t" r="r" b="b"/>
              <a:pathLst>
                <a:path w="251" h="214" extrusionOk="0">
                  <a:moveTo>
                    <a:pt x="143" y="1"/>
                  </a:moveTo>
                  <a:cubicBezTo>
                    <a:pt x="49" y="1"/>
                    <a:pt x="0" y="116"/>
                    <a:pt x="68" y="182"/>
                  </a:cubicBezTo>
                  <a:cubicBezTo>
                    <a:pt x="90" y="204"/>
                    <a:pt x="117" y="214"/>
                    <a:pt x="143" y="214"/>
                  </a:cubicBezTo>
                  <a:cubicBezTo>
                    <a:pt x="198" y="214"/>
                    <a:pt x="250" y="171"/>
                    <a:pt x="250" y="107"/>
                  </a:cubicBezTo>
                  <a:cubicBezTo>
                    <a:pt x="250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772;p65">
              <a:extLst>
                <a:ext uri="{FF2B5EF4-FFF2-40B4-BE49-F238E27FC236}">
                  <a16:creationId xmlns:a16="http://schemas.microsoft.com/office/drawing/2014/main" id="{0E5CFDE5-4603-431D-9171-31A205939A3C}"/>
                </a:ext>
              </a:extLst>
            </p:cNvPr>
            <p:cNvSpPr/>
            <p:nvPr/>
          </p:nvSpPr>
          <p:spPr>
            <a:xfrm>
              <a:off x="3888345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773;p65">
              <a:extLst>
                <a:ext uri="{FF2B5EF4-FFF2-40B4-BE49-F238E27FC236}">
                  <a16:creationId xmlns:a16="http://schemas.microsoft.com/office/drawing/2014/main" id="{0AFD7FB5-3650-4D9B-AABF-1799D03B0B32}"/>
                </a:ext>
              </a:extLst>
            </p:cNvPr>
            <p:cNvSpPr/>
            <p:nvPr/>
          </p:nvSpPr>
          <p:spPr>
            <a:xfrm>
              <a:off x="3848437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8" y="1"/>
                    <a:pt x="0" y="116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774;p65">
              <a:extLst>
                <a:ext uri="{FF2B5EF4-FFF2-40B4-BE49-F238E27FC236}">
                  <a16:creationId xmlns:a16="http://schemas.microsoft.com/office/drawing/2014/main" id="{D2CAD4CB-2905-4F3C-BD1E-B790B7606C4A}"/>
                </a:ext>
              </a:extLst>
            </p:cNvPr>
            <p:cNvSpPr/>
            <p:nvPr/>
          </p:nvSpPr>
          <p:spPr>
            <a:xfrm>
              <a:off x="3808454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6"/>
                    <a:pt x="68" y="182"/>
                  </a:cubicBezTo>
                  <a:cubicBezTo>
                    <a:pt x="90" y="204"/>
                    <a:pt x="116" y="214"/>
                    <a:pt x="143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775;p65">
              <a:extLst>
                <a:ext uri="{FF2B5EF4-FFF2-40B4-BE49-F238E27FC236}">
                  <a16:creationId xmlns:a16="http://schemas.microsoft.com/office/drawing/2014/main" id="{B62C8069-900A-40C2-A12B-B8447566FD64}"/>
                </a:ext>
              </a:extLst>
            </p:cNvPr>
            <p:cNvSpPr/>
            <p:nvPr/>
          </p:nvSpPr>
          <p:spPr>
            <a:xfrm>
              <a:off x="3768622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8" y="1"/>
                    <a:pt x="0" y="116"/>
                    <a:pt x="67" y="182"/>
                  </a:cubicBezTo>
                  <a:cubicBezTo>
                    <a:pt x="89" y="204"/>
                    <a:pt x="115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776;p65">
              <a:extLst>
                <a:ext uri="{FF2B5EF4-FFF2-40B4-BE49-F238E27FC236}">
                  <a16:creationId xmlns:a16="http://schemas.microsoft.com/office/drawing/2014/main" id="{9CE50AE5-530B-416D-A040-56B215B324FD}"/>
                </a:ext>
              </a:extLst>
            </p:cNvPr>
            <p:cNvSpPr/>
            <p:nvPr/>
          </p:nvSpPr>
          <p:spPr>
            <a:xfrm>
              <a:off x="3728639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1" y="116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777;p65">
              <a:extLst>
                <a:ext uri="{FF2B5EF4-FFF2-40B4-BE49-F238E27FC236}">
                  <a16:creationId xmlns:a16="http://schemas.microsoft.com/office/drawing/2014/main" id="{57D316F6-01AB-478E-8DF3-4266ABF3CA32}"/>
                </a:ext>
              </a:extLst>
            </p:cNvPr>
            <p:cNvSpPr/>
            <p:nvPr/>
          </p:nvSpPr>
          <p:spPr>
            <a:xfrm>
              <a:off x="3688731" y="4526794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1"/>
                  </a:moveTo>
                  <a:cubicBezTo>
                    <a:pt x="47" y="1"/>
                    <a:pt x="0" y="116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778;p65">
              <a:extLst>
                <a:ext uri="{FF2B5EF4-FFF2-40B4-BE49-F238E27FC236}">
                  <a16:creationId xmlns:a16="http://schemas.microsoft.com/office/drawing/2014/main" id="{B4884565-C349-4859-A326-02FA292BF9B6}"/>
                </a:ext>
              </a:extLst>
            </p:cNvPr>
            <p:cNvSpPr/>
            <p:nvPr/>
          </p:nvSpPr>
          <p:spPr>
            <a:xfrm>
              <a:off x="3648748" y="4526794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9" y="1"/>
                    <a:pt x="1" y="116"/>
                    <a:pt x="68" y="182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779;p65">
              <a:extLst>
                <a:ext uri="{FF2B5EF4-FFF2-40B4-BE49-F238E27FC236}">
                  <a16:creationId xmlns:a16="http://schemas.microsoft.com/office/drawing/2014/main" id="{3EE6AD45-2F60-4C22-9240-2D2C1680E647}"/>
                </a:ext>
              </a:extLst>
            </p:cNvPr>
            <p:cNvSpPr/>
            <p:nvPr/>
          </p:nvSpPr>
          <p:spPr>
            <a:xfrm>
              <a:off x="4008143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780;p65">
              <a:extLst>
                <a:ext uri="{FF2B5EF4-FFF2-40B4-BE49-F238E27FC236}">
                  <a16:creationId xmlns:a16="http://schemas.microsoft.com/office/drawing/2014/main" id="{F2B9E035-2743-445D-AA16-848A796D9393}"/>
                </a:ext>
              </a:extLst>
            </p:cNvPr>
            <p:cNvSpPr/>
            <p:nvPr/>
          </p:nvSpPr>
          <p:spPr>
            <a:xfrm>
              <a:off x="3968160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781;p65">
              <a:extLst>
                <a:ext uri="{FF2B5EF4-FFF2-40B4-BE49-F238E27FC236}">
                  <a16:creationId xmlns:a16="http://schemas.microsoft.com/office/drawing/2014/main" id="{41CF627B-9927-4120-A835-7ADA67E4141A}"/>
                </a:ext>
              </a:extLst>
            </p:cNvPr>
            <p:cNvSpPr/>
            <p:nvPr/>
          </p:nvSpPr>
          <p:spPr>
            <a:xfrm>
              <a:off x="3928252" y="4486886"/>
              <a:ext cx="19043" cy="16236"/>
            </a:xfrm>
            <a:custGeom>
              <a:avLst/>
              <a:gdLst/>
              <a:ahLst/>
              <a:cxnLst/>
              <a:rect l="l" t="t" r="r" b="b"/>
              <a:pathLst>
                <a:path w="251" h="214" extrusionOk="0">
                  <a:moveTo>
                    <a:pt x="143" y="0"/>
                  </a:moveTo>
                  <a:cubicBezTo>
                    <a:pt x="49" y="0"/>
                    <a:pt x="0" y="115"/>
                    <a:pt x="68" y="182"/>
                  </a:cubicBezTo>
                  <a:cubicBezTo>
                    <a:pt x="90" y="204"/>
                    <a:pt x="116" y="213"/>
                    <a:pt x="143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782;p65">
              <a:extLst>
                <a:ext uri="{FF2B5EF4-FFF2-40B4-BE49-F238E27FC236}">
                  <a16:creationId xmlns:a16="http://schemas.microsoft.com/office/drawing/2014/main" id="{54107C0F-C7AE-4F89-8ABF-895875A2DCA0}"/>
                </a:ext>
              </a:extLst>
            </p:cNvPr>
            <p:cNvSpPr/>
            <p:nvPr/>
          </p:nvSpPr>
          <p:spPr>
            <a:xfrm>
              <a:off x="3888345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7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783;p65">
              <a:extLst>
                <a:ext uri="{FF2B5EF4-FFF2-40B4-BE49-F238E27FC236}">
                  <a16:creationId xmlns:a16="http://schemas.microsoft.com/office/drawing/2014/main" id="{E92A74DC-3356-416E-88DC-F6D548AD6F88}"/>
                </a:ext>
              </a:extLst>
            </p:cNvPr>
            <p:cNvSpPr/>
            <p:nvPr/>
          </p:nvSpPr>
          <p:spPr>
            <a:xfrm>
              <a:off x="3848437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8" y="0"/>
                    <a:pt x="0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784;p65">
              <a:extLst>
                <a:ext uri="{FF2B5EF4-FFF2-40B4-BE49-F238E27FC236}">
                  <a16:creationId xmlns:a16="http://schemas.microsoft.com/office/drawing/2014/main" id="{A1035922-9981-4CA4-917A-3F0E9A78BB28}"/>
                </a:ext>
              </a:extLst>
            </p:cNvPr>
            <p:cNvSpPr/>
            <p:nvPr/>
          </p:nvSpPr>
          <p:spPr>
            <a:xfrm>
              <a:off x="3808454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785;p65">
              <a:extLst>
                <a:ext uri="{FF2B5EF4-FFF2-40B4-BE49-F238E27FC236}">
                  <a16:creationId xmlns:a16="http://schemas.microsoft.com/office/drawing/2014/main" id="{EDBC1D43-E82E-491C-8B8F-F98CC85CF3A3}"/>
                </a:ext>
              </a:extLst>
            </p:cNvPr>
            <p:cNvSpPr/>
            <p:nvPr/>
          </p:nvSpPr>
          <p:spPr>
            <a:xfrm>
              <a:off x="3768622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8" y="0"/>
                    <a:pt x="0" y="115"/>
                    <a:pt x="67" y="182"/>
                  </a:cubicBezTo>
                  <a:cubicBezTo>
                    <a:pt x="88" y="204"/>
                    <a:pt x="115" y="213"/>
                    <a:pt x="141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1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786;p65">
              <a:extLst>
                <a:ext uri="{FF2B5EF4-FFF2-40B4-BE49-F238E27FC236}">
                  <a16:creationId xmlns:a16="http://schemas.microsoft.com/office/drawing/2014/main" id="{A10D0B29-E8F0-4978-BD03-7C7BF5DF6180}"/>
                </a:ext>
              </a:extLst>
            </p:cNvPr>
            <p:cNvSpPr/>
            <p:nvPr/>
          </p:nvSpPr>
          <p:spPr>
            <a:xfrm>
              <a:off x="3728639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787;p65">
              <a:extLst>
                <a:ext uri="{FF2B5EF4-FFF2-40B4-BE49-F238E27FC236}">
                  <a16:creationId xmlns:a16="http://schemas.microsoft.com/office/drawing/2014/main" id="{6A265368-0336-40F3-B9FF-C67E16ACEB99}"/>
                </a:ext>
              </a:extLst>
            </p:cNvPr>
            <p:cNvSpPr/>
            <p:nvPr/>
          </p:nvSpPr>
          <p:spPr>
            <a:xfrm>
              <a:off x="3688731" y="448688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0"/>
                  </a:moveTo>
                  <a:cubicBezTo>
                    <a:pt x="47" y="0"/>
                    <a:pt x="0" y="115"/>
                    <a:pt x="68" y="182"/>
                  </a:cubicBezTo>
                  <a:cubicBezTo>
                    <a:pt x="89" y="204"/>
                    <a:pt x="115" y="213"/>
                    <a:pt x="141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788;p65">
              <a:extLst>
                <a:ext uri="{FF2B5EF4-FFF2-40B4-BE49-F238E27FC236}">
                  <a16:creationId xmlns:a16="http://schemas.microsoft.com/office/drawing/2014/main" id="{902F4070-F36D-43F9-80F6-75201CBF552A}"/>
                </a:ext>
              </a:extLst>
            </p:cNvPr>
            <p:cNvSpPr/>
            <p:nvPr/>
          </p:nvSpPr>
          <p:spPr>
            <a:xfrm>
              <a:off x="3648748" y="4486886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9" y="0"/>
                    <a:pt x="1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789;p65">
              <a:extLst>
                <a:ext uri="{FF2B5EF4-FFF2-40B4-BE49-F238E27FC236}">
                  <a16:creationId xmlns:a16="http://schemas.microsoft.com/office/drawing/2014/main" id="{2766C1B6-B766-4B5B-9995-DFE1168AE285}"/>
                </a:ext>
              </a:extLst>
            </p:cNvPr>
            <p:cNvSpPr/>
            <p:nvPr/>
          </p:nvSpPr>
          <p:spPr>
            <a:xfrm>
              <a:off x="4047596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30" y="213"/>
                    <a:pt x="149" y="213"/>
                  </a:cubicBezTo>
                  <a:cubicBezTo>
                    <a:pt x="174" y="213"/>
                    <a:pt x="197" y="205"/>
                    <a:pt x="216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790;p65">
              <a:extLst>
                <a:ext uri="{FF2B5EF4-FFF2-40B4-BE49-F238E27FC236}">
                  <a16:creationId xmlns:a16="http://schemas.microsoft.com/office/drawing/2014/main" id="{F5310797-0F2E-49D0-88FD-6F7001D510F5}"/>
                </a:ext>
              </a:extLst>
            </p:cNvPr>
            <p:cNvSpPr/>
            <p:nvPr/>
          </p:nvSpPr>
          <p:spPr>
            <a:xfrm>
              <a:off x="4007688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7" y="3"/>
                    <a:pt x="113" y="7"/>
                  </a:cubicBezTo>
                  <a:cubicBezTo>
                    <a:pt x="1" y="48"/>
                    <a:pt x="29" y="213"/>
                    <a:pt x="148" y="213"/>
                  </a:cubicBezTo>
                  <a:cubicBezTo>
                    <a:pt x="173" y="213"/>
                    <a:pt x="197" y="205"/>
                    <a:pt x="216" y="190"/>
                  </a:cubicBezTo>
                  <a:cubicBezTo>
                    <a:pt x="297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91;p65">
              <a:extLst>
                <a:ext uri="{FF2B5EF4-FFF2-40B4-BE49-F238E27FC236}">
                  <a16:creationId xmlns:a16="http://schemas.microsoft.com/office/drawing/2014/main" id="{9C594322-4526-480F-A360-EB063786BC5A}"/>
                </a:ext>
              </a:extLst>
            </p:cNvPr>
            <p:cNvSpPr/>
            <p:nvPr/>
          </p:nvSpPr>
          <p:spPr>
            <a:xfrm>
              <a:off x="3967781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8" y="213"/>
                    <a:pt x="149" y="213"/>
                  </a:cubicBezTo>
                  <a:cubicBezTo>
                    <a:pt x="174" y="213"/>
                    <a:pt x="197" y="205"/>
                    <a:pt x="216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92;p65">
              <a:extLst>
                <a:ext uri="{FF2B5EF4-FFF2-40B4-BE49-F238E27FC236}">
                  <a16:creationId xmlns:a16="http://schemas.microsoft.com/office/drawing/2014/main" id="{901DB514-B1CE-4AAF-975B-6E65E0DE9D1B}"/>
                </a:ext>
              </a:extLst>
            </p:cNvPr>
            <p:cNvSpPr/>
            <p:nvPr/>
          </p:nvSpPr>
          <p:spPr>
            <a:xfrm>
              <a:off x="3927797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30" y="213"/>
                    <a:pt x="149" y="213"/>
                  </a:cubicBezTo>
                  <a:cubicBezTo>
                    <a:pt x="174" y="213"/>
                    <a:pt x="198" y="205"/>
                    <a:pt x="217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93;p65">
              <a:extLst>
                <a:ext uri="{FF2B5EF4-FFF2-40B4-BE49-F238E27FC236}">
                  <a16:creationId xmlns:a16="http://schemas.microsoft.com/office/drawing/2014/main" id="{083E6536-6831-41FD-AC8C-4B9F73213866}"/>
                </a:ext>
              </a:extLst>
            </p:cNvPr>
            <p:cNvSpPr/>
            <p:nvPr/>
          </p:nvSpPr>
          <p:spPr>
            <a:xfrm>
              <a:off x="3887966" y="4446903"/>
              <a:ext cx="22533" cy="16236"/>
            </a:xfrm>
            <a:custGeom>
              <a:avLst/>
              <a:gdLst/>
              <a:ahLst/>
              <a:cxnLst/>
              <a:rect l="l" t="t" r="r" b="b"/>
              <a:pathLst>
                <a:path w="297" h="214" extrusionOk="0">
                  <a:moveTo>
                    <a:pt x="150" y="0"/>
                  </a:moveTo>
                  <a:cubicBezTo>
                    <a:pt x="138" y="0"/>
                    <a:pt x="125" y="3"/>
                    <a:pt x="112" y="7"/>
                  </a:cubicBezTo>
                  <a:cubicBezTo>
                    <a:pt x="0" y="48"/>
                    <a:pt x="28" y="213"/>
                    <a:pt x="148" y="213"/>
                  </a:cubicBezTo>
                  <a:cubicBezTo>
                    <a:pt x="172" y="213"/>
                    <a:pt x="196" y="205"/>
                    <a:pt x="215" y="190"/>
                  </a:cubicBezTo>
                  <a:cubicBezTo>
                    <a:pt x="297" y="123"/>
                    <a:pt x="241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94;p65">
              <a:extLst>
                <a:ext uri="{FF2B5EF4-FFF2-40B4-BE49-F238E27FC236}">
                  <a16:creationId xmlns:a16="http://schemas.microsoft.com/office/drawing/2014/main" id="{94BC2EE6-1C9B-42EC-AD46-AD97F6552675}"/>
                </a:ext>
              </a:extLst>
            </p:cNvPr>
            <p:cNvSpPr/>
            <p:nvPr/>
          </p:nvSpPr>
          <p:spPr>
            <a:xfrm>
              <a:off x="3847982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29" y="213"/>
                    <a:pt x="148" y="213"/>
                  </a:cubicBezTo>
                  <a:cubicBezTo>
                    <a:pt x="173" y="213"/>
                    <a:pt x="198" y="205"/>
                    <a:pt x="216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95;p65">
              <a:extLst>
                <a:ext uri="{FF2B5EF4-FFF2-40B4-BE49-F238E27FC236}">
                  <a16:creationId xmlns:a16="http://schemas.microsoft.com/office/drawing/2014/main" id="{5B8E49E1-2304-4DB2-888D-F886477C5AE7}"/>
                </a:ext>
              </a:extLst>
            </p:cNvPr>
            <p:cNvSpPr/>
            <p:nvPr/>
          </p:nvSpPr>
          <p:spPr>
            <a:xfrm>
              <a:off x="3808075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9" y="213"/>
                    <a:pt x="149" y="213"/>
                  </a:cubicBezTo>
                  <a:cubicBezTo>
                    <a:pt x="173" y="213"/>
                    <a:pt x="197" y="205"/>
                    <a:pt x="216" y="190"/>
                  </a:cubicBezTo>
                  <a:cubicBezTo>
                    <a:pt x="298" y="123"/>
                    <a:pt x="242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796;p65">
              <a:extLst>
                <a:ext uri="{FF2B5EF4-FFF2-40B4-BE49-F238E27FC236}">
                  <a16:creationId xmlns:a16="http://schemas.microsoft.com/office/drawing/2014/main" id="{8B007DB1-DAD4-487D-8972-987247C632A0}"/>
                </a:ext>
              </a:extLst>
            </p:cNvPr>
            <p:cNvSpPr/>
            <p:nvPr/>
          </p:nvSpPr>
          <p:spPr>
            <a:xfrm>
              <a:off x="3768091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1" y="48"/>
                    <a:pt x="30" y="213"/>
                    <a:pt x="149" y="213"/>
                  </a:cubicBezTo>
                  <a:cubicBezTo>
                    <a:pt x="174" y="213"/>
                    <a:pt x="197" y="205"/>
                    <a:pt x="217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797;p65">
              <a:extLst>
                <a:ext uri="{FF2B5EF4-FFF2-40B4-BE49-F238E27FC236}">
                  <a16:creationId xmlns:a16="http://schemas.microsoft.com/office/drawing/2014/main" id="{0CF3BAD5-5E30-4201-8D20-813AF954F594}"/>
                </a:ext>
              </a:extLst>
            </p:cNvPr>
            <p:cNvSpPr/>
            <p:nvPr/>
          </p:nvSpPr>
          <p:spPr>
            <a:xfrm>
              <a:off x="3728260" y="4446903"/>
              <a:ext cx="22533" cy="16236"/>
            </a:xfrm>
            <a:custGeom>
              <a:avLst/>
              <a:gdLst/>
              <a:ahLst/>
              <a:cxnLst/>
              <a:rect l="l" t="t" r="r" b="b"/>
              <a:pathLst>
                <a:path w="297" h="214" extrusionOk="0">
                  <a:moveTo>
                    <a:pt x="150" y="0"/>
                  </a:moveTo>
                  <a:cubicBezTo>
                    <a:pt x="137" y="0"/>
                    <a:pt x="125" y="3"/>
                    <a:pt x="111" y="7"/>
                  </a:cubicBezTo>
                  <a:cubicBezTo>
                    <a:pt x="0" y="48"/>
                    <a:pt x="28" y="213"/>
                    <a:pt x="147" y="213"/>
                  </a:cubicBezTo>
                  <a:cubicBezTo>
                    <a:pt x="172" y="213"/>
                    <a:pt x="196" y="205"/>
                    <a:pt x="215" y="190"/>
                  </a:cubicBezTo>
                  <a:cubicBezTo>
                    <a:pt x="296" y="123"/>
                    <a:pt x="241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798;p65">
              <a:extLst>
                <a:ext uri="{FF2B5EF4-FFF2-40B4-BE49-F238E27FC236}">
                  <a16:creationId xmlns:a16="http://schemas.microsoft.com/office/drawing/2014/main" id="{660440B3-2AB2-45B5-A21D-C1E29C4ACDC2}"/>
                </a:ext>
              </a:extLst>
            </p:cNvPr>
            <p:cNvSpPr/>
            <p:nvPr/>
          </p:nvSpPr>
          <p:spPr>
            <a:xfrm>
              <a:off x="3688276" y="4446903"/>
              <a:ext cx="22609" cy="16236"/>
            </a:xfrm>
            <a:custGeom>
              <a:avLst/>
              <a:gdLst/>
              <a:ahLst/>
              <a:cxnLst/>
              <a:rect l="l" t="t" r="r" b="b"/>
              <a:pathLst>
                <a:path w="298" h="214" extrusionOk="0">
                  <a:moveTo>
                    <a:pt x="151" y="0"/>
                  </a:moveTo>
                  <a:cubicBezTo>
                    <a:pt x="139" y="0"/>
                    <a:pt x="126" y="3"/>
                    <a:pt x="113" y="7"/>
                  </a:cubicBezTo>
                  <a:cubicBezTo>
                    <a:pt x="0" y="48"/>
                    <a:pt x="29" y="213"/>
                    <a:pt x="148" y="213"/>
                  </a:cubicBezTo>
                  <a:cubicBezTo>
                    <a:pt x="173" y="213"/>
                    <a:pt x="197" y="205"/>
                    <a:pt x="215" y="190"/>
                  </a:cubicBezTo>
                  <a:cubicBezTo>
                    <a:pt x="298" y="123"/>
                    <a:pt x="243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799;p65">
              <a:extLst>
                <a:ext uri="{FF2B5EF4-FFF2-40B4-BE49-F238E27FC236}">
                  <a16:creationId xmlns:a16="http://schemas.microsoft.com/office/drawing/2014/main" id="{D2571925-8FA9-4A24-9A21-CE53CBC2D405}"/>
                </a:ext>
              </a:extLst>
            </p:cNvPr>
            <p:cNvSpPr/>
            <p:nvPr/>
          </p:nvSpPr>
          <p:spPr>
            <a:xfrm>
              <a:off x="3648293" y="4446903"/>
              <a:ext cx="22685" cy="16236"/>
            </a:xfrm>
            <a:custGeom>
              <a:avLst/>
              <a:gdLst/>
              <a:ahLst/>
              <a:cxnLst/>
              <a:rect l="l" t="t" r="r" b="b"/>
              <a:pathLst>
                <a:path w="299" h="214" extrusionOk="0">
                  <a:moveTo>
                    <a:pt x="152" y="0"/>
                  </a:moveTo>
                  <a:cubicBezTo>
                    <a:pt x="139" y="0"/>
                    <a:pt x="127" y="3"/>
                    <a:pt x="113" y="7"/>
                  </a:cubicBezTo>
                  <a:cubicBezTo>
                    <a:pt x="1" y="48"/>
                    <a:pt x="30" y="213"/>
                    <a:pt x="149" y="213"/>
                  </a:cubicBezTo>
                  <a:cubicBezTo>
                    <a:pt x="174" y="213"/>
                    <a:pt x="198" y="205"/>
                    <a:pt x="217" y="190"/>
                  </a:cubicBezTo>
                  <a:cubicBezTo>
                    <a:pt x="298" y="123"/>
                    <a:pt x="24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00;p65">
              <a:extLst>
                <a:ext uri="{FF2B5EF4-FFF2-40B4-BE49-F238E27FC236}">
                  <a16:creationId xmlns:a16="http://schemas.microsoft.com/office/drawing/2014/main" id="{1734451B-85B7-444E-A9A6-384B86713797}"/>
                </a:ext>
              </a:extLst>
            </p:cNvPr>
            <p:cNvSpPr/>
            <p:nvPr/>
          </p:nvSpPr>
          <p:spPr>
            <a:xfrm>
              <a:off x="2829961" y="4585062"/>
              <a:ext cx="152" cy="22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01;p65">
              <a:extLst>
                <a:ext uri="{FF2B5EF4-FFF2-40B4-BE49-F238E27FC236}">
                  <a16:creationId xmlns:a16="http://schemas.microsoft.com/office/drawing/2014/main" id="{ECBC126F-2CC0-4678-9738-4C5DA2D252E9}"/>
                </a:ext>
              </a:extLst>
            </p:cNvPr>
            <p:cNvSpPr/>
            <p:nvPr/>
          </p:nvSpPr>
          <p:spPr>
            <a:xfrm>
              <a:off x="2829885" y="4584607"/>
              <a:ext cx="152" cy="22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02;p65">
              <a:extLst>
                <a:ext uri="{FF2B5EF4-FFF2-40B4-BE49-F238E27FC236}">
                  <a16:creationId xmlns:a16="http://schemas.microsoft.com/office/drawing/2014/main" id="{B4F7016C-E246-4507-A4AC-68267F59B238}"/>
                </a:ext>
              </a:extLst>
            </p:cNvPr>
            <p:cNvSpPr/>
            <p:nvPr/>
          </p:nvSpPr>
          <p:spPr>
            <a:xfrm>
              <a:off x="2829809" y="4584076"/>
              <a:ext cx="76" cy="379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cubicBezTo>
                    <a:pt x="1" y="3"/>
                    <a:pt x="1" y="2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03;p65">
              <a:extLst>
                <a:ext uri="{FF2B5EF4-FFF2-40B4-BE49-F238E27FC236}">
                  <a16:creationId xmlns:a16="http://schemas.microsoft.com/office/drawing/2014/main" id="{545C705F-DEDE-4EAC-83AD-3E8870A10484}"/>
                </a:ext>
              </a:extLst>
            </p:cNvPr>
            <p:cNvSpPr/>
            <p:nvPr/>
          </p:nvSpPr>
          <p:spPr>
            <a:xfrm>
              <a:off x="2830264" y="4585442"/>
              <a:ext cx="152" cy="303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04;p65">
              <a:extLst>
                <a:ext uri="{FF2B5EF4-FFF2-40B4-BE49-F238E27FC236}">
                  <a16:creationId xmlns:a16="http://schemas.microsoft.com/office/drawing/2014/main" id="{B5A77CFA-7A3A-41AB-99AE-7C36ABB21D09}"/>
                </a:ext>
              </a:extLst>
            </p:cNvPr>
            <p:cNvSpPr/>
            <p:nvPr/>
          </p:nvSpPr>
          <p:spPr>
            <a:xfrm>
              <a:off x="2830492" y="4585897"/>
              <a:ext cx="152" cy="22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1" y="0"/>
                    <a:pt x="2" y="2"/>
                    <a:pt x="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805;p65">
              <a:extLst>
                <a:ext uri="{FF2B5EF4-FFF2-40B4-BE49-F238E27FC236}">
                  <a16:creationId xmlns:a16="http://schemas.microsoft.com/office/drawing/2014/main" id="{4F5200FF-EA0B-4514-8A21-9716DB48ABCF}"/>
                </a:ext>
              </a:extLst>
            </p:cNvPr>
            <p:cNvSpPr/>
            <p:nvPr/>
          </p:nvSpPr>
          <p:spPr>
            <a:xfrm>
              <a:off x="2831099" y="4586504"/>
              <a:ext cx="303" cy="228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2" y="1"/>
                    <a:pt x="3" y="1"/>
                    <a:pt x="4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806;p65">
              <a:extLst>
                <a:ext uri="{FF2B5EF4-FFF2-40B4-BE49-F238E27FC236}">
                  <a16:creationId xmlns:a16="http://schemas.microsoft.com/office/drawing/2014/main" id="{DA9CAB12-53E2-43F2-B640-E4EA6B7C2F67}"/>
                </a:ext>
              </a:extLst>
            </p:cNvPr>
            <p:cNvSpPr/>
            <p:nvPr/>
          </p:nvSpPr>
          <p:spPr>
            <a:xfrm>
              <a:off x="2830720" y="4586200"/>
              <a:ext cx="303" cy="30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3"/>
                  </a:moveTo>
                  <a:cubicBezTo>
                    <a:pt x="2" y="2"/>
                    <a:pt x="2" y="1"/>
                    <a:pt x="1" y="1"/>
                  </a:cubicBezTo>
                  <a:cubicBezTo>
                    <a:pt x="2" y="1"/>
                    <a:pt x="2" y="2"/>
                    <a:pt x="3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07;p65">
              <a:extLst>
                <a:ext uri="{FF2B5EF4-FFF2-40B4-BE49-F238E27FC236}">
                  <a16:creationId xmlns:a16="http://schemas.microsoft.com/office/drawing/2014/main" id="{10626F01-7D5B-4FA9-871C-15E03AC1D2CF}"/>
                </a:ext>
              </a:extLst>
            </p:cNvPr>
            <p:cNvSpPr/>
            <p:nvPr/>
          </p:nvSpPr>
          <p:spPr>
            <a:xfrm>
              <a:off x="2831858" y="4586883"/>
              <a:ext cx="531" cy="30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3"/>
                  </a:moveTo>
                  <a:cubicBezTo>
                    <a:pt x="5" y="2"/>
                    <a:pt x="3" y="2"/>
                    <a:pt x="1" y="1"/>
                  </a:cubicBezTo>
                  <a:cubicBezTo>
                    <a:pt x="3" y="2"/>
                    <a:pt x="5" y="2"/>
                    <a:pt x="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808;p65">
              <a:extLst>
                <a:ext uri="{FF2B5EF4-FFF2-40B4-BE49-F238E27FC236}">
                  <a16:creationId xmlns:a16="http://schemas.microsoft.com/office/drawing/2014/main" id="{3E99A9A6-1694-4FEA-AF83-6568AF63ABE4}"/>
                </a:ext>
              </a:extLst>
            </p:cNvPr>
            <p:cNvSpPr/>
            <p:nvPr/>
          </p:nvSpPr>
          <p:spPr>
            <a:xfrm>
              <a:off x="2832465" y="4587111"/>
              <a:ext cx="683" cy="152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8" y="1"/>
                  </a:moveTo>
                  <a:cubicBezTo>
                    <a:pt x="5" y="1"/>
                    <a:pt x="3" y="1"/>
                    <a:pt x="0" y="0"/>
                  </a:cubicBezTo>
                  <a:cubicBezTo>
                    <a:pt x="3" y="1"/>
                    <a:pt x="5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809;p65">
              <a:extLst>
                <a:ext uri="{FF2B5EF4-FFF2-40B4-BE49-F238E27FC236}">
                  <a16:creationId xmlns:a16="http://schemas.microsoft.com/office/drawing/2014/main" id="{ABAC3EEF-26BD-4B81-A724-21EFAA64DA0F}"/>
                </a:ext>
              </a:extLst>
            </p:cNvPr>
            <p:cNvSpPr/>
            <p:nvPr/>
          </p:nvSpPr>
          <p:spPr>
            <a:xfrm>
              <a:off x="2831554" y="4586731"/>
              <a:ext cx="228" cy="15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810;p65">
              <a:extLst>
                <a:ext uri="{FF2B5EF4-FFF2-40B4-BE49-F238E27FC236}">
                  <a16:creationId xmlns:a16="http://schemas.microsoft.com/office/drawing/2014/main" id="{40CAA64D-50DD-40DE-918E-4F50E34CBE1A}"/>
                </a:ext>
              </a:extLst>
            </p:cNvPr>
            <p:cNvSpPr/>
            <p:nvPr/>
          </p:nvSpPr>
          <p:spPr>
            <a:xfrm>
              <a:off x="2935344" y="4448117"/>
              <a:ext cx="28982" cy="29058"/>
            </a:xfrm>
            <a:custGeom>
              <a:avLst/>
              <a:gdLst/>
              <a:ahLst/>
              <a:cxnLst/>
              <a:rect l="l" t="t" r="r" b="b"/>
              <a:pathLst>
                <a:path w="382" h="383" extrusionOk="0">
                  <a:moveTo>
                    <a:pt x="0" y="383"/>
                  </a:moveTo>
                  <a:lnTo>
                    <a:pt x="0" y="383"/>
                  </a:lnTo>
                  <a:lnTo>
                    <a:pt x="382" y="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811;p65">
              <a:extLst>
                <a:ext uri="{FF2B5EF4-FFF2-40B4-BE49-F238E27FC236}">
                  <a16:creationId xmlns:a16="http://schemas.microsoft.com/office/drawing/2014/main" id="{12078E14-6195-4EB7-A6CB-F90A07C51925}"/>
                </a:ext>
              </a:extLst>
            </p:cNvPr>
            <p:cNvSpPr/>
            <p:nvPr/>
          </p:nvSpPr>
          <p:spPr>
            <a:xfrm>
              <a:off x="2975252" y="4435371"/>
              <a:ext cx="1897" cy="1897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24"/>
                  </a:move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8812;p65">
              <a:extLst>
                <a:ext uri="{FF2B5EF4-FFF2-40B4-BE49-F238E27FC236}">
                  <a16:creationId xmlns:a16="http://schemas.microsoft.com/office/drawing/2014/main" id="{6EBC88F6-0592-4B61-A9F7-07642662723B}"/>
                </a:ext>
              </a:extLst>
            </p:cNvPr>
            <p:cNvSpPr/>
            <p:nvPr/>
          </p:nvSpPr>
          <p:spPr>
            <a:xfrm>
              <a:off x="2908714" y="4488025"/>
              <a:ext cx="15781" cy="15781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0" y="208"/>
                  </a:moveTo>
                  <a:lnTo>
                    <a:pt x="207" y="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8813;p65">
              <a:extLst>
                <a:ext uri="{FF2B5EF4-FFF2-40B4-BE49-F238E27FC236}">
                  <a16:creationId xmlns:a16="http://schemas.microsoft.com/office/drawing/2014/main" id="{6E5CCA9F-3030-4067-AB4E-E4C0968F3092}"/>
                </a:ext>
              </a:extLst>
            </p:cNvPr>
            <p:cNvSpPr/>
            <p:nvPr/>
          </p:nvSpPr>
          <p:spPr>
            <a:xfrm>
              <a:off x="2833072" y="4433474"/>
              <a:ext cx="1270140" cy="153788"/>
            </a:xfrm>
            <a:custGeom>
              <a:avLst/>
              <a:gdLst/>
              <a:ahLst/>
              <a:cxnLst/>
              <a:rect l="l" t="t" r="r" b="b"/>
              <a:pathLst>
                <a:path w="16741" h="2027" extrusionOk="0">
                  <a:moveTo>
                    <a:pt x="1983" y="1"/>
                  </a:moveTo>
                  <a:lnTo>
                    <a:pt x="1983" y="44"/>
                  </a:lnTo>
                  <a:cubicBezTo>
                    <a:pt x="1983" y="54"/>
                    <a:pt x="1978" y="65"/>
                    <a:pt x="1970" y="73"/>
                  </a:cubicBezTo>
                  <a:lnTo>
                    <a:pt x="786" y="1258"/>
                  </a:lnTo>
                  <a:lnTo>
                    <a:pt x="1958" y="85"/>
                  </a:lnTo>
                  <a:lnTo>
                    <a:pt x="16594" y="85"/>
                  </a:lnTo>
                  <a:lnTo>
                    <a:pt x="16312" y="367"/>
                  </a:lnTo>
                  <a:lnTo>
                    <a:pt x="14737" y="1942"/>
                  </a:lnTo>
                  <a:lnTo>
                    <a:pt x="102" y="1942"/>
                  </a:lnTo>
                  <a:lnTo>
                    <a:pt x="235" y="1808"/>
                  </a:lnTo>
                  <a:lnTo>
                    <a:pt x="30" y="2014"/>
                  </a:lnTo>
                  <a:cubicBezTo>
                    <a:pt x="22" y="2022"/>
                    <a:pt x="12" y="2026"/>
                    <a:pt x="0" y="2026"/>
                  </a:cubicBezTo>
                  <a:lnTo>
                    <a:pt x="14754" y="2026"/>
                  </a:lnTo>
                  <a:cubicBezTo>
                    <a:pt x="14765" y="2026"/>
                    <a:pt x="14776" y="2022"/>
                    <a:pt x="14784" y="2014"/>
                  </a:cubicBezTo>
                  <a:lnTo>
                    <a:pt x="16431" y="367"/>
                  </a:lnTo>
                  <a:lnTo>
                    <a:pt x="16725" y="73"/>
                  </a:lnTo>
                  <a:cubicBezTo>
                    <a:pt x="16726" y="71"/>
                    <a:pt x="16727" y="70"/>
                    <a:pt x="16730" y="67"/>
                  </a:cubicBezTo>
                  <a:cubicBezTo>
                    <a:pt x="16730" y="66"/>
                    <a:pt x="16730" y="66"/>
                    <a:pt x="16731" y="65"/>
                  </a:cubicBezTo>
                  <a:cubicBezTo>
                    <a:pt x="16732" y="64"/>
                    <a:pt x="16732" y="63"/>
                    <a:pt x="16733" y="61"/>
                  </a:cubicBezTo>
                  <a:cubicBezTo>
                    <a:pt x="16733" y="61"/>
                    <a:pt x="16734" y="59"/>
                    <a:pt x="16734" y="58"/>
                  </a:cubicBezTo>
                  <a:cubicBezTo>
                    <a:pt x="16735" y="56"/>
                    <a:pt x="16735" y="55"/>
                    <a:pt x="16736" y="53"/>
                  </a:cubicBezTo>
                  <a:cubicBezTo>
                    <a:pt x="16736" y="53"/>
                    <a:pt x="16736" y="52"/>
                    <a:pt x="16736" y="52"/>
                  </a:cubicBezTo>
                  <a:cubicBezTo>
                    <a:pt x="16741" y="26"/>
                    <a:pt x="16722" y="1"/>
                    <a:pt x="16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8814;p65">
              <a:extLst>
                <a:ext uri="{FF2B5EF4-FFF2-40B4-BE49-F238E27FC236}">
                  <a16:creationId xmlns:a16="http://schemas.microsoft.com/office/drawing/2014/main" id="{F1A6915A-3471-4F85-8118-DFE776BF6449}"/>
                </a:ext>
              </a:extLst>
            </p:cNvPr>
            <p:cNvSpPr/>
            <p:nvPr/>
          </p:nvSpPr>
          <p:spPr>
            <a:xfrm>
              <a:off x="2963037" y="4156397"/>
              <a:ext cx="13353" cy="13353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151" y="1"/>
                  </a:moveTo>
                  <a:lnTo>
                    <a:pt x="1" y="151"/>
                  </a:lnTo>
                  <a:cubicBezTo>
                    <a:pt x="22" y="168"/>
                    <a:pt x="45" y="176"/>
                    <a:pt x="68" y="176"/>
                  </a:cubicBezTo>
                  <a:cubicBezTo>
                    <a:pt x="123" y="176"/>
                    <a:pt x="175" y="133"/>
                    <a:pt x="175" y="69"/>
                  </a:cubicBezTo>
                  <a:cubicBezTo>
                    <a:pt x="175" y="44"/>
                    <a:pt x="166" y="20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8815;p65">
              <a:extLst>
                <a:ext uri="{FF2B5EF4-FFF2-40B4-BE49-F238E27FC236}">
                  <a16:creationId xmlns:a16="http://schemas.microsoft.com/office/drawing/2014/main" id="{6613D5D6-E6EA-46DA-A3F9-C9DCAE083EB8}"/>
                </a:ext>
              </a:extLst>
            </p:cNvPr>
            <p:cNvSpPr/>
            <p:nvPr/>
          </p:nvSpPr>
          <p:spPr>
            <a:xfrm>
              <a:off x="2957498" y="4193497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1" y="0"/>
                  </a:moveTo>
                  <a:cubicBezTo>
                    <a:pt x="115" y="0"/>
                    <a:pt x="89" y="10"/>
                    <a:pt x="67" y="31"/>
                  </a:cubicBezTo>
                  <a:cubicBezTo>
                    <a:pt x="1" y="98"/>
                    <a:pt x="47" y="213"/>
                    <a:pt x="141" y="213"/>
                  </a:cubicBezTo>
                  <a:cubicBezTo>
                    <a:pt x="201" y="213"/>
                    <a:pt x="248" y="165"/>
                    <a:pt x="248" y="106"/>
                  </a:cubicBezTo>
                  <a:cubicBezTo>
                    <a:pt x="248" y="42"/>
                    <a:pt x="19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8816;p65">
              <a:extLst>
                <a:ext uri="{FF2B5EF4-FFF2-40B4-BE49-F238E27FC236}">
                  <a16:creationId xmlns:a16="http://schemas.microsoft.com/office/drawing/2014/main" id="{CD2A3E27-C3CE-474E-9C31-D0852198FB4B}"/>
                </a:ext>
              </a:extLst>
            </p:cNvPr>
            <p:cNvSpPr/>
            <p:nvPr/>
          </p:nvSpPr>
          <p:spPr>
            <a:xfrm>
              <a:off x="2957422" y="4233405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4"/>
                    <a:pt x="67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8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8817;p65">
              <a:extLst>
                <a:ext uri="{FF2B5EF4-FFF2-40B4-BE49-F238E27FC236}">
                  <a16:creationId xmlns:a16="http://schemas.microsoft.com/office/drawing/2014/main" id="{85634E3A-EA69-40BE-B2CF-D725C2722D7C}"/>
                </a:ext>
              </a:extLst>
            </p:cNvPr>
            <p:cNvSpPr/>
            <p:nvPr/>
          </p:nvSpPr>
          <p:spPr>
            <a:xfrm>
              <a:off x="2957422" y="4273237"/>
              <a:ext cx="18967" cy="16312"/>
            </a:xfrm>
            <a:custGeom>
              <a:avLst/>
              <a:gdLst/>
              <a:ahLst/>
              <a:cxnLst/>
              <a:rect l="l" t="t" r="r" b="b"/>
              <a:pathLst>
                <a:path w="250" h="215" extrusionOk="0">
                  <a:moveTo>
                    <a:pt x="142" y="1"/>
                  </a:moveTo>
                  <a:cubicBezTo>
                    <a:pt x="48" y="1"/>
                    <a:pt x="1" y="116"/>
                    <a:pt x="67" y="183"/>
                  </a:cubicBezTo>
                  <a:cubicBezTo>
                    <a:pt x="89" y="205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8818;p65">
              <a:extLst>
                <a:ext uri="{FF2B5EF4-FFF2-40B4-BE49-F238E27FC236}">
                  <a16:creationId xmlns:a16="http://schemas.microsoft.com/office/drawing/2014/main" id="{1183BD29-7CF4-4ED8-9AF3-9F72080F1130}"/>
                </a:ext>
              </a:extLst>
            </p:cNvPr>
            <p:cNvSpPr/>
            <p:nvPr/>
          </p:nvSpPr>
          <p:spPr>
            <a:xfrm>
              <a:off x="2957422" y="4313220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1" y="115"/>
                    <a:pt x="67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8819;p65">
              <a:extLst>
                <a:ext uri="{FF2B5EF4-FFF2-40B4-BE49-F238E27FC236}">
                  <a16:creationId xmlns:a16="http://schemas.microsoft.com/office/drawing/2014/main" id="{24A9B4DE-CD7F-4377-9F9E-44908AFB1BE5}"/>
                </a:ext>
              </a:extLst>
            </p:cNvPr>
            <p:cNvSpPr/>
            <p:nvPr/>
          </p:nvSpPr>
          <p:spPr>
            <a:xfrm>
              <a:off x="2960154" y="4353204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6" y="0"/>
                  </a:moveTo>
                  <a:cubicBezTo>
                    <a:pt x="48" y="0"/>
                    <a:pt x="1" y="47"/>
                    <a:pt x="1" y="106"/>
                  </a:cubicBezTo>
                  <a:cubicBezTo>
                    <a:pt x="1" y="170"/>
                    <a:pt x="53" y="213"/>
                    <a:pt x="107" y="213"/>
                  </a:cubicBezTo>
                  <a:cubicBezTo>
                    <a:pt x="134" y="213"/>
                    <a:pt x="160" y="203"/>
                    <a:pt x="182" y="181"/>
                  </a:cubicBezTo>
                  <a:cubicBezTo>
                    <a:pt x="249" y="115"/>
                    <a:pt x="202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8820;p65">
              <a:extLst>
                <a:ext uri="{FF2B5EF4-FFF2-40B4-BE49-F238E27FC236}">
                  <a16:creationId xmlns:a16="http://schemas.microsoft.com/office/drawing/2014/main" id="{88E31173-00B3-41A2-B891-6681423BCEE6}"/>
                </a:ext>
              </a:extLst>
            </p:cNvPr>
            <p:cNvSpPr/>
            <p:nvPr/>
          </p:nvSpPr>
          <p:spPr>
            <a:xfrm>
              <a:off x="2957422" y="439311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116" y="0"/>
                    <a:pt x="89" y="10"/>
                    <a:pt x="67" y="31"/>
                  </a:cubicBezTo>
                  <a:cubicBezTo>
                    <a:pt x="1" y="99"/>
                    <a:pt x="48" y="213"/>
                    <a:pt x="142" y="213"/>
                  </a:cubicBezTo>
                  <a:cubicBezTo>
                    <a:pt x="202" y="213"/>
                    <a:pt x="249" y="165"/>
                    <a:pt x="249" y="106"/>
                  </a:cubicBezTo>
                  <a:cubicBezTo>
                    <a:pt x="249" y="42"/>
                    <a:pt x="197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821;p65">
              <a:extLst>
                <a:ext uri="{FF2B5EF4-FFF2-40B4-BE49-F238E27FC236}">
                  <a16:creationId xmlns:a16="http://schemas.microsoft.com/office/drawing/2014/main" id="{FFD8C7CF-384A-4E9F-83CE-012BE6F8A283}"/>
                </a:ext>
              </a:extLst>
            </p:cNvPr>
            <p:cNvSpPr/>
            <p:nvPr/>
          </p:nvSpPr>
          <p:spPr>
            <a:xfrm>
              <a:off x="2957043" y="4433019"/>
              <a:ext cx="18285" cy="15174"/>
            </a:xfrm>
            <a:custGeom>
              <a:avLst/>
              <a:gdLst/>
              <a:ahLst/>
              <a:cxnLst/>
              <a:rect l="l" t="t" r="r" b="b"/>
              <a:pathLst>
                <a:path w="241" h="200" extrusionOk="0">
                  <a:moveTo>
                    <a:pt x="147" y="0"/>
                  </a:moveTo>
                  <a:cubicBezTo>
                    <a:pt x="38" y="0"/>
                    <a:pt x="0" y="146"/>
                    <a:pt x="96" y="199"/>
                  </a:cubicBezTo>
                  <a:lnTo>
                    <a:pt x="241" y="55"/>
                  </a:lnTo>
                  <a:cubicBezTo>
                    <a:pt x="222" y="22"/>
                    <a:pt x="187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822;p65">
              <a:extLst>
                <a:ext uri="{FF2B5EF4-FFF2-40B4-BE49-F238E27FC236}">
                  <a16:creationId xmlns:a16="http://schemas.microsoft.com/office/drawing/2014/main" id="{DF1BA1DB-0191-4C6C-94F4-A795BF08102E}"/>
                </a:ext>
              </a:extLst>
            </p:cNvPr>
            <p:cNvSpPr/>
            <p:nvPr/>
          </p:nvSpPr>
          <p:spPr>
            <a:xfrm>
              <a:off x="2923129" y="4196380"/>
              <a:ext cx="13277" cy="13277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150" y="0"/>
                  </a:moveTo>
                  <a:lnTo>
                    <a:pt x="0" y="150"/>
                  </a:lnTo>
                  <a:cubicBezTo>
                    <a:pt x="21" y="167"/>
                    <a:pt x="45" y="174"/>
                    <a:pt x="68" y="174"/>
                  </a:cubicBezTo>
                  <a:cubicBezTo>
                    <a:pt x="123" y="174"/>
                    <a:pt x="175" y="131"/>
                    <a:pt x="175" y="68"/>
                  </a:cubicBezTo>
                  <a:cubicBezTo>
                    <a:pt x="175" y="43"/>
                    <a:pt x="167" y="19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823;p65">
              <a:extLst>
                <a:ext uri="{FF2B5EF4-FFF2-40B4-BE49-F238E27FC236}">
                  <a16:creationId xmlns:a16="http://schemas.microsoft.com/office/drawing/2014/main" id="{973FF646-0515-44D0-B027-17E31A5D2CB8}"/>
                </a:ext>
              </a:extLst>
            </p:cNvPr>
            <p:cNvSpPr/>
            <p:nvPr/>
          </p:nvSpPr>
          <p:spPr>
            <a:xfrm>
              <a:off x="2917591" y="4233405"/>
              <a:ext cx="18816" cy="16236"/>
            </a:xfrm>
            <a:custGeom>
              <a:avLst/>
              <a:gdLst/>
              <a:ahLst/>
              <a:cxnLst/>
              <a:rect l="l" t="t" r="r" b="b"/>
              <a:pathLst>
                <a:path w="248" h="214" extrusionOk="0">
                  <a:moveTo>
                    <a:pt x="142" y="0"/>
                  </a:moveTo>
                  <a:cubicBezTo>
                    <a:pt x="115" y="0"/>
                    <a:pt x="89" y="10"/>
                    <a:pt x="67" y="32"/>
                  </a:cubicBezTo>
                  <a:cubicBezTo>
                    <a:pt x="0" y="98"/>
                    <a:pt x="47" y="212"/>
                    <a:pt x="142" y="213"/>
                  </a:cubicBezTo>
                  <a:cubicBezTo>
                    <a:pt x="200" y="213"/>
                    <a:pt x="248" y="165"/>
                    <a:pt x="248" y="106"/>
                  </a:cubicBezTo>
                  <a:cubicBezTo>
                    <a:pt x="248" y="42"/>
                    <a:pt x="196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824;p65">
              <a:extLst>
                <a:ext uri="{FF2B5EF4-FFF2-40B4-BE49-F238E27FC236}">
                  <a16:creationId xmlns:a16="http://schemas.microsoft.com/office/drawing/2014/main" id="{62F063C7-8B5D-417C-AB1A-5C903596D1A5}"/>
                </a:ext>
              </a:extLst>
            </p:cNvPr>
            <p:cNvSpPr/>
            <p:nvPr/>
          </p:nvSpPr>
          <p:spPr>
            <a:xfrm>
              <a:off x="2920246" y="4273237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1"/>
                  </a:moveTo>
                  <a:cubicBezTo>
                    <a:pt x="53" y="1"/>
                    <a:pt x="0" y="44"/>
                    <a:pt x="0" y="108"/>
                  </a:cubicBezTo>
                  <a:cubicBezTo>
                    <a:pt x="0" y="166"/>
                    <a:pt x="47" y="214"/>
                    <a:pt x="107" y="214"/>
                  </a:cubicBezTo>
                  <a:cubicBezTo>
                    <a:pt x="201" y="214"/>
                    <a:pt x="249" y="100"/>
                    <a:pt x="181" y="32"/>
                  </a:cubicBezTo>
                  <a:cubicBezTo>
                    <a:pt x="160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825;p65">
              <a:extLst>
                <a:ext uri="{FF2B5EF4-FFF2-40B4-BE49-F238E27FC236}">
                  <a16:creationId xmlns:a16="http://schemas.microsoft.com/office/drawing/2014/main" id="{AD72D6A0-6D85-4685-B2DA-9DA394336464}"/>
                </a:ext>
              </a:extLst>
            </p:cNvPr>
            <p:cNvSpPr/>
            <p:nvPr/>
          </p:nvSpPr>
          <p:spPr>
            <a:xfrm>
              <a:off x="2920246" y="4313220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2" y="0"/>
                    <a:pt x="0" y="43"/>
                    <a:pt x="0" y="107"/>
                  </a:cubicBezTo>
                  <a:cubicBezTo>
                    <a:pt x="0" y="166"/>
                    <a:pt x="47" y="213"/>
                    <a:pt x="107" y="213"/>
                  </a:cubicBezTo>
                  <a:cubicBezTo>
                    <a:pt x="201" y="213"/>
                    <a:pt x="249" y="98"/>
                    <a:pt x="181" y="32"/>
                  </a:cubicBezTo>
                  <a:cubicBezTo>
                    <a:pt x="160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826;p65">
              <a:extLst>
                <a:ext uri="{FF2B5EF4-FFF2-40B4-BE49-F238E27FC236}">
                  <a16:creationId xmlns:a16="http://schemas.microsoft.com/office/drawing/2014/main" id="{7B01E713-CD7E-4775-A9DC-3D28AFE5644F}"/>
                </a:ext>
              </a:extLst>
            </p:cNvPr>
            <p:cNvSpPr/>
            <p:nvPr/>
          </p:nvSpPr>
          <p:spPr>
            <a:xfrm>
              <a:off x="2920246" y="4353128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7"/>
                    <a:pt x="47" y="214"/>
                    <a:pt x="107" y="214"/>
                  </a:cubicBezTo>
                  <a:cubicBezTo>
                    <a:pt x="201" y="214"/>
                    <a:pt x="249" y="99"/>
                    <a:pt x="181" y="32"/>
                  </a:cubicBezTo>
                  <a:cubicBezTo>
                    <a:pt x="160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827;p65">
              <a:extLst>
                <a:ext uri="{FF2B5EF4-FFF2-40B4-BE49-F238E27FC236}">
                  <a16:creationId xmlns:a16="http://schemas.microsoft.com/office/drawing/2014/main" id="{D90CE465-1216-4305-86E7-F7EA41C85C0A}"/>
                </a:ext>
              </a:extLst>
            </p:cNvPr>
            <p:cNvSpPr/>
            <p:nvPr/>
          </p:nvSpPr>
          <p:spPr>
            <a:xfrm>
              <a:off x="2920246" y="439311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3" y="0"/>
                    <a:pt x="0" y="42"/>
                    <a:pt x="0" y="106"/>
                  </a:cubicBezTo>
                  <a:cubicBezTo>
                    <a:pt x="0" y="165"/>
                    <a:pt x="47" y="213"/>
                    <a:pt x="107" y="213"/>
                  </a:cubicBezTo>
                  <a:cubicBezTo>
                    <a:pt x="201" y="213"/>
                    <a:pt x="249" y="99"/>
                    <a:pt x="181" y="31"/>
                  </a:cubicBezTo>
                  <a:cubicBezTo>
                    <a:pt x="160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828;p65">
              <a:extLst>
                <a:ext uri="{FF2B5EF4-FFF2-40B4-BE49-F238E27FC236}">
                  <a16:creationId xmlns:a16="http://schemas.microsoft.com/office/drawing/2014/main" id="{554EE2F2-EAB9-4173-B98C-B5113F9B8B4B}"/>
                </a:ext>
              </a:extLst>
            </p:cNvPr>
            <p:cNvSpPr/>
            <p:nvPr/>
          </p:nvSpPr>
          <p:spPr>
            <a:xfrm>
              <a:off x="2917515" y="4433019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1" y="0"/>
                  </a:moveTo>
                  <a:cubicBezTo>
                    <a:pt x="115" y="0"/>
                    <a:pt x="89" y="10"/>
                    <a:pt x="68" y="32"/>
                  </a:cubicBezTo>
                  <a:cubicBezTo>
                    <a:pt x="0" y="99"/>
                    <a:pt x="47" y="213"/>
                    <a:pt x="143" y="213"/>
                  </a:cubicBezTo>
                  <a:cubicBezTo>
                    <a:pt x="201" y="213"/>
                    <a:pt x="249" y="166"/>
                    <a:pt x="249" y="107"/>
                  </a:cubicBezTo>
                  <a:cubicBezTo>
                    <a:pt x="249" y="43"/>
                    <a:pt x="19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829;p65">
              <a:extLst>
                <a:ext uri="{FF2B5EF4-FFF2-40B4-BE49-F238E27FC236}">
                  <a16:creationId xmlns:a16="http://schemas.microsoft.com/office/drawing/2014/main" id="{7E835278-DD39-430D-9D06-752FB0930F6B}"/>
                </a:ext>
              </a:extLst>
            </p:cNvPr>
            <p:cNvSpPr/>
            <p:nvPr/>
          </p:nvSpPr>
          <p:spPr>
            <a:xfrm>
              <a:off x="2917060" y="4472926"/>
              <a:ext cx="18361" cy="15174"/>
            </a:xfrm>
            <a:custGeom>
              <a:avLst/>
              <a:gdLst/>
              <a:ahLst/>
              <a:cxnLst/>
              <a:rect l="l" t="t" r="r" b="b"/>
              <a:pathLst>
                <a:path w="242" h="200" extrusionOk="0">
                  <a:moveTo>
                    <a:pt x="149" y="1"/>
                  </a:moveTo>
                  <a:cubicBezTo>
                    <a:pt x="39" y="1"/>
                    <a:pt x="0" y="147"/>
                    <a:pt x="97" y="200"/>
                  </a:cubicBezTo>
                  <a:lnTo>
                    <a:pt x="241" y="56"/>
                  </a:lnTo>
                  <a:cubicBezTo>
                    <a:pt x="223" y="22"/>
                    <a:pt x="18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830;p65">
              <a:extLst>
                <a:ext uri="{FF2B5EF4-FFF2-40B4-BE49-F238E27FC236}">
                  <a16:creationId xmlns:a16="http://schemas.microsoft.com/office/drawing/2014/main" id="{308F3E14-7CBC-433C-AC19-5FC5401DA864}"/>
                </a:ext>
              </a:extLst>
            </p:cNvPr>
            <p:cNvSpPr/>
            <p:nvPr/>
          </p:nvSpPr>
          <p:spPr>
            <a:xfrm>
              <a:off x="2883222" y="4236288"/>
              <a:ext cx="13277" cy="13277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151" y="1"/>
                  </a:moveTo>
                  <a:lnTo>
                    <a:pt x="1" y="150"/>
                  </a:lnTo>
                  <a:cubicBezTo>
                    <a:pt x="21" y="167"/>
                    <a:pt x="45" y="175"/>
                    <a:pt x="68" y="175"/>
                  </a:cubicBezTo>
                  <a:cubicBezTo>
                    <a:pt x="122" y="175"/>
                    <a:pt x="174" y="132"/>
                    <a:pt x="174" y="68"/>
                  </a:cubicBezTo>
                  <a:cubicBezTo>
                    <a:pt x="174" y="43"/>
                    <a:pt x="166" y="20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831;p65">
              <a:extLst>
                <a:ext uri="{FF2B5EF4-FFF2-40B4-BE49-F238E27FC236}">
                  <a16:creationId xmlns:a16="http://schemas.microsoft.com/office/drawing/2014/main" id="{7B218D88-A709-4738-90DE-7DEC03630FD0}"/>
                </a:ext>
              </a:extLst>
            </p:cNvPr>
            <p:cNvSpPr/>
            <p:nvPr/>
          </p:nvSpPr>
          <p:spPr>
            <a:xfrm>
              <a:off x="2877607" y="4273313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1" y="0"/>
                  </a:moveTo>
                  <a:cubicBezTo>
                    <a:pt x="115" y="0"/>
                    <a:pt x="89" y="10"/>
                    <a:pt x="67" y="31"/>
                  </a:cubicBezTo>
                  <a:cubicBezTo>
                    <a:pt x="1" y="99"/>
                    <a:pt x="48" y="213"/>
                    <a:pt x="142" y="213"/>
                  </a:cubicBezTo>
                  <a:cubicBezTo>
                    <a:pt x="201" y="213"/>
                    <a:pt x="248" y="165"/>
                    <a:pt x="248" y="107"/>
                  </a:cubicBezTo>
                  <a:cubicBezTo>
                    <a:pt x="248" y="43"/>
                    <a:pt x="19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32;p65">
              <a:extLst>
                <a:ext uri="{FF2B5EF4-FFF2-40B4-BE49-F238E27FC236}">
                  <a16:creationId xmlns:a16="http://schemas.microsoft.com/office/drawing/2014/main" id="{5C16720A-EB7A-48AD-A3A1-3FF1790AFCE4}"/>
                </a:ext>
              </a:extLst>
            </p:cNvPr>
            <p:cNvSpPr/>
            <p:nvPr/>
          </p:nvSpPr>
          <p:spPr>
            <a:xfrm>
              <a:off x="2880263" y="4313220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0"/>
                  </a:moveTo>
                  <a:cubicBezTo>
                    <a:pt x="53" y="0"/>
                    <a:pt x="0" y="43"/>
                    <a:pt x="0" y="107"/>
                  </a:cubicBezTo>
                  <a:cubicBezTo>
                    <a:pt x="0" y="166"/>
                    <a:pt x="49" y="213"/>
                    <a:pt x="107" y="213"/>
                  </a:cubicBezTo>
                  <a:cubicBezTo>
                    <a:pt x="202" y="213"/>
                    <a:pt x="249" y="98"/>
                    <a:pt x="183" y="32"/>
                  </a:cubicBezTo>
                  <a:cubicBezTo>
                    <a:pt x="161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833;p65">
              <a:extLst>
                <a:ext uri="{FF2B5EF4-FFF2-40B4-BE49-F238E27FC236}">
                  <a16:creationId xmlns:a16="http://schemas.microsoft.com/office/drawing/2014/main" id="{1292F333-E76F-4377-B0A6-86569A2781A1}"/>
                </a:ext>
              </a:extLst>
            </p:cNvPr>
            <p:cNvSpPr/>
            <p:nvPr/>
          </p:nvSpPr>
          <p:spPr>
            <a:xfrm>
              <a:off x="2880263" y="4353128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7"/>
                    <a:pt x="49" y="214"/>
                    <a:pt x="107" y="214"/>
                  </a:cubicBezTo>
                  <a:cubicBezTo>
                    <a:pt x="202" y="214"/>
                    <a:pt x="249" y="99"/>
                    <a:pt x="183" y="32"/>
                  </a:cubicBezTo>
                  <a:cubicBezTo>
                    <a:pt x="161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834;p65">
              <a:extLst>
                <a:ext uri="{FF2B5EF4-FFF2-40B4-BE49-F238E27FC236}">
                  <a16:creationId xmlns:a16="http://schemas.microsoft.com/office/drawing/2014/main" id="{B2468828-E566-40A8-BA2C-0923D8FB4B7E}"/>
                </a:ext>
              </a:extLst>
            </p:cNvPr>
            <p:cNvSpPr/>
            <p:nvPr/>
          </p:nvSpPr>
          <p:spPr>
            <a:xfrm>
              <a:off x="2880263" y="439311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0"/>
                  </a:moveTo>
                  <a:cubicBezTo>
                    <a:pt x="53" y="0"/>
                    <a:pt x="0" y="42"/>
                    <a:pt x="0" y="106"/>
                  </a:cubicBezTo>
                  <a:cubicBezTo>
                    <a:pt x="0" y="165"/>
                    <a:pt x="49" y="213"/>
                    <a:pt x="107" y="213"/>
                  </a:cubicBezTo>
                  <a:cubicBezTo>
                    <a:pt x="202" y="213"/>
                    <a:pt x="249" y="99"/>
                    <a:pt x="183" y="31"/>
                  </a:cubicBezTo>
                  <a:cubicBezTo>
                    <a:pt x="161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835;p65">
              <a:extLst>
                <a:ext uri="{FF2B5EF4-FFF2-40B4-BE49-F238E27FC236}">
                  <a16:creationId xmlns:a16="http://schemas.microsoft.com/office/drawing/2014/main" id="{B459775D-CF34-41EC-97EB-99298DC707EA}"/>
                </a:ext>
              </a:extLst>
            </p:cNvPr>
            <p:cNvSpPr/>
            <p:nvPr/>
          </p:nvSpPr>
          <p:spPr>
            <a:xfrm>
              <a:off x="2880263" y="4433019"/>
              <a:ext cx="18967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08" y="0"/>
                  </a:moveTo>
                  <a:cubicBezTo>
                    <a:pt x="53" y="0"/>
                    <a:pt x="0" y="43"/>
                    <a:pt x="0" y="107"/>
                  </a:cubicBezTo>
                  <a:cubicBezTo>
                    <a:pt x="0" y="166"/>
                    <a:pt x="49" y="213"/>
                    <a:pt x="107" y="213"/>
                  </a:cubicBezTo>
                  <a:cubicBezTo>
                    <a:pt x="202" y="213"/>
                    <a:pt x="249" y="99"/>
                    <a:pt x="183" y="32"/>
                  </a:cubicBezTo>
                  <a:cubicBezTo>
                    <a:pt x="161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836;p65">
              <a:extLst>
                <a:ext uri="{FF2B5EF4-FFF2-40B4-BE49-F238E27FC236}">
                  <a16:creationId xmlns:a16="http://schemas.microsoft.com/office/drawing/2014/main" id="{DD6D7533-446D-4890-AAF6-B427D17588FD}"/>
                </a:ext>
              </a:extLst>
            </p:cNvPr>
            <p:cNvSpPr/>
            <p:nvPr/>
          </p:nvSpPr>
          <p:spPr>
            <a:xfrm>
              <a:off x="2877531" y="447292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117" y="1"/>
                    <a:pt x="90" y="10"/>
                    <a:pt x="68" y="32"/>
                  </a:cubicBezTo>
                  <a:cubicBezTo>
                    <a:pt x="0" y="99"/>
                    <a:pt x="49" y="213"/>
                    <a:pt x="143" y="213"/>
                  </a:cubicBezTo>
                  <a:cubicBezTo>
                    <a:pt x="202" y="213"/>
                    <a:pt x="249" y="166"/>
                    <a:pt x="249" y="108"/>
                  </a:cubicBezTo>
                  <a:cubicBezTo>
                    <a:pt x="249" y="43"/>
                    <a:pt x="197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837;p65">
              <a:extLst>
                <a:ext uri="{FF2B5EF4-FFF2-40B4-BE49-F238E27FC236}">
                  <a16:creationId xmlns:a16="http://schemas.microsoft.com/office/drawing/2014/main" id="{B5EBDAFD-5C5D-4CD5-9366-04941A22D454}"/>
                </a:ext>
              </a:extLst>
            </p:cNvPr>
            <p:cNvSpPr/>
            <p:nvPr/>
          </p:nvSpPr>
          <p:spPr>
            <a:xfrm>
              <a:off x="2877152" y="4512910"/>
              <a:ext cx="18361" cy="15174"/>
            </a:xfrm>
            <a:custGeom>
              <a:avLst/>
              <a:gdLst/>
              <a:ahLst/>
              <a:cxnLst/>
              <a:rect l="l" t="t" r="r" b="b"/>
              <a:pathLst>
                <a:path w="242" h="200" extrusionOk="0">
                  <a:moveTo>
                    <a:pt x="148" y="0"/>
                  </a:moveTo>
                  <a:cubicBezTo>
                    <a:pt x="38" y="0"/>
                    <a:pt x="1" y="147"/>
                    <a:pt x="97" y="200"/>
                  </a:cubicBezTo>
                  <a:lnTo>
                    <a:pt x="242" y="54"/>
                  </a:lnTo>
                  <a:cubicBezTo>
                    <a:pt x="223" y="21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838;p65">
              <a:extLst>
                <a:ext uri="{FF2B5EF4-FFF2-40B4-BE49-F238E27FC236}">
                  <a16:creationId xmlns:a16="http://schemas.microsoft.com/office/drawing/2014/main" id="{5A0B986A-3111-4610-9BA5-30455B8161B3}"/>
                </a:ext>
              </a:extLst>
            </p:cNvPr>
            <p:cNvSpPr/>
            <p:nvPr/>
          </p:nvSpPr>
          <p:spPr>
            <a:xfrm>
              <a:off x="2843314" y="4276272"/>
              <a:ext cx="13277" cy="13277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150" y="0"/>
                  </a:moveTo>
                  <a:lnTo>
                    <a:pt x="0" y="150"/>
                  </a:lnTo>
                  <a:cubicBezTo>
                    <a:pt x="21" y="167"/>
                    <a:pt x="44" y="175"/>
                    <a:pt x="67" y="175"/>
                  </a:cubicBezTo>
                  <a:cubicBezTo>
                    <a:pt x="122" y="175"/>
                    <a:pt x="175" y="131"/>
                    <a:pt x="175" y="68"/>
                  </a:cubicBezTo>
                  <a:cubicBezTo>
                    <a:pt x="175" y="43"/>
                    <a:pt x="166" y="18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839;p65">
              <a:extLst>
                <a:ext uri="{FF2B5EF4-FFF2-40B4-BE49-F238E27FC236}">
                  <a16:creationId xmlns:a16="http://schemas.microsoft.com/office/drawing/2014/main" id="{F65D7228-F9B3-4EE9-9E9A-C83BA8B8CC5E}"/>
                </a:ext>
              </a:extLst>
            </p:cNvPr>
            <p:cNvSpPr/>
            <p:nvPr/>
          </p:nvSpPr>
          <p:spPr>
            <a:xfrm>
              <a:off x="2840431" y="4313220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6" y="0"/>
                  </a:moveTo>
                  <a:cubicBezTo>
                    <a:pt x="52" y="0"/>
                    <a:pt x="0" y="43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200" y="213"/>
                    <a:pt x="249" y="98"/>
                    <a:pt x="181" y="32"/>
                  </a:cubicBezTo>
                  <a:cubicBezTo>
                    <a:pt x="159" y="10"/>
                    <a:pt x="132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840;p65">
              <a:extLst>
                <a:ext uri="{FF2B5EF4-FFF2-40B4-BE49-F238E27FC236}">
                  <a16:creationId xmlns:a16="http://schemas.microsoft.com/office/drawing/2014/main" id="{A33E38B3-E11D-486F-B132-13E73FE96B3B}"/>
                </a:ext>
              </a:extLst>
            </p:cNvPr>
            <p:cNvSpPr/>
            <p:nvPr/>
          </p:nvSpPr>
          <p:spPr>
            <a:xfrm>
              <a:off x="2840431" y="4353128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1"/>
                  </a:moveTo>
                  <a:cubicBezTo>
                    <a:pt x="52" y="1"/>
                    <a:pt x="0" y="43"/>
                    <a:pt x="0" y="107"/>
                  </a:cubicBezTo>
                  <a:cubicBezTo>
                    <a:pt x="0" y="167"/>
                    <a:pt x="47" y="214"/>
                    <a:pt x="106" y="214"/>
                  </a:cubicBezTo>
                  <a:cubicBezTo>
                    <a:pt x="200" y="214"/>
                    <a:pt x="249" y="99"/>
                    <a:pt x="181" y="32"/>
                  </a:cubicBezTo>
                  <a:cubicBezTo>
                    <a:pt x="159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841;p65">
              <a:extLst>
                <a:ext uri="{FF2B5EF4-FFF2-40B4-BE49-F238E27FC236}">
                  <a16:creationId xmlns:a16="http://schemas.microsoft.com/office/drawing/2014/main" id="{083610CE-6106-4D51-91BB-7B36E331EC38}"/>
                </a:ext>
              </a:extLst>
            </p:cNvPr>
            <p:cNvSpPr/>
            <p:nvPr/>
          </p:nvSpPr>
          <p:spPr>
            <a:xfrm>
              <a:off x="2840431" y="439311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2" y="0"/>
                    <a:pt x="0" y="42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200" y="213"/>
                    <a:pt x="249" y="99"/>
                    <a:pt x="181" y="31"/>
                  </a:cubicBezTo>
                  <a:cubicBezTo>
                    <a:pt x="159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842;p65">
              <a:extLst>
                <a:ext uri="{FF2B5EF4-FFF2-40B4-BE49-F238E27FC236}">
                  <a16:creationId xmlns:a16="http://schemas.microsoft.com/office/drawing/2014/main" id="{1DA8F9A9-F480-429E-83B3-9397DA4875D8}"/>
                </a:ext>
              </a:extLst>
            </p:cNvPr>
            <p:cNvSpPr/>
            <p:nvPr/>
          </p:nvSpPr>
          <p:spPr>
            <a:xfrm>
              <a:off x="2840431" y="4433019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07" y="0"/>
                  </a:moveTo>
                  <a:cubicBezTo>
                    <a:pt x="52" y="0"/>
                    <a:pt x="0" y="43"/>
                    <a:pt x="0" y="107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200" y="213"/>
                    <a:pt x="249" y="99"/>
                    <a:pt x="181" y="32"/>
                  </a:cubicBezTo>
                  <a:cubicBezTo>
                    <a:pt x="159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843;p65">
              <a:extLst>
                <a:ext uri="{FF2B5EF4-FFF2-40B4-BE49-F238E27FC236}">
                  <a16:creationId xmlns:a16="http://schemas.microsoft.com/office/drawing/2014/main" id="{D53F2B11-6F3B-43FC-9B85-42E4F1215300}"/>
                </a:ext>
              </a:extLst>
            </p:cNvPr>
            <p:cNvSpPr/>
            <p:nvPr/>
          </p:nvSpPr>
          <p:spPr>
            <a:xfrm>
              <a:off x="2840431" y="4472926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6" y="1"/>
                  </a:moveTo>
                  <a:cubicBezTo>
                    <a:pt x="52" y="1"/>
                    <a:pt x="0" y="43"/>
                    <a:pt x="0" y="108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200" y="213"/>
                    <a:pt x="249" y="99"/>
                    <a:pt x="181" y="32"/>
                  </a:cubicBezTo>
                  <a:cubicBezTo>
                    <a:pt x="159" y="10"/>
                    <a:pt x="13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844;p65">
              <a:extLst>
                <a:ext uri="{FF2B5EF4-FFF2-40B4-BE49-F238E27FC236}">
                  <a16:creationId xmlns:a16="http://schemas.microsoft.com/office/drawing/2014/main" id="{02657722-7329-489D-8A33-DD58B81766E2}"/>
                </a:ext>
              </a:extLst>
            </p:cNvPr>
            <p:cNvSpPr/>
            <p:nvPr/>
          </p:nvSpPr>
          <p:spPr>
            <a:xfrm>
              <a:off x="2840431" y="4512834"/>
              <a:ext cx="18892" cy="16312"/>
            </a:xfrm>
            <a:custGeom>
              <a:avLst/>
              <a:gdLst/>
              <a:ahLst/>
              <a:cxnLst/>
              <a:rect l="l" t="t" r="r" b="b"/>
              <a:pathLst>
                <a:path w="249" h="215" extrusionOk="0">
                  <a:moveTo>
                    <a:pt x="107" y="1"/>
                  </a:moveTo>
                  <a:cubicBezTo>
                    <a:pt x="52" y="1"/>
                    <a:pt x="0" y="43"/>
                    <a:pt x="0" y="107"/>
                  </a:cubicBezTo>
                  <a:cubicBezTo>
                    <a:pt x="0" y="167"/>
                    <a:pt x="47" y="214"/>
                    <a:pt x="106" y="214"/>
                  </a:cubicBezTo>
                  <a:cubicBezTo>
                    <a:pt x="200" y="214"/>
                    <a:pt x="249" y="99"/>
                    <a:pt x="181" y="32"/>
                  </a:cubicBezTo>
                  <a:cubicBezTo>
                    <a:pt x="159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845;p65">
              <a:extLst>
                <a:ext uri="{FF2B5EF4-FFF2-40B4-BE49-F238E27FC236}">
                  <a16:creationId xmlns:a16="http://schemas.microsoft.com/office/drawing/2014/main" id="{F1C27BE7-AFB8-4247-A8D2-81961F4BFAF5}"/>
                </a:ext>
              </a:extLst>
            </p:cNvPr>
            <p:cNvSpPr/>
            <p:nvPr/>
          </p:nvSpPr>
          <p:spPr>
            <a:xfrm>
              <a:off x="2837245" y="4552742"/>
              <a:ext cx="18361" cy="15326"/>
            </a:xfrm>
            <a:custGeom>
              <a:avLst/>
              <a:gdLst/>
              <a:ahLst/>
              <a:cxnLst/>
              <a:rect l="l" t="t" r="r" b="b"/>
              <a:pathLst>
                <a:path w="242" h="202" extrusionOk="0">
                  <a:moveTo>
                    <a:pt x="148" y="1"/>
                  </a:moveTo>
                  <a:cubicBezTo>
                    <a:pt x="39" y="1"/>
                    <a:pt x="0" y="147"/>
                    <a:pt x="96" y="201"/>
                  </a:cubicBezTo>
                  <a:lnTo>
                    <a:pt x="241" y="56"/>
                  </a:lnTo>
                  <a:cubicBezTo>
                    <a:pt x="222" y="22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846;p65">
              <a:extLst>
                <a:ext uri="{FF2B5EF4-FFF2-40B4-BE49-F238E27FC236}">
                  <a16:creationId xmlns:a16="http://schemas.microsoft.com/office/drawing/2014/main" id="{A31A7275-B5EB-46E4-B881-160BF3109AA6}"/>
                </a:ext>
              </a:extLst>
            </p:cNvPr>
            <p:cNvSpPr/>
            <p:nvPr/>
          </p:nvSpPr>
          <p:spPr>
            <a:xfrm>
              <a:off x="2829809" y="4142892"/>
              <a:ext cx="153713" cy="444371"/>
            </a:xfrm>
            <a:custGeom>
              <a:avLst/>
              <a:gdLst/>
              <a:ahLst/>
              <a:cxnLst/>
              <a:rect l="l" t="t" r="r" b="b"/>
              <a:pathLst>
                <a:path w="2026" h="5857" extrusionOk="0">
                  <a:moveTo>
                    <a:pt x="1941" y="145"/>
                  </a:moveTo>
                  <a:lnTo>
                    <a:pt x="1941" y="3856"/>
                  </a:lnTo>
                  <a:lnTo>
                    <a:pt x="1918" y="3879"/>
                  </a:lnTo>
                  <a:lnTo>
                    <a:pt x="1773" y="4023"/>
                  </a:lnTo>
                  <a:lnTo>
                    <a:pt x="1391" y="4406"/>
                  </a:lnTo>
                  <a:lnTo>
                    <a:pt x="1247" y="4550"/>
                  </a:lnTo>
                  <a:lnTo>
                    <a:pt x="1040" y="4757"/>
                  </a:lnTo>
                  <a:lnTo>
                    <a:pt x="865" y="4931"/>
                  </a:lnTo>
                  <a:lnTo>
                    <a:pt x="721" y="5077"/>
                  </a:lnTo>
                  <a:lnTo>
                    <a:pt x="366" y="5431"/>
                  </a:lnTo>
                  <a:lnTo>
                    <a:pt x="339" y="5458"/>
                  </a:lnTo>
                  <a:lnTo>
                    <a:pt x="194" y="5603"/>
                  </a:lnTo>
                  <a:lnTo>
                    <a:pt x="85" y="5712"/>
                  </a:lnTo>
                  <a:lnTo>
                    <a:pt x="85" y="2000"/>
                  </a:lnTo>
                  <a:lnTo>
                    <a:pt x="178" y="1908"/>
                  </a:lnTo>
                  <a:lnTo>
                    <a:pt x="328" y="1758"/>
                  </a:lnTo>
                  <a:lnTo>
                    <a:pt x="704" y="1381"/>
                  </a:lnTo>
                  <a:lnTo>
                    <a:pt x="855" y="1232"/>
                  </a:lnTo>
                  <a:lnTo>
                    <a:pt x="1230" y="855"/>
                  </a:lnTo>
                  <a:lnTo>
                    <a:pt x="1380" y="705"/>
                  </a:lnTo>
                  <a:lnTo>
                    <a:pt x="1757" y="329"/>
                  </a:lnTo>
                  <a:lnTo>
                    <a:pt x="1907" y="179"/>
                  </a:lnTo>
                  <a:lnTo>
                    <a:pt x="1941" y="145"/>
                  </a:lnTo>
                  <a:close/>
                  <a:moveTo>
                    <a:pt x="1982" y="0"/>
                  </a:moveTo>
                  <a:cubicBezTo>
                    <a:pt x="1980" y="0"/>
                    <a:pt x="1978" y="0"/>
                    <a:pt x="1975" y="1"/>
                  </a:cubicBezTo>
                  <a:cubicBezTo>
                    <a:pt x="1975" y="1"/>
                    <a:pt x="1974" y="2"/>
                    <a:pt x="1974" y="2"/>
                  </a:cubicBezTo>
                  <a:cubicBezTo>
                    <a:pt x="1972" y="2"/>
                    <a:pt x="1970" y="3"/>
                    <a:pt x="1968" y="3"/>
                  </a:cubicBezTo>
                  <a:cubicBezTo>
                    <a:pt x="1967" y="4"/>
                    <a:pt x="1966" y="4"/>
                    <a:pt x="1966" y="4"/>
                  </a:cubicBezTo>
                  <a:cubicBezTo>
                    <a:pt x="1964" y="5"/>
                    <a:pt x="1963" y="6"/>
                    <a:pt x="1962" y="6"/>
                  </a:cubicBezTo>
                  <a:cubicBezTo>
                    <a:pt x="1961" y="8"/>
                    <a:pt x="1959" y="8"/>
                    <a:pt x="1959" y="9"/>
                  </a:cubicBezTo>
                  <a:cubicBezTo>
                    <a:pt x="1957" y="10"/>
                    <a:pt x="1955" y="11"/>
                    <a:pt x="1954" y="13"/>
                  </a:cubicBezTo>
                  <a:lnTo>
                    <a:pt x="13" y="1953"/>
                  </a:lnTo>
                  <a:cubicBezTo>
                    <a:pt x="5" y="1961"/>
                    <a:pt x="1" y="1972"/>
                    <a:pt x="1" y="1983"/>
                  </a:cubicBezTo>
                  <a:lnTo>
                    <a:pt x="1" y="5814"/>
                  </a:lnTo>
                  <a:cubicBezTo>
                    <a:pt x="1" y="5815"/>
                    <a:pt x="1" y="5815"/>
                    <a:pt x="1" y="5816"/>
                  </a:cubicBezTo>
                  <a:cubicBezTo>
                    <a:pt x="1" y="5817"/>
                    <a:pt x="1" y="5818"/>
                    <a:pt x="1" y="5819"/>
                  </a:cubicBezTo>
                  <a:cubicBezTo>
                    <a:pt x="2" y="5820"/>
                    <a:pt x="2" y="5821"/>
                    <a:pt x="2" y="5823"/>
                  </a:cubicBezTo>
                  <a:cubicBezTo>
                    <a:pt x="2" y="5823"/>
                    <a:pt x="2" y="5824"/>
                    <a:pt x="3" y="5825"/>
                  </a:cubicBezTo>
                  <a:cubicBezTo>
                    <a:pt x="3" y="5826"/>
                    <a:pt x="3" y="5827"/>
                    <a:pt x="3" y="5828"/>
                  </a:cubicBezTo>
                  <a:cubicBezTo>
                    <a:pt x="4" y="5829"/>
                    <a:pt x="4" y="5830"/>
                    <a:pt x="4" y="5830"/>
                  </a:cubicBezTo>
                  <a:cubicBezTo>
                    <a:pt x="5" y="5832"/>
                    <a:pt x="5" y="5833"/>
                    <a:pt x="6" y="5834"/>
                  </a:cubicBezTo>
                  <a:cubicBezTo>
                    <a:pt x="6" y="5835"/>
                    <a:pt x="7" y="5836"/>
                    <a:pt x="7" y="5836"/>
                  </a:cubicBezTo>
                  <a:cubicBezTo>
                    <a:pt x="7" y="5837"/>
                    <a:pt x="8" y="5838"/>
                    <a:pt x="10" y="5839"/>
                  </a:cubicBezTo>
                  <a:cubicBezTo>
                    <a:pt x="10" y="5839"/>
                    <a:pt x="11" y="5841"/>
                    <a:pt x="11" y="5842"/>
                  </a:cubicBezTo>
                  <a:cubicBezTo>
                    <a:pt x="12" y="5842"/>
                    <a:pt x="12" y="5843"/>
                    <a:pt x="13" y="5844"/>
                  </a:cubicBezTo>
                  <a:cubicBezTo>
                    <a:pt x="14" y="5844"/>
                    <a:pt x="14" y="5845"/>
                    <a:pt x="15" y="5846"/>
                  </a:cubicBezTo>
                  <a:cubicBezTo>
                    <a:pt x="16" y="5846"/>
                    <a:pt x="17" y="5847"/>
                    <a:pt x="17" y="5847"/>
                  </a:cubicBezTo>
                  <a:cubicBezTo>
                    <a:pt x="19" y="5848"/>
                    <a:pt x="20" y="5848"/>
                    <a:pt x="20" y="5850"/>
                  </a:cubicBezTo>
                  <a:cubicBezTo>
                    <a:pt x="21" y="5850"/>
                    <a:pt x="22" y="5851"/>
                    <a:pt x="23" y="5851"/>
                  </a:cubicBezTo>
                  <a:cubicBezTo>
                    <a:pt x="24" y="5852"/>
                    <a:pt x="25" y="5852"/>
                    <a:pt x="25" y="5852"/>
                  </a:cubicBezTo>
                  <a:cubicBezTo>
                    <a:pt x="26" y="5852"/>
                    <a:pt x="26" y="5853"/>
                    <a:pt x="26" y="5853"/>
                  </a:cubicBezTo>
                  <a:lnTo>
                    <a:pt x="28" y="5853"/>
                  </a:lnTo>
                  <a:cubicBezTo>
                    <a:pt x="30" y="5854"/>
                    <a:pt x="32" y="5854"/>
                    <a:pt x="33" y="5855"/>
                  </a:cubicBezTo>
                  <a:lnTo>
                    <a:pt x="35" y="5855"/>
                  </a:lnTo>
                  <a:cubicBezTo>
                    <a:pt x="38" y="5855"/>
                    <a:pt x="40" y="5856"/>
                    <a:pt x="43" y="5856"/>
                  </a:cubicBezTo>
                  <a:cubicBezTo>
                    <a:pt x="53" y="5856"/>
                    <a:pt x="65" y="5852"/>
                    <a:pt x="73" y="5844"/>
                  </a:cubicBezTo>
                  <a:lnTo>
                    <a:pt x="2013" y="3903"/>
                  </a:lnTo>
                  <a:cubicBezTo>
                    <a:pt x="2021" y="3895"/>
                    <a:pt x="2026" y="3885"/>
                    <a:pt x="2026" y="3874"/>
                  </a:cubicBezTo>
                  <a:lnTo>
                    <a:pt x="2026" y="42"/>
                  </a:lnTo>
                  <a:cubicBezTo>
                    <a:pt x="2026" y="19"/>
                    <a:pt x="2006" y="0"/>
                    <a:pt x="1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847;p65">
            <a:extLst>
              <a:ext uri="{FF2B5EF4-FFF2-40B4-BE49-F238E27FC236}">
                <a16:creationId xmlns:a16="http://schemas.microsoft.com/office/drawing/2014/main" id="{762ABEA6-8912-4C3D-81CB-BD194CACE890}"/>
              </a:ext>
            </a:extLst>
          </p:cNvPr>
          <p:cNvGrpSpPr/>
          <p:nvPr/>
        </p:nvGrpSpPr>
        <p:grpSpPr>
          <a:xfrm>
            <a:off x="388189" y="2782326"/>
            <a:ext cx="2726747" cy="1444617"/>
            <a:chOff x="2829809" y="3585150"/>
            <a:chExt cx="1294418" cy="384661"/>
          </a:xfrm>
        </p:grpSpPr>
        <p:sp>
          <p:nvSpPr>
            <p:cNvPr id="184" name="Google Shape;18848;p65">
              <a:extLst>
                <a:ext uri="{FF2B5EF4-FFF2-40B4-BE49-F238E27FC236}">
                  <a16:creationId xmlns:a16="http://schemas.microsoft.com/office/drawing/2014/main" id="{B7998079-EADC-4EE3-AE25-5C79F192C83F}"/>
                </a:ext>
              </a:extLst>
            </p:cNvPr>
            <p:cNvSpPr/>
            <p:nvPr/>
          </p:nvSpPr>
          <p:spPr>
            <a:xfrm>
              <a:off x="2857578" y="3948415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282" h="282" extrusionOk="0">
                  <a:moveTo>
                    <a:pt x="0" y="0"/>
                  </a:moveTo>
                  <a:lnTo>
                    <a:pt x="0" y="28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4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849;p65">
              <a:extLst>
                <a:ext uri="{FF2B5EF4-FFF2-40B4-BE49-F238E27FC236}">
                  <a16:creationId xmlns:a16="http://schemas.microsoft.com/office/drawing/2014/main" id="{D0415A73-C88B-4998-887D-6C24291AB6B3}"/>
                </a:ext>
              </a:extLst>
            </p:cNvPr>
            <p:cNvSpPr/>
            <p:nvPr/>
          </p:nvSpPr>
          <p:spPr>
            <a:xfrm>
              <a:off x="2857578" y="3801152"/>
              <a:ext cx="147340" cy="140891"/>
            </a:xfrm>
            <a:custGeom>
              <a:avLst/>
              <a:gdLst/>
              <a:ahLst/>
              <a:cxnLst/>
              <a:rect l="l" t="t" r="r" b="b"/>
              <a:pathLst>
                <a:path w="1942" h="1857" extrusionOk="0">
                  <a:moveTo>
                    <a:pt x="1546" y="138"/>
                  </a:moveTo>
                  <a:cubicBezTo>
                    <a:pt x="1641" y="138"/>
                    <a:pt x="1689" y="252"/>
                    <a:pt x="1622" y="319"/>
                  </a:cubicBezTo>
                  <a:cubicBezTo>
                    <a:pt x="1600" y="341"/>
                    <a:pt x="1573" y="350"/>
                    <a:pt x="1547" y="350"/>
                  </a:cubicBezTo>
                  <a:cubicBezTo>
                    <a:pt x="1492" y="350"/>
                    <a:pt x="1440" y="308"/>
                    <a:pt x="1440" y="243"/>
                  </a:cubicBezTo>
                  <a:cubicBezTo>
                    <a:pt x="1440" y="185"/>
                    <a:pt x="1488" y="138"/>
                    <a:pt x="1546" y="138"/>
                  </a:cubicBezTo>
                  <a:close/>
                  <a:moveTo>
                    <a:pt x="1020" y="663"/>
                  </a:moveTo>
                  <a:lnTo>
                    <a:pt x="1020" y="664"/>
                  </a:lnTo>
                  <a:cubicBezTo>
                    <a:pt x="1020" y="664"/>
                    <a:pt x="1021" y="664"/>
                    <a:pt x="1021" y="664"/>
                  </a:cubicBezTo>
                  <a:cubicBezTo>
                    <a:pt x="1116" y="664"/>
                    <a:pt x="1162" y="778"/>
                    <a:pt x="1095" y="845"/>
                  </a:cubicBezTo>
                  <a:cubicBezTo>
                    <a:pt x="1074" y="867"/>
                    <a:pt x="1047" y="877"/>
                    <a:pt x="1021" y="877"/>
                  </a:cubicBezTo>
                  <a:cubicBezTo>
                    <a:pt x="967" y="877"/>
                    <a:pt x="914" y="834"/>
                    <a:pt x="914" y="770"/>
                  </a:cubicBezTo>
                  <a:cubicBezTo>
                    <a:pt x="914" y="711"/>
                    <a:pt x="961" y="663"/>
                    <a:pt x="1020" y="663"/>
                  </a:cubicBezTo>
                  <a:close/>
                  <a:moveTo>
                    <a:pt x="495" y="1190"/>
                  </a:moveTo>
                  <a:cubicBezTo>
                    <a:pt x="521" y="1190"/>
                    <a:pt x="548" y="1199"/>
                    <a:pt x="570" y="1221"/>
                  </a:cubicBezTo>
                  <a:cubicBezTo>
                    <a:pt x="636" y="1289"/>
                    <a:pt x="589" y="1402"/>
                    <a:pt x="494" y="1402"/>
                  </a:cubicBezTo>
                  <a:cubicBezTo>
                    <a:pt x="435" y="1402"/>
                    <a:pt x="387" y="1355"/>
                    <a:pt x="387" y="1297"/>
                  </a:cubicBezTo>
                  <a:cubicBezTo>
                    <a:pt x="387" y="1233"/>
                    <a:pt x="440" y="1190"/>
                    <a:pt x="495" y="1190"/>
                  </a:cubicBezTo>
                  <a:close/>
                  <a:moveTo>
                    <a:pt x="1635" y="0"/>
                  </a:moveTo>
                  <a:lnTo>
                    <a:pt x="0" y="1635"/>
                  </a:lnTo>
                  <a:lnTo>
                    <a:pt x="0" y="1721"/>
                  </a:lnTo>
                  <a:cubicBezTo>
                    <a:pt x="56" y="1740"/>
                    <a:pt x="88" y="1801"/>
                    <a:pt x="68" y="1857"/>
                  </a:cubicBezTo>
                  <a:lnTo>
                    <a:pt x="366" y="1857"/>
                  </a:lnTo>
                  <a:lnTo>
                    <a:pt x="388" y="1834"/>
                  </a:lnTo>
                  <a:cubicBezTo>
                    <a:pt x="381" y="1771"/>
                    <a:pt x="430" y="1716"/>
                    <a:pt x="494" y="1716"/>
                  </a:cubicBezTo>
                  <a:cubicBezTo>
                    <a:pt x="498" y="1716"/>
                    <a:pt x="502" y="1716"/>
                    <a:pt x="507" y="1717"/>
                  </a:cubicBezTo>
                  <a:lnTo>
                    <a:pt x="915" y="1309"/>
                  </a:lnTo>
                  <a:cubicBezTo>
                    <a:pt x="914" y="1304"/>
                    <a:pt x="914" y="1300"/>
                    <a:pt x="914" y="1297"/>
                  </a:cubicBezTo>
                  <a:cubicBezTo>
                    <a:pt x="914" y="1238"/>
                    <a:pt x="961" y="1190"/>
                    <a:pt x="1020" y="1190"/>
                  </a:cubicBezTo>
                  <a:cubicBezTo>
                    <a:pt x="1024" y="1190"/>
                    <a:pt x="1029" y="1190"/>
                    <a:pt x="1032" y="1191"/>
                  </a:cubicBezTo>
                  <a:lnTo>
                    <a:pt x="1440" y="782"/>
                  </a:lnTo>
                  <a:cubicBezTo>
                    <a:pt x="1433" y="718"/>
                    <a:pt x="1483" y="663"/>
                    <a:pt x="1546" y="663"/>
                  </a:cubicBezTo>
                  <a:cubicBezTo>
                    <a:pt x="1550" y="663"/>
                    <a:pt x="1554" y="664"/>
                    <a:pt x="1559" y="664"/>
                  </a:cubicBezTo>
                  <a:lnTo>
                    <a:pt x="1941" y="282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rgbClr val="F4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850;p65">
              <a:extLst>
                <a:ext uri="{FF2B5EF4-FFF2-40B4-BE49-F238E27FC236}">
                  <a16:creationId xmlns:a16="http://schemas.microsoft.com/office/drawing/2014/main" id="{DDF407F6-1B3E-4724-B1D7-5DAFAE8AB29F}"/>
                </a:ext>
              </a:extLst>
            </p:cNvPr>
            <p:cNvSpPr/>
            <p:nvPr/>
          </p:nvSpPr>
          <p:spPr>
            <a:xfrm>
              <a:off x="2983446" y="3612918"/>
              <a:ext cx="21471" cy="182012"/>
            </a:xfrm>
            <a:custGeom>
              <a:avLst/>
              <a:gdLst/>
              <a:ahLst/>
              <a:cxnLst/>
              <a:rect l="l" t="t" r="r" b="b"/>
              <a:pathLst>
                <a:path w="283" h="2399" extrusionOk="0">
                  <a:moveTo>
                    <a:pt x="282" y="0"/>
                  </a:moveTo>
                  <a:lnTo>
                    <a:pt x="1" y="282"/>
                  </a:lnTo>
                  <a:lnTo>
                    <a:pt x="1" y="2398"/>
                  </a:lnTo>
                  <a:lnTo>
                    <a:pt x="282" y="239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4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851;p65">
              <a:extLst>
                <a:ext uri="{FF2B5EF4-FFF2-40B4-BE49-F238E27FC236}">
                  <a16:creationId xmlns:a16="http://schemas.microsoft.com/office/drawing/2014/main" id="{3C71001D-8585-4650-93A2-E6F4F11624A1}"/>
                </a:ext>
              </a:extLst>
            </p:cNvPr>
            <p:cNvSpPr/>
            <p:nvPr/>
          </p:nvSpPr>
          <p:spPr>
            <a:xfrm>
              <a:off x="2857578" y="3640611"/>
              <a:ext cx="119571" cy="275560"/>
            </a:xfrm>
            <a:custGeom>
              <a:avLst/>
              <a:gdLst/>
              <a:ahLst/>
              <a:cxnLst/>
              <a:rect l="l" t="t" r="r" b="b"/>
              <a:pathLst>
                <a:path w="1576" h="3632" extrusionOk="0">
                  <a:moveTo>
                    <a:pt x="1053" y="688"/>
                  </a:moveTo>
                  <a:cubicBezTo>
                    <a:pt x="1112" y="688"/>
                    <a:pt x="1159" y="736"/>
                    <a:pt x="1159" y="795"/>
                  </a:cubicBezTo>
                  <a:cubicBezTo>
                    <a:pt x="1159" y="859"/>
                    <a:pt x="1106" y="902"/>
                    <a:pt x="1052" y="902"/>
                  </a:cubicBezTo>
                  <a:cubicBezTo>
                    <a:pt x="1026" y="902"/>
                    <a:pt x="999" y="892"/>
                    <a:pt x="978" y="871"/>
                  </a:cubicBezTo>
                  <a:cubicBezTo>
                    <a:pt x="910" y="803"/>
                    <a:pt x="958" y="688"/>
                    <a:pt x="1053" y="688"/>
                  </a:cubicBezTo>
                  <a:close/>
                  <a:moveTo>
                    <a:pt x="1052" y="1215"/>
                  </a:moveTo>
                  <a:cubicBezTo>
                    <a:pt x="1107" y="1215"/>
                    <a:pt x="1159" y="1257"/>
                    <a:pt x="1159" y="1321"/>
                  </a:cubicBezTo>
                  <a:cubicBezTo>
                    <a:pt x="1159" y="1380"/>
                    <a:pt x="1112" y="1428"/>
                    <a:pt x="1053" y="1428"/>
                  </a:cubicBezTo>
                  <a:cubicBezTo>
                    <a:pt x="958" y="1428"/>
                    <a:pt x="910" y="1313"/>
                    <a:pt x="978" y="1247"/>
                  </a:cubicBezTo>
                  <a:cubicBezTo>
                    <a:pt x="1000" y="1225"/>
                    <a:pt x="1026" y="1215"/>
                    <a:pt x="1052" y="1215"/>
                  </a:cubicBezTo>
                  <a:close/>
                  <a:moveTo>
                    <a:pt x="527" y="1215"/>
                  </a:moveTo>
                  <a:cubicBezTo>
                    <a:pt x="585" y="1215"/>
                    <a:pt x="633" y="1262"/>
                    <a:pt x="633" y="1321"/>
                  </a:cubicBezTo>
                  <a:cubicBezTo>
                    <a:pt x="633" y="1385"/>
                    <a:pt x="581" y="1428"/>
                    <a:pt x="526" y="1428"/>
                  </a:cubicBezTo>
                  <a:cubicBezTo>
                    <a:pt x="500" y="1428"/>
                    <a:pt x="473" y="1418"/>
                    <a:pt x="451" y="1396"/>
                  </a:cubicBezTo>
                  <a:cubicBezTo>
                    <a:pt x="384" y="1330"/>
                    <a:pt x="432" y="1215"/>
                    <a:pt x="527" y="1215"/>
                  </a:cubicBezTo>
                  <a:close/>
                  <a:moveTo>
                    <a:pt x="525" y="1741"/>
                  </a:moveTo>
                  <a:cubicBezTo>
                    <a:pt x="580" y="1741"/>
                    <a:pt x="633" y="1783"/>
                    <a:pt x="633" y="1847"/>
                  </a:cubicBezTo>
                  <a:cubicBezTo>
                    <a:pt x="633" y="1906"/>
                    <a:pt x="585" y="1954"/>
                    <a:pt x="527" y="1954"/>
                  </a:cubicBezTo>
                  <a:cubicBezTo>
                    <a:pt x="432" y="1954"/>
                    <a:pt x="384" y="1840"/>
                    <a:pt x="451" y="1772"/>
                  </a:cubicBezTo>
                  <a:cubicBezTo>
                    <a:pt x="473" y="1751"/>
                    <a:pt x="499" y="1741"/>
                    <a:pt x="525" y="1741"/>
                  </a:cubicBezTo>
                  <a:close/>
                  <a:moveTo>
                    <a:pt x="1052" y="1741"/>
                  </a:moveTo>
                  <a:cubicBezTo>
                    <a:pt x="1106" y="1741"/>
                    <a:pt x="1159" y="1783"/>
                    <a:pt x="1159" y="1847"/>
                  </a:cubicBezTo>
                  <a:cubicBezTo>
                    <a:pt x="1159" y="1906"/>
                    <a:pt x="1112" y="1954"/>
                    <a:pt x="1053" y="1954"/>
                  </a:cubicBezTo>
                  <a:cubicBezTo>
                    <a:pt x="958" y="1954"/>
                    <a:pt x="910" y="1840"/>
                    <a:pt x="978" y="1772"/>
                  </a:cubicBezTo>
                  <a:cubicBezTo>
                    <a:pt x="999" y="1751"/>
                    <a:pt x="1026" y="1741"/>
                    <a:pt x="1052" y="1741"/>
                  </a:cubicBezTo>
                  <a:close/>
                  <a:moveTo>
                    <a:pt x="525" y="2267"/>
                  </a:moveTo>
                  <a:cubicBezTo>
                    <a:pt x="580" y="2267"/>
                    <a:pt x="633" y="2310"/>
                    <a:pt x="633" y="2374"/>
                  </a:cubicBezTo>
                  <a:cubicBezTo>
                    <a:pt x="633" y="2433"/>
                    <a:pt x="585" y="2480"/>
                    <a:pt x="527" y="2481"/>
                  </a:cubicBezTo>
                  <a:lnTo>
                    <a:pt x="527" y="2480"/>
                  </a:lnTo>
                  <a:cubicBezTo>
                    <a:pt x="432" y="2480"/>
                    <a:pt x="384" y="2366"/>
                    <a:pt x="451" y="2299"/>
                  </a:cubicBezTo>
                  <a:cubicBezTo>
                    <a:pt x="473" y="2277"/>
                    <a:pt x="499" y="2267"/>
                    <a:pt x="525" y="2267"/>
                  </a:cubicBezTo>
                  <a:close/>
                  <a:moveTo>
                    <a:pt x="1052" y="2267"/>
                  </a:moveTo>
                  <a:cubicBezTo>
                    <a:pt x="1106" y="2267"/>
                    <a:pt x="1159" y="2310"/>
                    <a:pt x="1159" y="2374"/>
                  </a:cubicBezTo>
                  <a:cubicBezTo>
                    <a:pt x="1159" y="2433"/>
                    <a:pt x="1112" y="2480"/>
                    <a:pt x="1053" y="2481"/>
                  </a:cubicBezTo>
                  <a:cubicBezTo>
                    <a:pt x="958" y="2481"/>
                    <a:pt x="910" y="2366"/>
                    <a:pt x="978" y="2299"/>
                  </a:cubicBezTo>
                  <a:cubicBezTo>
                    <a:pt x="999" y="2277"/>
                    <a:pt x="1026" y="2267"/>
                    <a:pt x="1052" y="2267"/>
                  </a:cubicBezTo>
                  <a:close/>
                  <a:moveTo>
                    <a:pt x="526" y="2793"/>
                  </a:moveTo>
                  <a:cubicBezTo>
                    <a:pt x="581" y="2793"/>
                    <a:pt x="633" y="2836"/>
                    <a:pt x="633" y="2901"/>
                  </a:cubicBezTo>
                  <a:cubicBezTo>
                    <a:pt x="633" y="2959"/>
                    <a:pt x="585" y="3006"/>
                    <a:pt x="527" y="3006"/>
                  </a:cubicBezTo>
                  <a:cubicBezTo>
                    <a:pt x="432" y="3006"/>
                    <a:pt x="384" y="2892"/>
                    <a:pt x="451" y="2825"/>
                  </a:cubicBezTo>
                  <a:cubicBezTo>
                    <a:pt x="473" y="2803"/>
                    <a:pt x="500" y="2793"/>
                    <a:pt x="526" y="2793"/>
                  </a:cubicBezTo>
                  <a:close/>
                  <a:moveTo>
                    <a:pt x="1575" y="1"/>
                  </a:moveTo>
                  <a:lnTo>
                    <a:pt x="0" y="1575"/>
                  </a:lnTo>
                  <a:lnTo>
                    <a:pt x="0" y="1742"/>
                  </a:lnTo>
                  <a:cubicBezTo>
                    <a:pt x="1" y="1742"/>
                    <a:pt x="2" y="1742"/>
                    <a:pt x="2" y="1742"/>
                  </a:cubicBezTo>
                  <a:cubicBezTo>
                    <a:pt x="61" y="1742"/>
                    <a:pt x="108" y="1788"/>
                    <a:pt x="108" y="1847"/>
                  </a:cubicBezTo>
                  <a:cubicBezTo>
                    <a:pt x="108" y="1907"/>
                    <a:pt x="60" y="1954"/>
                    <a:pt x="0" y="1954"/>
                  </a:cubicBezTo>
                  <a:lnTo>
                    <a:pt x="0" y="2267"/>
                  </a:lnTo>
                  <a:cubicBezTo>
                    <a:pt x="59" y="2267"/>
                    <a:pt x="107" y="2315"/>
                    <a:pt x="107" y="2374"/>
                  </a:cubicBezTo>
                  <a:cubicBezTo>
                    <a:pt x="107" y="2433"/>
                    <a:pt x="59" y="2480"/>
                    <a:pt x="0" y="2480"/>
                  </a:cubicBezTo>
                  <a:lnTo>
                    <a:pt x="0" y="2794"/>
                  </a:lnTo>
                  <a:cubicBezTo>
                    <a:pt x="1" y="2794"/>
                    <a:pt x="2" y="2794"/>
                    <a:pt x="2" y="2794"/>
                  </a:cubicBezTo>
                  <a:cubicBezTo>
                    <a:pt x="61" y="2794"/>
                    <a:pt x="108" y="2842"/>
                    <a:pt x="108" y="2901"/>
                  </a:cubicBezTo>
                  <a:cubicBezTo>
                    <a:pt x="108" y="2958"/>
                    <a:pt x="61" y="3006"/>
                    <a:pt x="2" y="3006"/>
                  </a:cubicBezTo>
                  <a:cubicBezTo>
                    <a:pt x="2" y="3006"/>
                    <a:pt x="1" y="3006"/>
                    <a:pt x="0" y="3006"/>
                  </a:cubicBezTo>
                  <a:lnTo>
                    <a:pt x="0" y="3320"/>
                  </a:lnTo>
                  <a:cubicBezTo>
                    <a:pt x="59" y="3320"/>
                    <a:pt x="106" y="3369"/>
                    <a:pt x="106" y="3426"/>
                  </a:cubicBezTo>
                  <a:cubicBezTo>
                    <a:pt x="106" y="3485"/>
                    <a:pt x="59" y="3532"/>
                    <a:pt x="0" y="3533"/>
                  </a:cubicBezTo>
                  <a:lnTo>
                    <a:pt x="0" y="3632"/>
                  </a:lnTo>
                  <a:lnTo>
                    <a:pt x="674" y="2958"/>
                  </a:lnTo>
                  <a:lnTo>
                    <a:pt x="1575" y="2058"/>
                  </a:lnTo>
                  <a:lnTo>
                    <a:pt x="1575" y="1954"/>
                  </a:lnTo>
                  <a:cubicBezTo>
                    <a:pt x="1518" y="1952"/>
                    <a:pt x="1473" y="1905"/>
                    <a:pt x="1473" y="1847"/>
                  </a:cubicBezTo>
                  <a:cubicBezTo>
                    <a:pt x="1473" y="1790"/>
                    <a:pt x="1518" y="1744"/>
                    <a:pt x="1575" y="1742"/>
                  </a:cubicBezTo>
                  <a:lnTo>
                    <a:pt x="1575" y="1428"/>
                  </a:lnTo>
                  <a:cubicBezTo>
                    <a:pt x="1518" y="1425"/>
                    <a:pt x="1473" y="1378"/>
                    <a:pt x="1473" y="1321"/>
                  </a:cubicBezTo>
                  <a:cubicBezTo>
                    <a:pt x="1473" y="1265"/>
                    <a:pt x="1518" y="1217"/>
                    <a:pt x="1575" y="1215"/>
                  </a:cubicBezTo>
                  <a:lnTo>
                    <a:pt x="1575" y="901"/>
                  </a:lnTo>
                  <a:cubicBezTo>
                    <a:pt x="1518" y="899"/>
                    <a:pt x="1473" y="853"/>
                    <a:pt x="1473" y="795"/>
                  </a:cubicBezTo>
                  <a:cubicBezTo>
                    <a:pt x="1473" y="738"/>
                    <a:pt x="1518" y="691"/>
                    <a:pt x="1575" y="688"/>
                  </a:cubicBezTo>
                  <a:lnTo>
                    <a:pt x="1575" y="375"/>
                  </a:lnTo>
                  <a:cubicBezTo>
                    <a:pt x="1518" y="373"/>
                    <a:pt x="1473" y="326"/>
                    <a:pt x="1473" y="269"/>
                  </a:cubicBezTo>
                  <a:cubicBezTo>
                    <a:pt x="1473" y="211"/>
                    <a:pt x="1518" y="164"/>
                    <a:pt x="1575" y="163"/>
                  </a:cubicBezTo>
                  <a:lnTo>
                    <a:pt x="1575" y="1"/>
                  </a:lnTo>
                  <a:close/>
                </a:path>
              </a:pathLst>
            </a:custGeom>
            <a:solidFill>
              <a:srgbClr val="F4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52;p65">
              <a:extLst>
                <a:ext uri="{FF2B5EF4-FFF2-40B4-BE49-F238E27FC236}">
                  <a16:creationId xmlns:a16="http://schemas.microsoft.com/office/drawing/2014/main" id="{B71C8D9F-87C8-4C7D-912F-1DC84DE8327B}"/>
                </a:ext>
              </a:extLst>
            </p:cNvPr>
            <p:cNvSpPr/>
            <p:nvPr/>
          </p:nvSpPr>
          <p:spPr>
            <a:xfrm>
              <a:off x="2885270" y="3940297"/>
              <a:ext cx="2124" cy="174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3" y="0"/>
                  </a:moveTo>
                  <a:lnTo>
                    <a:pt x="1" y="23"/>
                  </a:lnTo>
                  <a:lnTo>
                    <a:pt x="28" y="23"/>
                  </a:lnTo>
                  <a:cubicBezTo>
                    <a:pt x="26" y="16"/>
                    <a:pt x="25" y="8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853;p65">
              <a:extLst>
                <a:ext uri="{FF2B5EF4-FFF2-40B4-BE49-F238E27FC236}">
                  <a16:creationId xmlns:a16="http://schemas.microsoft.com/office/drawing/2014/main" id="{A23E1F3E-0E0A-42F5-8AEC-8344AD54B488}"/>
                </a:ext>
              </a:extLst>
            </p:cNvPr>
            <p:cNvSpPr/>
            <p:nvPr/>
          </p:nvSpPr>
          <p:spPr>
            <a:xfrm>
              <a:off x="2857578" y="3822471"/>
              <a:ext cx="1266650" cy="147340"/>
            </a:xfrm>
            <a:custGeom>
              <a:avLst/>
              <a:gdLst/>
              <a:ahLst/>
              <a:cxnLst/>
              <a:rect l="l" t="t" r="r" b="b"/>
              <a:pathLst>
                <a:path w="16695" h="1942" extrusionOk="0">
                  <a:moveTo>
                    <a:pt x="16108" y="1"/>
                  </a:moveTo>
                  <a:lnTo>
                    <a:pt x="14461" y="1648"/>
                  </a:lnTo>
                  <a:cubicBezTo>
                    <a:pt x="14453" y="1656"/>
                    <a:pt x="14442" y="1660"/>
                    <a:pt x="14431" y="1660"/>
                  </a:cubicBezTo>
                  <a:lnTo>
                    <a:pt x="281" y="1660"/>
                  </a:lnTo>
                  <a:lnTo>
                    <a:pt x="0" y="1942"/>
                  </a:lnTo>
                  <a:lnTo>
                    <a:pt x="14755" y="1942"/>
                  </a:lnTo>
                  <a:lnTo>
                    <a:pt x="16695" y="2"/>
                  </a:lnTo>
                  <a:lnTo>
                    <a:pt x="16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854;p65">
              <a:extLst>
                <a:ext uri="{FF2B5EF4-FFF2-40B4-BE49-F238E27FC236}">
                  <a16:creationId xmlns:a16="http://schemas.microsoft.com/office/drawing/2014/main" id="{78D377D7-4351-4739-8732-7C0312389BC8}"/>
                </a:ext>
              </a:extLst>
            </p:cNvPr>
            <p:cNvSpPr/>
            <p:nvPr/>
          </p:nvSpPr>
          <p:spPr>
            <a:xfrm>
              <a:off x="2895968" y="3822471"/>
              <a:ext cx="1174771" cy="119571"/>
            </a:xfrm>
            <a:custGeom>
              <a:avLst/>
              <a:gdLst/>
              <a:ahLst/>
              <a:cxnLst/>
              <a:rect l="l" t="t" r="r" b="b"/>
              <a:pathLst>
                <a:path w="15484" h="1576" extrusionOk="0">
                  <a:moveTo>
                    <a:pt x="1567" y="382"/>
                  </a:moveTo>
                  <a:cubicBezTo>
                    <a:pt x="1661" y="382"/>
                    <a:pt x="1709" y="497"/>
                    <a:pt x="1642" y="564"/>
                  </a:cubicBezTo>
                  <a:cubicBezTo>
                    <a:pt x="1620" y="586"/>
                    <a:pt x="1594" y="595"/>
                    <a:pt x="1568" y="595"/>
                  </a:cubicBezTo>
                  <a:cubicBezTo>
                    <a:pt x="1513" y="595"/>
                    <a:pt x="1460" y="553"/>
                    <a:pt x="1460" y="489"/>
                  </a:cubicBezTo>
                  <a:cubicBezTo>
                    <a:pt x="1460" y="430"/>
                    <a:pt x="1508" y="382"/>
                    <a:pt x="1567" y="382"/>
                  </a:cubicBezTo>
                  <a:close/>
                  <a:moveTo>
                    <a:pt x="2093" y="382"/>
                  </a:moveTo>
                  <a:cubicBezTo>
                    <a:pt x="2188" y="382"/>
                    <a:pt x="2235" y="497"/>
                    <a:pt x="2168" y="564"/>
                  </a:cubicBezTo>
                  <a:cubicBezTo>
                    <a:pt x="2146" y="586"/>
                    <a:pt x="2120" y="595"/>
                    <a:pt x="2094" y="595"/>
                  </a:cubicBezTo>
                  <a:cubicBezTo>
                    <a:pt x="2039" y="595"/>
                    <a:pt x="1986" y="553"/>
                    <a:pt x="1986" y="489"/>
                  </a:cubicBezTo>
                  <a:cubicBezTo>
                    <a:pt x="1986" y="430"/>
                    <a:pt x="2034" y="382"/>
                    <a:pt x="2093" y="382"/>
                  </a:cubicBezTo>
                  <a:close/>
                  <a:moveTo>
                    <a:pt x="2619" y="382"/>
                  </a:moveTo>
                  <a:cubicBezTo>
                    <a:pt x="2714" y="382"/>
                    <a:pt x="2762" y="497"/>
                    <a:pt x="2694" y="564"/>
                  </a:cubicBezTo>
                  <a:cubicBezTo>
                    <a:pt x="2673" y="586"/>
                    <a:pt x="2646" y="595"/>
                    <a:pt x="2620" y="595"/>
                  </a:cubicBezTo>
                  <a:cubicBezTo>
                    <a:pt x="2566" y="595"/>
                    <a:pt x="2513" y="553"/>
                    <a:pt x="2513" y="489"/>
                  </a:cubicBezTo>
                  <a:cubicBezTo>
                    <a:pt x="2513" y="430"/>
                    <a:pt x="2560" y="382"/>
                    <a:pt x="2619" y="382"/>
                  </a:cubicBezTo>
                  <a:close/>
                  <a:moveTo>
                    <a:pt x="3145" y="382"/>
                  </a:moveTo>
                  <a:cubicBezTo>
                    <a:pt x="3240" y="382"/>
                    <a:pt x="3288" y="497"/>
                    <a:pt x="3221" y="564"/>
                  </a:cubicBezTo>
                  <a:cubicBezTo>
                    <a:pt x="3199" y="586"/>
                    <a:pt x="3172" y="595"/>
                    <a:pt x="3146" y="595"/>
                  </a:cubicBezTo>
                  <a:cubicBezTo>
                    <a:pt x="3091" y="595"/>
                    <a:pt x="3039" y="553"/>
                    <a:pt x="3039" y="489"/>
                  </a:cubicBezTo>
                  <a:cubicBezTo>
                    <a:pt x="3040" y="430"/>
                    <a:pt x="3087" y="382"/>
                    <a:pt x="3145" y="382"/>
                  </a:cubicBezTo>
                  <a:close/>
                  <a:moveTo>
                    <a:pt x="3672" y="382"/>
                  </a:moveTo>
                  <a:cubicBezTo>
                    <a:pt x="3767" y="382"/>
                    <a:pt x="3814" y="497"/>
                    <a:pt x="3747" y="564"/>
                  </a:cubicBezTo>
                  <a:cubicBezTo>
                    <a:pt x="3726" y="586"/>
                    <a:pt x="3699" y="595"/>
                    <a:pt x="3673" y="595"/>
                  </a:cubicBezTo>
                  <a:cubicBezTo>
                    <a:pt x="3618" y="595"/>
                    <a:pt x="3565" y="553"/>
                    <a:pt x="3565" y="489"/>
                  </a:cubicBezTo>
                  <a:cubicBezTo>
                    <a:pt x="3565" y="430"/>
                    <a:pt x="3614" y="382"/>
                    <a:pt x="3672" y="382"/>
                  </a:cubicBezTo>
                  <a:close/>
                  <a:moveTo>
                    <a:pt x="4199" y="382"/>
                  </a:moveTo>
                  <a:cubicBezTo>
                    <a:pt x="4293" y="382"/>
                    <a:pt x="4340" y="497"/>
                    <a:pt x="4273" y="564"/>
                  </a:cubicBezTo>
                  <a:cubicBezTo>
                    <a:pt x="4251" y="586"/>
                    <a:pt x="4225" y="595"/>
                    <a:pt x="4199" y="595"/>
                  </a:cubicBezTo>
                  <a:cubicBezTo>
                    <a:pt x="4144" y="595"/>
                    <a:pt x="4092" y="553"/>
                    <a:pt x="4092" y="489"/>
                  </a:cubicBezTo>
                  <a:cubicBezTo>
                    <a:pt x="4092" y="430"/>
                    <a:pt x="4139" y="382"/>
                    <a:pt x="4199" y="382"/>
                  </a:cubicBezTo>
                  <a:close/>
                  <a:moveTo>
                    <a:pt x="4724" y="382"/>
                  </a:moveTo>
                  <a:cubicBezTo>
                    <a:pt x="4820" y="382"/>
                    <a:pt x="4867" y="497"/>
                    <a:pt x="4799" y="564"/>
                  </a:cubicBezTo>
                  <a:cubicBezTo>
                    <a:pt x="4778" y="586"/>
                    <a:pt x="4752" y="595"/>
                    <a:pt x="4726" y="595"/>
                  </a:cubicBezTo>
                  <a:cubicBezTo>
                    <a:pt x="4671" y="595"/>
                    <a:pt x="4618" y="553"/>
                    <a:pt x="4618" y="489"/>
                  </a:cubicBezTo>
                  <a:cubicBezTo>
                    <a:pt x="4618" y="430"/>
                    <a:pt x="4666" y="382"/>
                    <a:pt x="4724" y="382"/>
                  </a:cubicBezTo>
                  <a:close/>
                  <a:moveTo>
                    <a:pt x="14197" y="383"/>
                  </a:moveTo>
                  <a:cubicBezTo>
                    <a:pt x="14251" y="383"/>
                    <a:pt x="14304" y="425"/>
                    <a:pt x="14304" y="489"/>
                  </a:cubicBezTo>
                  <a:cubicBezTo>
                    <a:pt x="14304" y="547"/>
                    <a:pt x="14257" y="596"/>
                    <a:pt x="14198" y="596"/>
                  </a:cubicBezTo>
                  <a:lnTo>
                    <a:pt x="14198" y="596"/>
                  </a:lnTo>
                  <a:cubicBezTo>
                    <a:pt x="14102" y="595"/>
                    <a:pt x="14055" y="481"/>
                    <a:pt x="14123" y="414"/>
                  </a:cubicBezTo>
                  <a:cubicBezTo>
                    <a:pt x="14144" y="392"/>
                    <a:pt x="14171" y="383"/>
                    <a:pt x="14197" y="383"/>
                  </a:cubicBezTo>
                  <a:close/>
                  <a:moveTo>
                    <a:pt x="5250" y="383"/>
                  </a:moveTo>
                  <a:cubicBezTo>
                    <a:pt x="5305" y="383"/>
                    <a:pt x="5358" y="425"/>
                    <a:pt x="5358" y="489"/>
                  </a:cubicBezTo>
                  <a:cubicBezTo>
                    <a:pt x="5358" y="547"/>
                    <a:pt x="5309" y="596"/>
                    <a:pt x="5251" y="596"/>
                  </a:cubicBezTo>
                  <a:cubicBezTo>
                    <a:pt x="5156" y="596"/>
                    <a:pt x="5109" y="481"/>
                    <a:pt x="5175" y="414"/>
                  </a:cubicBezTo>
                  <a:cubicBezTo>
                    <a:pt x="5197" y="392"/>
                    <a:pt x="5224" y="383"/>
                    <a:pt x="5250" y="383"/>
                  </a:cubicBezTo>
                  <a:close/>
                  <a:moveTo>
                    <a:pt x="5776" y="383"/>
                  </a:moveTo>
                  <a:cubicBezTo>
                    <a:pt x="5830" y="383"/>
                    <a:pt x="5883" y="425"/>
                    <a:pt x="5883" y="489"/>
                  </a:cubicBezTo>
                  <a:cubicBezTo>
                    <a:pt x="5883" y="547"/>
                    <a:pt x="5836" y="596"/>
                    <a:pt x="5777" y="596"/>
                  </a:cubicBezTo>
                  <a:cubicBezTo>
                    <a:pt x="5682" y="596"/>
                    <a:pt x="5634" y="481"/>
                    <a:pt x="5702" y="414"/>
                  </a:cubicBezTo>
                  <a:cubicBezTo>
                    <a:pt x="5723" y="392"/>
                    <a:pt x="5750" y="383"/>
                    <a:pt x="5776" y="383"/>
                  </a:cubicBezTo>
                  <a:close/>
                  <a:moveTo>
                    <a:pt x="6302" y="383"/>
                  </a:moveTo>
                  <a:cubicBezTo>
                    <a:pt x="6357" y="383"/>
                    <a:pt x="6410" y="425"/>
                    <a:pt x="6410" y="489"/>
                  </a:cubicBezTo>
                  <a:cubicBezTo>
                    <a:pt x="6410" y="547"/>
                    <a:pt x="6362" y="596"/>
                    <a:pt x="6303" y="596"/>
                  </a:cubicBezTo>
                  <a:cubicBezTo>
                    <a:pt x="6208" y="596"/>
                    <a:pt x="6161" y="481"/>
                    <a:pt x="6228" y="414"/>
                  </a:cubicBezTo>
                  <a:cubicBezTo>
                    <a:pt x="6250" y="392"/>
                    <a:pt x="6276" y="383"/>
                    <a:pt x="6302" y="383"/>
                  </a:cubicBezTo>
                  <a:close/>
                  <a:moveTo>
                    <a:pt x="6829" y="383"/>
                  </a:moveTo>
                  <a:cubicBezTo>
                    <a:pt x="6884" y="383"/>
                    <a:pt x="6936" y="425"/>
                    <a:pt x="6936" y="489"/>
                  </a:cubicBezTo>
                  <a:cubicBezTo>
                    <a:pt x="6936" y="547"/>
                    <a:pt x="6888" y="596"/>
                    <a:pt x="6829" y="596"/>
                  </a:cubicBezTo>
                  <a:cubicBezTo>
                    <a:pt x="6735" y="596"/>
                    <a:pt x="6688" y="481"/>
                    <a:pt x="6754" y="414"/>
                  </a:cubicBezTo>
                  <a:cubicBezTo>
                    <a:pt x="6776" y="392"/>
                    <a:pt x="6802" y="383"/>
                    <a:pt x="6829" y="383"/>
                  </a:cubicBezTo>
                  <a:close/>
                  <a:moveTo>
                    <a:pt x="7355" y="383"/>
                  </a:moveTo>
                  <a:cubicBezTo>
                    <a:pt x="7410" y="383"/>
                    <a:pt x="7463" y="425"/>
                    <a:pt x="7463" y="489"/>
                  </a:cubicBezTo>
                  <a:cubicBezTo>
                    <a:pt x="7463" y="547"/>
                    <a:pt x="7414" y="596"/>
                    <a:pt x="7356" y="596"/>
                  </a:cubicBezTo>
                  <a:cubicBezTo>
                    <a:pt x="7261" y="596"/>
                    <a:pt x="7214" y="481"/>
                    <a:pt x="7281" y="414"/>
                  </a:cubicBezTo>
                  <a:cubicBezTo>
                    <a:pt x="7302" y="392"/>
                    <a:pt x="7329" y="383"/>
                    <a:pt x="7355" y="383"/>
                  </a:cubicBezTo>
                  <a:close/>
                  <a:moveTo>
                    <a:pt x="7881" y="383"/>
                  </a:moveTo>
                  <a:cubicBezTo>
                    <a:pt x="7936" y="383"/>
                    <a:pt x="7988" y="425"/>
                    <a:pt x="7988" y="489"/>
                  </a:cubicBezTo>
                  <a:cubicBezTo>
                    <a:pt x="7988" y="547"/>
                    <a:pt x="7941" y="596"/>
                    <a:pt x="7883" y="596"/>
                  </a:cubicBezTo>
                  <a:cubicBezTo>
                    <a:pt x="7787" y="596"/>
                    <a:pt x="7740" y="481"/>
                    <a:pt x="7807" y="414"/>
                  </a:cubicBezTo>
                  <a:cubicBezTo>
                    <a:pt x="7829" y="392"/>
                    <a:pt x="7855" y="383"/>
                    <a:pt x="7881" y="383"/>
                  </a:cubicBezTo>
                  <a:close/>
                  <a:moveTo>
                    <a:pt x="8408" y="383"/>
                  </a:moveTo>
                  <a:cubicBezTo>
                    <a:pt x="8462" y="383"/>
                    <a:pt x="8515" y="425"/>
                    <a:pt x="8515" y="489"/>
                  </a:cubicBezTo>
                  <a:cubicBezTo>
                    <a:pt x="8515" y="547"/>
                    <a:pt x="8468" y="596"/>
                    <a:pt x="8408" y="596"/>
                  </a:cubicBezTo>
                  <a:cubicBezTo>
                    <a:pt x="8313" y="596"/>
                    <a:pt x="8266" y="481"/>
                    <a:pt x="8334" y="414"/>
                  </a:cubicBezTo>
                  <a:cubicBezTo>
                    <a:pt x="8355" y="392"/>
                    <a:pt x="8382" y="383"/>
                    <a:pt x="8408" y="383"/>
                  </a:cubicBezTo>
                  <a:close/>
                  <a:moveTo>
                    <a:pt x="8934" y="383"/>
                  </a:moveTo>
                  <a:cubicBezTo>
                    <a:pt x="8989" y="383"/>
                    <a:pt x="9041" y="425"/>
                    <a:pt x="9041" y="489"/>
                  </a:cubicBezTo>
                  <a:cubicBezTo>
                    <a:pt x="9041" y="547"/>
                    <a:pt x="8993" y="596"/>
                    <a:pt x="8935" y="596"/>
                  </a:cubicBezTo>
                  <a:cubicBezTo>
                    <a:pt x="8840" y="596"/>
                    <a:pt x="8793" y="481"/>
                    <a:pt x="8859" y="414"/>
                  </a:cubicBezTo>
                  <a:cubicBezTo>
                    <a:pt x="8881" y="392"/>
                    <a:pt x="8908" y="383"/>
                    <a:pt x="8934" y="383"/>
                  </a:cubicBezTo>
                  <a:close/>
                  <a:moveTo>
                    <a:pt x="9460" y="383"/>
                  </a:moveTo>
                  <a:cubicBezTo>
                    <a:pt x="9515" y="383"/>
                    <a:pt x="9568" y="425"/>
                    <a:pt x="9568" y="489"/>
                  </a:cubicBezTo>
                  <a:cubicBezTo>
                    <a:pt x="9568" y="547"/>
                    <a:pt x="9520" y="596"/>
                    <a:pt x="9461" y="596"/>
                  </a:cubicBezTo>
                  <a:cubicBezTo>
                    <a:pt x="9367" y="596"/>
                    <a:pt x="9318" y="481"/>
                    <a:pt x="9386" y="414"/>
                  </a:cubicBezTo>
                  <a:cubicBezTo>
                    <a:pt x="9408" y="392"/>
                    <a:pt x="9434" y="383"/>
                    <a:pt x="9460" y="383"/>
                  </a:cubicBezTo>
                  <a:close/>
                  <a:moveTo>
                    <a:pt x="9986" y="383"/>
                  </a:moveTo>
                  <a:cubicBezTo>
                    <a:pt x="10041" y="383"/>
                    <a:pt x="10094" y="425"/>
                    <a:pt x="10094" y="489"/>
                  </a:cubicBezTo>
                  <a:cubicBezTo>
                    <a:pt x="10094" y="547"/>
                    <a:pt x="10046" y="596"/>
                    <a:pt x="9988" y="596"/>
                  </a:cubicBezTo>
                  <a:cubicBezTo>
                    <a:pt x="9892" y="596"/>
                    <a:pt x="9845" y="481"/>
                    <a:pt x="9912" y="414"/>
                  </a:cubicBezTo>
                  <a:cubicBezTo>
                    <a:pt x="9934" y="392"/>
                    <a:pt x="9960" y="383"/>
                    <a:pt x="9986" y="383"/>
                  </a:cubicBezTo>
                  <a:close/>
                  <a:moveTo>
                    <a:pt x="10513" y="383"/>
                  </a:moveTo>
                  <a:cubicBezTo>
                    <a:pt x="10567" y="383"/>
                    <a:pt x="10620" y="425"/>
                    <a:pt x="10620" y="489"/>
                  </a:cubicBezTo>
                  <a:cubicBezTo>
                    <a:pt x="10620" y="547"/>
                    <a:pt x="10573" y="596"/>
                    <a:pt x="10513" y="596"/>
                  </a:cubicBezTo>
                  <a:cubicBezTo>
                    <a:pt x="10419" y="596"/>
                    <a:pt x="10371" y="481"/>
                    <a:pt x="10439" y="414"/>
                  </a:cubicBezTo>
                  <a:cubicBezTo>
                    <a:pt x="10460" y="392"/>
                    <a:pt x="10487" y="383"/>
                    <a:pt x="10513" y="383"/>
                  </a:cubicBezTo>
                  <a:close/>
                  <a:moveTo>
                    <a:pt x="11039" y="383"/>
                  </a:moveTo>
                  <a:cubicBezTo>
                    <a:pt x="11094" y="383"/>
                    <a:pt x="11147" y="425"/>
                    <a:pt x="11147" y="489"/>
                  </a:cubicBezTo>
                  <a:cubicBezTo>
                    <a:pt x="11147" y="547"/>
                    <a:pt x="11098" y="596"/>
                    <a:pt x="11040" y="596"/>
                  </a:cubicBezTo>
                  <a:cubicBezTo>
                    <a:pt x="10945" y="596"/>
                    <a:pt x="10898" y="481"/>
                    <a:pt x="10964" y="414"/>
                  </a:cubicBezTo>
                  <a:cubicBezTo>
                    <a:pt x="10986" y="392"/>
                    <a:pt x="11013" y="383"/>
                    <a:pt x="11039" y="383"/>
                  </a:cubicBezTo>
                  <a:close/>
                  <a:moveTo>
                    <a:pt x="11565" y="383"/>
                  </a:moveTo>
                  <a:cubicBezTo>
                    <a:pt x="11620" y="383"/>
                    <a:pt x="11672" y="425"/>
                    <a:pt x="11672" y="489"/>
                  </a:cubicBezTo>
                  <a:cubicBezTo>
                    <a:pt x="11672" y="547"/>
                    <a:pt x="11625" y="596"/>
                    <a:pt x="11566" y="596"/>
                  </a:cubicBezTo>
                  <a:cubicBezTo>
                    <a:pt x="11472" y="596"/>
                    <a:pt x="11424" y="481"/>
                    <a:pt x="11491" y="414"/>
                  </a:cubicBezTo>
                  <a:cubicBezTo>
                    <a:pt x="11513" y="392"/>
                    <a:pt x="11539" y="383"/>
                    <a:pt x="11565" y="383"/>
                  </a:cubicBezTo>
                  <a:close/>
                  <a:moveTo>
                    <a:pt x="12091" y="383"/>
                  </a:moveTo>
                  <a:cubicBezTo>
                    <a:pt x="12146" y="383"/>
                    <a:pt x="12199" y="425"/>
                    <a:pt x="12199" y="489"/>
                  </a:cubicBezTo>
                  <a:cubicBezTo>
                    <a:pt x="12199" y="547"/>
                    <a:pt x="12152" y="596"/>
                    <a:pt x="12093" y="596"/>
                  </a:cubicBezTo>
                  <a:cubicBezTo>
                    <a:pt x="11997" y="596"/>
                    <a:pt x="11950" y="481"/>
                    <a:pt x="12018" y="414"/>
                  </a:cubicBezTo>
                  <a:cubicBezTo>
                    <a:pt x="12039" y="392"/>
                    <a:pt x="12065" y="383"/>
                    <a:pt x="12091" y="383"/>
                  </a:cubicBezTo>
                  <a:close/>
                  <a:moveTo>
                    <a:pt x="12618" y="383"/>
                  </a:moveTo>
                  <a:cubicBezTo>
                    <a:pt x="12673" y="383"/>
                    <a:pt x="12725" y="425"/>
                    <a:pt x="12725" y="489"/>
                  </a:cubicBezTo>
                  <a:cubicBezTo>
                    <a:pt x="12725" y="547"/>
                    <a:pt x="12678" y="596"/>
                    <a:pt x="12618" y="596"/>
                  </a:cubicBezTo>
                  <a:cubicBezTo>
                    <a:pt x="12524" y="596"/>
                    <a:pt x="12477" y="481"/>
                    <a:pt x="12543" y="414"/>
                  </a:cubicBezTo>
                  <a:cubicBezTo>
                    <a:pt x="12565" y="392"/>
                    <a:pt x="12592" y="383"/>
                    <a:pt x="12618" y="383"/>
                  </a:cubicBezTo>
                  <a:close/>
                  <a:moveTo>
                    <a:pt x="13144" y="383"/>
                  </a:moveTo>
                  <a:cubicBezTo>
                    <a:pt x="13199" y="383"/>
                    <a:pt x="13252" y="425"/>
                    <a:pt x="13252" y="489"/>
                  </a:cubicBezTo>
                  <a:cubicBezTo>
                    <a:pt x="13252" y="547"/>
                    <a:pt x="13204" y="596"/>
                    <a:pt x="13145" y="596"/>
                  </a:cubicBezTo>
                  <a:cubicBezTo>
                    <a:pt x="13051" y="596"/>
                    <a:pt x="13003" y="481"/>
                    <a:pt x="13070" y="414"/>
                  </a:cubicBezTo>
                  <a:cubicBezTo>
                    <a:pt x="13091" y="392"/>
                    <a:pt x="13118" y="383"/>
                    <a:pt x="13144" y="383"/>
                  </a:cubicBezTo>
                  <a:close/>
                  <a:moveTo>
                    <a:pt x="13671" y="383"/>
                  </a:moveTo>
                  <a:cubicBezTo>
                    <a:pt x="13725" y="383"/>
                    <a:pt x="13777" y="425"/>
                    <a:pt x="13777" y="489"/>
                  </a:cubicBezTo>
                  <a:cubicBezTo>
                    <a:pt x="13777" y="547"/>
                    <a:pt x="13730" y="596"/>
                    <a:pt x="13672" y="596"/>
                  </a:cubicBezTo>
                  <a:cubicBezTo>
                    <a:pt x="13577" y="596"/>
                    <a:pt x="13529" y="481"/>
                    <a:pt x="13596" y="414"/>
                  </a:cubicBezTo>
                  <a:cubicBezTo>
                    <a:pt x="13618" y="392"/>
                    <a:pt x="13645" y="383"/>
                    <a:pt x="13671" y="383"/>
                  </a:cubicBezTo>
                  <a:close/>
                  <a:moveTo>
                    <a:pt x="14723" y="383"/>
                  </a:moveTo>
                  <a:cubicBezTo>
                    <a:pt x="14778" y="383"/>
                    <a:pt x="14831" y="425"/>
                    <a:pt x="14831" y="489"/>
                  </a:cubicBezTo>
                  <a:cubicBezTo>
                    <a:pt x="14831" y="547"/>
                    <a:pt x="14782" y="596"/>
                    <a:pt x="14724" y="596"/>
                  </a:cubicBezTo>
                  <a:cubicBezTo>
                    <a:pt x="14629" y="596"/>
                    <a:pt x="14582" y="481"/>
                    <a:pt x="14648" y="414"/>
                  </a:cubicBezTo>
                  <a:cubicBezTo>
                    <a:pt x="14670" y="392"/>
                    <a:pt x="14697" y="383"/>
                    <a:pt x="14723" y="383"/>
                  </a:cubicBezTo>
                  <a:close/>
                  <a:moveTo>
                    <a:pt x="14197" y="908"/>
                  </a:moveTo>
                  <a:cubicBezTo>
                    <a:pt x="14252" y="908"/>
                    <a:pt x="14304" y="951"/>
                    <a:pt x="14304" y="1016"/>
                  </a:cubicBezTo>
                  <a:cubicBezTo>
                    <a:pt x="14304" y="1074"/>
                    <a:pt x="14257" y="1121"/>
                    <a:pt x="14198" y="1121"/>
                  </a:cubicBezTo>
                  <a:lnTo>
                    <a:pt x="14198" y="1121"/>
                  </a:lnTo>
                  <a:cubicBezTo>
                    <a:pt x="14102" y="1121"/>
                    <a:pt x="14055" y="1006"/>
                    <a:pt x="14123" y="940"/>
                  </a:cubicBezTo>
                  <a:cubicBezTo>
                    <a:pt x="14144" y="918"/>
                    <a:pt x="14171" y="908"/>
                    <a:pt x="14197" y="908"/>
                  </a:cubicBezTo>
                  <a:close/>
                  <a:moveTo>
                    <a:pt x="1041" y="908"/>
                  </a:moveTo>
                  <a:cubicBezTo>
                    <a:pt x="1067" y="908"/>
                    <a:pt x="1094" y="918"/>
                    <a:pt x="1116" y="940"/>
                  </a:cubicBezTo>
                  <a:cubicBezTo>
                    <a:pt x="1183" y="1007"/>
                    <a:pt x="1135" y="1121"/>
                    <a:pt x="1040" y="1121"/>
                  </a:cubicBezTo>
                  <a:cubicBezTo>
                    <a:pt x="982" y="1121"/>
                    <a:pt x="934" y="1074"/>
                    <a:pt x="934" y="1016"/>
                  </a:cubicBezTo>
                  <a:cubicBezTo>
                    <a:pt x="934" y="951"/>
                    <a:pt x="986" y="908"/>
                    <a:pt x="1041" y="908"/>
                  </a:cubicBezTo>
                  <a:close/>
                  <a:moveTo>
                    <a:pt x="1567" y="908"/>
                  </a:moveTo>
                  <a:cubicBezTo>
                    <a:pt x="1593" y="908"/>
                    <a:pt x="1620" y="918"/>
                    <a:pt x="1642" y="940"/>
                  </a:cubicBezTo>
                  <a:cubicBezTo>
                    <a:pt x="1709" y="1007"/>
                    <a:pt x="1661" y="1121"/>
                    <a:pt x="1567" y="1121"/>
                  </a:cubicBezTo>
                  <a:cubicBezTo>
                    <a:pt x="1508" y="1121"/>
                    <a:pt x="1460" y="1074"/>
                    <a:pt x="1460" y="1016"/>
                  </a:cubicBezTo>
                  <a:cubicBezTo>
                    <a:pt x="1460" y="951"/>
                    <a:pt x="1512" y="908"/>
                    <a:pt x="1567" y="908"/>
                  </a:cubicBezTo>
                  <a:close/>
                  <a:moveTo>
                    <a:pt x="2093" y="908"/>
                  </a:moveTo>
                  <a:cubicBezTo>
                    <a:pt x="2119" y="908"/>
                    <a:pt x="2146" y="918"/>
                    <a:pt x="2168" y="940"/>
                  </a:cubicBezTo>
                  <a:cubicBezTo>
                    <a:pt x="2235" y="1007"/>
                    <a:pt x="2188" y="1121"/>
                    <a:pt x="2093" y="1121"/>
                  </a:cubicBezTo>
                  <a:cubicBezTo>
                    <a:pt x="2034" y="1121"/>
                    <a:pt x="1986" y="1074"/>
                    <a:pt x="1986" y="1016"/>
                  </a:cubicBezTo>
                  <a:cubicBezTo>
                    <a:pt x="1986" y="951"/>
                    <a:pt x="2039" y="908"/>
                    <a:pt x="2093" y="908"/>
                  </a:cubicBezTo>
                  <a:close/>
                  <a:moveTo>
                    <a:pt x="2620" y="908"/>
                  </a:moveTo>
                  <a:cubicBezTo>
                    <a:pt x="2646" y="908"/>
                    <a:pt x="2673" y="918"/>
                    <a:pt x="2694" y="940"/>
                  </a:cubicBezTo>
                  <a:cubicBezTo>
                    <a:pt x="2762" y="1007"/>
                    <a:pt x="2714" y="1121"/>
                    <a:pt x="2619" y="1121"/>
                  </a:cubicBezTo>
                  <a:cubicBezTo>
                    <a:pt x="2560" y="1121"/>
                    <a:pt x="2513" y="1074"/>
                    <a:pt x="2513" y="1016"/>
                  </a:cubicBezTo>
                  <a:cubicBezTo>
                    <a:pt x="2513" y="951"/>
                    <a:pt x="2565" y="908"/>
                    <a:pt x="2620" y="908"/>
                  </a:cubicBezTo>
                  <a:close/>
                  <a:moveTo>
                    <a:pt x="3146" y="908"/>
                  </a:moveTo>
                  <a:cubicBezTo>
                    <a:pt x="3172" y="908"/>
                    <a:pt x="3199" y="918"/>
                    <a:pt x="3221" y="940"/>
                  </a:cubicBezTo>
                  <a:cubicBezTo>
                    <a:pt x="3288" y="1007"/>
                    <a:pt x="3240" y="1121"/>
                    <a:pt x="3145" y="1121"/>
                  </a:cubicBezTo>
                  <a:cubicBezTo>
                    <a:pt x="3087" y="1121"/>
                    <a:pt x="3040" y="1074"/>
                    <a:pt x="3039" y="1016"/>
                  </a:cubicBezTo>
                  <a:cubicBezTo>
                    <a:pt x="3039" y="951"/>
                    <a:pt x="3091" y="908"/>
                    <a:pt x="3146" y="908"/>
                  </a:cubicBezTo>
                  <a:close/>
                  <a:moveTo>
                    <a:pt x="3672" y="908"/>
                  </a:moveTo>
                  <a:cubicBezTo>
                    <a:pt x="3699" y="908"/>
                    <a:pt x="3726" y="918"/>
                    <a:pt x="3747" y="940"/>
                  </a:cubicBezTo>
                  <a:cubicBezTo>
                    <a:pt x="3814" y="1007"/>
                    <a:pt x="3767" y="1121"/>
                    <a:pt x="3672" y="1121"/>
                  </a:cubicBezTo>
                  <a:cubicBezTo>
                    <a:pt x="3614" y="1121"/>
                    <a:pt x="3565" y="1074"/>
                    <a:pt x="3565" y="1016"/>
                  </a:cubicBezTo>
                  <a:cubicBezTo>
                    <a:pt x="3565" y="951"/>
                    <a:pt x="3618" y="908"/>
                    <a:pt x="3672" y="908"/>
                  </a:cubicBezTo>
                  <a:close/>
                  <a:moveTo>
                    <a:pt x="4199" y="908"/>
                  </a:moveTo>
                  <a:cubicBezTo>
                    <a:pt x="4225" y="908"/>
                    <a:pt x="4251" y="918"/>
                    <a:pt x="4273" y="940"/>
                  </a:cubicBezTo>
                  <a:cubicBezTo>
                    <a:pt x="4340" y="1007"/>
                    <a:pt x="4293" y="1121"/>
                    <a:pt x="4199" y="1121"/>
                  </a:cubicBezTo>
                  <a:cubicBezTo>
                    <a:pt x="4139" y="1121"/>
                    <a:pt x="4092" y="1074"/>
                    <a:pt x="4092" y="1016"/>
                  </a:cubicBezTo>
                  <a:cubicBezTo>
                    <a:pt x="4092" y="951"/>
                    <a:pt x="4144" y="908"/>
                    <a:pt x="4199" y="908"/>
                  </a:cubicBezTo>
                  <a:close/>
                  <a:moveTo>
                    <a:pt x="4725" y="908"/>
                  </a:moveTo>
                  <a:cubicBezTo>
                    <a:pt x="4751" y="908"/>
                    <a:pt x="4778" y="918"/>
                    <a:pt x="4799" y="940"/>
                  </a:cubicBezTo>
                  <a:cubicBezTo>
                    <a:pt x="4867" y="1007"/>
                    <a:pt x="4820" y="1121"/>
                    <a:pt x="4724" y="1121"/>
                  </a:cubicBezTo>
                  <a:cubicBezTo>
                    <a:pt x="4666" y="1121"/>
                    <a:pt x="4618" y="1074"/>
                    <a:pt x="4618" y="1016"/>
                  </a:cubicBezTo>
                  <a:cubicBezTo>
                    <a:pt x="4618" y="951"/>
                    <a:pt x="4671" y="908"/>
                    <a:pt x="4725" y="908"/>
                  </a:cubicBezTo>
                  <a:close/>
                  <a:moveTo>
                    <a:pt x="5250" y="908"/>
                  </a:moveTo>
                  <a:cubicBezTo>
                    <a:pt x="5305" y="908"/>
                    <a:pt x="5358" y="951"/>
                    <a:pt x="5358" y="1016"/>
                  </a:cubicBezTo>
                  <a:cubicBezTo>
                    <a:pt x="5358" y="1074"/>
                    <a:pt x="5309" y="1121"/>
                    <a:pt x="5251" y="1121"/>
                  </a:cubicBezTo>
                  <a:cubicBezTo>
                    <a:pt x="5156" y="1121"/>
                    <a:pt x="5109" y="1007"/>
                    <a:pt x="5175" y="940"/>
                  </a:cubicBezTo>
                  <a:cubicBezTo>
                    <a:pt x="5197" y="918"/>
                    <a:pt x="5224" y="908"/>
                    <a:pt x="5250" y="908"/>
                  </a:cubicBezTo>
                  <a:close/>
                  <a:moveTo>
                    <a:pt x="5776" y="908"/>
                  </a:moveTo>
                  <a:cubicBezTo>
                    <a:pt x="5831" y="908"/>
                    <a:pt x="5883" y="951"/>
                    <a:pt x="5883" y="1016"/>
                  </a:cubicBezTo>
                  <a:cubicBezTo>
                    <a:pt x="5883" y="1074"/>
                    <a:pt x="5836" y="1121"/>
                    <a:pt x="5777" y="1121"/>
                  </a:cubicBezTo>
                  <a:cubicBezTo>
                    <a:pt x="5682" y="1121"/>
                    <a:pt x="5634" y="1007"/>
                    <a:pt x="5702" y="940"/>
                  </a:cubicBezTo>
                  <a:cubicBezTo>
                    <a:pt x="5723" y="918"/>
                    <a:pt x="5750" y="908"/>
                    <a:pt x="5776" y="908"/>
                  </a:cubicBezTo>
                  <a:close/>
                  <a:moveTo>
                    <a:pt x="6303" y="908"/>
                  </a:moveTo>
                  <a:cubicBezTo>
                    <a:pt x="6357" y="908"/>
                    <a:pt x="6410" y="951"/>
                    <a:pt x="6410" y="1016"/>
                  </a:cubicBezTo>
                  <a:cubicBezTo>
                    <a:pt x="6410" y="1074"/>
                    <a:pt x="6362" y="1121"/>
                    <a:pt x="6303" y="1121"/>
                  </a:cubicBezTo>
                  <a:cubicBezTo>
                    <a:pt x="6208" y="1121"/>
                    <a:pt x="6161" y="1007"/>
                    <a:pt x="6228" y="940"/>
                  </a:cubicBezTo>
                  <a:cubicBezTo>
                    <a:pt x="6250" y="918"/>
                    <a:pt x="6277" y="908"/>
                    <a:pt x="6303" y="908"/>
                  </a:cubicBezTo>
                  <a:close/>
                  <a:moveTo>
                    <a:pt x="6829" y="908"/>
                  </a:moveTo>
                  <a:cubicBezTo>
                    <a:pt x="6884" y="908"/>
                    <a:pt x="6936" y="951"/>
                    <a:pt x="6936" y="1016"/>
                  </a:cubicBezTo>
                  <a:cubicBezTo>
                    <a:pt x="6936" y="1074"/>
                    <a:pt x="6888" y="1121"/>
                    <a:pt x="6829" y="1121"/>
                  </a:cubicBezTo>
                  <a:cubicBezTo>
                    <a:pt x="6735" y="1121"/>
                    <a:pt x="6688" y="1007"/>
                    <a:pt x="6754" y="940"/>
                  </a:cubicBezTo>
                  <a:cubicBezTo>
                    <a:pt x="6776" y="918"/>
                    <a:pt x="6803" y="908"/>
                    <a:pt x="6829" y="908"/>
                  </a:cubicBezTo>
                  <a:close/>
                  <a:moveTo>
                    <a:pt x="7356" y="908"/>
                  </a:moveTo>
                  <a:cubicBezTo>
                    <a:pt x="7410" y="908"/>
                    <a:pt x="7463" y="951"/>
                    <a:pt x="7463" y="1016"/>
                  </a:cubicBezTo>
                  <a:cubicBezTo>
                    <a:pt x="7463" y="1074"/>
                    <a:pt x="7414" y="1121"/>
                    <a:pt x="7356" y="1121"/>
                  </a:cubicBezTo>
                  <a:cubicBezTo>
                    <a:pt x="7261" y="1121"/>
                    <a:pt x="7214" y="1007"/>
                    <a:pt x="7281" y="940"/>
                  </a:cubicBezTo>
                  <a:cubicBezTo>
                    <a:pt x="7302" y="918"/>
                    <a:pt x="7329" y="908"/>
                    <a:pt x="7356" y="908"/>
                  </a:cubicBezTo>
                  <a:close/>
                  <a:moveTo>
                    <a:pt x="7881" y="908"/>
                  </a:moveTo>
                  <a:cubicBezTo>
                    <a:pt x="7936" y="908"/>
                    <a:pt x="7988" y="951"/>
                    <a:pt x="7988" y="1016"/>
                  </a:cubicBezTo>
                  <a:cubicBezTo>
                    <a:pt x="7988" y="1074"/>
                    <a:pt x="7941" y="1121"/>
                    <a:pt x="7883" y="1121"/>
                  </a:cubicBezTo>
                  <a:cubicBezTo>
                    <a:pt x="7787" y="1121"/>
                    <a:pt x="7740" y="1007"/>
                    <a:pt x="7807" y="940"/>
                  </a:cubicBezTo>
                  <a:cubicBezTo>
                    <a:pt x="7829" y="918"/>
                    <a:pt x="7855" y="908"/>
                    <a:pt x="7881" y="908"/>
                  </a:cubicBezTo>
                  <a:close/>
                  <a:moveTo>
                    <a:pt x="8408" y="908"/>
                  </a:moveTo>
                  <a:cubicBezTo>
                    <a:pt x="8463" y="908"/>
                    <a:pt x="8515" y="951"/>
                    <a:pt x="8515" y="1016"/>
                  </a:cubicBezTo>
                  <a:cubicBezTo>
                    <a:pt x="8515" y="1074"/>
                    <a:pt x="8468" y="1121"/>
                    <a:pt x="8408" y="1121"/>
                  </a:cubicBezTo>
                  <a:cubicBezTo>
                    <a:pt x="8313" y="1121"/>
                    <a:pt x="8266" y="1007"/>
                    <a:pt x="8334" y="940"/>
                  </a:cubicBezTo>
                  <a:cubicBezTo>
                    <a:pt x="8355" y="918"/>
                    <a:pt x="8382" y="908"/>
                    <a:pt x="8408" y="908"/>
                  </a:cubicBezTo>
                  <a:close/>
                  <a:moveTo>
                    <a:pt x="8934" y="908"/>
                  </a:moveTo>
                  <a:cubicBezTo>
                    <a:pt x="8989" y="908"/>
                    <a:pt x="9041" y="951"/>
                    <a:pt x="9041" y="1016"/>
                  </a:cubicBezTo>
                  <a:cubicBezTo>
                    <a:pt x="9041" y="1074"/>
                    <a:pt x="8993" y="1121"/>
                    <a:pt x="8935" y="1121"/>
                  </a:cubicBezTo>
                  <a:cubicBezTo>
                    <a:pt x="8840" y="1121"/>
                    <a:pt x="8793" y="1007"/>
                    <a:pt x="8859" y="940"/>
                  </a:cubicBezTo>
                  <a:cubicBezTo>
                    <a:pt x="8881" y="918"/>
                    <a:pt x="8908" y="908"/>
                    <a:pt x="8934" y="908"/>
                  </a:cubicBezTo>
                  <a:close/>
                  <a:moveTo>
                    <a:pt x="9461" y="908"/>
                  </a:moveTo>
                  <a:cubicBezTo>
                    <a:pt x="9516" y="908"/>
                    <a:pt x="9568" y="951"/>
                    <a:pt x="9568" y="1016"/>
                  </a:cubicBezTo>
                  <a:cubicBezTo>
                    <a:pt x="9568" y="1074"/>
                    <a:pt x="9520" y="1121"/>
                    <a:pt x="9461" y="1121"/>
                  </a:cubicBezTo>
                  <a:cubicBezTo>
                    <a:pt x="9367" y="1121"/>
                    <a:pt x="9318" y="1007"/>
                    <a:pt x="9386" y="940"/>
                  </a:cubicBezTo>
                  <a:cubicBezTo>
                    <a:pt x="9408" y="918"/>
                    <a:pt x="9435" y="908"/>
                    <a:pt x="9461" y="908"/>
                  </a:cubicBezTo>
                  <a:close/>
                  <a:moveTo>
                    <a:pt x="9987" y="908"/>
                  </a:moveTo>
                  <a:cubicBezTo>
                    <a:pt x="10041" y="908"/>
                    <a:pt x="10094" y="951"/>
                    <a:pt x="10094" y="1016"/>
                  </a:cubicBezTo>
                  <a:cubicBezTo>
                    <a:pt x="10094" y="1074"/>
                    <a:pt x="10046" y="1121"/>
                    <a:pt x="9988" y="1121"/>
                  </a:cubicBezTo>
                  <a:cubicBezTo>
                    <a:pt x="9892" y="1121"/>
                    <a:pt x="9845" y="1007"/>
                    <a:pt x="9912" y="940"/>
                  </a:cubicBezTo>
                  <a:cubicBezTo>
                    <a:pt x="9934" y="918"/>
                    <a:pt x="9961" y="908"/>
                    <a:pt x="9987" y="908"/>
                  </a:cubicBezTo>
                  <a:close/>
                  <a:moveTo>
                    <a:pt x="10513" y="908"/>
                  </a:moveTo>
                  <a:cubicBezTo>
                    <a:pt x="10568" y="908"/>
                    <a:pt x="10620" y="951"/>
                    <a:pt x="10620" y="1016"/>
                  </a:cubicBezTo>
                  <a:cubicBezTo>
                    <a:pt x="10620" y="1074"/>
                    <a:pt x="10573" y="1121"/>
                    <a:pt x="10513" y="1121"/>
                  </a:cubicBezTo>
                  <a:cubicBezTo>
                    <a:pt x="10419" y="1121"/>
                    <a:pt x="10371" y="1007"/>
                    <a:pt x="10438" y="940"/>
                  </a:cubicBezTo>
                  <a:cubicBezTo>
                    <a:pt x="10460" y="918"/>
                    <a:pt x="10487" y="908"/>
                    <a:pt x="10513" y="908"/>
                  </a:cubicBezTo>
                  <a:close/>
                  <a:moveTo>
                    <a:pt x="11040" y="908"/>
                  </a:moveTo>
                  <a:cubicBezTo>
                    <a:pt x="11094" y="908"/>
                    <a:pt x="11147" y="951"/>
                    <a:pt x="11147" y="1016"/>
                  </a:cubicBezTo>
                  <a:cubicBezTo>
                    <a:pt x="11147" y="1074"/>
                    <a:pt x="11098" y="1121"/>
                    <a:pt x="11040" y="1121"/>
                  </a:cubicBezTo>
                  <a:cubicBezTo>
                    <a:pt x="10945" y="1121"/>
                    <a:pt x="10898" y="1007"/>
                    <a:pt x="10964" y="940"/>
                  </a:cubicBezTo>
                  <a:cubicBezTo>
                    <a:pt x="10986" y="918"/>
                    <a:pt x="11013" y="908"/>
                    <a:pt x="11040" y="908"/>
                  </a:cubicBezTo>
                  <a:close/>
                  <a:moveTo>
                    <a:pt x="11566" y="908"/>
                  </a:moveTo>
                  <a:cubicBezTo>
                    <a:pt x="11620" y="908"/>
                    <a:pt x="11672" y="951"/>
                    <a:pt x="11672" y="1016"/>
                  </a:cubicBezTo>
                  <a:cubicBezTo>
                    <a:pt x="11672" y="1074"/>
                    <a:pt x="11625" y="1121"/>
                    <a:pt x="11566" y="1121"/>
                  </a:cubicBezTo>
                  <a:cubicBezTo>
                    <a:pt x="11472" y="1121"/>
                    <a:pt x="11424" y="1007"/>
                    <a:pt x="11491" y="940"/>
                  </a:cubicBezTo>
                  <a:cubicBezTo>
                    <a:pt x="11513" y="918"/>
                    <a:pt x="11540" y="908"/>
                    <a:pt x="11566" y="908"/>
                  </a:cubicBezTo>
                  <a:close/>
                  <a:moveTo>
                    <a:pt x="12092" y="908"/>
                  </a:moveTo>
                  <a:cubicBezTo>
                    <a:pt x="12146" y="908"/>
                    <a:pt x="12199" y="951"/>
                    <a:pt x="12199" y="1016"/>
                  </a:cubicBezTo>
                  <a:cubicBezTo>
                    <a:pt x="12199" y="1074"/>
                    <a:pt x="12152" y="1121"/>
                    <a:pt x="12093" y="1121"/>
                  </a:cubicBezTo>
                  <a:cubicBezTo>
                    <a:pt x="11997" y="1121"/>
                    <a:pt x="11950" y="1007"/>
                    <a:pt x="12018" y="940"/>
                  </a:cubicBezTo>
                  <a:cubicBezTo>
                    <a:pt x="12039" y="918"/>
                    <a:pt x="12066" y="908"/>
                    <a:pt x="12092" y="908"/>
                  </a:cubicBezTo>
                  <a:close/>
                  <a:moveTo>
                    <a:pt x="12618" y="908"/>
                  </a:moveTo>
                  <a:cubicBezTo>
                    <a:pt x="12673" y="908"/>
                    <a:pt x="12725" y="951"/>
                    <a:pt x="12725" y="1016"/>
                  </a:cubicBezTo>
                  <a:cubicBezTo>
                    <a:pt x="12725" y="1074"/>
                    <a:pt x="12678" y="1121"/>
                    <a:pt x="12618" y="1121"/>
                  </a:cubicBezTo>
                  <a:cubicBezTo>
                    <a:pt x="12524" y="1121"/>
                    <a:pt x="12477" y="1007"/>
                    <a:pt x="12543" y="940"/>
                  </a:cubicBezTo>
                  <a:cubicBezTo>
                    <a:pt x="12565" y="918"/>
                    <a:pt x="12592" y="908"/>
                    <a:pt x="12618" y="908"/>
                  </a:cubicBezTo>
                  <a:close/>
                  <a:moveTo>
                    <a:pt x="13145" y="908"/>
                  </a:moveTo>
                  <a:cubicBezTo>
                    <a:pt x="13200" y="908"/>
                    <a:pt x="13252" y="951"/>
                    <a:pt x="13252" y="1016"/>
                  </a:cubicBezTo>
                  <a:cubicBezTo>
                    <a:pt x="13252" y="1074"/>
                    <a:pt x="13204" y="1121"/>
                    <a:pt x="13145" y="1121"/>
                  </a:cubicBezTo>
                  <a:cubicBezTo>
                    <a:pt x="13051" y="1121"/>
                    <a:pt x="13003" y="1007"/>
                    <a:pt x="13070" y="940"/>
                  </a:cubicBezTo>
                  <a:cubicBezTo>
                    <a:pt x="13092" y="918"/>
                    <a:pt x="13118" y="908"/>
                    <a:pt x="13145" y="908"/>
                  </a:cubicBezTo>
                  <a:close/>
                  <a:moveTo>
                    <a:pt x="13671" y="908"/>
                  </a:moveTo>
                  <a:cubicBezTo>
                    <a:pt x="13726" y="908"/>
                    <a:pt x="13777" y="951"/>
                    <a:pt x="13777" y="1016"/>
                  </a:cubicBezTo>
                  <a:cubicBezTo>
                    <a:pt x="13777" y="1074"/>
                    <a:pt x="13730" y="1121"/>
                    <a:pt x="13672" y="1121"/>
                  </a:cubicBezTo>
                  <a:cubicBezTo>
                    <a:pt x="13577" y="1121"/>
                    <a:pt x="13529" y="1007"/>
                    <a:pt x="13596" y="940"/>
                  </a:cubicBezTo>
                  <a:cubicBezTo>
                    <a:pt x="13618" y="918"/>
                    <a:pt x="13645" y="908"/>
                    <a:pt x="13671" y="908"/>
                  </a:cubicBezTo>
                  <a:close/>
                  <a:moveTo>
                    <a:pt x="1435" y="1"/>
                  </a:moveTo>
                  <a:lnTo>
                    <a:pt x="1053" y="383"/>
                  </a:lnTo>
                  <a:cubicBezTo>
                    <a:pt x="1141" y="393"/>
                    <a:pt x="1179" y="501"/>
                    <a:pt x="1116" y="564"/>
                  </a:cubicBezTo>
                  <a:cubicBezTo>
                    <a:pt x="1094" y="586"/>
                    <a:pt x="1067" y="596"/>
                    <a:pt x="1041" y="596"/>
                  </a:cubicBezTo>
                  <a:cubicBezTo>
                    <a:pt x="990" y="596"/>
                    <a:pt x="941" y="560"/>
                    <a:pt x="934" y="501"/>
                  </a:cubicBezTo>
                  <a:lnTo>
                    <a:pt x="526" y="910"/>
                  </a:lnTo>
                  <a:cubicBezTo>
                    <a:pt x="615" y="920"/>
                    <a:pt x="652" y="1028"/>
                    <a:pt x="589" y="1091"/>
                  </a:cubicBezTo>
                  <a:cubicBezTo>
                    <a:pt x="568" y="1112"/>
                    <a:pt x="541" y="1122"/>
                    <a:pt x="515" y="1122"/>
                  </a:cubicBezTo>
                  <a:cubicBezTo>
                    <a:pt x="464" y="1122"/>
                    <a:pt x="416" y="1086"/>
                    <a:pt x="409" y="1028"/>
                  </a:cubicBezTo>
                  <a:lnTo>
                    <a:pt x="1" y="1436"/>
                  </a:lnTo>
                  <a:cubicBezTo>
                    <a:pt x="68" y="1443"/>
                    <a:pt x="111" y="1512"/>
                    <a:pt x="88" y="1576"/>
                  </a:cubicBezTo>
                  <a:lnTo>
                    <a:pt x="413" y="1576"/>
                  </a:lnTo>
                  <a:cubicBezTo>
                    <a:pt x="390" y="1507"/>
                    <a:pt x="440" y="1435"/>
                    <a:pt x="514" y="1435"/>
                  </a:cubicBezTo>
                  <a:cubicBezTo>
                    <a:pt x="587" y="1435"/>
                    <a:pt x="639" y="1507"/>
                    <a:pt x="615" y="1576"/>
                  </a:cubicBezTo>
                  <a:lnTo>
                    <a:pt x="940" y="1576"/>
                  </a:lnTo>
                  <a:cubicBezTo>
                    <a:pt x="915" y="1507"/>
                    <a:pt x="967" y="1435"/>
                    <a:pt x="1040" y="1435"/>
                  </a:cubicBezTo>
                  <a:cubicBezTo>
                    <a:pt x="1113" y="1435"/>
                    <a:pt x="1165" y="1507"/>
                    <a:pt x="1140" y="1576"/>
                  </a:cubicBezTo>
                  <a:lnTo>
                    <a:pt x="1466" y="1576"/>
                  </a:lnTo>
                  <a:cubicBezTo>
                    <a:pt x="1442" y="1507"/>
                    <a:pt x="1494" y="1435"/>
                    <a:pt x="1567" y="1435"/>
                  </a:cubicBezTo>
                  <a:cubicBezTo>
                    <a:pt x="1640" y="1435"/>
                    <a:pt x="1691" y="1507"/>
                    <a:pt x="1667" y="1576"/>
                  </a:cubicBezTo>
                  <a:lnTo>
                    <a:pt x="1992" y="1576"/>
                  </a:lnTo>
                  <a:cubicBezTo>
                    <a:pt x="1968" y="1507"/>
                    <a:pt x="2019" y="1435"/>
                    <a:pt x="2092" y="1435"/>
                  </a:cubicBezTo>
                  <a:cubicBezTo>
                    <a:pt x="2165" y="1435"/>
                    <a:pt x="2217" y="1507"/>
                    <a:pt x="2194" y="1576"/>
                  </a:cubicBezTo>
                  <a:lnTo>
                    <a:pt x="2519" y="1576"/>
                  </a:lnTo>
                  <a:cubicBezTo>
                    <a:pt x="2495" y="1507"/>
                    <a:pt x="2546" y="1435"/>
                    <a:pt x="2619" y="1435"/>
                  </a:cubicBezTo>
                  <a:cubicBezTo>
                    <a:pt x="2692" y="1435"/>
                    <a:pt x="2744" y="1507"/>
                    <a:pt x="2720" y="1576"/>
                  </a:cubicBezTo>
                  <a:lnTo>
                    <a:pt x="3044" y="1576"/>
                  </a:lnTo>
                  <a:cubicBezTo>
                    <a:pt x="3021" y="1507"/>
                    <a:pt x="3072" y="1435"/>
                    <a:pt x="3145" y="1435"/>
                  </a:cubicBezTo>
                  <a:cubicBezTo>
                    <a:pt x="3219" y="1435"/>
                    <a:pt x="3270" y="1507"/>
                    <a:pt x="3246" y="1576"/>
                  </a:cubicBezTo>
                  <a:lnTo>
                    <a:pt x="3571" y="1576"/>
                  </a:lnTo>
                  <a:cubicBezTo>
                    <a:pt x="3547" y="1507"/>
                    <a:pt x="3599" y="1435"/>
                    <a:pt x="3672" y="1435"/>
                  </a:cubicBezTo>
                  <a:cubicBezTo>
                    <a:pt x="3745" y="1435"/>
                    <a:pt x="3796" y="1507"/>
                    <a:pt x="3772" y="1576"/>
                  </a:cubicBezTo>
                  <a:lnTo>
                    <a:pt x="4097" y="1576"/>
                  </a:lnTo>
                  <a:cubicBezTo>
                    <a:pt x="4074" y="1507"/>
                    <a:pt x="4124" y="1435"/>
                    <a:pt x="4198" y="1435"/>
                  </a:cubicBezTo>
                  <a:cubicBezTo>
                    <a:pt x="4271" y="1435"/>
                    <a:pt x="4322" y="1507"/>
                    <a:pt x="4299" y="1576"/>
                  </a:cubicBezTo>
                  <a:lnTo>
                    <a:pt x="4624" y="1576"/>
                  </a:lnTo>
                  <a:cubicBezTo>
                    <a:pt x="4599" y="1507"/>
                    <a:pt x="4651" y="1435"/>
                    <a:pt x="4724" y="1435"/>
                  </a:cubicBezTo>
                  <a:cubicBezTo>
                    <a:pt x="4797" y="1435"/>
                    <a:pt x="4849" y="1507"/>
                    <a:pt x="4824" y="1576"/>
                  </a:cubicBezTo>
                  <a:lnTo>
                    <a:pt x="5149" y="1576"/>
                  </a:lnTo>
                  <a:cubicBezTo>
                    <a:pt x="5126" y="1507"/>
                    <a:pt x="5178" y="1435"/>
                    <a:pt x="5251" y="1435"/>
                  </a:cubicBezTo>
                  <a:cubicBezTo>
                    <a:pt x="5324" y="1435"/>
                    <a:pt x="5374" y="1507"/>
                    <a:pt x="5351" y="1576"/>
                  </a:cubicBezTo>
                  <a:lnTo>
                    <a:pt x="5676" y="1576"/>
                  </a:lnTo>
                  <a:cubicBezTo>
                    <a:pt x="5652" y="1507"/>
                    <a:pt x="5703" y="1435"/>
                    <a:pt x="5776" y="1435"/>
                  </a:cubicBezTo>
                  <a:cubicBezTo>
                    <a:pt x="5849" y="1435"/>
                    <a:pt x="5901" y="1507"/>
                    <a:pt x="5877" y="1576"/>
                  </a:cubicBezTo>
                  <a:lnTo>
                    <a:pt x="6203" y="1576"/>
                  </a:lnTo>
                  <a:cubicBezTo>
                    <a:pt x="6178" y="1507"/>
                    <a:pt x="6230" y="1435"/>
                    <a:pt x="6303" y="1435"/>
                  </a:cubicBezTo>
                  <a:cubicBezTo>
                    <a:pt x="6376" y="1435"/>
                    <a:pt x="6428" y="1507"/>
                    <a:pt x="6403" y="1576"/>
                  </a:cubicBezTo>
                  <a:lnTo>
                    <a:pt x="6728" y="1576"/>
                  </a:lnTo>
                  <a:cubicBezTo>
                    <a:pt x="6704" y="1507"/>
                    <a:pt x="6756" y="1435"/>
                    <a:pt x="6829" y="1435"/>
                  </a:cubicBezTo>
                  <a:cubicBezTo>
                    <a:pt x="6902" y="1435"/>
                    <a:pt x="6953" y="1507"/>
                    <a:pt x="6929" y="1576"/>
                  </a:cubicBezTo>
                  <a:lnTo>
                    <a:pt x="7255" y="1576"/>
                  </a:lnTo>
                  <a:cubicBezTo>
                    <a:pt x="7231" y="1507"/>
                    <a:pt x="7282" y="1435"/>
                    <a:pt x="7355" y="1435"/>
                  </a:cubicBezTo>
                  <a:cubicBezTo>
                    <a:pt x="7428" y="1435"/>
                    <a:pt x="7480" y="1507"/>
                    <a:pt x="7456" y="1576"/>
                  </a:cubicBezTo>
                  <a:lnTo>
                    <a:pt x="7781" y="1576"/>
                  </a:lnTo>
                  <a:cubicBezTo>
                    <a:pt x="7756" y="1507"/>
                    <a:pt x="7808" y="1435"/>
                    <a:pt x="7881" y="1435"/>
                  </a:cubicBezTo>
                  <a:cubicBezTo>
                    <a:pt x="7955" y="1435"/>
                    <a:pt x="8006" y="1507"/>
                    <a:pt x="7983" y="1576"/>
                  </a:cubicBezTo>
                  <a:lnTo>
                    <a:pt x="8307" y="1576"/>
                  </a:lnTo>
                  <a:cubicBezTo>
                    <a:pt x="8283" y="1507"/>
                    <a:pt x="8335" y="1435"/>
                    <a:pt x="8408" y="1435"/>
                  </a:cubicBezTo>
                  <a:cubicBezTo>
                    <a:pt x="8481" y="1435"/>
                    <a:pt x="8532" y="1507"/>
                    <a:pt x="8508" y="1576"/>
                  </a:cubicBezTo>
                  <a:lnTo>
                    <a:pt x="8834" y="1576"/>
                  </a:lnTo>
                  <a:cubicBezTo>
                    <a:pt x="8810" y="1507"/>
                    <a:pt x="8861" y="1435"/>
                    <a:pt x="8935" y="1435"/>
                  </a:cubicBezTo>
                  <a:cubicBezTo>
                    <a:pt x="9008" y="1435"/>
                    <a:pt x="9059" y="1507"/>
                    <a:pt x="9036" y="1576"/>
                  </a:cubicBezTo>
                  <a:lnTo>
                    <a:pt x="9360" y="1576"/>
                  </a:lnTo>
                  <a:cubicBezTo>
                    <a:pt x="9336" y="1507"/>
                    <a:pt x="9388" y="1435"/>
                    <a:pt x="9461" y="1435"/>
                  </a:cubicBezTo>
                  <a:cubicBezTo>
                    <a:pt x="9534" y="1435"/>
                    <a:pt x="9585" y="1507"/>
                    <a:pt x="9561" y="1576"/>
                  </a:cubicBezTo>
                  <a:lnTo>
                    <a:pt x="9886" y="1576"/>
                  </a:lnTo>
                  <a:cubicBezTo>
                    <a:pt x="9863" y="1507"/>
                    <a:pt x="9915" y="1435"/>
                    <a:pt x="9988" y="1435"/>
                  </a:cubicBezTo>
                  <a:cubicBezTo>
                    <a:pt x="10061" y="1435"/>
                    <a:pt x="10112" y="1507"/>
                    <a:pt x="10088" y="1576"/>
                  </a:cubicBezTo>
                  <a:lnTo>
                    <a:pt x="10413" y="1576"/>
                  </a:lnTo>
                  <a:cubicBezTo>
                    <a:pt x="10389" y="1507"/>
                    <a:pt x="10440" y="1435"/>
                    <a:pt x="10513" y="1435"/>
                  </a:cubicBezTo>
                  <a:cubicBezTo>
                    <a:pt x="10586" y="1435"/>
                    <a:pt x="10638" y="1507"/>
                    <a:pt x="10614" y="1576"/>
                  </a:cubicBezTo>
                  <a:lnTo>
                    <a:pt x="10940" y="1576"/>
                  </a:lnTo>
                  <a:cubicBezTo>
                    <a:pt x="10915" y="1507"/>
                    <a:pt x="10967" y="1435"/>
                    <a:pt x="11040" y="1435"/>
                  </a:cubicBezTo>
                  <a:cubicBezTo>
                    <a:pt x="11113" y="1435"/>
                    <a:pt x="11165" y="1507"/>
                    <a:pt x="11140" y="1576"/>
                  </a:cubicBezTo>
                  <a:lnTo>
                    <a:pt x="11465" y="1576"/>
                  </a:lnTo>
                  <a:cubicBezTo>
                    <a:pt x="11442" y="1507"/>
                    <a:pt x="11493" y="1435"/>
                    <a:pt x="11566" y="1435"/>
                  </a:cubicBezTo>
                  <a:cubicBezTo>
                    <a:pt x="11640" y="1435"/>
                    <a:pt x="11690" y="1507"/>
                    <a:pt x="11667" y="1576"/>
                  </a:cubicBezTo>
                  <a:lnTo>
                    <a:pt x="11992" y="1576"/>
                  </a:lnTo>
                  <a:cubicBezTo>
                    <a:pt x="11968" y="1507"/>
                    <a:pt x="12019" y="1435"/>
                    <a:pt x="12092" y="1435"/>
                  </a:cubicBezTo>
                  <a:cubicBezTo>
                    <a:pt x="12165" y="1435"/>
                    <a:pt x="12217" y="1507"/>
                    <a:pt x="12193" y="1576"/>
                  </a:cubicBezTo>
                  <a:lnTo>
                    <a:pt x="12518" y="1576"/>
                  </a:lnTo>
                  <a:cubicBezTo>
                    <a:pt x="12494" y="1507"/>
                    <a:pt x="12545" y="1435"/>
                    <a:pt x="12618" y="1435"/>
                  </a:cubicBezTo>
                  <a:cubicBezTo>
                    <a:pt x="12692" y="1435"/>
                    <a:pt x="12743" y="1507"/>
                    <a:pt x="12719" y="1576"/>
                  </a:cubicBezTo>
                  <a:lnTo>
                    <a:pt x="13044" y="1576"/>
                  </a:lnTo>
                  <a:cubicBezTo>
                    <a:pt x="13020" y="1507"/>
                    <a:pt x="13072" y="1435"/>
                    <a:pt x="13145" y="1435"/>
                  </a:cubicBezTo>
                  <a:cubicBezTo>
                    <a:pt x="13218" y="1435"/>
                    <a:pt x="13269" y="1507"/>
                    <a:pt x="13245" y="1576"/>
                  </a:cubicBezTo>
                  <a:lnTo>
                    <a:pt x="13570" y="1576"/>
                  </a:lnTo>
                  <a:cubicBezTo>
                    <a:pt x="13547" y="1507"/>
                    <a:pt x="13597" y="1435"/>
                    <a:pt x="13671" y="1435"/>
                  </a:cubicBezTo>
                  <a:cubicBezTo>
                    <a:pt x="13744" y="1435"/>
                    <a:pt x="13795" y="1507"/>
                    <a:pt x="13772" y="1576"/>
                  </a:cubicBezTo>
                  <a:lnTo>
                    <a:pt x="13907" y="1576"/>
                  </a:lnTo>
                  <a:lnTo>
                    <a:pt x="15483" y="1"/>
                  </a:lnTo>
                  <a:lnTo>
                    <a:pt x="15349" y="1"/>
                  </a:lnTo>
                  <a:cubicBezTo>
                    <a:pt x="15332" y="46"/>
                    <a:pt x="15291" y="69"/>
                    <a:pt x="15250" y="69"/>
                  </a:cubicBezTo>
                  <a:cubicBezTo>
                    <a:pt x="15210" y="69"/>
                    <a:pt x="15169" y="46"/>
                    <a:pt x="15151" y="1"/>
                  </a:cubicBezTo>
                  <a:lnTo>
                    <a:pt x="14823" y="1"/>
                  </a:lnTo>
                  <a:cubicBezTo>
                    <a:pt x="14805" y="46"/>
                    <a:pt x="14764" y="69"/>
                    <a:pt x="14724" y="69"/>
                  </a:cubicBezTo>
                  <a:cubicBezTo>
                    <a:pt x="14683" y="69"/>
                    <a:pt x="14642" y="46"/>
                    <a:pt x="14625" y="1"/>
                  </a:cubicBezTo>
                  <a:lnTo>
                    <a:pt x="14297" y="1"/>
                  </a:lnTo>
                  <a:cubicBezTo>
                    <a:pt x="14279" y="46"/>
                    <a:pt x="14238" y="69"/>
                    <a:pt x="14197" y="69"/>
                  </a:cubicBezTo>
                  <a:cubicBezTo>
                    <a:pt x="14156" y="69"/>
                    <a:pt x="14116" y="46"/>
                    <a:pt x="14098" y="1"/>
                  </a:cubicBezTo>
                  <a:lnTo>
                    <a:pt x="13771" y="1"/>
                  </a:lnTo>
                  <a:cubicBezTo>
                    <a:pt x="13753" y="46"/>
                    <a:pt x="13712" y="69"/>
                    <a:pt x="13672" y="69"/>
                  </a:cubicBezTo>
                  <a:cubicBezTo>
                    <a:pt x="13631" y="69"/>
                    <a:pt x="13590" y="46"/>
                    <a:pt x="13573" y="1"/>
                  </a:cubicBezTo>
                  <a:lnTo>
                    <a:pt x="13244" y="1"/>
                  </a:lnTo>
                  <a:cubicBezTo>
                    <a:pt x="13227" y="46"/>
                    <a:pt x="13186" y="69"/>
                    <a:pt x="13145" y="69"/>
                  </a:cubicBezTo>
                  <a:cubicBezTo>
                    <a:pt x="13104" y="69"/>
                    <a:pt x="13063" y="46"/>
                    <a:pt x="13046" y="1"/>
                  </a:cubicBezTo>
                  <a:lnTo>
                    <a:pt x="12717" y="1"/>
                  </a:lnTo>
                  <a:cubicBezTo>
                    <a:pt x="12700" y="46"/>
                    <a:pt x="12659" y="69"/>
                    <a:pt x="12618" y="69"/>
                  </a:cubicBezTo>
                  <a:cubicBezTo>
                    <a:pt x="12578" y="69"/>
                    <a:pt x="12537" y="46"/>
                    <a:pt x="12519" y="1"/>
                  </a:cubicBezTo>
                  <a:lnTo>
                    <a:pt x="12192" y="1"/>
                  </a:lnTo>
                  <a:cubicBezTo>
                    <a:pt x="12174" y="46"/>
                    <a:pt x="12133" y="69"/>
                    <a:pt x="12092" y="69"/>
                  </a:cubicBezTo>
                  <a:cubicBezTo>
                    <a:pt x="12051" y="69"/>
                    <a:pt x="12010" y="46"/>
                    <a:pt x="11993" y="1"/>
                  </a:cubicBezTo>
                  <a:lnTo>
                    <a:pt x="11665" y="1"/>
                  </a:lnTo>
                  <a:cubicBezTo>
                    <a:pt x="11648" y="46"/>
                    <a:pt x="11607" y="69"/>
                    <a:pt x="11566" y="69"/>
                  </a:cubicBezTo>
                  <a:cubicBezTo>
                    <a:pt x="11526" y="69"/>
                    <a:pt x="11485" y="46"/>
                    <a:pt x="11467" y="1"/>
                  </a:cubicBezTo>
                  <a:lnTo>
                    <a:pt x="11139" y="1"/>
                  </a:lnTo>
                  <a:cubicBezTo>
                    <a:pt x="11121" y="46"/>
                    <a:pt x="11081" y="69"/>
                    <a:pt x="11040" y="69"/>
                  </a:cubicBezTo>
                  <a:cubicBezTo>
                    <a:pt x="10999" y="69"/>
                    <a:pt x="10958" y="46"/>
                    <a:pt x="10941" y="1"/>
                  </a:cubicBezTo>
                  <a:lnTo>
                    <a:pt x="10613" y="1"/>
                  </a:lnTo>
                  <a:cubicBezTo>
                    <a:pt x="10595" y="46"/>
                    <a:pt x="10554" y="69"/>
                    <a:pt x="10513" y="69"/>
                  </a:cubicBezTo>
                  <a:cubicBezTo>
                    <a:pt x="10472" y="69"/>
                    <a:pt x="10432" y="46"/>
                    <a:pt x="10414" y="1"/>
                  </a:cubicBezTo>
                  <a:lnTo>
                    <a:pt x="10087" y="1"/>
                  </a:lnTo>
                  <a:cubicBezTo>
                    <a:pt x="10069" y="46"/>
                    <a:pt x="10029" y="69"/>
                    <a:pt x="9988" y="69"/>
                  </a:cubicBezTo>
                  <a:cubicBezTo>
                    <a:pt x="9947" y="69"/>
                    <a:pt x="9906" y="46"/>
                    <a:pt x="9889" y="1"/>
                  </a:cubicBezTo>
                  <a:lnTo>
                    <a:pt x="9560" y="1"/>
                  </a:lnTo>
                  <a:cubicBezTo>
                    <a:pt x="9543" y="46"/>
                    <a:pt x="9502" y="69"/>
                    <a:pt x="9461" y="69"/>
                  </a:cubicBezTo>
                  <a:cubicBezTo>
                    <a:pt x="9420" y="69"/>
                    <a:pt x="9380" y="46"/>
                    <a:pt x="9362" y="1"/>
                  </a:cubicBezTo>
                  <a:lnTo>
                    <a:pt x="9034" y="1"/>
                  </a:lnTo>
                  <a:cubicBezTo>
                    <a:pt x="9016" y="46"/>
                    <a:pt x="8975" y="69"/>
                    <a:pt x="8935" y="69"/>
                  </a:cubicBezTo>
                  <a:cubicBezTo>
                    <a:pt x="8894" y="69"/>
                    <a:pt x="8853" y="46"/>
                    <a:pt x="8836" y="1"/>
                  </a:cubicBezTo>
                  <a:lnTo>
                    <a:pt x="8508" y="1"/>
                  </a:lnTo>
                  <a:cubicBezTo>
                    <a:pt x="8490" y="46"/>
                    <a:pt x="8449" y="69"/>
                    <a:pt x="8408" y="69"/>
                  </a:cubicBezTo>
                  <a:cubicBezTo>
                    <a:pt x="8367" y="69"/>
                    <a:pt x="8326" y="46"/>
                    <a:pt x="8309" y="1"/>
                  </a:cubicBezTo>
                  <a:lnTo>
                    <a:pt x="7982" y="1"/>
                  </a:lnTo>
                  <a:cubicBezTo>
                    <a:pt x="7964" y="46"/>
                    <a:pt x="7923" y="69"/>
                    <a:pt x="7883" y="69"/>
                  </a:cubicBezTo>
                  <a:cubicBezTo>
                    <a:pt x="7842" y="69"/>
                    <a:pt x="7801" y="46"/>
                    <a:pt x="7784" y="1"/>
                  </a:cubicBezTo>
                  <a:lnTo>
                    <a:pt x="7455" y="1"/>
                  </a:lnTo>
                  <a:cubicBezTo>
                    <a:pt x="7438" y="46"/>
                    <a:pt x="7397" y="69"/>
                    <a:pt x="7356" y="69"/>
                  </a:cubicBezTo>
                  <a:cubicBezTo>
                    <a:pt x="7315" y="69"/>
                    <a:pt x="7274" y="46"/>
                    <a:pt x="7257" y="1"/>
                  </a:cubicBezTo>
                  <a:lnTo>
                    <a:pt x="6928" y="1"/>
                  </a:lnTo>
                  <a:cubicBezTo>
                    <a:pt x="6911" y="46"/>
                    <a:pt x="6870" y="69"/>
                    <a:pt x="6829" y="69"/>
                  </a:cubicBezTo>
                  <a:cubicBezTo>
                    <a:pt x="6789" y="69"/>
                    <a:pt x="6748" y="46"/>
                    <a:pt x="6730" y="1"/>
                  </a:cubicBezTo>
                  <a:lnTo>
                    <a:pt x="6403" y="1"/>
                  </a:lnTo>
                  <a:cubicBezTo>
                    <a:pt x="6385" y="46"/>
                    <a:pt x="6344" y="69"/>
                    <a:pt x="6303" y="69"/>
                  </a:cubicBezTo>
                  <a:cubicBezTo>
                    <a:pt x="6262" y="69"/>
                    <a:pt x="6221" y="46"/>
                    <a:pt x="6204" y="1"/>
                  </a:cubicBezTo>
                  <a:lnTo>
                    <a:pt x="5876" y="1"/>
                  </a:lnTo>
                  <a:cubicBezTo>
                    <a:pt x="5859" y="46"/>
                    <a:pt x="5818" y="69"/>
                    <a:pt x="5777" y="69"/>
                  </a:cubicBezTo>
                  <a:cubicBezTo>
                    <a:pt x="5736" y="69"/>
                    <a:pt x="5696" y="46"/>
                    <a:pt x="5678" y="1"/>
                  </a:cubicBezTo>
                  <a:lnTo>
                    <a:pt x="5350" y="1"/>
                  </a:lnTo>
                  <a:cubicBezTo>
                    <a:pt x="5332" y="46"/>
                    <a:pt x="5291" y="69"/>
                    <a:pt x="5251" y="69"/>
                  </a:cubicBezTo>
                  <a:cubicBezTo>
                    <a:pt x="5210" y="69"/>
                    <a:pt x="5169" y="46"/>
                    <a:pt x="5152" y="1"/>
                  </a:cubicBezTo>
                  <a:lnTo>
                    <a:pt x="4823" y="1"/>
                  </a:lnTo>
                  <a:cubicBezTo>
                    <a:pt x="4806" y="46"/>
                    <a:pt x="4765" y="69"/>
                    <a:pt x="4724" y="69"/>
                  </a:cubicBezTo>
                  <a:cubicBezTo>
                    <a:pt x="4683" y="69"/>
                    <a:pt x="4643" y="46"/>
                    <a:pt x="4625" y="1"/>
                  </a:cubicBezTo>
                  <a:lnTo>
                    <a:pt x="4298" y="1"/>
                  </a:lnTo>
                  <a:cubicBezTo>
                    <a:pt x="4280" y="46"/>
                    <a:pt x="4239" y="69"/>
                    <a:pt x="4198" y="69"/>
                  </a:cubicBezTo>
                  <a:cubicBezTo>
                    <a:pt x="4158" y="69"/>
                    <a:pt x="4116" y="46"/>
                    <a:pt x="4098" y="1"/>
                  </a:cubicBezTo>
                  <a:lnTo>
                    <a:pt x="3771" y="1"/>
                  </a:lnTo>
                  <a:cubicBezTo>
                    <a:pt x="3754" y="46"/>
                    <a:pt x="3713" y="69"/>
                    <a:pt x="3672" y="69"/>
                  </a:cubicBezTo>
                  <a:cubicBezTo>
                    <a:pt x="3631" y="69"/>
                    <a:pt x="3590" y="46"/>
                    <a:pt x="3573" y="1"/>
                  </a:cubicBezTo>
                  <a:lnTo>
                    <a:pt x="3244" y="1"/>
                  </a:lnTo>
                  <a:cubicBezTo>
                    <a:pt x="3227" y="46"/>
                    <a:pt x="3186" y="69"/>
                    <a:pt x="3145" y="69"/>
                  </a:cubicBezTo>
                  <a:cubicBezTo>
                    <a:pt x="3105" y="69"/>
                    <a:pt x="3064" y="46"/>
                    <a:pt x="3046" y="1"/>
                  </a:cubicBezTo>
                  <a:lnTo>
                    <a:pt x="2719" y="1"/>
                  </a:lnTo>
                  <a:cubicBezTo>
                    <a:pt x="2701" y="46"/>
                    <a:pt x="2660" y="69"/>
                    <a:pt x="2619" y="69"/>
                  </a:cubicBezTo>
                  <a:cubicBezTo>
                    <a:pt x="2578" y="69"/>
                    <a:pt x="2537" y="46"/>
                    <a:pt x="2520" y="1"/>
                  </a:cubicBezTo>
                  <a:lnTo>
                    <a:pt x="2192" y="1"/>
                  </a:lnTo>
                  <a:cubicBezTo>
                    <a:pt x="2175" y="46"/>
                    <a:pt x="2134" y="69"/>
                    <a:pt x="2093" y="69"/>
                  </a:cubicBezTo>
                  <a:cubicBezTo>
                    <a:pt x="2053" y="69"/>
                    <a:pt x="2012" y="46"/>
                    <a:pt x="1994" y="1"/>
                  </a:cubicBezTo>
                  <a:lnTo>
                    <a:pt x="1666" y="1"/>
                  </a:lnTo>
                  <a:cubicBezTo>
                    <a:pt x="1648" y="46"/>
                    <a:pt x="1608" y="69"/>
                    <a:pt x="1567" y="69"/>
                  </a:cubicBezTo>
                  <a:cubicBezTo>
                    <a:pt x="1526" y="69"/>
                    <a:pt x="1485" y="46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855;p65">
              <a:extLst>
                <a:ext uri="{FF2B5EF4-FFF2-40B4-BE49-F238E27FC236}">
                  <a16:creationId xmlns:a16="http://schemas.microsoft.com/office/drawing/2014/main" id="{A699D89E-8D5A-4278-BA43-DA6A0661F7D8}"/>
                </a:ext>
              </a:extLst>
            </p:cNvPr>
            <p:cNvSpPr/>
            <p:nvPr/>
          </p:nvSpPr>
          <p:spPr>
            <a:xfrm>
              <a:off x="3323418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0" y="115"/>
                    <a:pt x="68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856;p65">
              <a:extLst>
                <a:ext uri="{FF2B5EF4-FFF2-40B4-BE49-F238E27FC236}">
                  <a16:creationId xmlns:a16="http://schemas.microsoft.com/office/drawing/2014/main" id="{64208818-FDD9-4887-BC69-65ADE69C7008}"/>
                </a:ext>
              </a:extLst>
            </p:cNvPr>
            <p:cNvSpPr/>
            <p:nvPr/>
          </p:nvSpPr>
          <p:spPr>
            <a:xfrm>
              <a:off x="3283511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5"/>
                    <a:pt x="67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50" y="172"/>
                    <a:pt x="250" y="108"/>
                  </a:cubicBezTo>
                  <a:cubicBezTo>
                    <a:pt x="250" y="49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857;p65">
              <a:extLst>
                <a:ext uri="{FF2B5EF4-FFF2-40B4-BE49-F238E27FC236}">
                  <a16:creationId xmlns:a16="http://schemas.microsoft.com/office/drawing/2014/main" id="{63540BC6-C7D2-4F2D-B71F-9859233D8D27}"/>
                </a:ext>
              </a:extLst>
            </p:cNvPr>
            <p:cNvSpPr/>
            <p:nvPr/>
          </p:nvSpPr>
          <p:spPr>
            <a:xfrm>
              <a:off x="3246335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3" y="0"/>
                    <a:pt x="0" y="43"/>
                    <a:pt x="0" y="108"/>
                  </a:cubicBezTo>
                  <a:cubicBezTo>
                    <a:pt x="0" y="166"/>
                    <a:pt x="48" y="213"/>
                    <a:pt x="106" y="213"/>
                  </a:cubicBezTo>
                  <a:cubicBezTo>
                    <a:pt x="202" y="213"/>
                    <a:pt x="249" y="99"/>
                    <a:pt x="181" y="32"/>
                  </a:cubicBezTo>
                  <a:cubicBezTo>
                    <a:pt x="160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858;p65">
              <a:extLst>
                <a:ext uri="{FF2B5EF4-FFF2-40B4-BE49-F238E27FC236}">
                  <a16:creationId xmlns:a16="http://schemas.microsoft.com/office/drawing/2014/main" id="{B3C4181A-E1C7-43E9-9AED-0FAAB1CDF536}"/>
                </a:ext>
              </a:extLst>
            </p:cNvPr>
            <p:cNvSpPr/>
            <p:nvPr/>
          </p:nvSpPr>
          <p:spPr>
            <a:xfrm>
              <a:off x="3206351" y="389136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0"/>
                  </a:moveTo>
                  <a:cubicBezTo>
                    <a:pt x="53" y="0"/>
                    <a:pt x="1" y="43"/>
                    <a:pt x="1" y="108"/>
                  </a:cubicBezTo>
                  <a:cubicBezTo>
                    <a:pt x="1" y="166"/>
                    <a:pt x="48" y="213"/>
                    <a:pt x="108" y="213"/>
                  </a:cubicBezTo>
                  <a:cubicBezTo>
                    <a:pt x="202" y="213"/>
                    <a:pt x="249" y="99"/>
                    <a:pt x="182" y="32"/>
                  </a:cubicBezTo>
                  <a:cubicBezTo>
                    <a:pt x="160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859;p65">
              <a:extLst>
                <a:ext uri="{FF2B5EF4-FFF2-40B4-BE49-F238E27FC236}">
                  <a16:creationId xmlns:a16="http://schemas.microsoft.com/office/drawing/2014/main" id="{C5A14798-C916-4279-82C9-1BFBD76B2658}"/>
                </a:ext>
              </a:extLst>
            </p:cNvPr>
            <p:cNvSpPr/>
            <p:nvPr/>
          </p:nvSpPr>
          <p:spPr>
            <a:xfrm>
              <a:off x="3166444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3" y="0"/>
                    <a:pt x="0" y="43"/>
                    <a:pt x="0" y="108"/>
                  </a:cubicBezTo>
                  <a:cubicBezTo>
                    <a:pt x="0" y="166"/>
                    <a:pt x="49" y="213"/>
                    <a:pt x="107" y="213"/>
                  </a:cubicBezTo>
                  <a:cubicBezTo>
                    <a:pt x="202" y="213"/>
                    <a:pt x="249" y="99"/>
                    <a:pt x="182" y="32"/>
                  </a:cubicBezTo>
                  <a:cubicBezTo>
                    <a:pt x="161" y="10"/>
                    <a:pt x="134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860;p65">
              <a:extLst>
                <a:ext uri="{FF2B5EF4-FFF2-40B4-BE49-F238E27FC236}">
                  <a16:creationId xmlns:a16="http://schemas.microsoft.com/office/drawing/2014/main" id="{99BFCFD0-58C3-4558-AC80-98CCF10739AB}"/>
                </a:ext>
              </a:extLst>
            </p:cNvPr>
            <p:cNvSpPr/>
            <p:nvPr/>
          </p:nvSpPr>
          <p:spPr>
            <a:xfrm>
              <a:off x="3126460" y="3891361"/>
              <a:ext cx="19043" cy="16236"/>
            </a:xfrm>
            <a:custGeom>
              <a:avLst/>
              <a:gdLst/>
              <a:ahLst/>
              <a:cxnLst/>
              <a:rect l="l" t="t" r="r" b="b"/>
              <a:pathLst>
                <a:path w="251" h="214" extrusionOk="0">
                  <a:moveTo>
                    <a:pt x="108" y="0"/>
                  </a:moveTo>
                  <a:cubicBezTo>
                    <a:pt x="53" y="0"/>
                    <a:pt x="1" y="43"/>
                    <a:pt x="1" y="108"/>
                  </a:cubicBezTo>
                  <a:cubicBezTo>
                    <a:pt x="1" y="166"/>
                    <a:pt x="49" y="213"/>
                    <a:pt x="107" y="213"/>
                  </a:cubicBezTo>
                  <a:cubicBezTo>
                    <a:pt x="202" y="213"/>
                    <a:pt x="250" y="99"/>
                    <a:pt x="183" y="32"/>
                  </a:cubicBezTo>
                  <a:cubicBezTo>
                    <a:pt x="161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861;p65">
              <a:extLst>
                <a:ext uri="{FF2B5EF4-FFF2-40B4-BE49-F238E27FC236}">
                  <a16:creationId xmlns:a16="http://schemas.microsoft.com/office/drawing/2014/main" id="{EE299C5B-6908-4B43-8B7D-F96B9B74F7C5}"/>
                </a:ext>
              </a:extLst>
            </p:cNvPr>
            <p:cNvSpPr/>
            <p:nvPr/>
          </p:nvSpPr>
          <p:spPr>
            <a:xfrm>
              <a:off x="3086629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2" y="0"/>
                    <a:pt x="0" y="43"/>
                    <a:pt x="0" y="108"/>
                  </a:cubicBezTo>
                  <a:cubicBezTo>
                    <a:pt x="0" y="166"/>
                    <a:pt x="47" y="213"/>
                    <a:pt x="106" y="213"/>
                  </a:cubicBezTo>
                  <a:cubicBezTo>
                    <a:pt x="201" y="213"/>
                    <a:pt x="249" y="99"/>
                    <a:pt x="181" y="32"/>
                  </a:cubicBezTo>
                  <a:cubicBezTo>
                    <a:pt x="160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862;p65">
              <a:extLst>
                <a:ext uri="{FF2B5EF4-FFF2-40B4-BE49-F238E27FC236}">
                  <a16:creationId xmlns:a16="http://schemas.microsoft.com/office/drawing/2014/main" id="{AAB404F9-6AF6-4CD0-B04A-582A415F50E1}"/>
                </a:ext>
              </a:extLst>
            </p:cNvPr>
            <p:cNvSpPr/>
            <p:nvPr/>
          </p:nvSpPr>
          <p:spPr>
            <a:xfrm>
              <a:off x="3046645" y="389136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0"/>
                  </a:moveTo>
                  <a:cubicBezTo>
                    <a:pt x="53" y="0"/>
                    <a:pt x="0" y="43"/>
                    <a:pt x="0" y="108"/>
                  </a:cubicBezTo>
                  <a:cubicBezTo>
                    <a:pt x="0" y="166"/>
                    <a:pt x="48" y="213"/>
                    <a:pt x="107" y="213"/>
                  </a:cubicBezTo>
                  <a:cubicBezTo>
                    <a:pt x="202" y="213"/>
                    <a:pt x="249" y="99"/>
                    <a:pt x="183" y="32"/>
                  </a:cubicBezTo>
                  <a:cubicBezTo>
                    <a:pt x="161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863;p65">
              <a:extLst>
                <a:ext uri="{FF2B5EF4-FFF2-40B4-BE49-F238E27FC236}">
                  <a16:creationId xmlns:a16="http://schemas.microsoft.com/office/drawing/2014/main" id="{501BB68C-8DD2-4A9C-A23C-4B8FA1B5449D}"/>
                </a:ext>
              </a:extLst>
            </p:cNvPr>
            <p:cNvSpPr/>
            <p:nvPr/>
          </p:nvSpPr>
          <p:spPr>
            <a:xfrm>
              <a:off x="3006662" y="389136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0"/>
                  </a:moveTo>
                  <a:cubicBezTo>
                    <a:pt x="53" y="0"/>
                    <a:pt x="1" y="43"/>
                    <a:pt x="1" y="108"/>
                  </a:cubicBezTo>
                  <a:cubicBezTo>
                    <a:pt x="1" y="166"/>
                    <a:pt x="49" y="213"/>
                    <a:pt x="108" y="213"/>
                  </a:cubicBezTo>
                  <a:cubicBezTo>
                    <a:pt x="202" y="213"/>
                    <a:pt x="250" y="99"/>
                    <a:pt x="183" y="32"/>
                  </a:cubicBezTo>
                  <a:cubicBezTo>
                    <a:pt x="161" y="10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864;p65">
              <a:extLst>
                <a:ext uri="{FF2B5EF4-FFF2-40B4-BE49-F238E27FC236}">
                  <a16:creationId xmlns:a16="http://schemas.microsoft.com/office/drawing/2014/main" id="{5996C45B-2DD2-4C69-8E6B-5E91FCBCA82A}"/>
                </a:ext>
              </a:extLst>
            </p:cNvPr>
            <p:cNvSpPr/>
            <p:nvPr/>
          </p:nvSpPr>
          <p:spPr>
            <a:xfrm>
              <a:off x="2966830" y="3891361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7" y="0"/>
                  </a:moveTo>
                  <a:cubicBezTo>
                    <a:pt x="52" y="0"/>
                    <a:pt x="0" y="43"/>
                    <a:pt x="0" y="108"/>
                  </a:cubicBezTo>
                  <a:cubicBezTo>
                    <a:pt x="0" y="166"/>
                    <a:pt x="48" y="213"/>
                    <a:pt x="106" y="213"/>
                  </a:cubicBezTo>
                  <a:cubicBezTo>
                    <a:pt x="201" y="213"/>
                    <a:pt x="249" y="99"/>
                    <a:pt x="182" y="32"/>
                  </a:cubicBezTo>
                  <a:cubicBezTo>
                    <a:pt x="160" y="10"/>
                    <a:pt x="133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865;p65">
              <a:extLst>
                <a:ext uri="{FF2B5EF4-FFF2-40B4-BE49-F238E27FC236}">
                  <a16:creationId xmlns:a16="http://schemas.microsoft.com/office/drawing/2014/main" id="{1608161F-CE56-4A99-B1B3-E6A379B61A2C}"/>
                </a:ext>
              </a:extLst>
            </p:cNvPr>
            <p:cNvSpPr/>
            <p:nvPr/>
          </p:nvSpPr>
          <p:spPr>
            <a:xfrm>
              <a:off x="2926847" y="3891361"/>
              <a:ext cx="18664" cy="16312"/>
            </a:xfrm>
            <a:custGeom>
              <a:avLst/>
              <a:gdLst/>
              <a:ahLst/>
              <a:cxnLst/>
              <a:rect l="l" t="t" r="r" b="b"/>
              <a:pathLst>
                <a:path w="246" h="215" extrusionOk="0">
                  <a:moveTo>
                    <a:pt x="107" y="1"/>
                  </a:moveTo>
                  <a:cubicBezTo>
                    <a:pt x="48" y="1"/>
                    <a:pt x="1" y="49"/>
                    <a:pt x="1" y="108"/>
                  </a:cubicBezTo>
                  <a:cubicBezTo>
                    <a:pt x="1" y="111"/>
                    <a:pt x="1" y="115"/>
                    <a:pt x="2" y="120"/>
                  </a:cubicBezTo>
                  <a:cubicBezTo>
                    <a:pt x="9" y="178"/>
                    <a:pt x="57" y="214"/>
                    <a:pt x="108" y="214"/>
                  </a:cubicBezTo>
                  <a:cubicBezTo>
                    <a:pt x="134" y="214"/>
                    <a:pt x="161" y="204"/>
                    <a:pt x="182" y="183"/>
                  </a:cubicBezTo>
                  <a:cubicBezTo>
                    <a:pt x="245" y="120"/>
                    <a:pt x="208" y="12"/>
                    <a:pt x="119" y="2"/>
                  </a:cubicBezTo>
                  <a:cubicBezTo>
                    <a:pt x="116" y="1"/>
                    <a:pt x="11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866;p65">
              <a:extLst>
                <a:ext uri="{FF2B5EF4-FFF2-40B4-BE49-F238E27FC236}">
                  <a16:creationId xmlns:a16="http://schemas.microsoft.com/office/drawing/2014/main" id="{8CC05E19-CF19-4AEA-956C-F181399BFBAC}"/>
                </a:ext>
              </a:extLst>
            </p:cNvPr>
            <p:cNvSpPr/>
            <p:nvPr/>
          </p:nvSpPr>
          <p:spPr>
            <a:xfrm>
              <a:off x="2886939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0"/>
                  </a:moveTo>
                  <a:cubicBezTo>
                    <a:pt x="53" y="0"/>
                    <a:pt x="0" y="43"/>
                    <a:pt x="0" y="108"/>
                  </a:cubicBezTo>
                  <a:cubicBezTo>
                    <a:pt x="0" y="166"/>
                    <a:pt x="48" y="213"/>
                    <a:pt x="107" y="213"/>
                  </a:cubicBezTo>
                  <a:cubicBezTo>
                    <a:pt x="202" y="213"/>
                    <a:pt x="249" y="99"/>
                    <a:pt x="183" y="32"/>
                  </a:cubicBezTo>
                  <a:cubicBezTo>
                    <a:pt x="161" y="10"/>
                    <a:pt x="134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867;p65">
              <a:extLst>
                <a:ext uri="{FF2B5EF4-FFF2-40B4-BE49-F238E27FC236}">
                  <a16:creationId xmlns:a16="http://schemas.microsoft.com/office/drawing/2014/main" id="{49E9F9D6-4FD2-40A2-B4FE-4D40E401216B}"/>
                </a:ext>
              </a:extLst>
            </p:cNvPr>
            <p:cNvSpPr/>
            <p:nvPr/>
          </p:nvSpPr>
          <p:spPr>
            <a:xfrm>
              <a:off x="3323418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0" y="115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868;p65">
              <a:extLst>
                <a:ext uri="{FF2B5EF4-FFF2-40B4-BE49-F238E27FC236}">
                  <a16:creationId xmlns:a16="http://schemas.microsoft.com/office/drawing/2014/main" id="{82567800-4877-4CC5-978B-14A8296B4C6F}"/>
                </a:ext>
              </a:extLst>
            </p:cNvPr>
            <p:cNvSpPr/>
            <p:nvPr/>
          </p:nvSpPr>
          <p:spPr>
            <a:xfrm>
              <a:off x="3283511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869;p65">
              <a:extLst>
                <a:ext uri="{FF2B5EF4-FFF2-40B4-BE49-F238E27FC236}">
                  <a16:creationId xmlns:a16="http://schemas.microsoft.com/office/drawing/2014/main" id="{210E756F-514E-46A2-8520-446F0DE5A5B8}"/>
                </a:ext>
              </a:extLst>
            </p:cNvPr>
            <p:cNvSpPr/>
            <p:nvPr/>
          </p:nvSpPr>
          <p:spPr>
            <a:xfrm>
              <a:off x="3246335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8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5"/>
                    <a:pt x="48" y="214"/>
                    <a:pt x="106" y="214"/>
                  </a:cubicBezTo>
                  <a:cubicBezTo>
                    <a:pt x="202" y="214"/>
                    <a:pt x="249" y="99"/>
                    <a:pt x="181" y="32"/>
                  </a:cubicBezTo>
                  <a:cubicBezTo>
                    <a:pt x="160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870;p65">
              <a:extLst>
                <a:ext uri="{FF2B5EF4-FFF2-40B4-BE49-F238E27FC236}">
                  <a16:creationId xmlns:a16="http://schemas.microsoft.com/office/drawing/2014/main" id="{C96E9361-64C3-457D-80AB-644A48013906}"/>
                </a:ext>
              </a:extLst>
            </p:cNvPr>
            <p:cNvSpPr/>
            <p:nvPr/>
          </p:nvSpPr>
          <p:spPr>
            <a:xfrm>
              <a:off x="3206351" y="3851453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1"/>
                  </a:moveTo>
                  <a:cubicBezTo>
                    <a:pt x="53" y="1"/>
                    <a:pt x="1" y="43"/>
                    <a:pt x="1" y="107"/>
                  </a:cubicBezTo>
                  <a:cubicBezTo>
                    <a:pt x="1" y="165"/>
                    <a:pt x="48" y="214"/>
                    <a:pt x="108" y="214"/>
                  </a:cubicBezTo>
                  <a:cubicBezTo>
                    <a:pt x="202" y="214"/>
                    <a:pt x="249" y="99"/>
                    <a:pt x="182" y="32"/>
                  </a:cubicBezTo>
                  <a:cubicBezTo>
                    <a:pt x="160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871;p65">
              <a:extLst>
                <a:ext uri="{FF2B5EF4-FFF2-40B4-BE49-F238E27FC236}">
                  <a16:creationId xmlns:a16="http://schemas.microsoft.com/office/drawing/2014/main" id="{1348A056-2957-4367-950C-7BABF1172CD2}"/>
                </a:ext>
              </a:extLst>
            </p:cNvPr>
            <p:cNvSpPr/>
            <p:nvPr/>
          </p:nvSpPr>
          <p:spPr>
            <a:xfrm>
              <a:off x="3166444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8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5"/>
                    <a:pt x="49" y="214"/>
                    <a:pt x="107" y="214"/>
                  </a:cubicBezTo>
                  <a:cubicBezTo>
                    <a:pt x="202" y="214"/>
                    <a:pt x="249" y="99"/>
                    <a:pt x="182" y="32"/>
                  </a:cubicBezTo>
                  <a:cubicBezTo>
                    <a:pt x="161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872;p65">
              <a:extLst>
                <a:ext uri="{FF2B5EF4-FFF2-40B4-BE49-F238E27FC236}">
                  <a16:creationId xmlns:a16="http://schemas.microsoft.com/office/drawing/2014/main" id="{86E5E037-6EB0-45F6-AD64-A8924760C935}"/>
                </a:ext>
              </a:extLst>
            </p:cNvPr>
            <p:cNvSpPr/>
            <p:nvPr/>
          </p:nvSpPr>
          <p:spPr>
            <a:xfrm>
              <a:off x="3126460" y="3851453"/>
              <a:ext cx="19043" cy="16236"/>
            </a:xfrm>
            <a:custGeom>
              <a:avLst/>
              <a:gdLst/>
              <a:ahLst/>
              <a:cxnLst/>
              <a:rect l="l" t="t" r="r" b="b"/>
              <a:pathLst>
                <a:path w="251" h="214" extrusionOk="0">
                  <a:moveTo>
                    <a:pt x="108" y="1"/>
                  </a:moveTo>
                  <a:cubicBezTo>
                    <a:pt x="53" y="1"/>
                    <a:pt x="1" y="43"/>
                    <a:pt x="1" y="107"/>
                  </a:cubicBezTo>
                  <a:cubicBezTo>
                    <a:pt x="1" y="165"/>
                    <a:pt x="49" y="214"/>
                    <a:pt x="107" y="214"/>
                  </a:cubicBezTo>
                  <a:cubicBezTo>
                    <a:pt x="202" y="214"/>
                    <a:pt x="250" y="99"/>
                    <a:pt x="183" y="32"/>
                  </a:cubicBezTo>
                  <a:cubicBezTo>
                    <a:pt x="161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873;p65">
              <a:extLst>
                <a:ext uri="{FF2B5EF4-FFF2-40B4-BE49-F238E27FC236}">
                  <a16:creationId xmlns:a16="http://schemas.microsoft.com/office/drawing/2014/main" id="{9CA81481-2B55-4268-B59B-F80D6B1AF885}"/>
                </a:ext>
              </a:extLst>
            </p:cNvPr>
            <p:cNvSpPr/>
            <p:nvPr/>
          </p:nvSpPr>
          <p:spPr>
            <a:xfrm>
              <a:off x="3086629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07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5"/>
                    <a:pt x="47" y="214"/>
                    <a:pt x="106" y="214"/>
                  </a:cubicBezTo>
                  <a:cubicBezTo>
                    <a:pt x="201" y="214"/>
                    <a:pt x="249" y="99"/>
                    <a:pt x="181" y="32"/>
                  </a:cubicBezTo>
                  <a:cubicBezTo>
                    <a:pt x="160" y="10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874;p65">
              <a:extLst>
                <a:ext uri="{FF2B5EF4-FFF2-40B4-BE49-F238E27FC236}">
                  <a16:creationId xmlns:a16="http://schemas.microsoft.com/office/drawing/2014/main" id="{26CD46D3-106E-4703-B7E9-7E3E8DCBD0FC}"/>
                </a:ext>
              </a:extLst>
            </p:cNvPr>
            <p:cNvSpPr/>
            <p:nvPr/>
          </p:nvSpPr>
          <p:spPr>
            <a:xfrm>
              <a:off x="3046645" y="3851453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5"/>
                    <a:pt x="48" y="214"/>
                    <a:pt x="107" y="214"/>
                  </a:cubicBezTo>
                  <a:cubicBezTo>
                    <a:pt x="202" y="214"/>
                    <a:pt x="249" y="99"/>
                    <a:pt x="182" y="32"/>
                  </a:cubicBezTo>
                  <a:cubicBezTo>
                    <a:pt x="160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875;p65">
              <a:extLst>
                <a:ext uri="{FF2B5EF4-FFF2-40B4-BE49-F238E27FC236}">
                  <a16:creationId xmlns:a16="http://schemas.microsoft.com/office/drawing/2014/main" id="{68C58F7E-A2C3-41CA-BC72-0325313B1774}"/>
                </a:ext>
              </a:extLst>
            </p:cNvPr>
            <p:cNvSpPr/>
            <p:nvPr/>
          </p:nvSpPr>
          <p:spPr>
            <a:xfrm>
              <a:off x="3006662" y="3851453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9" y="1"/>
                  </a:moveTo>
                  <a:cubicBezTo>
                    <a:pt x="54" y="1"/>
                    <a:pt x="1" y="43"/>
                    <a:pt x="1" y="107"/>
                  </a:cubicBezTo>
                  <a:cubicBezTo>
                    <a:pt x="1" y="165"/>
                    <a:pt x="49" y="214"/>
                    <a:pt x="108" y="214"/>
                  </a:cubicBezTo>
                  <a:cubicBezTo>
                    <a:pt x="202" y="214"/>
                    <a:pt x="250" y="99"/>
                    <a:pt x="183" y="32"/>
                  </a:cubicBezTo>
                  <a:cubicBezTo>
                    <a:pt x="161" y="10"/>
                    <a:pt x="135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876;p65">
              <a:extLst>
                <a:ext uri="{FF2B5EF4-FFF2-40B4-BE49-F238E27FC236}">
                  <a16:creationId xmlns:a16="http://schemas.microsoft.com/office/drawing/2014/main" id="{4C33E7BB-F884-45C2-9497-F5F2263494A8}"/>
                </a:ext>
              </a:extLst>
            </p:cNvPr>
            <p:cNvSpPr/>
            <p:nvPr/>
          </p:nvSpPr>
          <p:spPr>
            <a:xfrm>
              <a:off x="2966830" y="3851453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06" y="0"/>
                  </a:moveTo>
                  <a:cubicBezTo>
                    <a:pt x="48" y="1"/>
                    <a:pt x="0" y="48"/>
                    <a:pt x="0" y="107"/>
                  </a:cubicBezTo>
                  <a:cubicBezTo>
                    <a:pt x="0" y="171"/>
                    <a:pt x="52" y="213"/>
                    <a:pt x="106" y="213"/>
                  </a:cubicBezTo>
                  <a:cubicBezTo>
                    <a:pt x="132" y="213"/>
                    <a:pt x="159" y="203"/>
                    <a:pt x="180" y="181"/>
                  </a:cubicBezTo>
                  <a:cubicBezTo>
                    <a:pt x="248" y="115"/>
                    <a:pt x="201" y="1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877;p65">
              <a:extLst>
                <a:ext uri="{FF2B5EF4-FFF2-40B4-BE49-F238E27FC236}">
                  <a16:creationId xmlns:a16="http://schemas.microsoft.com/office/drawing/2014/main" id="{EA9923FA-F047-4032-A623-8D4761CFEC55}"/>
                </a:ext>
              </a:extLst>
            </p:cNvPr>
            <p:cNvSpPr/>
            <p:nvPr/>
          </p:nvSpPr>
          <p:spPr>
            <a:xfrm>
              <a:off x="2926847" y="3851453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8" y="1"/>
                  </a:moveTo>
                  <a:cubicBezTo>
                    <a:pt x="54" y="1"/>
                    <a:pt x="1" y="43"/>
                    <a:pt x="1" y="107"/>
                  </a:cubicBezTo>
                  <a:cubicBezTo>
                    <a:pt x="1" y="165"/>
                    <a:pt x="48" y="214"/>
                    <a:pt x="107" y="214"/>
                  </a:cubicBezTo>
                  <a:cubicBezTo>
                    <a:pt x="202" y="214"/>
                    <a:pt x="250" y="99"/>
                    <a:pt x="182" y="32"/>
                  </a:cubicBezTo>
                  <a:cubicBezTo>
                    <a:pt x="161" y="10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878;p65">
              <a:extLst>
                <a:ext uri="{FF2B5EF4-FFF2-40B4-BE49-F238E27FC236}">
                  <a16:creationId xmlns:a16="http://schemas.microsoft.com/office/drawing/2014/main" id="{408DAEB0-B55C-4CBF-B07A-078CDA688B07}"/>
                </a:ext>
              </a:extLst>
            </p:cNvPr>
            <p:cNvSpPr/>
            <p:nvPr/>
          </p:nvSpPr>
          <p:spPr>
            <a:xfrm>
              <a:off x="3323494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879;p65">
              <a:extLst>
                <a:ext uri="{FF2B5EF4-FFF2-40B4-BE49-F238E27FC236}">
                  <a16:creationId xmlns:a16="http://schemas.microsoft.com/office/drawing/2014/main" id="{F8D16825-39BC-49FC-A524-426F344E20D5}"/>
                </a:ext>
              </a:extLst>
            </p:cNvPr>
            <p:cNvSpPr/>
            <p:nvPr/>
          </p:nvSpPr>
          <p:spPr>
            <a:xfrm>
              <a:off x="3283511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3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6" y="213"/>
                    <a:pt x="249" y="170"/>
                    <a:pt x="250" y="106"/>
                  </a:cubicBezTo>
                  <a:cubicBezTo>
                    <a:pt x="250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880;p65">
              <a:extLst>
                <a:ext uri="{FF2B5EF4-FFF2-40B4-BE49-F238E27FC236}">
                  <a16:creationId xmlns:a16="http://schemas.microsoft.com/office/drawing/2014/main" id="{20FC57DD-7436-4812-82A7-2E4C82D4FDC4}"/>
                </a:ext>
              </a:extLst>
            </p:cNvPr>
            <p:cNvSpPr/>
            <p:nvPr/>
          </p:nvSpPr>
          <p:spPr>
            <a:xfrm>
              <a:off x="3243603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8" y="1"/>
                    <a:pt x="0" y="114"/>
                    <a:pt x="68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881;p65">
              <a:extLst>
                <a:ext uri="{FF2B5EF4-FFF2-40B4-BE49-F238E27FC236}">
                  <a16:creationId xmlns:a16="http://schemas.microsoft.com/office/drawing/2014/main" id="{7A590BA9-8692-4A52-8115-7E6D2B8E9D8A}"/>
                </a:ext>
              </a:extLst>
            </p:cNvPr>
            <p:cNvSpPr/>
            <p:nvPr/>
          </p:nvSpPr>
          <p:spPr>
            <a:xfrm>
              <a:off x="3203696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3" y="1"/>
                  </a:moveTo>
                  <a:cubicBezTo>
                    <a:pt x="47" y="1"/>
                    <a:pt x="1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882;p65">
              <a:extLst>
                <a:ext uri="{FF2B5EF4-FFF2-40B4-BE49-F238E27FC236}">
                  <a16:creationId xmlns:a16="http://schemas.microsoft.com/office/drawing/2014/main" id="{A595CCB3-B8AD-4C6F-805B-D184FA0B55BD}"/>
                </a:ext>
              </a:extLst>
            </p:cNvPr>
            <p:cNvSpPr/>
            <p:nvPr/>
          </p:nvSpPr>
          <p:spPr>
            <a:xfrm>
              <a:off x="3163788" y="381154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2" y="1"/>
                  </a:moveTo>
                  <a:cubicBezTo>
                    <a:pt x="48" y="1"/>
                    <a:pt x="0" y="114"/>
                    <a:pt x="67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883;p65">
              <a:extLst>
                <a:ext uri="{FF2B5EF4-FFF2-40B4-BE49-F238E27FC236}">
                  <a16:creationId xmlns:a16="http://schemas.microsoft.com/office/drawing/2014/main" id="{C79F7D16-03EA-440A-8AFB-5957345ACCB9}"/>
                </a:ext>
              </a:extLst>
            </p:cNvPr>
            <p:cNvSpPr/>
            <p:nvPr/>
          </p:nvSpPr>
          <p:spPr>
            <a:xfrm>
              <a:off x="3123805" y="3811546"/>
              <a:ext cx="18967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2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884;p65">
              <a:extLst>
                <a:ext uri="{FF2B5EF4-FFF2-40B4-BE49-F238E27FC236}">
                  <a16:creationId xmlns:a16="http://schemas.microsoft.com/office/drawing/2014/main" id="{04A30F8B-1F0F-4BCE-B48A-0B2F8921958D}"/>
                </a:ext>
              </a:extLst>
            </p:cNvPr>
            <p:cNvSpPr/>
            <p:nvPr/>
          </p:nvSpPr>
          <p:spPr>
            <a:xfrm>
              <a:off x="3083897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7" y="1"/>
                    <a:pt x="0" y="114"/>
                    <a:pt x="68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885;p65">
              <a:extLst>
                <a:ext uri="{FF2B5EF4-FFF2-40B4-BE49-F238E27FC236}">
                  <a16:creationId xmlns:a16="http://schemas.microsoft.com/office/drawing/2014/main" id="{7AA3C1F2-D848-4E69-8E08-6BC181598415}"/>
                </a:ext>
              </a:extLst>
            </p:cNvPr>
            <p:cNvSpPr/>
            <p:nvPr/>
          </p:nvSpPr>
          <p:spPr>
            <a:xfrm>
              <a:off x="3043990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5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886;p65">
              <a:extLst>
                <a:ext uri="{FF2B5EF4-FFF2-40B4-BE49-F238E27FC236}">
                  <a16:creationId xmlns:a16="http://schemas.microsoft.com/office/drawing/2014/main" id="{DF333E0C-5F6A-4E79-A7B3-70B59BB6AD26}"/>
                </a:ext>
              </a:extLst>
            </p:cNvPr>
            <p:cNvSpPr/>
            <p:nvPr/>
          </p:nvSpPr>
          <p:spPr>
            <a:xfrm>
              <a:off x="3004082" y="381154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2" y="1"/>
                  </a:moveTo>
                  <a:cubicBezTo>
                    <a:pt x="47" y="1"/>
                    <a:pt x="0" y="114"/>
                    <a:pt x="66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5" y="213"/>
                    <a:pt x="248" y="170"/>
                    <a:pt x="248" y="106"/>
                  </a:cubicBezTo>
                  <a:cubicBezTo>
                    <a:pt x="248" y="48"/>
                    <a:pt x="20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887;p65">
              <a:extLst>
                <a:ext uri="{FF2B5EF4-FFF2-40B4-BE49-F238E27FC236}">
                  <a16:creationId xmlns:a16="http://schemas.microsoft.com/office/drawing/2014/main" id="{D66D7E3D-E344-4D8E-8345-94BCC5379401}"/>
                </a:ext>
              </a:extLst>
            </p:cNvPr>
            <p:cNvSpPr/>
            <p:nvPr/>
          </p:nvSpPr>
          <p:spPr>
            <a:xfrm>
              <a:off x="2966830" y="3811470"/>
              <a:ext cx="18967" cy="16312"/>
            </a:xfrm>
            <a:custGeom>
              <a:avLst/>
              <a:gdLst/>
              <a:ahLst/>
              <a:cxnLst/>
              <a:rect l="l" t="t" r="r" b="b"/>
              <a:pathLst>
                <a:path w="250" h="215" extrusionOk="0">
                  <a:moveTo>
                    <a:pt x="107" y="1"/>
                  </a:moveTo>
                  <a:cubicBezTo>
                    <a:pt x="53" y="1"/>
                    <a:pt x="0" y="43"/>
                    <a:pt x="0" y="107"/>
                  </a:cubicBezTo>
                  <a:cubicBezTo>
                    <a:pt x="0" y="167"/>
                    <a:pt x="48" y="214"/>
                    <a:pt x="106" y="214"/>
                  </a:cubicBezTo>
                  <a:cubicBezTo>
                    <a:pt x="201" y="214"/>
                    <a:pt x="249" y="99"/>
                    <a:pt x="182" y="32"/>
                  </a:cubicBezTo>
                  <a:cubicBezTo>
                    <a:pt x="160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888;p65">
              <a:extLst>
                <a:ext uri="{FF2B5EF4-FFF2-40B4-BE49-F238E27FC236}">
                  <a16:creationId xmlns:a16="http://schemas.microsoft.com/office/drawing/2014/main" id="{0CF3DC53-3610-4F1A-90D7-31458E9FDB19}"/>
                </a:ext>
              </a:extLst>
            </p:cNvPr>
            <p:cNvSpPr/>
            <p:nvPr/>
          </p:nvSpPr>
          <p:spPr>
            <a:xfrm>
              <a:off x="3962318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8" y="1"/>
                    <a:pt x="0" y="115"/>
                    <a:pt x="68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889;p65">
              <a:extLst>
                <a:ext uri="{FF2B5EF4-FFF2-40B4-BE49-F238E27FC236}">
                  <a16:creationId xmlns:a16="http://schemas.microsoft.com/office/drawing/2014/main" id="{67D249CE-B402-49B6-AC0A-49F5B553EB40}"/>
                </a:ext>
              </a:extLst>
            </p:cNvPr>
            <p:cNvSpPr/>
            <p:nvPr/>
          </p:nvSpPr>
          <p:spPr>
            <a:xfrm>
              <a:off x="3922335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5"/>
                    <a:pt x="68" y="183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890;p65">
              <a:extLst>
                <a:ext uri="{FF2B5EF4-FFF2-40B4-BE49-F238E27FC236}">
                  <a16:creationId xmlns:a16="http://schemas.microsoft.com/office/drawing/2014/main" id="{CE1495DE-2534-45CE-9F21-B93F4098384B}"/>
                </a:ext>
              </a:extLst>
            </p:cNvPr>
            <p:cNvSpPr/>
            <p:nvPr/>
          </p:nvSpPr>
          <p:spPr>
            <a:xfrm>
              <a:off x="3882503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8" y="1"/>
                    <a:pt x="0" y="115"/>
                    <a:pt x="67" y="183"/>
                  </a:cubicBezTo>
                  <a:cubicBezTo>
                    <a:pt x="88" y="204"/>
                    <a:pt x="115" y="214"/>
                    <a:pt x="141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891;p65">
              <a:extLst>
                <a:ext uri="{FF2B5EF4-FFF2-40B4-BE49-F238E27FC236}">
                  <a16:creationId xmlns:a16="http://schemas.microsoft.com/office/drawing/2014/main" id="{DDADDB1D-7083-48AA-844E-409A607EA44E}"/>
                </a:ext>
              </a:extLst>
            </p:cNvPr>
            <p:cNvSpPr/>
            <p:nvPr/>
          </p:nvSpPr>
          <p:spPr>
            <a:xfrm>
              <a:off x="3842520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1" y="115"/>
                    <a:pt x="67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892;p65">
              <a:extLst>
                <a:ext uri="{FF2B5EF4-FFF2-40B4-BE49-F238E27FC236}">
                  <a16:creationId xmlns:a16="http://schemas.microsoft.com/office/drawing/2014/main" id="{011A321A-6211-4830-8CFB-974C73E305B8}"/>
                </a:ext>
              </a:extLst>
            </p:cNvPr>
            <p:cNvSpPr/>
            <p:nvPr/>
          </p:nvSpPr>
          <p:spPr>
            <a:xfrm>
              <a:off x="3802612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1"/>
                  </a:moveTo>
                  <a:cubicBezTo>
                    <a:pt x="47" y="1"/>
                    <a:pt x="0" y="115"/>
                    <a:pt x="68" y="183"/>
                  </a:cubicBezTo>
                  <a:cubicBezTo>
                    <a:pt x="89" y="204"/>
                    <a:pt x="115" y="214"/>
                    <a:pt x="141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893;p65">
              <a:extLst>
                <a:ext uri="{FF2B5EF4-FFF2-40B4-BE49-F238E27FC236}">
                  <a16:creationId xmlns:a16="http://schemas.microsoft.com/office/drawing/2014/main" id="{B1B69E78-2978-411F-AC81-F4006B72B9AC}"/>
                </a:ext>
              </a:extLst>
            </p:cNvPr>
            <p:cNvSpPr/>
            <p:nvPr/>
          </p:nvSpPr>
          <p:spPr>
            <a:xfrm>
              <a:off x="3762629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9" y="1"/>
                    <a:pt x="1" y="115"/>
                    <a:pt x="68" y="183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894;p65">
              <a:extLst>
                <a:ext uri="{FF2B5EF4-FFF2-40B4-BE49-F238E27FC236}">
                  <a16:creationId xmlns:a16="http://schemas.microsoft.com/office/drawing/2014/main" id="{E60AE4CB-3741-4C88-8BC0-AB3B7DC5C196}"/>
                </a:ext>
              </a:extLst>
            </p:cNvPr>
            <p:cNvSpPr/>
            <p:nvPr/>
          </p:nvSpPr>
          <p:spPr>
            <a:xfrm>
              <a:off x="3722797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7" y="1"/>
                    <a:pt x="0" y="115"/>
                    <a:pt x="66" y="183"/>
                  </a:cubicBezTo>
                  <a:cubicBezTo>
                    <a:pt x="88" y="204"/>
                    <a:pt x="115" y="214"/>
                    <a:pt x="141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895;p65">
              <a:extLst>
                <a:ext uri="{FF2B5EF4-FFF2-40B4-BE49-F238E27FC236}">
                  <a16:creationId xmlns:a16="http://schemas.microsoft.com/office/drawing/2014/main" id="{ED3C7455-A011-49E5-81E3-030881DE9D10}"/>
                </a:ext>
              </a:extLst>
            </p:cNvPr>
            <p:cNvSpPr/>
            <p:nvPr/>
          </p:nvSpPr>
          <p:spPr>
            <a:xfrm>
              <a:off x="3682814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0" y="115"/>
                    <a:pt x="67" y="183"/>
                  </a:cubicBezTo>
                  <a:cubicBezTo>
                    <a:pt x="89" y="204"/>
                    <a:pt x="115" y="214"/>
                    <a:pt x="141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896;p65">
              <a:extLst>
                <a:ext uri="{FF2B5EF4-FFF2-40B4-BE49-F238E27FC236}">
                  <a16:creationId xmlns:a16="http://schemas.microsoft.com/office/drawing/2014/main" id="{725A8886-7141-47FE-951F-72F53773049F}"/>
                </a:ext>
              </a:extLst>
            </p:cNvPr>
            <p:cNvSpPr/>
            <p:nvPr/>
          </p:nvSpPr>
          <p:spPr>
            <a:xfrm>
              <a:off x="3642830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5"/>
                    <a:pt x="68" y="183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50" y="172"/>
                    <a:pt x="250" y="108"/>
                  </a:cubicBezTo>
                  <a:cubicBezTo>
                    <a:pt x="250" y="49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897;p65">
              <a:extLst>
                <a:ext uri="{FF2B5EF4-FFF2-40B4-BE49-F238E27FC236}">
                  <a16:creationId xmlns:a16="http://schemas.microsoft.com/office/drawing/2014/main" id="{BB7DBA04-DB6B-472A-B779-1AA3C38C6A06}"/>
                </a:ext>
              </a:extLst>
            </p:cNvPr>
            <p:cNvSpPr/>
            <p:nvPr/>
          </p:nvSpPr>
          <p:spPr>
            <a:xfrm>
              <a:off x="3602923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1"/>
                  </a:moveTo>
                  <a:cubicBezTo>
                    <a:pt x="49" y="1"/>
                    <a:pt x="0" y="115"/>
                    <a:pt x="68" y="183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898;p65">
              <a:extLst>
                <a:ext uri="{FF2B5EF4-FFF2-40B4-BE49-F238E27FC236}">
                  <a16:creationId xmlns:a16="http://schemas.microsoft.com/office/drawing/2014/main" id="{147C72E5-83F4-43E3-870D-001506B61046}"/>
                </a:ext>
              </a:extLst>
            </p:cNvPr>
            <p:cNvSpPr/>
            <p:nvPr/>
          </p:nvSpPr>
          <p:spPr>
            <a:xfrm>
              <a:off x="3563015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5"/>
                    <a:pt x="67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899;p65">
              <a:extLst>
                <a:ext uri="{FF2B5EF4-FFF2-40B4-BE49-F238E27FC236}">
                  <a16:creationId xmlns:a16="http://schemas.microsoft.com/office/drawing/2014/main" id="{0E026F40-0EA8-435E-B05C-222489E43A27}"/>
                </a:ext>
              </a:extLst>
            </p:cNvPr>
            <p:cNvSpPr/>
            <p:nvPr/>
          </p:nvSpPr>
          <p:spPr>
            <a:xfrm>
              <a:off x="3523108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7" y="1"/>
                    <a:pt x="0" y="115"/>
                    <a:pt x="68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900;p65">
              <a:extLst>
                <a:ext uri="{FF2B5EF4-FFF2-40B4-BE49-F238E27FC236}">
                  <a16:creationId xmlns:a16="http://schemas.microsoft.com/office/drawing/2014/main" id="{2886BDC9-DC2A-4A65-8239-C15F8FE6681C}"/>
                </a:ext>
              </a:extLst>
            </p:cNvPr>
            <p:cNvSpPr/>
            <p:nvPr/>
          </p:nvSpPr>
          <p:spPr>
            <a:xfrm>
              <a:off x="3483124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8" y="1"/>
                    <a:pt x="1" y="115"/>
                    <a:pt x="68" y="183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901;p65">
              <a:extLst>
                <a:ext uri="{FF2B5EF4-FFF2-40B4-BE49-F238E27FC236}">
                  <a16:creationId xmlns:a16="http://schemas.microsoft.com/office/drawing/2014/main" id="{D2786739-B290-4434-A121-D94C1DD2798C}"/>
                </a:ext>
              </a:extLst>
            </p:cNvPr>
            <p:cNvSpPr/>
            <p:nvPr/>
          </p:nvSpPr>
          <p:spPr>
            <a:xfrm>
              <a:off x="3443293" y="3891361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1"/>
                  </a:moveTo>
                  <a:cubicBezTo>
                    <a:pt x="47" y="1"/>
                    <a:pt x="0" y="115"/>
                    <a:pt x="67" y="183"/>
                  </a:cubicBezTo>
                  <a:cubicBezTo>
                    <a:pt x="88" y="204"/>
                    <a:pt x="115" y="214"/>
                    <a:pt x="141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902;p65">
              <a:extLst>
                <a:ext uri="{FF2B5EF4-FFF2-40B4-BE49-F238E27FC236}">
                  <a16:creationId xmlns:a16="http://schemas.microsoft.com/office/drawing/2014/main" id="{77838A91-AC71-4C47-807F-23CBA4EF42D0}"/>
                </a:ext>
              </a:extLst>
            </p:cNvPr>
            <p:cNvSpPr/>
            <p:nvPr/>
          </p:nvSpPr>
          <p:spPr>
            <a:xfrm>
              <a:off x="3403309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1"/>
                  </a:moveTo>
                  <a:cubicBezTo>
                    <a:pt x="48" y="1"/>
                    <a:pt x="1" y="115"/>
                    <a:pt x="67" y="183"/>
                  </a:cubicBezTo>
                  <a:cubicBezTo>
                    <a:pt x="89" y="204"/>
                    <a:pt x="115" y="214"/>
                    <a:pt x="142" y="214"/>
                  </a:cubicBezTo>
                  <a:cubicBezTo>
                    <a:pt x="197" y="214"/>
                    <a:pt x="249" y="172"/>
                    <a:pt x="249" y="108"/>
                  </a:cubicBezTo>
                  <a:cubicBezTo>
                    <a:pt x="249" y="49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903;p65">
              <a:extLst>
                <a:ext uri="{FF2B5EF4-FFF2-40B4-BE49-F238E27FC236}">
                  <a16:creationId xmlns:a16="http://schemas.microsoft.com/office/drawing/2014/main" id="{DD5C3BE2-7DF4-445E-86D2-A8A92C939424}"/>
                </a:ext>
              </a:extLst>
            </p:cNvPr>
            <p:cNvSpPr/>
            <p:nvPr/>
          </p:nvSpPr>
          <p:spPr>
            <a:xfrm>
              <a:off x="3363326" y="3891361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1" y="115"/>
                    <a:pt x="68" y="183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50" y="172"/>
                    <a:pt x="250" y="108"/>
                  </a:cubicBezTo>
                  <a:cubicBezTo>
                    <a:pt x="250" y="49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904;p65">
              <a:extLst>
                <a:ext uri="{FF2B5EF4-FFF2-40B4-BE49-F238E27FC236}">
                  <a16:creationId xmlns:a16="http://schemas.microsoft.com/office/drawing/2014/main" id="{D6BB3EDC-97C7-4236-BD93-5D220D9AF32D}"/>
                </a:ext>
              </a:extLst>
            </p:cNvPr>
            <p:cNvSpPr/>
            <p:nvPr/>
          </p:nvSpPr>
          <p:spPr>
            <a:xfrm>
              <a:off x="4002225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8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905;p65">
              <a:extLst>
                <a:ext uri="{FF2B5EF4-FFF2-40B4-BE49-F238E27FC236}">
                  <a16:creationId xmlns:a16="http://schemas.microsoft.com/office/drawing/2014/main" id="{323F8B1D-C972-499C-AD87-81996619AE22}"/>
                </a:ext>
              </a:extLst>
            </p:cNvPr>
            <p:cNvSpPr/>
            <p:nvPr/>
          </p:nvSpPr>
          <p:spPr>
            <a:xfrm>
              <a:off x="3962318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8" y="0"/>
                    <a:pt x="0" y="115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906;p65">
              <a:extLst>
                <a:ext uri="{FF2B5EF4-FFF2-40B4-BE49-F238E27FC236}">
                  <a16:creationId xmlns:a16="http://schemas.microsoft.com/office/drawing/2014/main" id="{920D0A12-A18E-4CF6-B520-000A775E0EFF}"/>
                </a:ext>
              </a:extLst>
            </p:cNvPr>
            <p:cNvSpPr/>
            <p:nvPr/>
          </p:nvSpPr>
          <p:spPr>
            <a:xfrm>
              <a:off x="3922335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8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907;p65">
              <a:extLst>
                <a:ext uri="{FF2B5EF4-FFF2-40B4-BE49-F238E27FC236}">
                  <a16:creationId xmlns:a16="http://schemas.microsoft.com/office/drawing/2014/main" id="{8B01EF6B-6D33-4653-809C-9364C41CF1A8}"/>
                </a:ext>
              </a:extLst>
            </p:cNvPr>
            <p:cNvSpPr/>
            <p:nvPr/>
          </p:nvSpPr>
          <p:spPr>
            <a:xfrm>
              <a:off x="3882503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8" y="0"/>
                    <a:pt x="0" y="115"/>
                    <a:pt x="67" y="182"/>
                  </a:cubicBezTo>
                  <a:cubicBezTo>
                    <a:pt x="88" y="204"/>
                    <a:pt x="115" y="214"/>
                    <a:pt x="141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1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908;p65">
              <a:extLst>
                <a:ext uri="{FF2B5EF4-FFF2-40B4-BE49-F238E27FC236}">
                  <a16:creationId xmlns:a16="http://schemas.microsoft.com/office/drawing/2014/main" id="{1927C799-BDD2-4E55-A6C0-3288780A2BA0}"/>
                </a:ext>
              </a:extLst>
            </p:cNvPr>
            <p:cNvSpPr/>
            <p:nvPr/>
          </p:nvSpPr>
          <p:spPr>
            <a:xfrm>
              <a:off x="3842520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909;p65">
              <a:extLst>
                <a:ext uri="{FF2B5EF4-FFF2-40B4-BE49-F238E27FC236}">
                  <a16:creationId xmlns:a16="http://schemas.microsoft.com/office/drawing/2014/main" id="{7C73CA59-07EB-4120-AE64-D4EB93BB0286}"/>
                </a:ext>
              </a:extLst>
            </p:cNvPr>
            <p:cNvSpPr/>
            <p:nvPr/>
          </p:nvSpPr>
          <p:spPr>
            <a:xfrm>
              <a:off x="3802612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0"/>
                  </a:moveTo>
                  <a:cubicBezTo>
                    <a:pt x="47" y="0"/>
                    <a:pt x="0" y="115"/>
                    <a:pt x="68" y="182"/>
                  </a:cubicBezTo>
                  <a:cubicBezTo>
                    <a:pt x="89" y="204"/>
                    <a:pt x="115" y="214"/>
                    <a:pt x="141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910;p65">
              <a:extLst>
                <a:ext uri="{FF2B5EF4-FFF2-40B4-BE49-F238E27FC236}">
                  <a16:creationId xmlns:a16="http://schemas.microsoft.com/office/drawing/2014/main" id="{658F527D-A2F8-453B-BD44-AFEC3096278B}"/>
                </a:ext>
              </a:extLst>
            </p:cNvPr>
            <p:cNvSpPr/>
            <p:nvPr/>
          </p:nvSpPr>
          <p:spPr>
            <a:xfrm>
              <a:off x="3762629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9" y="0"/>
                    <a:pt x="1" y="115"/>
                    <a:pt x="68" y="182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911;p65">
              <a:extLst>
                <a:ext uri="{FF2B5EF4-FFF2-40B4-BE49-F238E27FC236}">
                  <a16:creationId xmlns:a16="http://schemas.microsoft.com/office/drawing/2014/main" id="{AFFB98CB-037C-45AA-9E46-9408947169CA}"/>
                </a:ext>
              </a:extLst>
            </p:cNvPr>
            <p:cNvSpPr/>
            <p:nvPr/>
          </p:nvSpPr>
          <p:spPr>
            <a:xfrm>
              <a:off x="3722797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7" y="0"/>
                    <a:pt x="0" y="115"/>
                    <a:pt x="66" y="182"/>
                  </a:cubicBezTo>
                  <a:cubicBezTo>
                    <a:pt x="88" y="204"/>
                    <a:pt x="115" y="214"/>
                    <a:pt x="141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912;p65">
              <a:extLst>
                <a:ext uri="{FF2B5EF4-FFF2-40B4-BE49-F238E27FC236}">
                  <a16:creationId xmlns:a16="http://schemas.microsoft.com/office/drawing/2014/main" id="{AEBEF8E3-3CF0-4F59-BE69-C694B43EFE11}"/>
                </a:ext>
              </a:extLst>
            </p:cNvPr>
            <p:cNvSpPr/>
            <p:nvPr/>
          </p:nvSpPr>
          <p:spPr>
            <a:xfrm>
              <a:off x="3682814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0" y="115"/>
                    <a:pt x="67" y="182"/>
                  </a:cubicBezTo>
                  <a:cubicBezTo>
                    <a:pt x="89" y="204"/>
                    <a:pt x="115" y="214"/>
                    <a:pt x="141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913;p65">
              <a:extLst>
                <a:ext uri="{FF2B5EF4-FFF2-40B4-BE49-F238E27FC236}">
                  <a16:creationId xmlns:a16="http://schemas.microsoft.com/office/drawing/2014/main" id="{3B10BD5D-F2C6-49FE-BD48-24A4828354EE}"/>
                </a:ext>
              </a:extLst>
            </p:cNvPr>
            <p:cNvSpPr/>
            <p:nvPr/>
          </p:nvSpPr>
          <p:spPr>
            <a:xfrm>
              <a:off x="3642830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914;p65">
              <a:extLst>
                <a:ext uri="{FF2B5EF4-FFF2-40B4-BE49-F238E27FC236}">
                  <a16:creationId xmlns:a16="http://schemas.microsoft.com/office/drawing/2014/main" id="{705F04F7-3CE3-4A14-8EAD-A1A5268C227F}"/>
                </a:ext>
              </a:extLst>
            </p:cNvPr>
            <p:cNvSpPr/>
            <p:nvPr/>
          </p:nvSpPr>
          <p:spPr>
            <a:xfrm>
              <a:off x="3602923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3" y="0"/>
                  </a:moveTo>
                  <a:cubicBezTo>
                    <a:pt x="49" y="0"/>
                    <a:pt x="0" y="115"/>
                    <a:pt x="68" y="182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8915;p65">
              <a:extLst>
                <a:ext uri="{FF2B5EF4-FFF2-40B4-BE49-F238E27FC236}">
                  <a16:creationId xmlns:a16="http://schemas.microsoft.com/office/drawing/2014/main" id="{E215F182-85F6-40CE-B3F6-E63E91928BE7}"/>
                </a:ext>
              </a:extLst>
            </p:cNvPr>
            <p:cNvSpPr/>
            <p:nvPr/>
          </p:nvSpPr>
          <p:spPr>
            <a:xfrm>
              <a:off x="3563015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7" y="214"/>
                    <a:pt x="249" y="171"/>
                    <a:pt x="249" y="107"/>
                  </a:cubicBezTo>
                  <a:cubicBezTo>
                    <a:pt x="249" y="48"/>
                    <a:pt x="20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916;p65">
              <a:extLst>
                <a:ext uri="{FF2B5EF4-FFF2-40B4-BE49-F238E27FC236}">
                  <a16:creationId xmlns:a16="http://schemas.microsoft.com/office/drawing/2014/main" id="{09CF53BB-F518-4C3D-85ED-9CFA955AF971}"/>
                </a:ext>
              </a:extLst>
            </p:cNvPr>
            <p:cNvSpPr/>
            <p:nvPr/>
          </p:nvSpPr>
          <p:spPr>
            <a:xfrm>
              <a:off x="3523108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7" y="0"/>
                    <a:pt x="0" y="115"/>
                    <a:pt x="68" y="182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917;p65">
              <a:extLst>
                <a:ext uri="{FF2B5EF4-FFF2-40B4-BE49-F238E27FC236}">
                  <a16:creationId xmlns:a16="http://schemas.microsoft.com/office/drawing/2014/main" id="{5DE97E03-010D-4C47-8FA5-09E1E9E2BAE5}"/>
                </a:ext>
              </a:extLst>
            </p:cNvPr>
            <p:cNvSpPr/>
            <p:nvPr/>
          </p:nvSpPr>
          <p:spPr>
            <a:xfrm>
              <a:off x="3483124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8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918;p65">
              <a:extLst>
                <a:ext uri="{FF2B5EF4-FFF2-40B4-BE49-F238E27FC236}">
                  <a16:creationId xmlns:a16="http://schemas.microsoft.com/office/drawing/2014/main" id="{61EDFBE7-AFB1-47E2-BADB-7211FD2DCCBD}"/>
                </a:ext>
              </a:extLst>
            </p:cNvPr>
            <p:cNvSpPr/>
            <p:nvPr/>
          </p:nvSpPr>
          <p:spPr>
            <a:xfrm>
              <a:off x="3443293" y="3851453"/>
              <a:ext cx="18892" cy="16236"/>
            </a:xfrm>
            <a:custGeom>
              <a:avLst/>
              <a:gdLst/>
              <a:ahLst/>
              <a:cxnLst/>
              <a:rect l="l" t="t" r="r" b="b"/>
              <a:pathLst>
                <a:path w="249" h="214" extrusionOk="0">
                  <a:moveTo>
                    <a:pt x="142" y="0"/>
                  </a:moveTo>
                  <a:cubicBezTo>
                    <a:pt x="47" y="0"/>
                    <a:pt x="0" y="115"/>
                    <a:pt x="67" y="182"/>
                  </a:cubicBezTo>
                  <a:cubicBezTo>
                    <a:pt x="88" y="204"/>
                    <a:pt x="115" y="214"/>
                    <a:pt x="141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919;p65">
              <a:extLst>
                <a:ext uri="{FF2B5EF4-FFF2-40B4-BE49-F238E27FC236}">
                  <a16:creationId xmlns:a16="http://schemas.microsoft.com/office/drawing/2014/main" id="{A3F10E93-EB00-4B05-BFD0-FD714953E975}"/>
                </a:ext>
              </a:extLst>
            </p:cNvPr>
            <p:cNvSpPr/>
            <p:nvPr/>
          </p:nvSpPr>
          <p:spPr>
            <a:xfrm>
              <a:off x="3403309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48" y="0"/>
                    <a:pt x="1" y="115"/>
                    <a:pt x="67" y="182"/>
                  </a:cubicBezTo>
                  <a:cubicBezTo>
                    <a:pt x="89" y="204"/>
                    <a:pt x="115" y="213"/>
                    <a:pt x="142" y="213"/>
                  </a:cubicBezTo>
                  <a:cubicBezTo>
                    <a:pt x="197" y="213"/>
                    <a:pt x="249" y="171"/>
                    <a:pt x="249" y="107"/>
                  </a:cubicBezTo>
                  <a:cubicBezTo>
                    <a:pt x="249" y="48"/>
                    <a:pt x="201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920;p65">
              <a:extLst>
                <a:ext uri="{FF2B5EF4-FFF2-40B4-BE49-F238E27FC236}">
                  <a16:creationId xmlns:a16="http://schemas.microsoft.com/office/drawing/2014/main" id="{43189343-81BB-45FC-A54D-8C071304B33E}"/>
                </a:ext>
              </a:extLst>
            </p:cNvPr>
            <p:cNvSpPr/>
            <p:nvPr/>
          </p:nvSpPr>
          <p:spPr>
            <a:xfrm>
              <a:off x="3363326" y="3851453"/>
              <a:ext cx="18968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1" y="115"/>
                    <a:pt x="68" y="182"/>
                  </a:cubicBezTo>
                  <a:cubicBezTo>
                    <a:pt x="90" y="204"/>
                    <a:pt x="116" y="214"/>
                    <a:pt x="142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921;p65">
              <a:extLst>
                <a:ext uri="{FF2B5EF4-FFF2-40B4-BE49-F238E27FC236}">
                  <a16:creationId xmlns:a16="http://schemas.microsoft.com/office/drawing/2014/main" id="{46121FF7-173E-4140-8FB2-109FA0CC55B7}"/>
                </a:ext>
              </a:extLst>
            </p:cNvPr>
            <p:cNvSpPr/>
            <p:nvPr/>
          </p:nvSpPr>
          <p:spPr>
            <a:xfrm>
              <a:off x="4042209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2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9" y="106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922;p65">
              <a:extLst>
                <a:ext uri="{FF2B5EF4-FFF2-40B4-BE49-F238E27FC236}">
                  <a16:creationId xmlns:a16="http://schemas.microsoft.com/office/drawing/2014/main" id="{8BE9F117-A2CD-47D1-9C7A-B5BFB9DA72FA}"/>
                </a:ext>
              </a:extLst>
            </p:cNvPr>
            <p:cNvSpPr/>
            <p:nvPr/>
          </p:nvSpPr>
          <p:spPr>
            <a:xfrm>
              <a:off x="4002225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3" y="1"/>
                  </a:moveTo>
                  <a:cubicBezTo>
                    <a:pt x="48" y="1"/>
                    <a:pt x="1" y="114"/>
                    <a:pt x="68" y="182"/>
                  </a:cubicBezTo>
                  <a:cubicBezTo>
                    <a:pt x="90" y="203"/>
                    <a:pt x="116" y="213"/>
                    <a:pt x="142" y="213"/>
                  </a:cubicBezTo>
                  <a:cubicBezTo>
                    <a:pt x="197" y="213"/>
                    <a:pt x="250" y="170"/>
                    <a:pt x="250" y="106"/>
                  </a:cubicBezTo>
                  <a:cubicBezTo>
                    <a:pt x="250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923;p65">
              <a:extLst>
                <a:ext uri="{FF2B5EF4-FFF2-40B4-BE49-F238E27FC236}">
                  <a16:creationId xmlns:a16="http://schemas.microsoft.com/office/drawing/2014/main" id="{51178FCC-ED1A-4945-8045-245FA343C6DB}"/>
                </a:ext>
              </a:extLst>
            </p:cNvPr>
            <p:cNvSpPr/>
            <p:nvPr/>
          </p:nvSpPr>
          <p:spPr>
            <a:xfrm>
              <a:off x="3962394" y="381154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1" y="1"/>
                  </a:moveTo>
                  <a:cubicBezTo>
                    <a:pt x="47" y="1"/>
                    <a:pt x="0" y="114"/>
                    <a:pt x="67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5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924;p65">
              <a:extLst>
                <a:ext uri="{FF2B5EF4-FFF2-40B4-BE49-F238E27FC236}">
                  <a16:creationId xmlns:a16="http://schemas.microsoft.com/office/drawing/2014/main" id="{947E11C3-14CD-4642-8CBD-9AE823CCF106}"/>
                </a:ext>
              </a:extLst>
            </p:cNvPr>
            <p:cNvSpPr/>
            <p:nvPr/>
          </p:nvSpPr>
          <p:spPr>
            <a:xfrm>
              <a:off x="3922410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3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925;p65">
              <a:extLst>
                <a:ext uri="{FF2B5EF4-FFF2-40B4-BE49-F238E27FC236}">
                  <a16:creationId xmlns:a16="http://schemas.microsoft.com/office/drawing/2014/main" id="{50DEF27D-EADD-41A9-9A93-8694AB3E4750}"/>
                </a:ext>
              </a:extLst>
            </p:cNvPr>
            <p:cNvSpPr/>
            <p:nvPr/>
          </p:nvSpPr>
          <p:spPr>
            <a:xfrm>
              <a:off x="3882503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8" y="1"/>
                    <a:pt x="0" y="114"/>
                    <a:pt x="67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9" y="106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926;p65">
              <a:extLst>
                <a:ext uri="{FF2B5EF4-FFF2-40B4-BE49-F238E27FC236}">
                  <a16:creationId xmlns:a16="http://schemas.microsoft.com/office/drawing/2014/main" id="{271123FF-EE5E-4D76-A9D0-8FA3A2C4B67D}"/>
                </a:ext>
              </a:extLst>
            </p:cNvPr>
            <p:cNvSpPr/>
            <p:nvPr/>
          </p:nvSpPr>
          <p:spPr>
            <a:xfrm>
              <a:off x="3842520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2" y="1"/>
                  </a:moveTo>
                  <a:cubicBezTo>
                    <a:pt x="48" y="1"/>
                    <a:pt x="1" y="114"/>
                    <a:pt x="68" y="182"/>
                  </a:cubicBezTo>
                  <a:cubicBezTo>
                    <a:pt x="90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927;p65">
              <a:extLst>
                <a:ext uri="{FF2B5EF4-FFF2-40B4-BE49-F238E27FC236}">
                  <a16:creationId xmlns:a16="http://schemas.microsoft.com/office/drawing/2014/main" id="{D1AF3633-E51A-4954-B1AA-8D485A5BE262}"/>
                </a:ext>
              </a:extLst>
            </p:cNvPr>
            <p:cNvSpPr/>
            <p:nvPr/>
          </p:nvSpPr>
          <p:spPr>
            <a:xfrm>
              <a:off x="3802688" y="381154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2" y="1"/>
                  </a:moveTo>
                  <a:cubicBezTo>
                    <a:pt x="47" y="1"/>
                    <a:pt x="0" y="114"/>
                    <a:pt x="67" y="182"/>
                  </a:cubicBezTo>
                  <a:cubicBezTo>
                    <a:pt x="88" y="203"/>
                    <a:pt x="114" y="213"/>
                    <a:pt x="140" y="213"/>
                  </a:cubicBezTo>
                  <a:cubicBezTo>
                    <a:pt x="195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928;p65">
              <a:extLst>
                <a:ext uri="{FF2B5EF4-FFF2-40B4-BE49-F238E27FC236}">
                  <a16:creationId xmlns:a16="http://schemas.microsoft.com/office/drawing/2014/main" id="{0BB4CBBF-90FE-4EFA-88BD-77AA4527A5D5}"/>
                </a:ext>
              </a:extLst>
            </p:cNvPr>
            <p:cNvSpPr/>
            <p:nvPr/>
          </p:nvSpPr>
          <p:spPr>
            <a:xfrm>
              <a:off x="3762704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929;p65">
              <a:extLst>
                <a:ext uri="{FF2B5EF4-FFF2-40B4-BE49-F238E27FC236}">
                  <a16:creationId xmlns:a16="http://schemas.microsoft.com/office/drawing/2014/main" id="{4CC74222-86E0-4917-8021-FDDB61A4CBB0}"/>
                </a:ext>
              </a:extLst>
            </p:cNvPr>
            <p:cNvSpPr/>
            <p:nvPr/>
          </p:nvSpPr>
          <p:spPr>
            <a:xfrm>
              <a:off x="3722797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7" y="1"/>
                    <a:pt x="0" y="114"/>
                    <a:pt x="66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930;p65">
              <a:extLst>
                <a:ext uri="{FF2B5EF4-FFF2-40B4-BE49-F238E27FC236}">
                  <a16:creationId xmlns:a16="http://schemas.microsoft.com/office/drawing/2014/main" id="{A3739A56-176E-4DA0-B2E4-A5C37101275A}"/>
                </a:ext>
              </a:extLst>
            </p:cNvPr>
            <p:cNvSpPr/>
            <p:nvPr/>
          </p:nvSpPr>
          <p:spPr>
            <a:xfrm>
              <a:off x="3682814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2" y="1"/>
                  </a:moveTo>
                  <a:cubicBezTo>
                    <a:pt x="48" y="1"/>
                    <a:pt x="0" y="114"/>
                    <a:pt x="68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931;p65">
              <a:extLst>
                <a:ext uri="{FF2B5EF4-FFF2-40B4-BE49-F238E27FC236}">
                  <a16:creationId xmlns:a16="http://schemas.microsoft.com/office/drawing/2014/main" id="{22E93516-049C-4411-987F-8EC50EE64EE8}"/>
                </a:ext>
              </a:extLst>
            </p:cNvPr>
            <p:cNvSpPr/>
            <p:nvPr/>
          </p:nvSpPr>
          <p:spPr>
            <a:xfrm>
              <a:off x="3642906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3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932;p65">
              <a:extLst>
                <a:ext uri="{FF2B5EF4-FFF2-40B4-BE49-F238E27FC236}">
                  <a16:creationId xmlns:a16="http://schemas.microsoft.com/office/drawing/2014/main" id="{FC6E5903-7331-4194-8388-2D5868641D1B}"/>
                </a:ext>
              </a:extLst>
            </p:cNvPr>
            <p:cNvSpPr/>
            <p:nvPr/>
          </p:nvSpPr>
          <p:spPr>
            <a:xfrm>
              <a:off x="3602999" y="381154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2" y="1"/>
                  </a:moveTo>
                  <a:cubicBezTo>
                    <a:pt x="48" y="1"/>
                    <a:pt x="0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933;p65">
              <a:extLst>
                <a:ext uri="{FF2B5EF4-FFF2-40B4-BE49-F238E27FC236}">
                  <a16:creationId xmlns:a16="http://schemas.microsoft.com/office/drawing/2014/main" id="{340F5829-0C2E-486E-8D72-5139791C3765}"/>
                </a:ext>
              </a:extLst>
            </p:cNvPr>
            <p:cNvSpPr/>
            <p:nvPr/>
          </p:nvSpPr>
          <p:spPr>
            <a:xfrm>
              <a:off x="3563015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3" y="1"/>
                  </a:moveTo>
                  <a:cubicBezTo>
                    <a:pt x="48" y="1"/>
                    <a:pt x="1" y="114"/>
                    <a:pt x="68" y="182"/>
                  </a:cubicBezTo>
                  <a:cubicBezTo>
                    <a:pt x="90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934;p65">
              <a:extLst>
                <a:ext uri="{FF2B5EF4-FFF2-40B4-BE49-F238E27FC236}">
                  <a16:creationId xmlns:a16="http://schemas.microsoft.com/office/drawing/2014/main" id="{BCBC176F-0FAF-4A1F-B205-51D73ED2330B}"/>
                </a:ext>
              </a:extLst>
            </p:cNvPr>
            <p:cNvSpPr/>
            <p:nvPr/>
          </p:nvSpPr>
          <p:spPr>
            <a:xfrm>
              <a:off x="3523108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7" y="1"/>
                    <a:pt x="0" y="114"/>
                    <a:pt x="68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2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935;p65">
              <a:extLst>
                <a:ext uri="{FF2B5EF4-FFF2-40B4-BE49-F238E27FC236}">
                  <a16:creationId xmlns:a16="http://schemas.microsoft.com/office/drawing/2014/main" id="{AC6DEB34-20A6-48F3-97E3-FCDF281F6544}"/>
                </a:ext>
              </a:extLst>
            </p:cNvPr>
            <p:cNvSpPr/>
            <p:nvPr/>
          </p:nvSpPr>
          <p:spPr>
            <a:xfrm>
              <a:off x="3483200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3" y="1"/>
                  </a:moveTo>
                  <a:cubicBezTo>
                    <a:pt x="48" y="1"/>
                    <a:pt x="1" y="114"/>
                    <a:pt x="67" y="182"/>
                  </a:cubicBezTo>
                  <a:cubicBezTo>
                    <a:pt x="89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8" y="106"/>
                  </a:cubicBezTo>
                  <a:cubicBezTo>
                    <a:pt x="248" y="48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936;p65">
              <a:extLst>
                <a:ext uri="{FF2B5EF4-FFF2-40B4-BE49-F238E27FC236}">
                  <a16:creationId xmlns:a16="http://schemas.microsoft.com/office/drawing/2014/main" id="{AE975A9F-28B1-47D6-8198-7978B228EE1F}"/>
                </a:ext>
              </a:extLst>
            </p:cNvPr>
            <p:cNvSpPr/>
            <p:nvPr/>
          </p:nvSpPr>
          <p:spPr>
            <a:xfrm>
              <a:off x="3443293" y="3811546"/>
              <a:ext cx="18892" cy="16160"/>
            </a:xfrm>
            <a:custGeom>
              <a:avLst/>
              <a:gdLst/>
              <a:ahLst/>
              <a:cxnLst/>
              <a:rect l="l" t="t" r="r" b="b"/>
              <a:pathLst>
                <a:path w="249" h="213" extrusionOk="0">
                  <a:moveTo>
                    <a:pt x="142" y="1"/>
                  </a:moveTo>
                  <a:cubicBezTo>
                    <a:pt x="47" y="1"/>
                    <a:pt x="0" y="114"/>
                    <a:pt x="67" y="182"/>
                  </a:cubicBezTo>
                  <a:cubicBezTo>
                    <a:pt x="88" y="203"/>
                    <a:pt x="115" y="213"/>
                    <a:pt x="141" y="213"/>
                  </a:cubicBezTo>
                  <a:cubicBezTo>
                    <a:pt x="196" y="213"/>
                    <a:pt x="248" y="170"/>
                    <a:pt x="249" y="106"/>
                  </a:cubicBezTo>
                  <a:cubicBezTo>
                    <a:pt x="249" y="48"/>
                    <a:pt x="20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937;p65">
              <a:extLst>
                <a:ext uri="{FF2B5EF4-FFF2-40B4-BE49-F238E27FC236}">
                  <a16:creationId xmlns:a16="http://schemas.microsoft.com/office/drawing/2014/main" id="{26D21ABB-FB7C-40BF-9B67-C2918E60DB33}"/>
                </a:ext>
              </a:extLst>
            </p:cNvPr>
            <p:cNvSpPr/>
            <p:nvPr/>
          </p:nvSpPr>
          <p:spPr>
            <a:xfrm>
              <a:off x="3403309" y="3811546"/>
              <a:ext cx="18968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2" y="1"/>
                  </a:moveTo>
                  <a:cubicBezTo>
                    <a:pt x="48" y="1"/>
                    <a:pt x="1" y="114"/>
                    <a:pt x="68" y="182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8"/>
                    <a:pt x="201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938;p65">
              <a:extLst>
                <a:ext uri="{FF2B5EF4-FFF2-40B4-BE49-F238E27FC236}">
                  <a16:creationId xmlns:a16="http://schemas.microsoft.com/office/drawing/2014/main" id="{DD6840CC-097E-4A13-86C2-9E590F01A208}"/>
                </a:ext>
              </a:extLst>
            </p:cNvPr>
            <p:cNvSpPr/>
            <p:nvPr/>
          </p:nvSpPr>
          <p:spPr>
            <a:xfrm>
              <a:off x="3363478" y="3811546"/>
              <a:ext cx="18816" cy="16160"/>
            </a:xfrm>
            <a:custGeom>
              <a:avLst/>
              <a:gdLst/>
              <a:ahLst/>
              <a:cxnLst/>
              <a:rect l="l" t="t" r="r" b="b"/>
              <a:pathLst>
                <a:path w="248" h="213" extrusionOk="0">
                  <a:moveTo>
                    <a:pt x="141" y="1"/>
                  </a:moveTo>
                  <a:cubicBezTo>
                    <a:pt x="46" y="1"/>
                    <a:pt x="0" y="114"/>
                    <a:pt x="66" y="182"/>
                  </a:cubicBezTo>
                  <a:cubicBezTo>
                    <a:pt x="88" y="203"/>
                    <a:pt x="114" y="213"/>
                    <a:pt x="140" y="213"/>
                  </a:cubicBezTo>
                  <a:cubicBezTo>
                    <a:pt x="195" y="213"/>
                    <a:pt x="248" y="170"/>
                    <a:pt x="248" y="106"/>
                  </a:cubicBezTo>
                  <a:cubicBezTo>
                    <a:pt x="248" y="48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939;p65">
              <a:extLst>
                <a:ext uri="{FF2B5EF4-FFF2-40B4-BE49-F238E27FC236}">
                  <a16:creationId xmlns:a16="http://schemas.microsoft.com/office/drawing/2014/main" id="{7F334F49-2645-4316-8E30-7D699F37DA87}"/>
                </a:ext>
              </a:extLst>
            </p:cNvPr>
            <p:cNvSpPr/>
            <p:nvPr/>
          </p:nvSpPr>
          <p:spPr>
            <a:xfrm>
              <a:off x="2829809" y="3585150"/>
              <a:ext cx="1273174" cy="363341"/>
            </a:xfrm>
            <a:custGeom>
              <a:avLst/>
              <a:gdLst/>
              <a:ahLst/>
              <a:cxnLst/>
              <a:rect l="l" t="t" r="r" b="b"/>
              <a:pathLst>
                <a:path w="16781" h="4789" extrusionOk="0">
                  <a:moveTo>
                    <a:pt x="16696" y="85"/>
                  </a:moveTo>
                  <a:lnTo>
                    <a:pt x="16696" y="366"/>
                  </a:lnTo>
                  <a:lnTo>
                    <a:pt x="16696" y="2764"/>
                  </a:lnTo>
                  <a:lnTo>
                    <a:pt x="2026" y="2764"/>
                  </a:lnTo>
                  <a:lnTo>
                    <a:pt x="2026" y="85"/>
                  </a:lnTo>
                  <a:close/>
                  <a:moveTo>
                    <a:pt x="1941" y="145"/>
                  </a:moveTo>
                  <a:lnTo>
                    <a:pt x="1941" y="367"/>
                  </a:lnTo>
                  <a:cubicBezTo>
                    <a:pt x="1884" y="370"/>
                    <a:pt x="1839" y="416"/>
                    <a:pt x="1839" y="473"/>
                  </a:cubicBezTo>
                  <a:cubicBezTo>
                    <a:pt x="1839" y="531"/>
                    <a:pt x="1884" y="578"/>
                    <a:pt x="1941" y="580"/>
                  </a:cubicBezTo>
                  <a:lnTo>
                    <a:pt x="1941" y="894"/>
                  </a:lnTo>
                  <a:cubicBezTo>
                    <a:pt x="1884" y="895"/>
                    <a:pt x="1839" y="942"/>
                    <a:pt x="1839" y="1000"/>
                  </a:cubicBezTo>
                  <a:cubicBezTo>
                    <a:pt x="1839" y="1057"/>
                    <a:pt x="1884" y="1104"/>
                    <a:pt x="1941" y="1106"/>
                  </a:cubicBezTo>
                  <a:lnTo>
                    <a:pt x="1941" y="1419"/>
                  </a:lnTo>
                  <a:cubicBezTo>
                    <a:pt x="1884" y="1422"/>
                    <a:pt x="1839" y="1469"/>
                    <a:pt x="1839" y="1526"/>
                  </a:cubicBezTo>
                  <a:cubicBezTo>
                    <a:pt x="1839" y="1584"/>
                    <a:pt x="1884" y="1630"/>
                    <a:pt x="1941" y="1632"/>
                  </a:cubicBezTo>
                  <a:lnTo>
                    <a:pt x="1941" y="1946"/>
                  </a:lnTo>
                  <a:cubicBezTo>
                    <a:pt x="1884" y="1948"/>
                    <a:pt x="1839" y="1996"/>
                    <a:pt x="1839" y="2052"/>
                  </a:cubicBezTo>
                  <a:cubicBezTo>
                    <a:pt x="1839" y="2109"/>
                    <a:pt x="1884" y="2156"/>
                    <a:pt x="1941" y="2159"/>
                  </a:cubicBezTo>
                  <a:lnTo>
                    <a:pt x="1941" y="2473"/>
                  </a:lnTo>
                  <a:cubicBezTo>
                    <a:pt x="1884" y="2474"/>
                    <a:pt x="1839" y="2521"/>
                    <a:pt x="1839" y="2578"/>
                  </a:cubicBezTo>
                  <a:cubicBezTo>
                    <a:pt x="1839" y="2636"/>
                    <a:pt x="1884" y="2683"/>
                    <a:pt x="1941" y="2685"/>
                  </a:cubicBezTo>
                  <a:lnTo>
                    <a:pt x="1941" y="2788"/>
                  </a:lnTo>
                  <a:lnTo>
                    <a:pt x="1040" y="3689"/>
                  </a:lnTo>
                  <a:lnTo>
                    <a:pt x="366" y="4363"/>
                  </a:lnTo>
                  <a:lnTo>
                    <a:pt x="85" y="4644"/>
                  </a:lnTo>
                  <a:lnTo>
                    <a:pt x="85" y="2001"/>
                  </a:lnTo>
                  <a:lnTo>
                    <a:pt x="1941" y="145"/>
                  </a:lnTo>
                  <a:close/>
                  <a:moveTo>
                    <a:pt x="16637" y="2848"/>
                  </a:moveTo>
                  <a:lnTo>
                    <a:pt x="16355" y="3130"/>
                  </a:lnTo>
                  <a:lnTo>
                    <a:pt x="14780" y="4704"/>
                  </a:lnTo>
                  <a:lnTo>
                    <a:pt x="14644" y="4704"/>
                  </a:lnTo>
                  <a:cubicBezTo>
                    <a:pt x="14667" y="4635"/>
                    <a:pt x="14617" y="4563"/>
                    <a:pt x="14544" y="4563"/>
                  </a:cubicBezTo>
                  <a:cubicBezTo>
                    <a:pt x="14471" y="4563"/>
                    <a:pt x="14419" y="4635"/>
                    <a:pt x="14442" y="4704"/>
                  </a:cubicBezTo>
                  <a:lnTo>
                    <a:pt x="14117" y="4704"/>
                  </a:lnTo>
                  <a:cubicBezTo>
                    <a:pt x="14142" y="4635"/>
                    <a:pt x="14090" y="4563"/>
                    <a:pt x="14017" y="4563"/>
                  </a:cubicBezTo>
                  <a:cubicBezTo>
                    <a:pt x="13944" y="4563"/>
                    <a:pt x="13892" y="4635"/>
                    <a:pt x="13917" y="4704"/>
                  </a:cubicBezTo>
                  <a:lnTo>
                    <a:pt x="13592" y="4704"/>
                  </a:lnTo>
                  <a:cubicBezTo>
                    <a:pt x="13615" y="4635"/>
                    <a:pt x="13564" y="4563"/>
                    <a:pt x="13490" y="4563"/>
                  </a:cubicBezTo>
                  <a:cubicBezTo>
                    <a:pt x="13417" y="4563"/>
                    <a:pt x="13367" y="4635"/>
                    <a:pt x="13390" y="4704"/>
                  </a:cubicBezTo>
                  <a:lnTo>
                    <a:pt x="13065" y="4704"/>
                  </a:lnTo>
                  <a:cubicBezTo>
                    <a:pt x="13089" y="4635"/>
                    <a:pt x="13038" y="4563"/>
                    <a:pt x="12965" y="4563"/>
                  </a:cubicBezTo>
                  <a:cubicBezTo>
                    <a:pt x="12892" y="4563"/>
                    <a:pt x="12840" y="4635"/>
                    <a:pt x="12864" y="4704"/>
                  </a:cubicBezTo>
                  <a:lnTo>
                    <a:pt x="12539" y="4704"/>
                  </a:lnTo>
                  <a:cubicBezTo>
                    <a:pt x="12563" y="4635"/>
                    <a:pt x="12512" y="4563"/>
                    <a:pt x="12438" y="4563"/>
                  </a:cubicBezTo>
                  <a:cubicBezTo>
                    <a:pt x="12365" y="4563"/>
                    <a:pt x="12314" y="4635"/>
                    <a:pt x="12338" y="4704"/>
                  </a:cubicBezTo>
                  <a:lnTo>
                    <a:pt x="12013" y="4704"/>
                  </a:lnTo>
                  <a:cubicBezTo>
                    <a:pt x="12037" y="4635"/>
                    <a:pt x="11985" y="4563"/>
                    <a:pt x="11912" y="4563"/>
                  </a:cubicBezTo>
                  <a:cubicBezTo>
                    <a:pt x="11839" y="4563"/>
                    <a:pt x="11787" y="4635"/>
                    <a:pt x="11812" y="4704"/>
                  </a:cubicBezTo>
                  <a:lnTo>
                    <a:pt x="11486" y="4704"/>
                  </a:lnTo>
                  <a:cubicBezTo>
                    <a:pt x="11510" y="4635"/>
                    <a:pt x="11458" y="4563"/>
                    <a:pt x="11385" y="4563"/>
                  </a:cubicBezTo>
                  <a:cubicBezTo>
                    <a:pt x="11312" y="4563"/>
                    <a:pt x="11261" y="4635"/>
                    <a:pt x="11285" y="4704"/>
                  </a:cubicBezTo>
                  <a:lnTo>
                    <a:pt x="10960" y="4704"/>
                  </a:lnTo>
                  <a:cubicBezTo>
                    <a:pt x="10984" y="4635"/>
                    <a:pt x="10933" y="4563"/>
                    <a:pt x="10860" y="4563"/>
                  </a:cubicBezTo>
                  <a:cubicBezTo>
                    <a:pt x="10787" y="4563"/>
                    <a:pt x="10735" y="4635"/>
                    <a:pt x="10758" y="4704"/>
                  </a:cubicBezTo>
                  <a:lnTo>
                    <a:pt x="10433" y="4704"/>
                  </a:lnTo>
                  <a:cubicBezTo>
                    <a:pt x="10458" y="4635"/>
                    <a:pt x="10406" y="4563"/>
                    <a:pt x="10333" y="4563"/>
                  </a:cubicBezTo>
                  <a:cubicBezTo>
                    <a:pt x="10260" y="4563"/>
                    <a:pt x="10208" y="4635"/>
                    <a:pt x="10233" y="4704"/>
                  </a:cubicBezTo>
                  <a:lnTo>
                    <a:pt x="9908" y="4704"/>
                  </a:lnTo>
                  <a:cubicBezTo>
                    <a:pt x="9931" y="4635"/>
                    <a:pt x="9880" y="4563"/>
                    <a:pt x="9807" y="4563"/>
                  </a:cubicBezTo>
                  <a:cubicBezTo>
                    <a:pt x="9733" y="4563"/>
                    <a:pt x="9682" y="4635"/>
                    <a:pt x="9706" y="4704"/>
                  </a:cubicBezTo>
                  <a:lnTo>
                    <a:pt x="9381" y="4704"/>
                  </a:lnTo>
                  <a:cubicBezTo>
                    <a:pt x="9405" y="4635"/>
                    <a:pt x="9353" y="4563"/>
                    <a:pt x="9280" y="4563"/>
                  </a:cubicBezTo>
                  <a:cubicBezTo>
                    <a:pt x="9207" y="4563"/>
                    <a:pt x="9156" y="4635"/>
                    <a:pt x="9180" y="4704"/>
                  </a:cubicBezTo>
                  <a:lnTo>
                    <a:pt x="8855" y="4704"/>
                  </a:lnTo>
                  <a:cubicBezTo>
                    <a:pt x="8878" y="4635"/>
                    <a:pt x="8828" y="4563"/>
                    <a:pt x="8755" y="4563"/>
                  </a:cubicBezTo>
                  <a:cubicBezTo>
                    <a:pt x="8681" y="4563"/>
                    <a:pt x="8630" y="4635"/>
                    <a:pt x="8653" y="4704"/>
                  </a:cubicBezTo>
                  <a:lnTo>
                    <a:pt x="8328" y="4704"/>
                  </a:lnTo>
                  <a:cubicBezTo>
                    <a:pt x="8353" y="4635"/>
                    <a:pt x="8301" y="4563"/>
                    <a:pt x="8228" y="4563"/>
                  </a:cubicBezTo>
                  <a:cubicBezTo>
                    <a:pt x="8155" y="4563"/>
                    <a:pt x="8103" y="4635"/>
                    <a:pt x="8128" y="4704"/>
                  </a:cubicBezTo>
                  <a:lnTo>
                    <a:pt x="7803" y="4704"/>
                  </a:lnTo>
                  <a:cubicBezTo>
                    <a:pt x="7826" y="4635"/>
                    <a:pt x="7774" y="4563"/>
                    <a:pt x="7701" y="4563"/>
                  </a:cubicBezTo>
                  <a:cubicBezTo>
                    <a:pt x="7628" y="4563"/>
                    <a:pt x="7578" y="4635"/>
                    <a:pt x="7601" y="4704"/>
                  </a:cubicBezTo>
                  <a:lnTo>
                    <a:pt x="7276" y="4704"/>
                  </a:lnTo>
                  <a:cubicBezTo>
                    <a:pt x="7300" y="4635"/>
                    <a:pt x="7249" y="4563"/>
                    <a:pt x="7176" y="4563"/>
                  </a:cubicBezTo>
                  <a:cubicBezTo>
                    <a:pt x="7103" y="4563"/>
                    <a:pt x="7051" y="4635"/>
                    <a:pt x="7075" y="4704"/>
                  </a:cubicBezTo>
                  <a:lnTo>
                    <a:pt x="6749" y="4704"/>
                  </a:lnTo>
                  <a:cubicBezTo>
                    <a:pt x="6774" y="4635"/>
                    <a:pt x="6722" y="4563"/>
                    <a:pt x="6649" y="4563"/>
                  </a:cubicBezTo>
                  <a:cubicBezTo>
                    <a:pt x="6576" y="4563"/>
                    <a:pt x="6524" y="4635"/>
                    <a:pt x="6548" y="4704"/>
                  </a:cubicBezTo>
                  <a:lnTo>
                    <a:pt x="6224" y="4704"/>
                  </a:lnTo>
                  <a:cubicBezTo>
                    <a:pt x="6248" y="4635"/>
                    <a:pt x="6196" y="4563"/>
                    <a:pt x="6123" y="4563"/>
                  </a:cubicBezTo>
                  <a:cubicBezTo>
                    <a:pt x="6050" y="4563"/>
                    <a:pt x="5998" y="4635"/>
                    <a:pt x="6023" y="4704"/>
                  </a:cubicBezTo>
                  <a:lnTo>
                    <a:pt x="5697" y="4704"/>
                  </a:lnTo>
                  <a:cubicBezTo>
                    <a:pt x="5721" y="4635"/>
                    <a:pt x="5669" y="4563"/>
                    <a:pt x="5596" y="4563"/>
                  </a:cubicBezTo>
                  <a:cubicBezTo>
                    <a:pt x="5523" y="4563"/>
                    <a:pt x="5472" y="4635"/>
                    <a:pt x="5496" y="4704"/>
                  </a:cubicBezTo>
                  <a:lnTo>
                    <a:pt x="5171" y="4704"/>
                  </a:lnTo>
                  <a:cubicBezTo>
                    <a:pt x="5194" y="4635"/>
                    <a:pt x="5144" y="4563"/>
                    <a:pt x="5071" y="4563"/>
                  </a:cubicBezTo>
                  <a:cubicBezTo>
                    <a:pt x="4997" y="4563"/>
                    <a:pt x="4946" y="4635"/>
                    <a:pt x="4969" y="4704"/>
                  </a:cubicBezTo>
                  <a:lnTo>
                    <a:pt x="4644" y="4704"/>
                  </a:lnTo>
                  <a:cubicBezTo>
                    <a:pt x="4669" y="4635"/>
                    <a:pt x="4617" y="4563"/>
                    <a:pt x="4544" y="4563"/>
                  </a:cubicBezTo>
                  <a:cubicBezTo>
                    <a:pt x="4471" y="4563"/>
                    <a:pt x="4419" y="4635"/>
                    <a:pt x="4444" y="4704"/>
                  </a:cubicBezTo>
                  <a:lnTo>
                    <a:pt x="4119" y="4704"/>
                  </a:lnTo>
                  <a:cubicBezTo>
                    <a:pt x="4142" y="4635"/>
                    <a:pt x="4091" y="4563"/>
                    <a:pt x="4017" y="4563"/>
                  </a:cubicBezTo>
                  <a:cubicBezTo>
                    <a:pt x="3944" y="4563"/>
                    <a:pt x="3893" y="4635"/>
                    <a:pt x="3917" y="4704"/>
                  </a:cubicBezTo>
                  <a:lnTo>
                    <a:pt x="3592" y="4704"/>
                  </a:lnTo>
                  <a:cubicBezTo>
                    <a:pt x="3616" y="4635"/>
                    <a:pt x="3564" y="4563"/>
                    <a:pt x="3491" y="4563"/>
                  </a:cubicBezTo>
                  <a:cubicBezTo>
                    <a:pt x="3418" y="4563"/>
                    <a:pt x="3367" y="4635"/>
                    <a:pt x="3391" y="4704"/>
                  </a:cubicBezTo>
                  <a:lnTo>
                    <a:pt x="3066" y="4704"/>
                  </a:lnTo>
                  <a:cubicBezTo>
                    <a:pt x="3089" y="4635"/>
                    <a:pt x="3039" y="4563"/>
                    <a:pt x="2965" y="4563"/>
                  </a:cubicBezTo>
                  <a:cubicBezTo>
                    <a:pt x="2892" y="4563"/>
                    <a:pt x="2840" y="4635"/>
                    <a:pt x="2864" y="4704"/>
                  </a:cubicBezTo>
                  <a:lnTo>
                    <a:pt x="2539" y="4704"/>
                  </a:lnTo>
                  <a:cubicBezTo>
                    <a:pt x="2564" y="4635"/>
                    <a:pt x="2512" y="4563"/>
                    <a:pt x="2439" y="4563"/>
                  </a:cubicBezTo>
                  <a:cubicBezTo>
                    <a:pt x="2366" y="4563"/>
                    <a:pt x="2314" y="4635"/>
                    <a:pt x="2339" y="4704"/>
                  </a:cubicBezTo>
                  <a:lnTo>
                    <a:pt x="2013" y="4704"/>
                  </a:lnTo>
                  <a:cubicBezTo>
                    <a:pt x="2037" y="4635"/>
                    <a:pt x="1985" y="4563"/>
                    <a:pt x="1912" y="4563"/>
                  </a:cubicBezTo>
                  <a:cubicBezTo>
                    <a:pt x="1839" y="4563"/>
                    <a:pt x="1788" y="4635"/>
                    <a:pt x="1812" y="4704"/>
                  </a:cubicBezTo>
                  <a:lnTo>
                    <a:pt x="1487" y="4704"/>
                  </a:lnTo>
                  <a:cubicBezTo>
                    <a:pt x="1511" y="4635"/>
                    <a:pt x="1460" y="4563"/>
                    <a:pt x="1387" y="4563"/>
                  </a:cubicBezTo>
                  <a:cubicBezTo>
                    <a:pt x="1314" y="4563"/>
                    <a:pt x="1262" y="4635"/>
                    <a:pt x="1285" y="4704"/>
                  </a:cubicBezTo>
                  <a:lnTo>
                    <a:pt x="960" y="4704"/>
                  </a:lnTo>
                  <a:cubicBezTo>
                    <a:pt x="983" y="4640"/>
                    <a:pt x="940" y="4571"/>
                    <a:pt x="873" y="4564"/>
                  </a:cubicBezTo>
                  <a:cubicBezTo>
                    <a:pt x="868" y="4563"/>
                    <a:pt x="865" y="4563"/>
                    <a:pt x="860" y="4563"/>
                  </a:cubicBezTo>
                  <a:cubicBezTo>
                    <a:pt x="796" y="4563"/>
                    <a:pt x="747" y="4618"/>
                    <a:pt x="754" y="4681"/>
                  </a:cubicBezTo>
                  <a:cubicBezTo>
                    <a:pt x="756" y="4689"/>
                    <a:pt x="757" y="4697"/>
                    <a:pt x="759" y="4704"/>
                  </a:cubicBezTo>
                  <a:lnTo>
                    <a:pt x="435" y="4704"/>
                  </a:lnTo>
                  <a:cubicBezTo>
                    <a:pt x="458" y="4635"/>
                    <a:pt x="407" y="4563"/>
                    <a:pt x="334" y="4563"/>
                  </a:cubicBezTo>
                  <a:cubicBezTo>
                    <a:pt x="260" y="4563"/>
                    <a:pt x="209" y="4635"/>
                    <a:pt x="233" y="4704"/>
                  </a:cubicBezTo>
                  <a:lnTo>
                    <a:pt x="145" y="4704"/>
                  </a:lnTo>
                  <a:lnTo>
                    <a:pt x="366" y="4482"/>
                  </a:lnTo>
                  <a:lnTo>
                    <a:pt x="2001" y="2848"/>
                  </a:lnTo>
                  <a:close/>
                  <a:moveTo>
                    <a:pt x="1983" y="1"/>
                  </a:moveTo>
                  <a:cubicBezTo>
                    <a:pt x="1980" y="1"/>
                    <a:pt x="1977" y="1"/>
                    <a:pt x="1975" y="2"/>
                  </a:cubicBezTo>
                  <a:lnTo>
                    <a:pt x="1974" y="2"/>
                  </a:lnTo>
                  <a:cubicBezTo>
                    <a:pt x="1972" y="2"/>
                    <a:pt x="1970" y="3"/>
                    <a:pt x="1968" y="3"/>
                  </a:cubicBezTo>
                  <a:cubicBezTo>
                    <a:pt x="1967" y="4"/>
                    <a:pt x="1966" y="4"/>
                    <a:pt x="1966" y="4"/>
                  </a:cubicBezTo>
                  <a:cubicBezTo>
                    <a:pt x="1964" y="5"/>
                    <a:pt x="1963" y="6"/>
                    <a:pt x="1962" y="7"/>
                  </a:cubicBezTo>
                  <a:cubicBezTo>
                    <a:pt x="1961" y="7"/>
                    <a:pt x="1959" y="7"/>
                    <a:pt x="1959" y="8"/>
                  </a:cubicBezTo>
                  <a:cubicBezTo>
                    <a:pt x="1957" y="10"/>
                    <a:pt x="1955" y="11"/>
                    <a:pt x="1954" y="13"/>
                  </a:cubicBezTo>
                  <a:lnTo>
                    <a:pt x="13" y="1954"/>
                  </a:lnTo>
                  <a:cubicBezTo>
                    <a:pt x="5" y="1962"/>
                    <a:pt x="1" y="1972"/>
                    <a:pt x="1" y="1983"/>
                  </a:cubicBezTo>
                  <a:lnTo>
                    <a:pt x="1" y="4747"/>
                  </a:lnTo>
                  <a:cubicBezTo>
                    <a:pt x="1" y="4747"/>
                    <a:pt x="1" y="4748"/>
                    <a:pt x="1" y="4748"/>
                  </a:cubicBezTo>
                  <a:cubicBezTo>
                    <a:pt x="1" y="4749"/>
                    <a:pt x="1" y="4750"/>
                    <a:pt x="1" y="4751"/>
                  </a:cubicBezTo>
                  <a:cubicBezTo>
                    <a:pt x="2" y="4752"/>
                    <a:pt x="2" y="4753"/>
                    <a:pt x="2" y="4755"/>
                  </a:cubicBezTo>
                  <a:cubicBezTo>
                    <a:pt x="2" y="4756"/>
                    <a:pt x="2" y="4757"/>
                    <a:pt x="3" y="4758"/>
                  </a:cubicBezTo>
                  <a:cubicBezTo>
                    <a:pt x="3" y="4758"/>
                    <a:pt x="3" y="4760"/>
                    <a:pt x="3" y="4760"/>
                  </a:cubicBezTo>
                  <a:cubicBezTo>
                    <a:pt x="4" y="4761"/>
                    <a:pt x="4" y="4762"/>
                    <a:pt x="4" y="4762"/>
                  </a:cubicBezTo>
                  <a:cubicBezTo>
                    <a:pt x="4" y="4762"/>
                    <a:pt x="4" y="4764"/>
                    <a:pt x="4" y="4764"/>
                  </a:cubicBezTo>
                  <a:cubicBezTo>
                    <a:pt x="5" y="4765"/>
                    <a:pt x="5" y="4766"/>
                    <a:pt x="6" y="4766"/>
                  </a:cubicBezTo>
                  <a:cubicBezTo>
                    <a:pt x="6" y="4767"/>
                    <a:pt x="7" y="4768"/>
                    <a:pt x="7" y="4769"/>
                  </a:cubicBezTo>
                  <a:cubicBezTo>
                    <a:pt x="7" y="4769"/>
                    <a:pt x="8" y="4770"/>
                    <a:pt x="10" y="4771"/>
                  </a:cubicBezTo>
                  <a:cubicBezTo>
                    <a:pt x="10" y="4773"/>
                    <a:pt x="11" y="4773"/>
                    <a:pt x="11" y="4774"/>
                  </a:cubicBezTo>
                  <a:cubicBezTo>
                    <a:pt x="12" y="4775"/>
                    <a:pt x="13" y="4775"/>
                    <a:pt x="13" y="4776"/>
                  </a:cubicBezTo>
                  <a:cubicBezTo>
                    <a:pt x="14" y="4777"/>
                    <a:pt x="14" y="4777"/>
                    <a:pt x="15" y="4778"/>
                  </a:cubicBezTo>
                  <a:cubicBezTo>
                    <a:pt x="16" y="4779"/>
                    <a:pt x="17" y="4779"/>
                    <a:pt x="17" y="4780"/>
                  </a:cubicBezTo>
                  <a:cubicBezTo>
                    <a:pt x="19" y="4780"/>
                    <a:pt x="20" y="4782"/>
                    <a:pt x="21" y="4782"/>
                  </a:cubicBezTo>
                  <a:cubicBezTo>
                    <a:pt x="21" y="4783"/>
                    <a:pt x="22" y="4783"/>
                    <a:pt x="23" y="4784"/>
                  </a:cubicBezTo>
                  <a:cubicBezTo>
                    <a:pt x="24" y="4784"/>
                    <a:pt x="25" y="4784"/>
                    <a:pt x="25" y="4785"/>
                  </a:cubicBezTo>
                  <a:lnTo>
                    <a:pt x="26" y="4785"/>
                  </a:lnTo>
                  <a:cubicBezTo>
                    <a:pt x="28" y="4785"/>
                    <a:pt x="28" y="4786"/>
                    <a:pt x="28" y="4786"/>
                  </a:cubicBezTo>
                  <a:cubicBezTo>
                    <a:pt x="30" y="4786"/>
                    <a:pt x="32" y="4787"/>
                    <a:pt x="33" y="4787"/>
                  </a:cubicBezTo>
                  <a:cubicBezTo>
                    <a:pt x="34" y="4787"/>
                    <a:pt x="34" y="4787"/>
                    <a:pt x="35" y="4788"/>
                  </a:cubicBezTo>
                  <a:lnTo>
                    <a:pt x="14797" y="4788"/>
                  </a:lnTo>
                  <a:cubicBezTo>
                    <a:pt x="14808" y="4788"/>
                    <a:pt x="14819" y="4784"/>
                    <a:pt x="14827" y="4776"/>
                  </a:cubicBezTo>
                  <a:lnTo>
                    <a:pt x="16474" y="3129"/>
                  </a:lnTo>
                  <a:lnTo>
                    <a:pt x="16768" y="2836"/>
                  </a:lnTo>
                  <a:lnTo>
                    <a:pt x="16768" y="2835"/>
                  </a:lnTo>
                  <a:cubicBezTo>
                    <a:pt x="16769" y="2834"/>
                    <a:pt x="16772" y="2832"/>
                    <a:pt x="16773" y="2829"/>
                  </a:cubicBezTo>
                  <a:cubicBezTo>
                    <a:pt x="16773" y="2829"/>
                    <a:pt x="16773" y="2828"/>
                    <a:pt x="16774" y="2828"/>
                  </a:cubicBezTo>
                  <a:cubicBezTo>
                    <a:pt x="16775" y="2826"/>
                    <a:pt x="16775" y="2825"/>
                    <a:pt x="16776" y="2824"/>
                  </a:cubicBezTo>
                  <a:cubicBezTo>
                    <a:pt x="16776" y="2823"/>
                    <a:pt x="16777" y="2821"/>
                    <a:pt x="16777" y="2821"/>
                  </a:cubicBezTo>
                  <a:cubicBezTo>
                    <a:pt x="16778" y="2819"/>
                    <a:pt x="16778" y="2817"/>
                    <a:pt x="16779" y="2815"/>
                  </a:cubicBezTo>
                  <a:cubicBezTo>
                    <a:pt x="16779" y="2815"/>
                    <a:pt x="16779" y="2815"/>
                    <a:pt x="16779" y="2814"/>
                  </a:cubicBezTo>
                  <a:cubicBezTo>
                    <a:pt x="16779" y="2811"/>
                    <a:pt x="16779" y="2809"/>
                    <a:pt x="16779" y="2807"/>
                  </a:cubicBezTo>
                  <a:cubicBezTo>
                    <a:pt x="16779" y="2806"/>
                    <a:pt x="16781" y="2806"/>
                    <a:pt x="16781" y="2806"/>
                  </a:cubicBezTo>
                  <a:lnTo>
                    <a:pt x="16781" y="42"/>
                  </a:lnTo>
                  <a:cubicBezTo>
                    <a:pt x="16781" y="20"/>
                    <a:pt x="16761" y="1"/>
                    <a:pt x="16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940;p65">
              <a:extLst>
                <a:ext uri="{FF2B5EF4-FFF2-40B4-BE49-F238E27FC236}">
                  <a16:creationId xmlns:a16="http://schemas.microsoft.com/office/drawing/2014/main" id="{A6C84B73-7248-46AD-AF58-3766877C6FF8}"/>
                </a:ext>
              </a:extLst>
            </p:cNvPr>
            <p:cNvSpPr/>
            <p:nvPr/>
          </p:nvSpPr>
          <p:spPr>
            <a:xfrm>
              <a:off x="2846804" y="3892423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1" y="1"/>
                  </a:moveTo>
                  <a:cubicBezTo>
                    <a:pt x="115" y="1"/>
                    <a:pt x="89" y="10"/>
                    <a:pt x="67" y="32"/>
                  </a:cubicBezTo>
                  <a:cubicBezTo>
                    <a:pt x="0" y="99"/>
                    <a:pt x="48" y="214"/>
                    <a:pt x="142" y="214"/>
                  </a:cubicBezTo>
                  <a:cubicBezTo>
                    <a:pt x="201" y="214"/>
                    <a:pt x="249" y="167"/>
                    <a:pt x="249" y="107"/>
                  </a:cubicBezTo>
                  <a:cubicBezTo>
                    <a:pt x="249" y="43"/>
                    <a:pt x="196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941;p65">
              <a:extLst>
                <a:ext uri="{FF2B5EF4-FFF2-40B4-BE49-F238E27FC236}">
                  <a16:creationId xmlns:a16="http://schemas.microsoft.com/office/drawing/2014/main" id="{08BE26EF-B570-4A22-A1F1-14AA7648A62C}"/>
                </a:ext>
              </a:extLst>
            </p:cNvPr>
            <p:cNvSpPr/>
            <p:nvPr/>
          </p:nvSpPr>
          <p:spPr>
            <a:xfrm>
              <a:off x="2846804" y="385251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2" y="0"/>
                  </a:moveTo>
                  <a:cubicBezTo>
                    <a:pt x="116" y="0"/>
                    <a:pt x="89" y="10"/>
                    <a:pt x="67" y="32"/>
                  </a:cubicBezTo>
                  <a:cubicBezTo>
                    <a:pt x="0" y="99"/>
                    <a:pt x="48" y="213"/>
                    <a:pt x="142" y="213"/>
                  </a:cubicBezTo>
                  <a:cubicBezTo>
                    <a:pt x="201" y="213"/>
                    <a:pt x="249" y="166"/>
                    <a:pt x="249" y="108"/>
                  </a:cubicBezTo>
                  <a:cubicBezTo>
                    <a:pt x="249" y="43"/>
                    <a:pt x="197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942;p65">
              <a:extLst>
                <a:ext uri="{FF2B5EF4-FFF2-40B4-BE49-F238E27FC236}">
                  <a16:creationId xmlns:a16="http://schemas.microsoft.com/office/drawing/2014/main" id="{CF02BB82-8F45-4F3E-B533-173BD6D6C2BC}"/>
                </a:ext>
              </a:extLst>
            </p:cNvPr>
            <p:cNvSpPr/>
            <p:nvPr/>
          </p:nvSpPr>
          <p:spPr>
            <a:xfrm>
              <a:off x="2846804" y="3812608"/>
              <a:ext cx="18967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1" y="0"/>
                  </a:moveTo>
                  <a:cubicBezTo>
                    <a:pt x="115" y="0"/>
                    <a:pt x="89" y="10"/>
                    <a:pt x="67" y="32"/>
                  </a:cubicBezTo>
                  <a:cubicBezTo>
                    <a:pt x="0" y="99"/>
                    <a:pt x="48" y="213"/>
                    <a:pt x="142" y="213"/>
                  </a:cubicBezTo>
                  <a:cubicBezTo>
                    <a:pt x="201" y="213"/>
                    <a:pt x="249" y="166"/>
                    <a:pt x="249" y="107"/>
                  </a:cubicBezTo>
                  <a:cubicBezTo>
                    <a:pt x="249" y="43"/>
                    <a:pt x="19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943;p65">
              <a:extLst>
                <a:ext uri="{FF2B5EF4-FFF2-40B4-BE49-F238E27FC236}">
                  <a16:creationId xmlns:a16="http://schemas.microsoft.com/office/drawing/2014/main" id="{1EF77C2B-8531-49D3-BB49-237B50E9F932}"/>
                </a:ext>
              </a:extLst>
            </p:cNvPr>
            <p:cNvSpPr/>
            <p:nvPr/>
          </p:nvSpPr>
          <p:spPr>
            <a:xfrm>
              <a:off x="2846804" y="3772700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1" y="0"/>
                  </a:moveTo>
                  <a:cubicBezTo>
                    <a:pt x="115" y="0"/>
                    <a:pt x="89" y="10"/>
                    <a:pt x="67" y="31"/>
                  </a:cubicBezTo>
                  <a:cubicBezTo>
                    <a:pt x="0" y="99"/>
                    <a:pt x="48" y="213"/>
                    <a:pt x="142" y="213"/>
                  </a:cubicBezTo>
                  <a:cubicBezTo>
                    <a:pt x="201" y="213"/>
                    <a:pt x="249" y="165"/>
                    <a:pt x="249" y="106"/>
                  </a:cubicBezTo>
                  <a:cubicBezTo>
                    <a:pt x="249" y="42"/>
                    <a:pt x="19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944;p65">
              <a:extLst>
                <a:ext uri="{FF2B5EF4-FFF2-40B4-BE49-F238E27FC236}">
                  <a16:creationId xmlns:a16="http://schemas.microsoft.com/office/drawing/2014/main" id="{2B329BB9-DC16-4DAE-9A8F-B1A338E70416}"/>
                </a:ext>
              </a:extLst>
            </p:cNvPr>
            <p:cNvSpPr/>
            <p:nvPr/>
          </p:nvSpPr>
          <p:spPr>
            <a:xfrm>
              <a:off x="2846804" y="3732793"/>
              <a:ext cx="18967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2" y="0"/>
                  </a:moveTo>
                  <a:cubicBezTo>
                    <a:pt x="48" y="0"/>
                    <a:pt x="0" y="115"/>
                    <a:pt x="67" y="181"/>
                  </a:cubicBezTo>
                  <a:cubicBezTo>
                    <a:pt x="89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7"/>
                    <a:pt x="201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945;p65">
              <a:extLst>
                <a:ext uri="{FF2B5EF4-FFF2-40B4-BE49-F238E27FC236}">
                  <a16:creationId xmlns:a16="http://schemas.microsoft.com/office/drawing/2014/main" id="{53A0E1F1-9203-4C46-9A22-98DC1A8353A7}"/>
                </a:ext>
              </a:extLst>
            </p:cNvPr>
            <p:cNvSpPr/>
            <p:nvPr/>
          </p:nvSpPr>
          <p:spPr>
            <a:xfrm>
              <a:off x="2886636" y="3852516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1"/>
                  </a:moveTo>
                  <a:cubicBezTo>
                    <a:pt x="49" y="1"/>
                    <a:pt x="1" y="115"/>
                    <a:pt x="68" y="182"/>
                  </a:cubicBezTo>
                  <a:cubicBezTo>
                    <a:pt x="90" y="204"/>
                    <a:pt x="117" y="214"/>
                    <a:pt x="143" y="214"/>
                  </a:cubicBezTo>
                  <a:cubicBezTo>
                    <a:pt x="197" y="214"/>
                    <a:pt x="250" y="171"/>
                    <a:pt x="250" y="108"/>
                  </a:cubicBezTo>
                  <a:cubicBezTo>
                    <a:pt x="250" y="48"/>
                    <a:pt x="20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946;p65">
              <a:extLst>
                <a:ext uri="{FF2B5EF4-FFF2-40B4-BE49-F238E27FC236}">
                  <a16:creationId xmlns:a16="http://schemas.microsoft.com/office/drawing/2014/main" id="{B9AF22EB-EEB3-449D-BF55-F357EC473E0D}"/>
                </a:ext>
              </a:extLst>
            </p:cNvPr>
            <p:cNvSpPr/>
            <p:nvPr/>
          </p:nvSpPr>
          <p:spPr>
            <a:xfrm>
              <a:off x="2886636" y="3812608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9" y="0"/>
                    <a:pt x="1" y="115"/>
                    <a:pt x="68" y="182"/>
                  </a:cubicBezTo>
                  <a:cubicBezTo>
                    <a:pt x="90" y="204"/>
                    <a:pt x="116" y="213"/>
                    <a:pt x="142" y="213"/>
                  </a:cubicBezTo>
                  <a:cubicBezTo>
                    <a:pt x="197" y="213"/>
                    <a:pt x="250" y="171"/>
                    <a:pt x="250" y="107"/>
                  </a:cubicBezTo>
                  <a:cubicBezTo>
                    <a:pt x="250" y="48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947;p65">
              <a:extLst>
                <a:ext uri="{FF2B5EF4-FFF2-40B4-BE49-F238E27FC236}">
                  <a16:creationId xmlns:a16="http://schemas.microsoft.com/office/drawing/2014/main" id="{4B89FE20-867A-4F53-8991-C3453844F333}"/>
                </a:ext>
              </a:extLst>
            </p:cNvPr>
            <p:cNvSpPr/>
            <p:nvPr/>
          </p:nvSpPr>
          <p:spPr>
            <a:xfrm>
              <a:off x="2889367" y="3772700"/>
              <a:ext cx="16236" cy="16236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08" y="1"/>
                  </a:moveTo>
                  <a:cubicBezTo>
                    <a:pt x="49" y="1"/>
                    <a:pt x="1" y="48"/>
                    <a:pt x="1" y="106"/>
                  </a:cubicBezTo>
                  <a:cubicBezTo>
                    <a:pt x="1" y="165"/>
                    <a:pt x="49" y="213"/>
                    <a:pt x="108" y="213"/>
                  </a:cubicBezTo>
                  <a:cubicBezTo>
                    <a:pt x="166" y="213"/>
                    <a:pt x="214" y="165"/>
                    <a:pt x="214" y="106"/>
                  </a:cubicBezTo>
                  <a:cubicBezTo>
                    <a:pt x="214" y="48"/>
                    <a:pt x="16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948;p65">
              <a:extLst>
                <a:ext uri="{FF2B5EF4-FFF2-40B4-BE49-F238E27FC236}">
                  <a16:creationId xmlns:a16="http://schemas.microsoft.com/office/drawing/2014/main" id="{69A7CA06-338B-446F-81FD-56800D02A8C4}"/>
                </a:ext>
              </a:extLst>
            </p:cNvPr>
            <p:cNvSpPr/>
            <p:nvPr/>
          </p:nvSpPr>
          <p:spPr>
            <a:xfrm>
              <a:off x="2886636" y="3732793"/>
              <a:ext cx="18967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4" y="0"/>
                  </a:moveTo>
                  <a:cubicBezTo>
                    <a:pt x="49" y="0"/>
                    <a:pt x="1" y="115"/>
                    <a:pt x="68" y="181"/>
                  </a:cubicBezTo>
                  <a:cubicBezTo>
                    <a:pt x="90" y="203"/>
                    <a:pt x="117" y="213"/>
                    <a:pt x="143" y="213"/>
                  </a:cubicBezTo>
                  <a:cubicBezTo>
                    <a:pt x="198" y="213"/>
                    <a:pt x="250" y="170"/>
                    <a:pt x="250" y="106"/>
                  </a:cubicBezTo>
                  <a:cubicBezTo>
                    <a:pt x="250" y="47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949;p65">
              <a:extLst>
                <a:ext uri="{FF2B5EF4-FFF2-40B4-BE49-F238E27FC236}">
                  <a16:creationId xmlns:a16="http://schemas.microsoft.com/office/drawing/2014/main" id="{6D3EA266-D0A0-4AB5-B9B6-FB1FA8A3D43B}"/>
                </a:ext>
              </a:extLst>
            </p:cNvPr>
            <p:cNvSpPr/>
            <p:nvPr/>
          </p:nvSpPr>
          <p:spPr>
            <a:xfrm>
              <a:off x="2886636" y="3692809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4" y="0"/>
                  </a:moveTo>
                  <a:cubicBezTo>
                    <a:pt x="49" y="0"/>
                    <a:pt x="1" y="115"/>
                    <a:pt x="68" y="183"/>
                  </a:cubicBezTo>
                  <a:cubicBezTo>
                    <a:pt x="90" y="204"/>
                    <a:pt x="117" y="214"/>
                    <a:pt x="143" y="214"/>
                  </a:cubicBezTo>
                  <a:cubicBezTo>
                    <a:pt x="197" y="214"/>
                    <a:pt x="250" y="171"/>
                    <a:pt x="250" y="107"/>
                  </a:cubicBezTo>
                  <a:cubicBezTo>
                    <a:pt x="250" y="48"/>
                    <a:pt x="20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950;p65">
              <a:extLst>
                <a:ext uri="{FF2B5EF4-FFF2-40B4-BE49-F238E27FC236}">
                  <a16:creationId xmlns:a16="http://schemas.microsoft.com/office/drawing/2014/main" id="{17AF79EF-1F54-4901-965C-4AA63BA452B0}"/>
                </a:ext>
              </a:extLst>
            </p:cNvPr>
            <p:cNvSpPr/>
            <p:nvPr/>
          </p:nvSpPr>
          <p:spPr>
            <a:xfrm>
              <a:off x="2926619" y="3812608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0" y="115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6" y="213"/>
                    <a:pt x="249" y="171"/>
                    <a:pt x="249" y="107"/>
                  </a:cubicBezTo>
                  <a:cubicBezTo>
                    <a:pt x="249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8951;p65">
              <a:extLst>
                <a:ext uri="{FF2B5EF4-FFF2-40B4-BE49-F238E27FC236}">
                  <a16:creationId xmlns:a16="http://schemas.microsoft.com/office/drawing/2014/main" id="{5BDA16A0-5EC9-417E-AFA6-200EDADA4374}"/>
                </a:ext>
              </a:extLst>
            </p:cNvPr>
            <p:cNvSpPr/>
            <p:nvPr/>
          </p:nvSpPr>
          <p:spPr>
            <a:xfrm>
              <a:off x="2926619" y="3772700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1"/>
                  </a:moveTo>
                  <a:cubicBezTo>
                    <a:pt x="48" y="1"/>
                    <a:pt x="0" y="114"/>
                    <a:pt x="68" y="182"/>
                  </a:cubicBezTo>
                  <a:cubicBezTo>
                    <a:pt x="89" y="204"/>
                    <a:pt x="116" y="213"/>
                    <a:pt x="142" y="213"/>
                  </a:cubicBezTo>
                  <a:cubicBezTo>
                    <a:pt x="196" y="213"/>
                    <a:pt x="249" y="170"/>
                    <a:pt x="249" y="106"/>
                  </a:cubicBezTo>
                  <a:cubicBezTo>
                    <a:pt x="249" y="48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8952;p65">
              <a:extLst>
                <a:ext uri="{FF2B5EF4-FFF2-40B4-BE49-F238E27FC236}">
                  <a16:creationId xmlns:a16="http://schemas.microsoft.com/office/drawing/2014/main" id="{CEB71D50-E2AD-4A71-8841-CE1307502677}"/>
                </a:ext>
              </a:extLst>
            </p:cNvPr>
            <p:cNvSpPr/>
            <p:nvPr/>
          </p:nvSpPr>
          <p:spPr>
            <a:xfrm>
              <a:off x="2926619" y="3732793"/>
              <a:ext cx="18967" cy="16160"/>
            </a:xfrm>
            <a:custGeom>
              <a:avLst/>
              <a:gdLst/>
              <a:ahLst/>
              <a:cxnLst/>
              <a:rect l="l" t="t" r="r" b="b"/>
              <a:pathLst>
                <a:path w="250" h="213" extrusionOk="0">
                  <a:moveTo>
                    <a:pt x="143" y="0"/>
                  </a:moveTo>
                  <a:cubicBezTo>
                    <a:pt x="48" y="0"/>
                    <a:pt x="0" y="115"/>
                    <a:pt x="68" y="181"/>
                  </a:cubicBezTo>
                  <a:cubicBezTo>
                    <a:pt x="90" y="203"/>
                    <a:pt x="116" y="213"/>
                    <a:pt x="142" y="213"/>
                  </a:cubicBezTo>
                  <a:cubicBezTo>
                    <a:pt x="197" y="213"/>
                    <a:pt x="249" y="170"/>
                    <a:pt x="249" y="106"/>
                  </a:cubicBezTo>
                  <a:cubicBezTo>
                    <a:pt x="249" y="47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8953;p65">
              <a:extLst>
                <a:ext uri="{FF2B5EF4-FFF2-40B4-BE49-F238E27FC236}">
                  <a16:creationId xmlns:a16="http://schemas.microsoft.com/office/drawing/2014/main" id="{F7E41C15-868F-4C1F-8A46-7277490B1A22}"/>
                </a:ext>
              </a:extLst>
            </p:cNvPr>
            <p:cNvSpPr/>
            <p:nvPr/>
          </p:nvSpPr>
          <p:spPr>
            <a:xfrm>
              <a:off x="2926619" y="3692809"/>
              <a:ext cx="18967" cy="16236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43" y="0"/>
                  </a:moveTo>
                  <a:cubicBezTo>
                    <a:pt x="48" y="0"/>
                    <a:pt x="0" y="115"/>
                    <a:pt x="68" y="183"/>
                  </a:cubicBezTo>
                  <a:cubicBezTo>
                    <a:pt x="89" y="204"/>
                    <a:pt x="116" y="214"/>
                    <a:pt x="142" y="214"/>
                  </a:cubicBezTo>
                  <a:cubicBezTo>
                    <a:pt x="196" y="214"/>
                    <a:pt x="249" y="171"/>
                    <a:pt x="249" y="107"/>
                  </a:cubicBezTo>
                  <a:cubicBezTo>
                    <a:pt x="249" y="48"/>
                    <a:pt x="202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8954;p65">
              <a:extLst>
                <a:ext uri="{FF2B5EF4-FFF2-40B4-BE49-F238E27FC236}">
                  <a16:creationId xmlns:a16="http://schemas.microsoft.com/office/drawing/2014/main" id="{2D36B60C-C9AC-49C0-914D-5D8DD7B8801F}"/>
                </a:ext>
              </a:extLst>
            </p:cNvPr>
            <p:cNvSpPr/>
            <p:nvPr/>
          </p:nvSpPr>
          <p:spPr>
            <a:xfrm>
              <a:off x="2926619" y="3652826"/>
              <a:ext cx="18967" cy="16312"/>
            </a:xfrm>
            <a:custGeom>
              <a:avLst/>
              <a:gdLst/>
              <a:ahLst/>
              <a:cxnLst/>
              <a:rect l="l" t="t" r="r" b="b"/>
              <a:pathLst>
                <a:path w="250" h="215" extrusionOk="0">
                  <a:moveTo>
                    <a:pt x="143" y="1"/>
                  </a:moveTo>
                  <a:cubicBezTo>
                    <a:pt x="48" y="1"/>
                    <a:pt x="0" y="116"/>
                    <a:pt x="68" y="183"/>
                  </a:cubicBezTo>
                  <a:cubicBezTo>
                    <a:pt x="89" y="205"/>
                    <a:pt x="116" y="214"/>
                    <a:pt x="142" y="214"/>
                  </a:cubicBezTo>
                  <a:cubicBezTo>
                    <a:pt x="196" y="214"/>
                    <a:pt x="249" y="172"/>
                    <a:pt x="249" y="108"/>
                  </a:cubicBezTo>
                  <a:cubicBezTo>
                    <a:pt x="249" y="49"/>
                    <a:pt x="20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F2E4C2-CCD0-4F51-95C7-144C32169A3B}"/>
              </a:ext>
            </a:extLst>
          </p:cNvPr>
          <p:cNvSpPr txBox="1"/>
          <p:nvPr/>
        </p:nvSpPr>
        <p:spPr>
          <a:xfrm>
            <a:off x="794860" y="2924607"/>
            <a:ext cx="218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lí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5DD1FF27-E72B-4BE7-88F3-38030240FA51}"/>
              </a:ext>
            </a:extLst>
          </p:cNvPr>
          <p:cNvSpPr txBox="1"/>
          <p:nvPr/>
        </p:nvSpPr>
        <p:spPr>
          <a:xfrm>
            <a:off x="6211753" y="2903968"/>
            <a:ext cx="260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E746F1-AFFA-4F58-9C11-4C3E2D4E8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168276"/>
              </p:ext>
            </p:extLst>
          </p:nvPr>
        </p:nvGraphicFramePr>
        <p:xfrm>
          <a:off x="1713782" y="483077"/>
          <a:ext cx="5420264" cy="362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670FA5-6F4B-43DD-83F2-20D3585FB358}"/>
              </a:ext>
            </a:extLst>
          </p:cNvPr>
          <p:cNvSpPr txBox="1"/>
          <p:nvPr/>
        </p:nvSpPr>
        <p:spPr>
          <a:xfrm>
            <a:off x="902898" y="38666"/>
            <a:ext cx="606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CƠ SỞ LÍ LUẬN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26EFF70-8BF8-473B-83F9-97885965C480}"/>
              </a:ext>
            </a:extLst>
          </p:cNvPr>
          <p:cNvSpPr/>
          <p:nvPr/>
        </p:nvSpPr>
        <p:spPr>
          <a:xfrm>
            <a:off x="69014" y="1106575"/>
            <a:ext cx="2605176" cy="1526875"/>
          </a:xfrm>
          <a:prstGeom prst="wedgeRoundRectCallout">
            <a:avLst>
              <a:gd name="adj1" fmla="val 67578"/>
              <a:gd name="adj2" fmla="val 9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lẫn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20" name="Speech Bubble: Rectangle with Corners Rounded 719">
            <a:extLst>
              <a:ext uri="{FF2B5EF4-FFF2-40B4-BE49-F238E27FC236}">
                <a16:creationId xmlns:a16="http://schemas.microsoft.com/office/drawing/2014/main" id="{8CB20875-B9A9-4787-8CA1-DB38749EA271}"/>
              </a:ext>
            </a:extLst>
          </p:cNvPr>
          <p:cNvSpPr/>
          <p:nvPr/>
        </p:nvSpPr>
        <p:spPr>
          <a:xfrm>
            <a:off x="6258465" y="944742"/>
            <a:ext cx="2682814" cy="1526875"/>
          </a:xfrm>
          <a:prstGeom prst="wedgeRoundRectCallout">
            <a:avLst>
              <a:gd name="adj1" fmla="val -57167"/>
              <a:gd name="adj2" fmla="val 6532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gũi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trọng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phép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thầy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thành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bạn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bè,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tích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cực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trọng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hoạt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động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" name="Speech Bubble: Rectangle with Corners Rounded 720">
            <a:extLst>
              <a:ext uri="{FF2B5EF4-FFF2-40B4-BE49-F238E27FC236}">
                <a16:creationId xmlns:a16="http://schemas.microsoft.com/office/drawing/2014/main" id="{96E8C2E6-CC60-4136-B87A-85AD10B89C47}"/>
              </a:ext>
            </a:extLst>
          </p:cNvPr>
          <p:cNvSpPr/>
          <p:nvPr/>
        </p:nvSpPr>
        <p:spPr>
          <a:xfrm>
            <a:off x="1667774" y="4036925"/>
            <a:ext cx="5512279" cy="951062"/>
          </a:xfrm>
          <a:prstGeom prst="wedgeRoundRectCallout">
            <a:avLst>
              <a:gd name="adj1" fmla="val 12031"/>
              <a:gd name="adj2" fmla="val -898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là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niềm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hứng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chủ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20" grpId="0" animBg="1"/>
      <p:bldP spid="7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63F1700-8B35-4167-960C-DAE7ACA3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79129"/>
              </p:ext>
            </p:extLst>
          </p:nvPr>
        </p:nvGraphicFramePr>
        <p:xfrm>
          <a:off x="91458" y="989701"/>
          <a:ext cx="4398710" cy="2225040"/>
        </p:xfrm>
        <a:graphic>
          <a:graphicData uri="http://schemas.openxmlformats.org/drawingml/2006/table">
            <a:tbl>
              <a:tblPr firstRow="1" bandRow="1">
                <a:tableStyleId>{34DE88B5-7021-4513-B0A2-B750F7821A88}</a:tableStyleId>
              </a:tblPr>
              <a:tblGrid>
                <a:gridCol w="939441">
                  <a:extLst>
                    <a:ext uri="{9D8B030D-6E8A-4147-A177-3AD203B41FA5}">
                      <a16:colId xmlns:a16="http://schemas.microsoft.com/office/drawing/2014/main" val="244221075"/>
                    </a:ext>
                  </a:extLst>
                </a:gridCol>
                <a:gridCol w="1005100">
                  <a:extLst>
                    <a:ext uri="{9D8B030D-6E8A-4147-A177-3AD203B41FA5}">
                      <a16:colId xmlns:a16="http://schemas.microsoft.com/office/drawing/2014/main" val="364460982"/>
                    </a:ext>
                  </a:extLst>
                </a:gridCol>
                <a:gridCol w="655924">
                  <a:extLst>
                    <a:ext uri="{9D8B030D-6E8A-4147-A177-3AD203B41FA5}">
                      <a16:colId xmlns:a16="http://schemas.microsoft.com/office/drawing/2014/main" val="4245791551"/>
                    </a:ext>
                  </a:extLst>
                </a:gridCol>
                <a:gridCol w="767269">
                  <a:extLst>
                    <a:ext uri="{9D8B030D-6E8A-4147-A177-3AD203B41FA5}">
                      <a16:colId xmlns:a16="http://schemas.microsoft.com/office/drawing/2014/main" val="1569037159"/>
                    </a:ext>
                  </a:extLst>
                </a:gridCol>
                <a:gridCol w="1030976">
                  <a:extLst>
                    <a:ext uri="{9D8B030D-6E8A-4147-A177-3AD203B41FA5}">
                      <a16:colId xmlns:a16="http://schemas.microsoft.com/office/drawing/2014/main" val="11343776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Lớp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học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Hạnh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kiểm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đầu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133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dirty="0" err="1"/>
                        <a:t>Lớp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học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Tốt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41363" algn="l"/>
                        </a:tabLs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TB,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Yếu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0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 (29 </a:t>
                      </a:r>
                      <a:r>
                        <a:rPr lang="en-US" sz="1400" dirty="0" err="1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hs</a:t>
                      </a: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2017 - 2018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47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 (33 </a:t>
                      </a:r>
                      <a:r>
                        <a:rPr lang="en-US" sz="1400" dirty="0" err="1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hs</a:t>
                      </a: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2018 - 2019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378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 (30 hs)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2019 - 2020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85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 (30 hs)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2020 - 2021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329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155111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skating, ground, outdoor, ramp&#10;&#10;Description automatically generated">
            <a:extLst>
              <a:ext uri="{FF2B5EF4-FFF2-40B4-BE49-F238E27FC236}">
                <a16:creationId xmlns:a16="http://schemas.microsoft.com/office/drawing/2014/main" id="{9B16DF86-6440-43D3-96D0-146B48B4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32" y="353616"/>
            <a:ext cx="5639006" cy="4699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73366-5BF8-4383-AF56-DB7522BA299B}"/>
              </a:ext>
            </a:extLst>
          </p:cNvPr>
          <p:cNvSpPr txBox="1"/>
          <p:nvPr/>
        </p:nvSpPr>
        <p:spPr>
          <a:xfrm>
            <a:off x="1325593" y="90424"/>
            <a:ext cx="606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SỞ THỰC TIỄN</a:t>
            </a:r>
          </a:p>
        </p:txBody>
      </p:sp>
      <p:sp>
        <p:nvSpPr>
          <p:cNvPr id="4" name="Google Shape;1827;p38">
            <a:extLst>
              <a:ext uri="{FF2B5EF4-FFF2-40B4-BE49-F238E27FC236}">
                <a16:creationId xmlns:a16="http://schemas.microsoft.com/office/drawing/2014/main" id="{1F2AE7A4-8F0F-43A7-9FB6-010E48F3DA36}"/>
              </a:ext>
            </a:extLst>
          </p:cNvPr>
          <p:cNvSpPr/>
          <p:nvPr/>
        </p:nvSpPr>
        <p:spPr>
          <a:xfrm>
            <a:off x="4490168" y="-105356"/>
            <a:ext cx="5441336" cy="5248856"/>
          </a:xfrm>
          <a:custGeom>
            <a:avLst/>
            <a:gdLst/>
            <a:ahLst/>
            <a:cxnLst/>
            <a:rect l="l" t="t" r="r" b="b"/>
            <a:pathLst>
              <a:path w="214458" h="208412" extrusionOk="0">
                <a:moveTo>
                  <a:pt x="100708" y="4087"/>
                </a:moveTo>
                <a:cubicBezTo>
                  <a:pt x="121449" y="4087"/>
                  <a:pt x="139791" y="12823"/>
                  <a:pt x="151530" y="20138"/>
                </a:cubicBezTo>
                <a:cubicBezTo>
                  <a:pt x="168135" y="30424"/>
                  <a:pt x="190786" y="49463"/>
                  <a:pt x="202602" y="78081"/>
                </a:cubicBezTo>
                <a:cubicBezTo>
                  <a:pt x="214458" y="106659"/>
                  <a:pt x="209158" y="150116"/>
                  <a:pt x="175201" y="177438"/>
                </a:cubicBezTo>
                <a:cubicBezTo>
                  <a:pt x="156321" y="192630"/>
                  <a:pt x="135925" y="198707"/>
                  <a:pt x="118343" y="198707"/>
                </a:cubicBezTo>
                <a:cubicBezTo>
                  <a:pt x="104302" y="198707"/>
                  <a:pt x="92057" y="194831"/>
                  <a:pt x="83813" y="188626"/>
                </a:cubicBezTo>
                <a:cubicBezTo>
                  <a:pt x="65284" y="174651"/>
                  <a:pt x="73214" y="163934"/>
                  <a:pt x="62457" y="146073"/>
                </a:cubicBezTo>
                <a:cubicBezTo>
                  <a:pt x="56855" y="136735"/>
                  <a:pt x="49364" y="135594"/>
                  <a:pt x="41325" y="135594"/>
                </a:cubicBezTo>
                <a:cubicBezTo>
                  <a:pt x="38725" y="135594"/>
                  <a:pt x="36069" y="135713"/>
                  <a:pt x="33400" y="135713"/>
                </a:cubicBezTo>
                <a:cubicBezTo>
                  <a:pt x="28535" y="135713"/>
                  <a:pt x="23631" y="135317"/>
                  <a:pt x="18961" y="133079"/>
                </a:cubicBezTo>
                <a:cubicBezTo>
                  <a:pt x="6007" y="126837"/>
                  <a:pt x="1" y="103480"/>
                  <a:pt x="10364" y="86207"/>
                </a:cubicBezTo>
                <a:cubicBezTo>
                  <a:pt x="16449" y="76079"/>
                  <a:pt x="33879" y="59984"/>
                  <a:pt x="38825" y="48285"/>
                </a:cubicBezTo>
                <a:cubicBezTo>
                  <a:pt x="43771" y="36626"/>
                  <a:pt x="43143" y="21787"/>
                  <a:pt x="74195" y="9225"/>
                </a:cubicBezTo>
                <a:cubicBezTo>
                  <a:pt x="83243" y="5565"/>
                  <a:pt x="92178" y="4087"/>
                  <a:pt x="100708" y="4087"/>
                </a:cubicBezTo>
                <a:close/>
                <a:moveTo>
                  <a:pt x="2513" y="0"/>
                </a:moveTo>
                <a:lnTo>
                  <a:pt x="2513" y="208412"/>
                </a:lnTo>
                <a:lnTo>
                  <a:pt x="210925" y="208412"/>
                </a:lnTo>
                <a:lnTo>
                  <a:pt x="21092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27F8E-1BFD-48C8-ACFB-ED7C135EAB5F}"/>
              </a:ext>
            </a:extLst>
          </p:cNvPr>
          <p:cNvSpPr txBox="1"/>
          <p:nvPr/>
        </p:nvSpPr>
        <p:spPr>
          <a:xfrm>
            <a:off x="644577" y="528036"/>
            <a:ext cx="392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954D4-A3D6-46D9-BB5F-28F5FA126452}"/>
              </a:ext>
            </a:extLst>
          </p:cNvPr>
          <p:cNvSpPr txBox="1"/>
          <p:nvPr/>
        </p:nvSpPr>
        <p:spPr>
          <a:xfrm>
            <a:off x="91458" y="3538624"/>
            <a:ext cx="5279366" cy="9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07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hợp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05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Nghiện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game,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thuốc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lá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điện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̉,…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8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181471-BB31-411A-BC3A-7F439138C645}"/>
              </a:ext>
            </a:extLst>
          </p:cNvPr>
          <p:cNvSpPr txBox="1"/>
          <p:nvPr/>
        </p:nvSpPr>
        <p:spPr>
          <a:xfrm>
            <a:off x="1325593" y="90424"/>
            <a:ext cx="606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CƠ SỞ THỰC TIỄN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68C0A-8A2B-40E5-84D4-A6E6BA9A8C27}"/>
              </a:ext>
            </a:extLst>
          </p:cNvPr>
          <p:cNvSpPr txBox="1"/>
          <p:nvPr/>
        </p:nvSpPr>
        <p:spPr>
          <a:xfrm>
            <a:off x="644576" y="528036"/>
            <a:ext cx="749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CD59C-4615-4690-AE6D-5D1CDE776D73}"/>
              </a:ext>
            </a:extLst>
          </p:cNvPr>
          <p:cNvSpPr txBox="1"/>
          <p:nvPr/>
        </p:nvSpPr>
        <p:spPr>
          <a:xfrm>
            <a:off x="327804" y="1281395"/>
            <a:ext cx="3260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C9443-106B-4676-9E6D-0D42BAFDB28A}"/>
              </a:ext>
            </a:extLst>
          </p:cNvPr>
          <p:cNvSpPr txBox="1"/>
          <p:nvPr/>
        </p:nvSpPr>
        <p:spPr>
          <a:xfrm>
            <a:off x="3726611" y="1224951"/>
            <a:ext cx="5089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lứa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CNTT,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internet,…</a:t>
            </a:r>
          </a:p>
        </p:txBody>
      </p:sp>
    </p:spTree>
    <p:extLst>
      <p:ext uri="{BB962C8B-B14F-4D97-AF65-F5344CB8AC3E}">
        <p14:creationId xmlns:p14="http://schemas.microsoft.com/office/powerpoint/2010/main" val="21152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9BFC4-0381-4723-9E52-071A6D5B3110}"/>
              </a:ext>
            </a:extLst>
          </p:cNvPr>
          <p:cNvGrpSpPr/>
          <p:nvPr/>
        </p:nvGrpSpPr>
        <p:grpSpPr>
          <a:xfrm>
            <a:off x="98614" y="885218"/>
            <a:ext cx="9143998" cy="4418493"/>
            <a:chOff x="658800" y="1489673"/>
            <a:chExt cx="8112774" cy="3239127"/>
          </a:xfrm>
        </p:grpSpPr>
        <p:sp>
          <p:nvSpPr>
            <p:cNvPr id="345" name="Google Shape;268;p34">
              <a:extLst>
                <a:ext uri="{FF2B5EF4-FFF2-40B4-BE49-F238E27FC236}">
                  <a16:creationId xmlns:a16="http://schemas.microsoft.com/office/drawing/2014/main" id="{41F335D0-E9F3-41AE-8C80-9D0AA1D31FAC}"/>
                </a:ext>
              </a:extLst>
            </p:cNvPr>
            <p:cNvSpPr/>
            <p:nvPr/>
          </p:nvSpPr>
          <p:spPr>
            <a:xfrm>
              <a:off x="658800" y="2424984"/>
              <a:ext cx="7800587" cy="2063494"/>
            </a:xfrm>
            <a:custGeom>
              <a:avLst/>
              <a:gdLst/>
              <a:ahLst/>
              <a:cxnLst/>
              <a:rect l="l" t="t" r="r" b="b"/>
              <a:pathLst>
                <a:path w="375403" h="117952" extrusionOk="0">
                  <a:moveTo>
                    <a:pt x="84061" y="0"/>
                  </a:moveTo>
                  <a:lnTo>
                    <a:pt x="84061" y="5104"/>
                  </a:lnTo>
                  <a:cubicBezTo>
                    <a:pt x="84061" y="7172"/>
                    <a:pt x="82360" y="8873"/>
                    <a:pt x="80258" y="8873"/>
                  </a:cubicBezTo>
                  <a:lnTo>
                    <a:pt x="19081" y="8873"/>
                  </a:lnTo>
                  <a:cubicBezTo>
                    <a:pt x="8574" y="8873"/>
                    <a:pt x="1" y="17446"/>
                    <a:pt x="1" y="27954"/>
                  </a:cubicBezTo>
                  <a:cubicBezTo>
                    <a:pt x="1" y="38495"/>
                    <a:pt x="8574" y="47067"/>
                    <a:pt x="19081" y="47067"/>
                  </a:cubicBezTo>
                  <a:lnTo>
                    <a:pt x="151743" y="47067"/>
                  </a:lnTo>
                  <a:cubicBezTo>
                    <a:pt x="160749" y="47067"/>
                    <a:pt x="168088" y="54373"/>
                    <a:pt x="168088" y="63413"/>
                  </a:cubicBezTo>
                  <a:cubicBezTo>
                    <a:pt x="168088" y="72419"/>
                    <a:pt x="160749" y="79758"/>
                    <a:pt x="151743" y="79758"/>
                  </a:cubicBezTo>
                  <a:lnTo>
                    <a:pt x="19081" y="79758"/>
                  </a:lnTo>
                  <a:cubicBezTo>
                    <a:pt x="8574" y="79758"/>
                    <a:pt x="1" y="88330"/>
                    <a:pt x="1" y="98838"/>
                  </a:cubicBezTo>
                  <a:cubicBezTo>
                    <a:pt x="1" y="109379"/>
                    <a:pt x="8574" y="117952"/>
                    <a:pt x="19081" y="117952"/>
                  </a:cubicBezTo>
                  <a:lnTo>
                    <a:pt x="375402" y="117952"/>
                  </a:lnTo>
                  <a:cubicBezTo>
                    <a:pt x="375169" y="117051"/>
                    <a:pt x="374969" y="116117"/>
                    <a:pt x="374802" y="115216"/>
                  </a:cubicBezTo>
                  <a:lnTo>
                    <a:pt x="19081" y="115216"/>
                  </a:lnTo>
                  <a:cubicBezTo>
                    <a:pt x="10075" y="115216"/>
                    <a:pt x="2736" y="107878"/>
                    <a:pt x="2736" y="98838"/>
                  </a:cubicBezTo>
                  <a:cubicBezTo>
                    <a:pt x="2736" y="89831"/>
                    <a:pt x="10075" y="82493"/>
                    <a:pt x="19081" y="82493"/>
                  </a:cubicBezTo>
                  <a:lnTo>
                    <a:pt x="151743" y="82493"/>
                  </a:lnTo>
                  <a:cubicBezTo>
                    <a:pt x="162250" y="82493"/>
                    <a:pt x="170823" y="73920"/>
                    <a:pt x="170823" y="63413"/>
                  </a:cubicBezTo>
                  <a:cubicBezTo>
                    <a:pt x="170823" y="52872"/>
                    <a:pt x="162250" y="44299"/>
                    <a:pt x="151743" y="44299"/>
                  </a:cubicBezTo>
                  <a:lnTo>
                    <a:pt x="19081" y="44299"/>
                  </a:lnTo>
                  <a:cubicBezTo>
                    <a:pt x="10075" y="44299"/>
                    <a:pt x="2736" y="36960"/>
                    <a:pt x="2736" y="27954"/>
                  </a:cubicBezTo>
                  <a:cubicBezTo>
                    <a:pt x="2736" y="18947"/>
                    <a:pt x="10075" y="11609"/>
                    <a:pt x="19081" y="11609"/>
                  </a:cubicBezTo>
                  <a:lnTo>
                    <a:pt x="80258" y="11609"/>
                  </a:lnTo>
                  <a:cubicBezTo>
                    <a:pt x="83861" y="11609"/>
                    <a:pt x="86796" y="8673"/>
                    <a:pt x="86796" y="5104"/>
                  </a:cubicBezTo>
                  <a:lnTo>
                    <a:pt x="86796" y="0"/>
                  </a:ln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292;p34">
              <a:extLst>
                <a:ext uri="{FF2B5EF4-FFF2-40B4-BE49-F238E27FC236}">
                  <a16:creationId xmlns:a16="http://schemas.microsoft.com/office/drawing/2014/main" id="{8AFC4277-C9DB-4DA5-8F34-5060DB91DA24}"/>
                </a:ext>
              </a:extLst>
            </p:cNvPr>
            <p:cNvSpPr/>
            <p:nvPr/>
          </p:nvSpPr>
          <p:spPr>
            <a:xfrm>
              <a:off x="4238773" y="2616362"/>
              <a:ext cx="4253850" cy="42302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100"/>
              </a:pP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Xây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dựng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lớp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thân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tư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̀ ý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tưởng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của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học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293;p34">
              <a:extLst>
                <a:ext uri="{FF2B5EF4-FFF2-40B4-BE49-F238E27FC236}">
                  <a16:creationId xmlns:a16="http://schemas.microsoft.com/office/drawing/2014/main" id="{ED7F9AF3-592B-4AF3-9CC4-2BBCBBD1E0DF}"/>
                </a:ext>
              </a:extLst>
            </p:cNvPr>
            <p:cNvSpPr/>
            <p:nvPr/>
          </p:nvSpPr>
          <p:spPr>
            <a:xfrm>
              <a:off x="4228303" y="3267188"/>
              <a:ext cx="4295527" cy="42302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100"/>
              </a:pP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Xây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dựng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các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hoạt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động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tăng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cường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gắn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kết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yêu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thương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giữa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các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thành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viên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lớp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294;p34">
              <a:extLst>
                <a:ext uri="{FF2B5EF4-FFF2-40B4-BE49-F238E27FC236}">
                  <a16:creationId xmlns:a16="http://schemas.microsoft.com/office/drawing/2014/main" id="{99D3831B-B769-4677-B823-5F7251745C45}"/>
                </a:ext>
              </a:extLst>
            </p:cNvPr>
            <p:cNvSpPr/>
            <p:nvPr/>
          </p:nvSpPr>
          <p:spPr>
            <a:xfrm>
              <a:off x="4238773" y="3877147"/>
              <a:ext cx="4285057" cy="4230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100"/>
              </a:pP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Kỷ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luật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tích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cực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0BAE126D-905B-4369-9210-DEB2FE11DDD7}"/>
                </a:ext>
              </a:extLst>
            </p:cNvPr>
            <p:cNvGrpSpPr/>
            <p:nvPr/>
          </p:nvGrpSpPr>
          <p:grpSpPr>
            <a:xfrm>
              <a:off x="1660657" y="1489673"/>
              <a:ext cx="2271629" cy="2857101"/>
              <a:chOff x="1636127" y="655025"/>
              <a:chExt cx="2471225" cy="3691750"/>
            </a:xfrm>
          </p:grpSpPr>
          <p:sp>
            <p:nvSpPr>
              <p:cNvPr id="350" name="Google Shape;267;p34">
                <a:extLst>
                  <a:ext uri="{FF2B5EF4-FFF2-40B4-BE49-F238E27FC236}">
                    <a16:creationId xmlns:a16="http://schemas.microsoft.com/office/drawing/2014/main" id="{E6956CBA-7FE0-4E4F-A73E-FC2D30C5A4D4}"/>
                  </a:ext>
                </a:extLst>
              </p:cNvPr>
              <p:cNvSpPr/>
              <p:nvPr/>
            </p:nvSpPr>
            <p:spPr>
              <a:xfrm>
                <a:off x="2557315" y="1821427"/>
                <a:ext cx="69375" cy="49776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2202" extrusionOk="0">
                    <a:moveTo>
                      <a:pt x="0" y="0"/>
                    </a:moveTo>
                    <a:lnTo>
                      <a:pt x="0" y="1635"/>
                    </a:lnTo>
                    <a:cubicBezTo>
                      <a:pt x="0" y="1935"/>
                      <a:pt x="234" y="2202"/>
                      <a:pt x="567" y="2202"/>
                    </a:cubicBezTo>
                    <a:lnTo>
                      <a:pt x="2502" y="2202"/>
                    </a:lnTo>
                    <a:cubicBezTo>
                      <a:pt x="2802" y="2202"/>
                      <a:pt x="3069" y="1935"/>
                      <a:pt x="3069" y="1635"/>
                    </a:cubicBez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269;p34">
                <a:extLst>
                  <a:ext uri="{FF2B5EF4-FFF2-40B4-BE49-F238E27FC236}">
                    <a16:creationId xmlns:a16="http://schemas.microsoft.com/office/drawing/2014/main" id="{8DBE1B43-A33C-43A9-81A5-8048C2A75A9E}"/>
                  </a:ext>
                </a:extLst>
              </p:cNvPr>
              <p:cNvSpPr/>
              <p:nvPr/>
            </p:nvSpPr>
            <p:spPr>
              <a:xfrm>
                <a:off x="2314521" y="905513"/>
                <a:ext cx="554229" cy="702021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31056" extrusionOk="0">
                    <a:moveTo>
                      <a:pt x="12276" y="0"/>
                    </a:moveTo>
                    <a:cubicBezTo>
                      <a:pt x="12276" y="0"/>
                      <a:pt x="0" y="0"/>
                      <a:pt x="0" y="12209"/>
                    </a:cubicBezTo>
                    <a:cubicBezTo>
                      <a:pt x="0" y="21149"/>
                      <a:pt x="6738" y="21616"/>
                      <a:pt x="6638" y="28955"/>
                    </a:cubicBezTo>
                    <a:cubicBezTo>
                      <a:pt x="6638" y="28955"/>
                      <a:pt x="6638" y="31056"/>
                      <a:pt x="8473" y="31056"/>
                    </a:cubicBezTo>
                    <a:lnTo>
                      <a:pt x="16045" y="31056"/>
                    </a:lnTo>
                    <a:cubicBezTo>
                      <a:pt x="17880" y="31056"/>
                      <a:pt x="17880" y="28955"/>
                      <a:pt x="17880" y="28955"/>
                    </a:cubicBezTo>
                    <a:cubicBezTo>
                      <a:pt x="17780" y="21616"/>
                      <a:pt x="24518" y="21149"/>
                      <a:pt x="24518" y="12209"/>
                    </a:cubicBezTo>
                    <a:cubicBezTo>
                      <a:pt x="24518" y="0"/>
                      <a:pt x="12276" y="0"/>
                      <a:pt x="12276" y="0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270;p34">
                <a:extLst>
                  <a:ext uri="{FF2B5EF4-FFF2-40B4-BE49-F238E27FC236}">
                    <a16:creationId xmlns:a16="http://schemas.microsoft.com/office/drawing/2014/main" id="{D26B44DB-A491-43FF-A806-1DE6E0B5A25F}"/>
                  </a:ext>
                </a:extLst>
              </p:cNvPr>
              <p:cNvSpPr/>
              <p:nvPr/>
            </p:nvSpPr>
            <p:spPr>
              <a:xfrm>
                <a:off x="2444978" y="1632172"/>
                <a:ext cx="294091" cy="189294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8374" extrusionOk="0">
                    <a:moveTo>
                      <a:pt x="701" y="0"/>
                    </a:moveTo>
                    <a:cubicBezTo>
                      <a:pt x="300" y="0"/>
                      <a:pt x="0" y="301"/>
                      <a:pt x="0" y="701"/>
                    </a:cubicBezTo>
                    <a:lnTo>
                      <a:pt x="0" y="3336"/>
                    </a:lnTo>
                    <a:cubicBezTo>
                      <a:pt x="0" y="4971"/>
                      <a:pt x="934" y="6505"/>
                      <a:pt x="2435" y="7206"/>
                    </a:cubicBezTo>
                    <a:lnTo>
                      <a:pt x="4970" y="8373"/>
                    </a:lnTo>
                    <a:lnTo>
                      <a:pt x="8039" y="8373"/>
                    </a:lnTo>
                    <a:lnTo>
                      <a:pt x="10541" y="7206"/>
                    </a:lnTo>
                    <a:cubicBezTo>
                      <a:pt x="12042" y="6505"/>
                      <a:pt x="13009" y="4971"/>
                      <a:pt x="13009" y="3336"/>
                    </a:cubicBezTo>
                    <a:lnTo>
                      <a:pt x="13009" y="701"/>
                    </a:lnTo>
                    <a:cubicBezTo>
                      <a:pt x="13009" y="301"/>
                      <a:pt x="12676" y="0"/>
                      <a:pt x="1230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273;p34">
                <a:extLst>
                  <a:ext uri="{FF2B5EF4-FFF2-40B4-BE49-F238E27FC236}">
                    <a16:creationId xmlns:a16="http://schemas.microsoft.com/office/drawing/2014/main" id="{F129C38B-6D82-49CB-B99D-680E366B30C2}"/>
                  </a:ext>
                </a:extLst>
              </p:cNvPr>
              <p:cNvSpPr/>
              <p:nvPr/>
            </p:nvSpPr>
            <p:spPr>
              <a:xfrm>
                <a:off x="2328866" y="1034008"/>
                <a:ext cx="232244" cy="254736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1269" extrusionOk="0">
                    <a:moveTo>
                      <a:pt x="7923" y="0"/>
                    </a:moveTo>
                    <a:cubicBezTo>
                      <a:pt x="6438" y="0"/>
                      <a:pt x="4299" y="1520"/>
                      <a:pt x="2635" y="3882"/>
                    </a:cubicBezTo>
                    <a:cubicBezTo>
                      <a:pt x="567" y="6850"/>
                      <a:pt x="0" y="10019"/>
                      <a:pt x="1368" y="10987"/>
                    </a:cubicBezTo>
                    <a:cubicBezTo>
                      <a:pt x="1644" y="11178"/>
                      <a:pt x="1974" y="11269"/>
                      <a:pt x="2342" y="11269"/>
                    </a:cubicBezTo>
                    <a:cubicBezTo>
                      <a:pt x="3836" y="11269"/>
                      <a:pt x="5952" y="9767"/>
                      <a:pt x="7639" y="7384"/>
                    </a:cubicBezTo>
                    <a:cubicBezTo>
                      <a:pt x="9707" y="4449"/>
                      <a:pt x="10274" y="1246"/>
                      <a:pt x="8873" y="279"/>
                    </a:cubicBezTo>
                    <a:cubicBezTo>
                      <a:pt x="8606" y="90"/>
                      <a:pt x="8284" y="0"/>
                      <a:pt x="7923" y="0"/>
                    </a:cubicBezTo>
                    <a:close/>
                  </a:path>
                </a:pathLst>
              </a:custGeom>
              <a:solidFill>
                <a:srgbClr val="FAE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274;p34">
                <a:extLst>
                  <a:ext uri="{FF2B5EF4-FFF2-40B4-BE49-F238E27FC236}">
                    <a16:creationId xmlns:a16="http://schemas.microsoft.com/office/drawing/2014/main" id="{0FCEDE48-177A-4265-B063-E3F612F19372}"/>
                  </a:ext>
                </a:extLst>
              </p:cNvPr>
              <p:cNvSpPr/>
              <p:nvPr/>
            </p:nvSpPr>
            <p:spPr>
              <a:xfrm>
                <a:off x="2558806" y="655025"/>
                <a:ext cx="66391" cy="264682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1709" extrusionOk="0">
                    <a:moveTo>
                      <a:pt x="1469" y="0"/>
                    </a:moveTo>
                    <a:cubicBezTo>
                      <a:pt x="635" y="0"/>
                      <a:pt x="1" y="634"/>
                      <a:pt x="1" y="1468"/>
                    </a:cubicBezTo>
                    <a:lnTo>
                      <a:pt x="1" y="10241"/>
                    </a:lnTo>
                    <a:cubicBezTo>
                      <a:pt x="1" y="11075"/>
                      <a:pt x="635" y="11709"/>
                      <a:pt x="1469" y="11709"/>
                    </a:cubicBezTo>
                    <a:cubicBezTo>
                      <a:pt x="2269" y="11709"/>
                      <a:pt x="2936" y="11075"/>
                      <a:pt x="2936" y="10241"/>
                    </a:cubicBezTo>
                    <a:lnTo>
                      <a:pt x="2936" y="1468"/>
                    </a:lnTo>
                    <a:cubicBezTo>
                      <a:pt x="2936" y="634"/>
                      <a:pt x="2269" y="0"/>
                      <a:pt x="1469" y="0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275;p34">
                <a:extLst>
                  <a:ext uri="{FF2B5EF4-FFF2-40B4-BE49-F238E27FC236}">
                    <a16:creationId xmlns:a16="http://schemas.microsoft.com/office/drawing/2014/main" id="{1E5C6C67-DF31-434F-86DE-3E84B22C7B04}"/>
                  </a:ext>
                </a:extLst>
              </p:cNvPr>
              <p:cNvSpPr/>
              <p:nvPr/>
            </p:nvSpPr>
            <p:spPr>
              <a:xfrm>
                <a:off x="2816684" y="821089"/>
                <a:ext cx="213391" cy="206994"/>
              </a:xfrm>
              <a:custGeom>
                <a:avLst/>
                <a:gdLst/>
                <a:ahLst/>
                <a:cxnLst/>
                <a:rect l="l" t="t" r="r" b="b"/>
                <a:pathLst>
                  <a:path w="9440" h="9157" extrusionOk="0">
                    <a:moveTo>
                      <a:pt x="7839" y="0"/>
                    </a:moveTo>
                    <a:cubicBezTo>
                      <a:pt x="7464" y="0"/>
                      <a:pt x="7088" y="142"/>
                      <a:pt x="6805" y="426"/>
                    </a:cubicBezTo>
                    <a:lnTo>
                      <a:pt x="567" y="6664"/>
                    </a:lnTo>
                    <a:cubicBezTo>
                      <a:pt x="0" y="7231"/>
                      <a:pt x="0" y="8165"/>
                      <a:pt x="567" y="8732"/>
                    </a:cubicBezTo>
                    <a:cubicBezTo>
                      <a:pt x="851" y="9015"/>
                      <a:pt x="1226" y="9157"/>
                      <a:pt x="1605" y="9157"/>
                    </a:cubicBezTo>
                    <a:cubicBezTo>
                      <a:pt x="1985" y="9157"/>
                      <a:pt x="2368" y="9015"/>
                      <a:pt x="2669" y="8732"/>
                    </a:cubicBezTo>
                    <a:lnTo>
                      <a:pt x="8873" y="2527"/>
                    </a:lnTo>
                    <a:cubicBezTo>
                      <a:pt x="9440" y="1927"/>
                      <a:pt x="9440" y="993"/>
                      <a:pt x="8873" y="426"/>
                    </a:cubicBezTo>
                    <a:cubicBezTo>
                      <a:pt x="8590" y="142"/>
                      <a:pt x="8214" y="0"/>
                      <a:pt x="7839" y="0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276;p34">
                <a:extLst>
                  <a:ext uri="{FF2B5EF4-FFF2-40B4-BE49-F238E27FC236}">
                    <a16:creationId xmlns:a16="http://schemas.microsoft.com/office/drawing/2014/main" id="{E9679D2C-CB97-4D32-8CFF-5836BEADC0B4}"/>
                  </a:ext>
                </a:extLst>
              </p:cNvPr>
              <p:cNvSpPr/>
              <p:nvPr/>
            </p:nvSpPr>
            <p:spPr>
              <a:xfrm>
                <a:off x="2928252" y="1222766"/>
                <a:ext cx="265451" cy="67137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2970" extrusionOk="0">
                    <a:moveTo>
                      <a:pt x="1469" y="0"/>
                    </a:moveTo>
                    <a:cubicBezTo>
                      <a:pt x="668" y="0"/>
                      <a:pt x="1" y="668"/>
                      <a:pt x="1" y="1468"/>
                    </a:cubicBezTo>
                    <a:cubicBezTo>
                      <a:pt x="1" y="2302"/>
                      <a:pt x="668" y="2969"/>
                      <a:pt x="1469" y="2969"/>
                    </a:cubicBezTo>
                    <a:lnTo>
                      <a:pt x="10275" y="2969"/>
                    </a:lnTo>
                    <a:cubicBezTo>
                      <a:pt x="11076" y="2969"/>
                      <a:pt x="11743" y="2302"/>
                      <a:pt x="11743" y="1468"/>
                    </a:cubicBezTo>
                    <a:cubicBezTo>
                      <a:pt x="11743" y="668"/>
                      <a:pt x="11076" y="0"/>
                      <a:pt x="10275" y="0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277;p34">
                <a:extLst>
                  <a:ext uri="{FF2B5EF4-FFF2-40B4-BE49-F238E27FC236}">
                    <a16:creationId xmlns:a16="http://schemas.microsoft.com/office/drawing/2014/main" id="{1C2177AE-2CE4-43C0-82F0-EDDB32B1D119}"/>
                  </a:ext>
                </a:extLst>
              </p:cNvPr>
              <p:cNvSpPr/>
              <p:nvPr/>
            </p:nvSpPr>
            <p:spPr>
              <a:xfrm>
                <a:off x="2816684" y="1484575"/>
                <a:ext cx="213391" cy="207017"/>
              </a:xfrm>
              <a:custGeom>
                <a:avLst/>
                <a:gdLst/>
                <a:ahLst/>
                <a:cxnLst/>
                <a:rect l="l" t="t" r="r" b="b"/>
                <a:pathLst>
                  <a:path w="9440" h="9158" extrusionOk="0">
                    <a:moveTo>
                      <a:pt x="1605" y="1"/>
                    </a:moveTo>
                    <a:cubicBezTo>
                      <a:pt x="1226" y="1"/>
                      <a:pt x="851" y="143"/>
                      <a:pt x="567" y="426"/>
                    </a:cubicBezTo>
                    <a:cubicBezTo>
                      <a:pt x="0" y="993"/>
                      <a:pt x="0" y="1927"/>
                      <a:pt x="567" y="2494"/>
                    </a:cubicBezTo>
                    <a:lnTo>
                      <a:pt x="6805" y="8732"/>
                    </a:lnTo>
                    <a:cubicBezTo>
                      <a:pt x="7088" y="9016"/>
                      <a:pt x="7464" y="9157"/>
                      <a:pt x="7839" y="9157"/>
                    </a:cubicBezTo>
                    <a:cubicBezTo>
                      <a:pt x="8214" y="9157"/>
                      <a:pt x="8590" y="9016"/>
                      <a:pt x="8873" y="8732"/>
                    </a:cubicBezTo>
                    <a:cubicBezTo>
                      <a:pt x="9440" y="8132"/>
                      <a:pt x="9440" y="7231"/>
                      <a:pt x="8873" y="6631"/>
                    </a:cubicBezTo>
                    <a:lnTo>
                      <a:pt x="2669" y="426"/>
                    </a:lnTo>
                    <a:cubicBezTo>
                      <a:pt x="2368" y="143"/>
                      <a:pt x="1985" y="1"/>
                      <a:pt x="1605" y="1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278;p34">
                <a:extLst>
                  <a:ext uri="{FF2B5EF4-FFF2-40B4-BE49-F238E27FC236}">
                    <a16:creationId xmlns:a16="http://schemas.microsoft.com/office/drawing/2014/main" id="{A33B0116-B6C9-47C0-8039-8D4D2F352E87}"/>
                  </a:ext>
                </a:extLst>
              </p:cNvPr>
              <p:cNvSpPr/>
              <p:nvPr/>
            </p:nvSpPr>
            <p:spPr>
              <a:xfrm>
                <a:off x="2153173" y="821089"/>
                <a:ext cx="213414" cy="206994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9157" extrusionOk="0">
                    <a:moveTo>
                      <a:pt x="1631" y="0"/>
                    </a:moveTo>
                    <a:cubicBezTo>
                      <a:pt x="1252" y="0"/>
                      <a:pt x="868" y="142"/>
                      <a:pt x="568" y="426"/>
                    </a:cubicBezTo>
                    <a:cubicBezTo>
                      <a:pt x="1" y="993"/>
                      <a:pt x="1" y="1927"/>
                      <a:pt x="568" y="2527"/>
                    </a:cubicBezTo>
                    <a:lnTo>
                      <a:pt x="6806" y="8732"/>
                    </a:lnTo>
                    <a:cubicBezTo>
                      <a:pt x="7089" y="9015"/>
                      <a:pt x="7464" y="9157"/>
                      <a:pt x="7840" y="9157"/>
                    </a:cubicBezTo>
                    <a:cubicBezTo>
                      <a:pt x="8215" y="9157"/>
                      <a:pt x="8590" y="9015"/>
                      <a:pt x="8874" y="8732"/>
                    </a:cubicBezTo>
                    <a:cubicBezTo>
                      <a:pt x="9441" y="8165"/>
                      <a:pt x="9441" y="7231"/>
                      <a:pt x="8874" y="6664"/>
                    </a:cubicBezTo>
                    <a:lnTo>
                      <a:pt x="2669" y="426"/>
                    </a:lnTo>
                    <a:cubicBezTo>
                      <a:pt x="2386" y="142"/>
                      <a:pt x="2011" y="0"/>
                      <a:pt x="1631" y="0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279;p34">
                <a:extLst>
                  <a:ext uri="{FF2B5EF4-FFF2-40B4-BE49-F238E27FC236}">
                    <a16:creationId xmlns:a16="http://schemas.microsoft.com/office/drawing/2014/main" id="{77F3B1ED-AFDD-45A7-B850-8EEFDBC75046}"/>
                  </a:ext>
                </a:extLst>
              </p:cNvPr>
              <p:cNvSpPr/>
              <p:nvPr/>
            </p:nvSpPr>
            <p:spPr>
              <a:xfrm>
                <a:off x="1990319" y="1222766"/>
                <a:ext cx="265451" cy="67137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2970" extrusionOk="0">
                    <a:moveTo>
                      <a:pt x="1468" y="0"/>
                    </a:moveTo>
                    <a:cubicBezTo>
                      <a:pt x="668" y="0"/>
                      <a:pt x="1" y="668"/>
                      <a:pt x="1" y="1468"/>
                    </a:cubicBezTo>
                    <a:cubicBezTo>
                      <a:pt x="1" y="2302"/>
                      <a:pt x="668" y="2969"/>
                      <a:pt x="1468" y="2969"/>
                    </a:cubicBezTo>
                    <a:lnTo>
                      <a:pt x="10275" y="2969"/>
                    </a:lnTo>
                    <a:cubicBezTo>
                      <a:pt x="11075" y="2969"/>
                      <a:pt x="11742" y="2302"/>
                      <a:pt x="11742" y="1468"/>
                    </a:cubicBezTo>
                    <a:cubicBezTo>
                      <a:pt x="11742" y="668"/>
                      <a:pt x="11075" y="0"/>
                      <a:pt x="10275" y="0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Google Shape;280;p34">
                <a:extLst>
                  <a:ext uri="{FF2B5EF4-FFF2-40B4-BE49-F238E27FC236}">
                    <a16:creationId xmlns:a16="http://schemas.microsoft.com/office/drawing/2014/main" id="{3293142E-E1E7-467A-9663-36F27EE50999}"/>
                  </a:ext>
                </a:extLst>
              </p:cNvPr>
              <p:cNvSpPr/>
              <p:nvPr/>
            </p:nvSpPr>
            <p:spPr>
              <a:xfrm>
                <a:off x="2153173" y="1484575"/>
                <a:ext cx="213414" cy="207017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9158" extrusionOk="0">
                    <a:moveTo>
                      <a:pt x="7840" y="1"/>
                    </a:moveTo>
                    <a:cubicBezTo>
                      <a:pt x="7464" y="1"/>
                      <a:pt x="7089" y="143"/>
                      <a:pt x="6806" y="426"/>
                    </a:cubicBezTo>
                    <a:lnTo>
                      <a:pt x="568" y="6631"/>
                    </a:lnTo>
                    <a:cubicBezTo>
                      <a:pt x="1" y="7231"/>
                      <a:pt x="1" y="8132"/>
                      <a:pt x="568" y="8732"/>
                    </a:cubicBezTo>
                    <a:cubicBezTo>
                      <a:pt x="868" y="9016"/>
                      <a:pt x="1252" y="9157"/>
                      <a:pt x="1631" y="9157"/>
                    </a:cubicBezTo>
                    <a:cubicBezTo>
                      <a:pt x="2011" y="9157"/>
                      <a:pt x="2386" y="9016"/>
                      <a:pt x="2669" y="8732"/>
                    </a:cubicBezTo>
                    <a:lnTo>
                      <a:pt x="8874" y="2494"/>
                    </a:lnTo>
                    <a:cubicBezTo>
                      <a:pt x="9441" y="1927"/>
                      <a:pt x="9441" y="993"/>
                      <a:pt x="8874" y="426"/>
                    </a:cubicBezTo>
                    <a:cubicBezTo>
                      <a:pt x="8590" y="143"/>
                      <a:pt x="8215" y="1"/>
                      <a:pt x="7840" y="1"/>
                    </a:cubicBezTo>
                    <a:close/>
                  </a:path>
                </a:pathLst>
              </a:custGeom>
              <a:solidFill>
                <a:srgbClr val="FCB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1" name="Google Shape;281;p34">
                <a:extLst>
                  <a:ext uri="{FF2B5EF4-FFF2-40B4-BE49-F238E27FC236}">
                    <a16:creationId xmlns:a16="http://schemas.microsoft.com/office/drawing/2014/main" id="{0412B5A3-080C-47C7-9CD0-94251C3CF359}"/>
                  </a:ext>
                </a:extLst>
              </p:cNvPr>
              <p:cNvGrpSpPr/>
              <p:nvPr/>
            </p:nvGrpSpPr>
            <p:grpSpPr>
              <a:xfrm>
                <a:off x="3741626" y="2281261"/>
                <a:ext cx="364188" cy="368755"/>
                <a:chOff x="6665701" y="1263473"/>
                <a:chExt cx="364188" cy="368755"/>
              </a:xfrm>
            </p:grpSpPr>
            <p:sp>
              <p:nvSpPr>
                <p:cNvPr id="372" name="Google Shape;282;p34">
                  <a:extLst>
                    <a:ext uri="{FF2B5EF4-FFF2-40B4-BE49-F238E27FC236}">
                      <a16:creationId xmlns:a16="http://schemas.microsoft.com/office/drawing/2014/main" id="{001F0CAF-E1C5-46B2-B947-505AEFC3C75A}"/>
                    </a:ext>
                  </a:extLst>
                </p:cNvPr>
                <p:cNvSpPr/>
                <p:nvPr/>
              </p:nvSpPr>
              <p:spPr>
                <a:xfrm>
                  <a:off x="6665701" y="1417286"/>
                  <a:ext cx="97292" cy="2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9508" extrusionOk="0">
                      <a:moveTo>
                        <a:pt x="0" y="1"/>
                      </a:moveTo>
                      <a:lnTo>
                        <a:pt x="0" y="9507"/>
                      </a:lnTo>
                      <a:lnTo>
                        <a:pt x="4303" y="9507"/>
                      </a:lnTo>
                      <a:lnTo>
                        <a:pt x="4303" y="1"/>
                      </a:lnTo>
                      <a:close/>
                    </a:path>
                  </a:pathLst>
                </a:custGeom>
                <a:solidFill>
                  <a:srgbClr val="B271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Google Shape;283;p34">
                  <a:extLst>
                    <a:ext uri="{FF2B5EF4-FFF2-40B4-BE49-F238E27FC236}">
                      <a16:creationId xmlns:a16="http://schemas.microsoft.com/office/drawing/2014/main" id="{97DDF5F4-91C1-4492-91AB-4F1DB229997B}"/>
                    </a:ext>
                  </a:extLst>
                </p:cNvPr>
                <p:cNvSpPr/>
                <p:nvPr/>
              </p:nvSpPr>
              <p:spPr>
                <a:xfrm>
                  <a:off x="6799149" y="1340391"/>
                  <a:ext cx="97292" cy="291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12910" extrusionOk="0">
                      <a:moveTo>
                        <a:pt x="1" y="0"/>
                      </a:moveTo>
                      <a:lnTo>
                        <a:pt x="1" y="12909"/>
                      </a:lnTo>
                      <a:lnTo>
                        <a:pt x="4304" y="12909"/>
                      </a:lnTo>
                      <a:lnTo>
                        <a:pt x="4304" y="0"/>
                      </a:lnTo>
                      <a:close/>
                    </a:path>
                  </a:pathLst>
                </a:custGeom>
                <a:solidFill>
                  <a:srgbClr val="B271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Google Shape;284;p34">
                  <a:extLst>
                    <a:ext uri="{FF2B5EF4-FFF2-40B4-BE49-F238E27FC236}">
                      <a16:creationId xmlns:a16="http://schemas.microsoft.com/office/drawing/2014/main" id="{573AB1BB-A1B9-4EDA-BAD5-90B1ECD9F770}"/>
                    </a:ext>
                  </a:extLst>
                </p:cNvPr>
                <p:cNvSpPr/>
                <p:nvPr/>
              </p:nvSpPr>
              <p:spPr>
                <a:xfrm>
                  <a:off x="6932597" y="1263473"/>
                  <a:ext cx="97292" cy="36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16313" extrusionOk="0">
                      <a:moveTo>
                        <a:pt x="1" y="1"/>
                      </a:moveTo>
                      <a:lnTo>
                        <a:pt x="1" y="16312"/>
                      </a:lnTo>
                      <a:lnTo>
                        <a:pt x="4304" y="16312"/>
                      </a:lnTo>
                      <a:lnTo>
                        <a:pt x="4304" y="1"/>
                      </a:lnTo>
                      <a:close/>
                    </a:path>
                  </a:pathLst>
                </a:custGeom>
                <a:solidFill>
                  <a:srgbClr val="B271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2" name="Google Shape;285;p34">
                <a:extLst>
                  <a:ext uri="{FF2B5EF4-FFF2-40B4-BE49-F238E27FC236}">
                    <a16:creationId xmlns:a16="http://schemas.microsoft.com/office/drawing/2014/main" id="{A11E21CC-49AA-4009-B1C1-F2033126B862}"/>
                  </a:ext>
                </a:extLst>
              </p:cNvPr>
              <p:cNvSpPr/>
              <p:nvPr/>
            </p:nvSpPr>
            <p:spPr>
              <a:xfrm>
                <a:off x="3451926" y="2281261"/>
                <a:ext cx="8319" cy="36875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313" extrusionOk="0">
                    <a:moveTo>
                      <a:pt x="1" y="1"/>
                    </a:moveTo>
                    <a:lnTo>
                      <a:pt x="1" y="16312"/>
                    </a:lnTo>
                    <a:lnTo>
                      <a:pt x="367" y="16312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59595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Google Shape;286;p34">
                <a:extLst>
                  <a:ext uri="{FF2B5EF4-FFF2-40B4-BE49-F238E27FC236}">
                    <a16:creationId xmlns:a16="http://schemas.microsoft.com/office/drawing/2014/main" id="{789CA13E-1879-4D7A-AB0E-C5C2B041B943}"/>
                  </a:ext>
                </a:extLst>
              </p:cNvPr>
              <p:cNvSpPr/>
              <p:nvPr/>
            </p:nvSpPr>
            <p:spPr>
              <a:xfrm>
                <a:off x="3451926" y="3081992"/>
                <a:ext cx="8319" cy="36950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346" extrusionOk="0">
                    <a:moveTo>
                      <a:pt x="1" y="0"/>
                    </a:moveTo>
                    <a:lnTo>
                      <a:pt x="1" y="16345"/>
                    </a:lnTo>
                    <a:lnTo>
                      <a:pt x="367" y="16345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Google Shape;287;p34">
                <a:extLst>
                  <a:ext uri="{FF2B5EF4-FFF2-40B4-BE49-F238E27FC236}">
                    <a16:creationId xmlns:a16="http://schemas.microsoft.com/office/drawing/2014/main" id="{1C20617A-38AD-44EA-A41A-3D96ED5DD6D7}"/>
                  </a:ext>
                </a:extLst>
              </p:cNvPr>
              <p:cNvSpPr/>
              <p:nvPr/>
            </p:nvSpPr>
            <p:spPr>
              <a:xfrm>
                <a:off x="3451926" y="3883447"/>
                <a:ext cx="8319" cy="36875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313" extrusionOk="0">
                    <a:moveTo>
                      <a:pt x="1" y="1"/>
                    </a:moveTo>
                    <a:lnTo>
                      <a:pt x="1" y="16313"/>
                    </a:lnTo>
                    <a:lnTo>
                      <a:pt x="367" y="16313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595959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oogle Shape;288;p34">
                <a:extLst>
                  <a:ext uri="{FF2B5EF4-FFF2-40B4-BE49-F238E27FC236}">
                    <a16:creationId xmlns:a16="http://schemas.microsoft.com/office/drawing/2014/main" id="{0D7FE388-8361-40DD-8220-129A6E0A6CF8}"/>
                  </a:ext>
                </a:extLst>
              </p:cNvPr>
              <p:cNvSpPr/>
              <p:nvPr/>
            </p:nvSpPr>
            <p:spPr>
              <a:xfrm>
                <a:off x="3740880" y="3084252"/>
                <a:ext cx="364958" cy="364980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146" extrusionOk="0">
                    <a:moveTo>
                      <a:pt x="8072" y="4270"/>
                    </a:moveTo>
                    <a:cubicBezTo>
                      <a:pt x="10174" y="4270"/>
                      <a:pt x="11875" y="5971"/>
                      <a:pt x="11875" y="8073"/>
                    </a:cubicBezTo>
                    <a:cubicBezTo>
                      <a:pt x="11875" y="10174"/>
                      <a:pt x="10174" y="11875"/>
                      <a:pt x="8072" y="11875"/>
                    </a:cubicBezTo>
                    <a:cubicBezTo>
                      <a:pt x="6004" y="11875"/>
                      <a:pt x="4303" y="10174"/>
                      <a:pt x="4303" y="8073"/>
                    </a:cubicBezTo>
                    <a:cubicBezTo>
                      <a:pt x="4303" y="5971"/>
                      <a:pt x="6004" y="4270"/>
                      <a:pt x="8072" y="4270"/>
                    </a:cubicBezTo>
                    <a:close/>
                    <a:moveTo>
                      <a:pt x="7372" y="0"/>
                    </a:moveTo>
                    <a:lnTo>
                      <a:pt x="6038" y="2435"/>
                    </a:lnTo>
                    <a:cubicBezTo>
                      <a:pt x="5871" y="2502"/>
                      <a:pt x="5704" y="2569"/>
                      <a:pt x="5537" y="2635"/>
                    </a:cubicBezTo>
                    <a:lnTo>
                      <a:pt x="2869" y="1868"/>
                    </a:lnTo>
                    <a:lnTo>
                      <a:pt x="1868" y="2869"/>
                    </a:lnTo>
                    <a:lnTo>
                      <a:pt x="2669" y="5537"/>
                    </a:lnTo>
                    <a:cubicBezTo>
                      <a:pt x="2569" y="5704"/>
                      <a:pt x="2502" y="5871"/>
                      <a:pt x="2468" y="6038"/>
                    </a:cubicBezTo>
                    <a:lnTo>
                      <a:pt x="0" y="7372"/>
                    </a:lnTo>
                    <a:lnTo>
                      <a:pt x="0" y="8806"/>
                    </a:lnTo>
                    <a:lnTo>
                      <a:pt x="2468" y="10107"/>
                    </a:lnTo>
                    <a:cubicBezTo>
                      <a:pt x="2502" y="10274"/>
                      <a:pt x="2602" y="10441"/>
                      <a:pt x="2669" y="10608"/>
                    </a:cubicBezTo>
                    <a:lnTo>
                      <a:pt x="1868" y="13276"/>
                    </a:lnTo>
                    <a:lnTo>
                      <a:pt x="2869" y="14277"/>
                    </a:lnTo>
                    <a:lnTo>
                      <a:pt x="5537" y="13510"/>
                    </a:lnTo>
                    <a:cubicBezTo>
                      <a:pt x="5704" y="13577"/>
                      <a:pt x="5871" y="13643"/>
                      <a:pt x="6038" y="13710"/>
                    </a:cubicBezTo>
                    <a:lnTo>
                      <a:pt x="7372" y="16145"/>
                    </a:lnTo>
                    <a:lnTo>
                      <a:pt x="8806" y="16145"/>
                    </a:lnTo>
                    <a:lnTo>
                      <a:pt x="10141" y="13710"/>
                    </a:lnTo>
                    <a:cubicBezTo>
                      <a:pt x="10307" y="13643"/>
                      <a:pt x="10474" y="13577"/>
                      <a:pt x="10608" y="13510"/>
                    </a:cubicBezTo>
                    <a:lnTo>
                      <a:pt x="13276" y="14277"/>
                    </a:lnTo>
                    <a:lnTo>
                      <a:pt x="14310" y="13276"/>
                    </a:lnTo>
                    <a:lnTo>
                      <a:pt x="13510" y="10608"/>
                    </a:lnTo>
                    <a:cubicBezTo>
                      <a:pt x="13576" y="10441"/>
                      <a:pt x="13643" y="10274"/>
                      <a:pt x="13710" y="10107"/>
                    </a:cubicBezTo>
                    <a:lnTo>
                      <a:pt x="16145" y="8806"/>
                    </a:lnTo>
                    <a:lnTo>
                      <a:pt x="16145" y="7372"/>
                    </a:lnTo>
                    <a:lnTo>
                      <a:pt x="13710" y="6038"/>
                    </a:lnTo>
                    <a:cubicBezTo>
                      <a:pt x="13643" y="5871"/>
                      <a:pt x="13576" y="5704"/>
                      <a:pt x="13510" y="5537"/>
                    </a:cubicBezTo>
                    <a:lnTo>
                      <a:pt x="14310" y="2869"/>
                    </a:lnTo>
                    <a:lnTo>
                      <a:pt x="13276" y="1868"/>
                    </a:lnTo>
                    <a:lnTo>
                      <a:pt x="10608" y="2635"/>
                    </a:lnTo>
                    <a:cubicBezTo>
                      <a:pt x="10474" y="2569"/>
                      <a:pt x="10307" y="2502"/>
                      <a:pt x="10141" y="2435"/>
                    </a:cubicBezTo>
                    <a:lnTo>
                      <a:pt x="8806" y="0"/>
                    </a:lnTo>
                    <a:close/>
                  </a:path>
                </a:pathLst>
              </a:custGeom>
              <a:solidFill>
                <a:srgbClr val="B27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6" name="Google Shape;289;p34">
                <a:extLst>
                  <a:ext uri="{FF2B5EF4-FFF2-40B4-BE49-F238E27FC236}">
                    <a16:creationId xmlns:a16="http://schemas.microsoft.com/office/drawing/2014/main" id="{102CFE8B-EA40-41CA-A403-456BDFE4102B}"/>
                  </a:ext>
                </a:extLst>
              </p:cNvPr>
              <p:cNvGrpSpPr/>
              <p:nvPr/>
            </p:nvGrpSpPr>
            <p:grpSpPr>
              <a:xfrm>
                <a:off x="3742372" y="3912108"/>
                <a:ext cx="364980" cy="312183"/>
                <a:chOff x="6666447" y="2894320"/>
                <a:chExt cx="364980" cy="312183"/>
              </a:xfrm>
            </p:grpSpPr>
            <p:sp>
              <p:nvSpPr>
                <p:cNvPr id="370" name="Google Shape;290;p34">
                  <a:extLst>
                    <a:ext uri="{FF2B5EF4-FFF2-40B4-BE49-F238E27FC236}">
                      <a16:creationId xmlns:a16="http://schemas.microsoft.com/office/drawing/2014/main" id="{10A4B787-C0F3-429B-A327-73FC8AAC19DD}"/>
                    </a:ext>
                  </a:extLst>
                </p:cNvPr>
                <p:cNvSpPr/>
                <p:nvPr/>
              </p:nvSpPr>
              <p:spPr>
                <a:xfrm>
                  <a:off x="6746371" y="2894320"/>
                  <a:ext cx="203603" cy="185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7" h="8207" extrusionOk="0">
                      <a:moveTo>
                        <a:pt x="4504" y="0"/>
                      </a:moveTo>
                      <a:cubicBezTo>
                        <a:pt x="3453" y="0"/>
                        <a:pt x="2402" y="401"/>
                        <a:pt x="1602" y="1201"/>
                      </a:cubicBezTo>
                      <a:cubicBezTo>
                        <a:pt x="1" y="2802"/>
                        <a:pt x="1" y="5404"/>
                        <a:pt x="1602" y="7005"/>
                      </a:cubicBezTo>
                      <a:cubicBezTo>
                        <a:pt x="2402" y="7806"/>
                        <a:pt x="3453" y="8206"/>
                        <a:pt x="4504" y="8206"/>
                      </a:cubicBezTo>
                      <a:cubicBezTo>
                        <a:pt x="5555" y="8206"/>
                        <a:pt x="6605" y="7806"/>
                        <a:pt x="7406" y="7005"/>
                      </a:cubicBezTo>
                      <a:cubicBezTo>
                        <a:pt x="9007" y="5404"/>
                        <a:pt x="9007" y="2802"/>
                        <a:pt x="7406" y="1201"/>
                      </a:cubicBezTo>
                      <a:cubicBezTo>
                        <a:pt x="6605" y="401"/>
                        <a:pt x="5555" y="0"/>
                        <a:pt x="4504" y="0"/>
                      </a:cubicBezTo>
                      <a:close/>
                    </a:path>
                  </a:pathLst>
                </a:custGeom>
                <a:solidFill>
                  <a:srgbClr val="B271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Google Shape;291;p34">
                  <a:extLst>
                    <a:ext uri="{FF2B5EF4-FFF2-40B4-BE49-F238E27FC236}">
                      <a16:creationId xmlns:a16="http://schemas.microsoft.com/office/drawing/2014/main" id="{ABCE8B21-705F-4613-90A2-CC72099DB505}"/>
                    </a:ext>
                  </a:extLst>
                </p:cNvPr>
                <p:cNvSpPr/>
                <p:nvPr/>
              </p:nvSpPr>
              <p:spPr>
                <a:xfrm>
                  <a:off x="6666447" y="3057175"/>
                  <a:ext cx="364980" cy="149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6" h="6606" extrusionOk="0">
                      <a:moveTo>
                        <a:pt x="4137" y="1"/>
                      </a:moveTo>
                      <a:cubicBezTo>
                        <a:pt x="1669" y="1268"/>
                        <a:pt x="1" y="3770"/>
                        <a:pt x="1" y="6605"/>
                      </a:cubicBezTo>
                      <a:lnTo>
                        <a:pt x="16146" y="6605"/>
                      </a:lnTo>
                      <a:cubicBezTo>
                        <a:pt x="16146" y="3770"/>
                        <a:pt x="14478" y="1268"/>
                        <a:pt x="12009" y="1"/>
                      </a:cubicBezTo>
                      <a:cubicBezTo>
                        <a:pt x="11175" y="1568"/>
                        <a:pt x="9708" y="2636"/>
                        <a:pt x="8073" y="2636"/>
                      </a:cubicBezTo>
                      <a:cubicBezTo>
                        <a:pt x="6405" y="2636"/>
                        <a:pt x="4938" y="1568"/>
                        <a:pt x="4137" y="1"/>
                      </a:cubicBezTo>
                      <a:close/>
                    </a:path>
                  </a:pathLst>
                </a:custGeom>
                <a:solidFill>
                  <a:srgbClr val="B271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7" name="Google Shape;295;p34">
                <a:extLst>
                  <a:ext uri="{FF2B5EF4-FFF2-40B4-BE49-F238E27FC236}">
                    <a16:creationId xmlns:a16="http://schemas.microsoft.com/office/drawing/2014/main" id="{A8FFB8AE-759D-4E49-BC3A-AB19B6AAC87B}"/>
                  </a:ext>
                </a:extLst>
              </p:cNvPr>
              <p:cNvSpPr/>
              <p:nvPr/>
            </p:nvSpPr>
            <p:spPr>
              <a:xfrm>
                <a:off x="1636127" y="2164900"/>
                <a:ext cx="1608097" cy="5466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100"/>
                  <a:buFontTx/>
                  <a:buNone/>
                  <a:tabLst/>
                  <a:defRPr/>
                </a:pPr>
                <a:r>
                  <a:rPr lang="en-US" sz="1800" b="1" dirty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G</a:t>
                </a:r>
                <a:r>
                  <a:rPr lang="en" sz="1800" b="1" dirty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iải pháp </a:t>
                </a:r>
                <a:r>
                  <a:rPr kumimoji="0" lang="e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8" name="Google Shape;296;p34">
                <a:extLst>
                  <a:ext uri="{FF2B5EF4-FFF2-40B4-BE49-F238E27FC236}">
                    <a16:creationId xmlns:a16="http://schemas.microsoft.com/office/drawing/2014/main" id="{AB02F454-7935-4E27-968B-04175AC6BCF6}"/>
                  </a:ext>
                </a:extLst>
              </p:cNvPr>
              <p:cNvSpPr/>
              <p:nvPr/>
            </p:nvSpPr>
            <p:spPr>
              <a:xfrm>
                <a:off x="1703286" y="3800175"/>
                <a:ext cx="1540938" cy="5466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100"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G</a:t>
                </a:r>
                <a:r>
                  <a:rPr kumimoji="0" lang="e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iải pháp 3</a:t>
                </a: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9" name="Google Shape;297;p34">
                <a:extLst>
                  <a:ext uri="{FF2B5EF4-FFF2-40B4-BE49-F238E27FC236}">
                    <a16:creationId xmlns:a16="http://schemas.microsoft.com/office/drawing/2014/main" id="{213F5BCE-5865-4E0B-B597-4160FF745933}"/>
                  </a:ext>
                </a:extLst>
              </p:cNvPr>
              <p:cNvSpPr/>
              <p:nvPr/>
            </p:nvSpPr>
            <p:spPr>
              <a:xfrm>
                <a:off x="1652765" y="2971336"/>
                <a:ext cx="1540938" cy="546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100"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G</a:t>
                </a:r>
                <a:r>
                  <a:rPr kumimoji="0" lang="e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iải pháp 2</a:t>
                </a: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75" name="Google Shape;298;p34">
              <a:extLst>
                <a:ext uri="{FF2B5EF4-FFF2-40B4-BE49-F238E27FC236}">
                  <a16:creationId xmlns:a16="http://schemas.microsoft.com/office/drawing/2014/main" id="{A27F57A5-CDC1-4F77-B0B2-FFDDD23451BE}"/>
                </a:ext>
              </a:extLst>
            </p:cNvPr>
            <p:cNvSpPr/>
            <p:nvPr/>
          </p:nvSpPr>
          <p:spPr>
            <a:xfrm>
              <a:off x="4525550" y="4487106"/>
              <a:ext cx="4246024" cy="2416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83" name="Google Shape;9083;p34"/>
          <p:cNvSpPr txBox="1">
            <a:spLocks noGrp="1"/>
          </p:cNvSpPr>
          <p:nvPr>
            <p:ph type="title"/>
          </p:nvPr>
        </p:nvSpPr>
        <p:spPr>
          <a:xfrm>
            <a:off x="0" y="723357"/>
            <a:ext cx="914399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MỘT SỐ GIẢI PHÁP XÂY DỰNG LỚP HỌC THÂN THIỆN, TÍCH CỰC</a:t>
            </a:r>
            <a:endParaRPr sz="6000" dirty="0"/>
          </a:p>
        </p:txBody>
      </p:sp>
      <p:sp>
        <p:nvSpPr>
          <p:cNvPr id="9084" name="Google Shape;9084;p34"/>
          <p:cNvSpPr txBox="1">
            <a:spLocks noGrp="1"/>
          </p:cNvSpPr>
          <p:nvPr>
            <p:ph type="title" idx="2"/>
          </p:nvPr>
        </p:nvSpPr>
        <p:spPr>
          <a:xfrm>
            <a:off x="3597566" y="88889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9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055;p32">
            <a:extLst>
              <a:ext uri="{FF2B5EF4-FFF2-40B4-BE49-F238E27FC236}">
                <a16:creationId xmlns:a16="http://schemas.microsoft.com/office/drawing/2014/main" id="{296BAFF0-08E8-4C6E-8AFB-AB2808EF03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0871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Giải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pháp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Xây dựng hình ảnh một lớp học thân thiện, tích cực từ ý tưởng của học sinh</a:t>
            </a:r>
            <a:br>
              <a:rPr lang="vi-VN" sz="1600" dirty="0">
                <a:latin typeface="Roboto"/>
                <a:ea typeface="Roboto"/>
                <a:cs typeface="Roboto"/>
                <a:sym typeface="Roboto"/>
              </a:rPr>
            </a:br>
            <a:endParaRPr sz="2400" dirty="0"/>
          </a:p>
        </p:txBody>
      </p:sp>
      <p:sp>
        <p:nvSpPr>
          <p:cNvPr id="1056" name="Google Shape;1056;p32"/>
          <p:cNvSpPr/>
          <p:nvPr/>
        </p:nvSpPr>
        <p:spPr>
          <a:xfrm>
            <a:off x="579225" y="1618050"/>
            <a:ext cx="8152399" cy="3045484"/>
          </a:xfrm>
          <a:custGeom>
            <a:avLst/>
            <a:gdLst/>
            <a:ahLst/>
            <a:cxnLst/>
            <a:rect l="l" t="t" r="r" b="b"/>
            <a:pathLst>
              <a:path w="225857" h="146919" extrusionOk="0">
                <a:moveTo>
                  <a:pt x="197538" y="3343"/>
                </a:moveTo>
                <a:cubicBezTo>
                  <a:pt x="198976" y="2573"/>
                  <a:pt x="206714" y="1945"/>
                  <a:pt x="215688" y="1621"/>
                </a:cubicBezTo>
                <a:cubicBezTo>
                  <a:pt x="217166" y="1581"/>
                  <a:pt x="220650" y="1439"/>
                  <a:pt x="224641" y="1216"/>
                </a:cubicBezTo>
                <a:lnTo>
                  <a:pt x="224641" y="1"/>
                </a:lnTo>
                <a:cubicBezTo>
                  <a:pt x="214148" y="345"/>
                  <a:pt x="192839" y="1074"/>
                  <a:pt x="189962" y="2695"/>
                </a:cubicBezTo>
                <a:cubicBezTo>
                  <a:pt x="186620" y="4579"/>
                  <a:pt x="192859" y="5409"/>
                  <a:pt x="199625" y="7050"/>
                </a:cubicBezTo>
                <a:cubicBezTo>
                  <a:pt x="206755" y="8792"/>
                  <a:pt x="214270" y="9339"/>
                  <a:pt x="211677" y="11000"/>
                </a:cubicBezTo>
                <a:cubicBezTo>
                  <a:pt x="208841" y="12823"/>
                  <a:pt x="197498" y="12681"/>
                  <a:pt x="185506" y="12985"/>
                </a:cubicBezTo>
                <a:cubicBezTo>
                  <a:pt x="173535" y="13289"/>
                  <a:pt x="160490" y="13836"/>
                  <a:pt x="154069" y="16307"/>
                </a:cubicBezTo>
                <a:cubicBezTo>
                  <a:pt x="146898" y="19062"/>
                  <a:pt x="153967" y="21999"/>
                  <a:pt x="161259" y="25037"/>
                </a:cubicBezTo>
                <a:cubicBezTo>
                  <a:pt x="169605" y="28522"/>
                  <a:pt x="178031" y="32046"/>
                  <a:pt x="171306" y="36361"/>
                </a:cubicBezTo>
                <a:cubicBezTo>
                  <a:pt x="163569" y="41323"/>
                  <a:pt x="146736" y="41263"/>
                  <a:pt x="127999" y="41202"/>
                </a:cubicBezTo>
                <a:cubicBezTo>
                  <a:pt x="109606" y="41121"/>
                  <a:pt x="89634" y="41060"/>
                  <a:pt x="72153" y="47765"/>
                </a:cubicBezTo>
                <a:cubicBezTo>
                  <a:pt x="51026" y="55867"/>
                  <a:pt x="49304" y="67110"/>
                  <a:pt x="47258" y="80418"/>
                </a:cubicBezTo>
                <a:cubicBezTo>
                  <a:pt x="44564" y="97919"/>
                  <a:pt x="41303" y="119168"/>
                  <a:pt x="0" y="146493"/>
                </a:cubicBezTo>
                <a:lnTo>
                  <a:pt x="2573" y="146919"/>
                </a:lnTo>
                <a:lnTo>
                  <a:pt x="45921" y="146919"/>
                </a:lnTo>
                <a:cubicBezTo>
                  <a:pt x="69317" y="117547"/>
                  <a:pt x="68142" y="95509"/>
                  <a:pt x="67372" y="81329"/>
                </a:cubicBezTo>
                <a:cubicBezTo>
                  <a:pt x="66663" y="67920"/>
                  <a:pt x="66177" y="58967"/>
                  <a:pt x="83071" y="51755"/>
                </a:cubicBezTo>
                <a:cubicBezTo>
                  <a:pt x="97432" y="45638"/>
                  <a:pt x="113658" y="45780"/>
                  <a:pt x="133245" y="45942"/>
                </a:cubicBezTo>
                <a:cubicBezTo>
                  <a:pt x="154129" y="46144"/>
                  <a:pt x="179004" y="46367"/>
                  <a:pt x="187856" y="39278"/>
                </a:cubicBezTo>
                <a:cubicBezTo>
                  <a:pt x="195209" y="33383"/>
                  <a:pt x="182062" y="28481"/>
                  <a:pt x="172441" y="24896"/>
                </a:cubicBezTo>
                <a:cubicBezTo>
                  <a:pt x="164399" y="21857"/>
                  <a:pt x="158221" y="19244"/>
                  <a:pt x="163791" y="17279"/>
                </a:cubicBezTo>
                <a:cubicBezTo>
                  <a:pt x="169362" y="15314"/>
                  <a:pt x="179186" y="15071"/>
                  <a:pt x="191522" y="14788"/>
                </a:cubicBezTo>
                <a:cubicBezTo>
                  <a:pt x="204445" y="14484"/>
                  <a:pt x="220063" y="14261"/>
                  <a:pt x="223122" y="11810"/>
                </a:cubicBezTo>
                <a:cubicBezTo>
                  <a:pt x="225856" y="9623"/>
                  <a:pt x="214574" y="7880"/>
                  <a:pt x="206451" y="6604"/>
                </a:cubicBezTo>
                <a:cubicBezTo>
                  <a:pt x="199280" y="5470"/>
                  <a:pt x="195006" y="4700"/>
                  <a:pt x="197538" y="33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7000">
                <a:schemeClr val="accent2"/>
              </a:gs>
              <a:gs pos="37000">
                <a:schemeClr val="accent3"/>
              </a:gs>
              <a:gs pos="60000">
                <a:schemeClr val="accent4"/>
              </a:gs>
              <a:gs pos="84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57150" dist="476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B3C9CA-C9CE-483B-938C-9A50DDEB9C28}"/>
              </a:ext>
            </a:extLst>
          </p:cNvPr>
          <p:cNvGrpSpPr/>
          <p:nvPr/>
        </p:nvGrpSpPr>
        <p:grpSpPr>
          <a:xfrm>
            <a:off x="636900" y="1372825"/>
            <a:ext cx="1858787" cy="3105650"/>
            <a:chOff x="636900" y="1372825"/>
            <a:chExt cx="1858787" cy="3105650"/>
          </a:xfrm>
        </p:grpSpPr>
        <p:grpSp>
          <p:nvGrpSpPr>
            <p:cNvPr id="1057" name="Google Shape;1057;p32"/>
            <p:cNvGrpSpPr/>
            <p:nvPr/>
          </p:nvGrpSpPr>
          <p:grpSpPr>
            <a:xfrm>
              <a:off x="636900" y="1372825"/>
              <a:ext cx="820500" cy="3105650"/>
              <a:chOff x="636900" y="1800750"/>
              <a:chExt cx="820500" cy="3105650"/>
            </a:xfrm>
          </p:grpSpPr>
          <p:cxnSp>
            <p:nvCxnSpPr>
              <p:cNvPr id="1058" name="Google Shape;1058;p32"/>
              <p:cNvCxnSpPr>
                <a:stCxn id="1059" idx="4"/>
              </p:cNvCxnSpPr>
              <p:nvPr/>
            </p:nvCxnSpPr>
            <p:spPr>
              <a:xfrm>
                <a:off x="1047200" y="2525900"/>
                <a:ext cx="0" cy="2380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  <a:effectLst>
                <a:outerShdw blurRad="57150" algn="bl" rotWithShape="0">
                  <a:srgbClr val="000000">
                    <a:alpha val="34000"/>
                  </a:srgbClr>
                </a:outerShdw>
              </a:effectLst>
            </p:spPr>
          </p:cxnSp>
          <p:grpSp>
            <p:nvGrpSpPr>
              <p:cNvPr id="1060" name="Google Shape;1060;p32"/>
              <p:cNvGrpSpPr/>
              <p:nvPr/>
            </p:nvGrpSpPr>
            <p:grpSpPr>
              <a:xfrm>
                <a:off x="636900" y="1800750"/>
                <a:ext cx="820500" cy="820500"/>
                <a:chOff x="3403200" y="1694625"/>
                <a:chExt cx="820500" cy="820500"/>
              </a:xfrm>
            </p:grpSpPr>
            <p:sp>
              <p:nvSpPr>
                <p:cNvPr id="1061" name="Google Shape;1061;p32"/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2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62" name="Google Shape;1062;p32"/>
            <p:cNvSpPr txBox="1"/>
            <p:nvPr/>
          </p:nvSpPr>
          <p:spPr>
            <a:xfrm>
              <a:off x="1055687" y="2332149"/>
              <a:ext cx="1440000" cy="8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r>
                <a:rPr lang="en-US"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</a:t>
              </a:r>
              <a:r>
                <a:rPr lang="en"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ia sẻ ý tưởng</a:t>
              </a:r>
              <a:endParaRPr sz="20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85" name="Google Shape;1085;p32"/>
            <p:cNvGrpSpPr/>
            <p:nvPr/>
          </p:nvGrpSpPr>
          <p:grpSpPr>
            <a:xfrm>
              <a:off x="877982" y="1609628"/>
              <a:ext cx="338331" cy="338326"/>
              <a:chOff x="-63252250" y="1930850"/>
              <a:chExt cx="319000" cy="319025"/>
            </a:xfrm>
          </p:grpSpPr>
          <p:sp>
            <p:nvSpPr>
              <p:cNvPr id="1086" name="Google Shape;1086;p32"/>
              <p:cNvSpPr/>
              <p:nvPr/>
            </p:nvSpPr>
            <p:spPr>
              <a:xfrm>
                <a:off x="-63252250" y="1930850"/>
                <a:ext cx="319000" cy="31902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761" extrusionOk="0">
                    <a:moveTo>
                      <a:pt x="7026" y="914"/>
                    </a:moveTo>
                    <a:lnTo>
                      <a:pt x="7026" y="1954"/>
                    </a:lnTo>
                    <a:cubicBezTo>
                      <a:pt x="7026" y="2174"/>
                      <a:pt x="7120" y="2332"/>
                      <a:pt x="7341" y="2363"/>
                    </a:cubicBezTo>
                    <a:cubicBezTo>
                      <a:pt x="7813" y="2489"/>
                      <a:pt x="8286" y="2647"/>
                      <a:pt x="8664" y="2899"/>
                    </a:cubicBezTo>
                    <a:cubicBezTo>
                      <a:pt x="8733" y="2954"/>
                      <a:pt x="8820" y="2979"/>
                      <a:pt x="8905" y="2979"/>
                    </a:cubicBezTo>
                    <a:cubicBezTo>
                      <a:pt x="9012" y="2979"/>
                      <a:pt x="9115" y="2938"/>
                      <a:pt x="9168" y="2868"/>
                    </a:cubicBezTo>
                    <a:lnTo>
                      <a:pt x="9924" y="2111"/>
                    </a:lnTo>
                    <a:lnTo>
                      <a:pt x="10712" y="2899"/>
                    </a:lnTo>
                    <a:lnTo>
                      <a:pt x="9956" y="3655"/>
                    </a:lnTo>
                    <a:cubicBezTo>
                      <a:pt x="9861" y="3781"/>
                      <a:pt x="9798" y="4002"/>
                      <a:pt x="9924" y="4159"/>
                    </a:cubicBezTo>
                    <a:cubicBezTo>
                      <a:pt x="10208" y="4600"/>
                      <a:pt x="10397" y="5041"/>
                      <a:pt x="10460" y="5514"/>
                    </a:cubicBezTo>
                    <a:cubicBezTo>
                      <a:pt x="10523" y="5703"/>
                      <a:pt x="10680" y="5829"/>
                      <a:pt x="10869" y="5829"/>
                    </a:cubicBezTo>
                    <a:lnTo>
                      <a:pt x="11941" y="5829"/>
                    </a:lnTo>
                    <a:lnTo>
                      <a:pt x="11941" y="6932"/>
                    </a:lnTo>
                    <a:lnTo>
                      <a:pt x="10869" y="6932"/>
                    </a:lnTo>
                    <a:cubicBezTo>
                      <a:pt x="10680" y="6932"/>
                      <a:pt x="10523" y="7058"/>
                      <a:pt x="10460" y="7247"/>
                    </a:cubicBezTo>
                    <a:cubicBezTo>
                      <a:pt x="10365" y="7719"/>
                      <a:pt x="10208" y="8192"/>
                      <a:pt x="9924" y="8570"/>
                    </a:cubicBezTo>
                    <a:cubicBezTo>
                      <a:pt x="9798" y="8727"/>
                      <a:pt x="9861" y="8979"/>
                      <a:pt x="9956" y="9105"/>
                    </a:cubicBezTo>
                    <a:lnTo>
                      <a:pt x="10712" y="9830"/>
                    </a:lnTo>
                    <a:lnTo>
                      <a:pt x="9924" y="10618"/>
                    </a:lnTo>
                    <a:lnTo>
                      <a:pt x="9168" y="9893"/>
                    </a:lnTo>
                    <a:cubicBezTo>
                      <a:pt x="9111" y="9817"/>
                      <a:pt x="8996" y="9775"/>
                      <a:pt x="8879" y="9775"/>
                    </a:cubicBezTo>
                    <a:cubicBezTo>
                      <a:pt x="8803" y="9775"/>
                      <a:pt x="8726" y="9793"/>
                      <a:pt x="8664" y="9830"/>
                    </a:cubicBezTo>
                    <a:cubicBezTo>
                      <a:pt x="8223" y="10114"/>
                      <a:pt x="7813" y="10303"/>
                      <a:pt x="7341" y="10397"/>
                    </a:cubicBezTo>
                    <a:cubicBezTo>
                      <a:pt x="7120" y="10429"/>
                      <a:pt x="7026" y="10586"/>
                      <a:pt x="7026" y="10775"/>
                    </a:cubicBezTo>
                    <a:lnTo>
                      <a:pt x="7026" y="11846"/>
                    </a:lnTo>
                    <a:lnTo>
                      <a:pt x="5923" y="11846"/>
                    </a:lnTo>
                    <a:lnTo>
                      <a:pt x="5923" y="10775"/>
                    </a:lnTo>
                    <a:cubicBezTo>
                      <a:pt x="5923" y="10586"/>
                      <a:pt x="5797" y="10429"/>
                      <a:pt x="5577" y="10397"/>
                    </a:cubicBezTo>
                    <a:cubicBezTo>
                      <a:pt x="5135" y="10271"/>
                      <a:pt x="4663" y="10114"/>
                      <a:pt x="4253" y="9830"/>
                    </a:cubicBezTo>
                    <a:cubicBezTo>
                      <a:pt x="4191" y="9793"/>
                      <a:pt x="4119" y="9775"/>
                      <a:pt x="4047" y="9775"/>
                    </a:cubicBezTo>
                    <a:cubicBezTo>
                      <a:pt x="3937" y="9775"/>
                      <a:pt x="3826" y="9817"/>
                      <a:pt x="3749" y="9893"/>
                    </a:cubicBezTo>
                    <a:lnTo>
                      <a:pt x="2993" y="10618"/>
                    </a:lnTo>
                    <a:lnTo>
                      <a:pt x="2206" y="9830"/>
                    </a:lnTo>
                    <a:lnTo>
                      <a:pt x="2962" y="9105"/>
                    </a:lnTo>
                    <a:cubicBezTo>
                      <a:pt x="3088" y="8979"/>
                      <a:pt x="3119" y="8727"/>
                      <a:pt x="2993" y="8570"/>
                    </a:cubicBezTo>
                    <a:cubicBezTo>
                      <a:pt x="2710" y="8160"/>
                      <a:pt x="2521" y="7719"/>
                      <a:pt x="2458" y="7247"/>
                    </a:cubicBezTo>
                    <a:cubicBezTo>
                      <a:pt x="2395" y="7058"/>
                      <a:pt x="2237" y="6932"/>
                      <a:pt x="2048" y="6932"/>
                    </a:cubicBezTo>
                    <a:lnTo>
                      <a:pt x="977" y="6932"/>
                    </a:lnTo>
                    <a:lnTo>
                      <a:pt x="977" y="5829"/>
                    </a:lnTo>
                    <a:lnTo>
                      <a:pt x="2048" y="5829"/>
                    </a:lnTo>
                    <a:cubicBezTo>
                      <a:pt x="2237" y="5829"/>
                      <a:pt x="2395" y="5703"/>
                      <a:pt x="2458" y="5514"/>
                    </a:cubicBezTo>
                    <a:cubicBezTo>
                      <a:pt x="2552" y="5041"/>
                      <a:pt x="2710" y="4569"/>
                      <a:pt x="2993" y="4159"/>
                    </a:cubicBezTo>
                    <a:cubicBezTo>
                      <a:pt x="3119" y="4002"/>
                      <a:pt x="3088" y="3781"/>
                      <a:pt x="2962" y="3655"/>
                    </a:cubicBezTo>
                    <a:lnTo>
                      <a:pt x="2206" y="2899"/>
                    </a:lnTo>
                    <a:lnTo>
                      <a:pt x="2993" y="2111"/>
                    </a:lnTo>
                    <a:lnTo>
                      <a:pt x="3749" y="2868"/>
                    </a:lnTo>
                    <a:cubicBezTo>
                      <a:pt x="3820" y="2938"/>
                      <a:pt x="3921" y="2979"/>
                      <a:pt x="4023" y="2979"/>
                    </a:cubicBezTo>
                    <a:cubicBezTo>
                      <a:pt x="4103" y="2979"/>
                      <a:pt x="4184" y="2954"/>
                      <a:pt x="4253" y="2899"/>
                    </a:cubicBezTo>
                    <a:cubicBezTo>
                      <a:pt x="4694" y="2647"/>
                      <a:pt x="5135" y="2426"/>
                      <a:pt x="5577" y="2363"/>
                    </a:cubicBezTo>
                    <a:cubicBezTo>
                      <a:pt x="5797" y="2332"/>
                      <a:pt x="5923" y="2174"/>
                      <a:pt x="5923" y="1954"/>
                    </a:cubicBezTo>
                    <a:lnTo>
                      <a:pt x="5923" y="914"/>
                    </a:lnTo>
                    <a:close/>
                    <a:moveTo>
                      <a:pt x="5829" y="1"/>
                    </a:moveTo>
                    <a:cubicBezTo>
                      <a:pt x="5356" y="1"/>
                      <a:pt x="5009" y="347"/>
                      <a:pt x="5009" y="820"/>
                    </a:cubicBezTo>
                    <a:lnTo>
                      <a:pt x="5009" y="1576"/>
                    </a:lnTo>
                    <a:cubicBezTo>
                      <a:pt x="4631" y="1702"/>
                      <a:pt x="4285" y="1796"/>
                      <a:pt x="3970" y="2017"/>
                    </a:cubicBezTo>
                    <a:lnTo>
                      <a:pt x="3466" y="1481"/>
                    </a:lnTo>
                    <a:cubicBezTo>
                      <a:pt x="3308" y="1324"/>
                      <a:pt x="3103" y="1245"/>
                      <a:pt x="2891" y="1245"/>
                    </a:cubicBezTo>
                    <a:cubicBezTo>
                      <a:pt x="2678" y="1245"/>
                      <a:pt x="2458" y="1324"/>
                      <a:pt x="2269" y="1481"/>
                    </a:cubicBezTo>
                    <a:lnTo>
                      <a:pt x="1481" y="2269"/>
                    </a:lnTo>
                    <a:cubicBezTo>
                      <a:pt x="1166" y="2584"/>
                      <a:pt x="1166" y="3120"/>
                      <a:pt x="1481" y="3466"/>
                    </a:cubicBezTo>
                    <a:lnTo>
                      <a:pt x="2017" y="3970"/>
                    </a:lnTo>
                    <a:cubicBezTo>
                      <a:pt x="1796" y="4285"/>
                      <a:pt x="1701" y="4632"/>
                      <a:pt x="1575" y="5010"/>
                    </a:cubicBezTo>
                    <a:lnTo>
                      <a:pt x="819" y="5010"/>
                    </a:lnTo>
                    <a:cubicBezTo>
                      <a:pt x="347" y="5010"/>
                      <a:pt x="0" y="5356"/>
                      <a:pt x="0" y="5829"/>
                    </a:cubicBezTo>
                    <a:lnTo>
                      <a:pt x="0" y="6932"/>
                    </a:lnTo>
                    <a:cubicBezTo>
                      <a:pt x="0" y="7404"/>
                      <a:pt x="347" y="7751"/>
                      <a:pt x="819" y="7751"/>
                    </a:cubicBezTo>
                    <a:lnTo>
                      <a:pt x="1575" y="7751"/>
                    </a:lnTo>
                    <a:cubicBezTo>
                      <a:pt x="1701" y="8097"/>
                      <a:pt x="1796" y="8475"/>
                      <a:pt x="2017" y="8759"/>
                    </a:cubicBezTo>
                    <a:lnTo>
                      <a:pt x="1481" y="9295"/>
                    </a:lnTo>
                    <a:cubicBezTo>
                      <a:pt x="1166" y="9610"/>
                      <a:pt x="1166" y="10114"/>
                      <a:pt x="1481" y="10460"/>
                    </a:cubicBezTo>
                    <a:lnTo>
                      <a:pt x="2269" y="11248"/>
                    </a:lnTo>
                    <a:cubicBezTo>
                      <a:pt x="2426" y="11405"/>
                      <a:pt x="2639" y="11484"/>
                      <a:pt x="2855" y="11484"/>
                    </a:cubicBezTo>
                    <a:cubicBezTo>
                      <a:pt x="3072" y="11484"/>
                      <a:pt x="3292" y="11405"/>
                      <a:pt x="3466" y="11248"/>
                    </a:cubicBezTo>
                    <a:lnTo>
                      <a:pt x="3970" y="10744"/>
                    </a:lnTo>
                    <a:cubicBezTo>
                      <a:pt x="4285" y="10933"/>
                      <a:pt x="4631" y="11059"/>
                      <a:pt x="5009" y="11185"/>
                    </a:cubicBezTo>
                    <a:lnTo>
                      <a:pt x="5009" y="11909"/>
                    </a:lnTo>
                    <a:cubicBezTo>
                      <a:pt x="5009" y="12382"/>
                      <a:pt x="5356" y="12760"/>
                      <a:pt x="5829" y="12760"/>
                    </a:cubicBezTo>
                    <a:lnTo>
                      <a:pt x="6931" y="12760"/>
                    </a:lnTo>
                    <a:cubicBezTo>
                      <a:pt x="7404" y="12760"/>
                      <a:pt x="7750" y="12382"/>
                      <a:pt x="7750" y="11909"/>
                    </a:cubicBezTo>
                    <a:lnTo>
                      <a:pt x="7750" y="11185"/>
                    </a:lnTo>
                    <a:cubicBezTo>
                      <a:pt x="8097" y="11059"/>
                      <a:pt x="8475" y="10933"/>
                      <a:pt x="8790" y="10744"/>
                    </a:cubicBezTo>
                    <a:lnTo>
                      <a:pt x="9294" y="11248"/>
                    </a:lnTo>
                    <a:cubicBezTo>
                      <a:pt x="9452" y="11405"/>
                      <a:pt x="9656" y="11484"/>
                      <a:pt x="9865" y="11484"/>
                    </a:cubicBezTo>
                    <a:cubicBezTo>
                      <a:pt x="10074" y="11484"/>
                      <a:pt x="10287" y="11405"/>
                      <a:pt x="10460" y="11248"/>
                    </a:cubicBezTo>
                    <a:lnTo>
                      <a:pt x="11247" y="10460"/>
                    </a:lnTo>
                    <a:cubicBezTo>
                      <a:pt x="11563" y="10145"/>
                      <a:pt x="11563" y="9641"/>
                      <a:pt x="11247" y="9295"/>
                    </a:cubicBezTo>
                    <a:lnTo>
                      <a:pt x="10743" y="8759"/>
                    </a:lnTo>
                    <a:cubicBezTo>
                      <a:pt x="10932" y="8444"/>
                      <a:pt x="11058" y="8097"/>
                      <a:pt x="11184" y="7751"/>
                    </a:cubicBezTo>
                    <a:lnTo>
                      <a:pt x="11941" y="7751"/>
                    </a:lnTo>
                    <a:cubicBezTo>
                      <a:pt x="12413" y="7751"/>
                      <a:pt x="12760" y="7404"/>
                      <a:pt x="12760" y="6932"/>
                    </a:cubicBezTo>
                    <a:lnTo>
                      <a:pt x="12760" y="5829"/>
                    </a:lnTo>
                    <a:cubicBezTo>
                      <a:pt x="12760" y="5356"/>
                      <a:pt x="12350" y="5010"/>
                      <a:pt x="11941" y="5010"/>
                    </a:cubicBezTo>
                    <a:lnTo>
                      <a:pt x="11184" y="5010"/>
                    </a:lnTo>
                    <a:cubicBezTo>
                      <a:pt x="11058" y="4632"/>
                      <a:pt x="10932" y="4285"/>
                      <a:pt x="10743" y="3970"/>
                    </a:cubicBezTo>
                    <a:lnTo>
                      <a:pt x="11247" y="3466"/>
                    </a:lnTo>
                    <a:cubicBezTo>
                      <a:pt x="11563" y="3151"/>
                      <a:pt x="11563" y="2647"/>
                      <a:pt x="11247" y="2269"/>
                    </a:cubicBezTo>
                    <a:lnTo>
                      <a:pt x="10460" y="1481"/>
                    </a:lnTo>
                    <a:cubicBezTo>
                      <a:pt x="10302" y="1324"/>
                      <a:pt x="10098" y="1245"/>
                      <a:pt x="9889" y="1245"/>
                    </a:cubicBezTo>
                    <a:cubicBezTo>
                      <a:pt x="9680" y="1245"/>
                      <a:pt x="9467" y="1324"/>
                      <a:pt x="9294" y="1481"/>
                    </a:cubicBezTo>
                    <a:lnTo>
                      <a:pt x="8790" y="2017"/>
                    </a:lnTo>
                    <a:cubicBezTo>
                      <a:pt x="8475" y="1796"/>
                      <a:pt x="8097" y="1702"/>
                      <a:pt x="7750" y="1576"/>
                    </a:cubicBezTo>
                    <a:lnTo>
                      <a:pt x="7750" y="820"/>
                    </a:lnTo>
                    <a:cubicBezTo>
                      <a:pt x="7750" y="347"/>
                      <a:pt x="7404" y="1"/>
                      <a:pt x="6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-63160900" y="2021425"/>
                <a:ext cx="137850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514" extrusionOk="0">
                    <a:moveTo>
                      <a:pt x="2773" y="820"/>
                    </a:moveTo>
                    <a:cubicBezTo>
                      <a:pt x="3813" y="820"/>
                      <a:pt x="4695" y="1702"/>
                      <a:pt x="4695" y="2742"/>
                    </a:cubicBezTo>
                    <a:cubicBezTo>
                      <a:pt x="4695" y="3813"/>
                      <a:pt x="3813" y="4695"/>
                      <a:pt x="2773" y="4695"/>
                    </a:cubicBezTo>
                    <a:cubicBezTo>
                      <a:pt x="1702" y="4695"/>
                      <a:pt x="820" y="3813"/>
                      <a:pt x="820" y="2742"/>
                    </a:cubicBezTo>
                    <a:cubicBezTo>
                      <a:pt x="820" y="1702"/>
                      <a:pt x="1702" y="820"/>
                      <a:pt x="2773" y="820"/>
                    </a:cubicBezTo>
                    <a:close/>
                    <a:moveTo>
                      <a:pt x="2773" y="1"/>
                    </a:moveTo>
                    <a:cubicBezTo>
                      <a:pt x="1229" y="1"/>
                      <a:pt x="1" y="1198"/>
                      <a:pt x="1" y="2742"/>
                    </a:cubicBezTo>
                    <a:cubicBezTo>
                      <a:pt x="1" y="4285"/>
                      <a:pt x="1229" y="5514"/>
                      <a:pt x="2773" y="5514"/>
                    </a:cubicBezTo>
                    <a:cubicBezTo>
                      <a:pt x="4285" y="5514"/>
                      <a:pt x="5514" y="4285"/>
                      <a:pt x="5514" y="2742"/>
                    </a:cubicBezTo>
                    <a:cubicBezTo>
                      <a:pt x="5514" y="1229"/>
                      <a:pt x="4254" y="1"/>
                      <a:pt x="27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7F9CA7-701F-420B-BEC4-1824BFCBCC35}"/>
              </a:ext>
            </a:extLst>
          </p:cNvPr>
          <p:cNvGrpSpPr/>
          <p:nvPr/>
        </p:nvGrpSpPr>
        <p:grpSpPr>
          <a:xfrm>
            <a:off x="3214711" y="2624983"/>
            <a:ext cx="1949818" cy="1714850"/>
            <a:chOff x="3214711" y="2624983"/>
            <a:chExt cx="1949818" cy="1714850"/>
          </a:xfrm>
        </p:grpSpPr>
        <p:grpSp>
          <p:nvGrpSpPr>
            <p:cNvPr id="1071" name="Google Shape;1071;p32"/>
            <p:cNvGrpSpPr/>
            <p:nvPr/>
          </p:nvGrpSpPr>
          <p:grpSpPr>
            <a:xfrm rot="10800000">
              <a:off x="4344029" y="2624983"/>
              <a:ext cx="820500" cy="1714850"/>
              <a:chOff x="636900" y="1800750"/>
              <a:chExt cx="820500" cy="1714850"/>
            </a:xfrm>
          </p:grpSpPr>
          <p:cxnSp>
            <p:nvCxnSpPr>
              <p:cNvPr id="1072" name="Google Shape;1072;p32"/>
              <p:cNvCxnSpPr>
                <a:stCxn id="1073" idx="4"/>
              </p:cNvCxnSpPr>
              <p:nvPr/>
            </p:nvCxnSpPr>
            <p:spPr>
              <a:xfrm>
                <a:off x="1047200" y="2525900"/>
                <a:ext cx="0" cy="989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  <a:effectLst>
                <a:outerShdw blurRad="57150" algn="bl" rotWithShape="0">
                  <a:srgbClr val="000000">
                    <a:alpha val="34000"/>
                  </a:srgbClr>
                </a:outerShdw>
              </a:effectLst>
            </p:spPr>
          </p:cxnSp>
          <p:grpSp>
            <p:nvGrpSpPr>
              <p:cNvPr id="1074" name="Google Shape;1074;p32"/>
              <p:cNvGrpSpPr/>
              <p:nvPr/>
            </p:nvGrpSpPr>
            <p:grpSpPr>
              <a:xfrm>
                <a:off x="636900" y="1800750"/>
                <a:ext cx="820500" cy="820500"/>
                <a:chOff x="3403200" y="1694625"/>
                <a:chExt cx="820500" cy="820500"/>
              </a:xfrm>
            </p:grpSpPr>
            <p:sp>
              <p:nvSpPr>
                <p:cNvPr id="1075" name="Google Shape;1075;p32"/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32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76" name="Google Shape;1076;p32"/>
            <p:cNvSpPr txBox="1"/>
            <p:nvPr/>
          </p:nvSpPr>
          <p:spPr>
            <a:xfrm>
              <a:off x="3214711" y="2835820"/>
              <a:ext cx="1440000" cy="8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Hoạt động nhóm</a:t>
              </a:r>
              <a:endParaRPr sz="20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88" name="Google Shape;1088;p32"/>
            <p:cNvGrpSpPr/>
            <p:nvPr/>
          </p:nvGrpSpPr>
          <p:grpSpPr>
            <a:xfrm>
              <a:off x="4567401" y="3725303"/>
              <a:ext cx="366269" cy="336195"/>
              <a:chOff x="-61354875" y="2322300"/>
              <a:chExt cx="316650" cy="290650"/>
            </a:xfrm>
            <a:solidFill>
              <a:schemeClr val="bg2"/>
            </a:solidFill>
          </p:grpSpPr>
          <p:sp>
            <p:nvSpPr>
              <p:cNvPr id="1089" name="Google Shape;1089;p32"/>
              <p:cNvSpPr/>
              <p:nvPr/>
            </p:nvSpPr>
            <p:spPr>
              <a:xfrm>
                <a:off x="-61354875" y="2322300"/>
                <a:ext cx="316650" cy="2906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626" extrusionOk="0">
                    <a:moveTo>
                      <a:pt x="11405" y="788"/>
                    </a:moveTo>
                    <a:cubicBezTo>
                      <a:pt x="11657" y="788"/>
                      <a:pt x="11847" y="1009"/>
                      <a:pt x="11847" y="1229"/>
                    </a:cubicBezTo>
                    <a:lnTo>
                      <a:pt x="11847" y="10334"/>
                    </a:lnTo>
                    <a:cubicBezTo>
                      <a:pt x="11847" y="10555"/>
                      <a:pt x="11657" y="10775"/>
                      <a:pt x="11405" y="10775"/>
                    </a:cubicBezTo>
                    <a:lnTo>
                      <a:pt x="1198" y="10775"/>
                    </a:lnTo>
                    <a:cubicBezTo>
                      <a:pt x="977" y="10775"/>
                      <a:pt x="820" y="10555"/>
                      <a:pt x="820" y="10334"/>
                    </a:cubicBezTo>
                    <a:lnTo>
                      <a:pt x="820" y="1229"/>
                    </a:lnTo>
                    <a:cubicBezTo>
                      <a:pt x="820" y="1009"/>
                      <a:pt x="1009" y="788"/>
                      <a:pt x="1198" y="788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8"/>
                      <a:pt x="1" y="1261"/>
                    </a:cubicBezTo>
                    <a:lnTo>
                      <a:pt x="1" y="10366"/>
                    </a:lnTo>
                    <a:cubicBezTo>
                      <a:pt x="1" y="11027"/>
                      <a:pt x="536" y="11626"/>
                      <a:pt x="1198" y="11626"/>
                    </a:cubicBezTo>
                    <a:lnTo>
                      <a:pt x="11405" y="11626"/>
                    </a:lnTo>
                    <a:cubicBezTo>
                      <a:pt x="12067" y="11626"/>
                      <a:pt x="12666" y="11059"/>
                      <a:pt x="12666" y="10366"/>
                    </a:cubicBezTo>
                    <a:lnTo>
                      <a:pt x="12666" y="1261"/>
                    </a:lnTo>
                    <a:cubicBezTo>
                      <a:pt x="12666" y="568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-61313925" y="2364050"/>
                <a:ext cx="23475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255" extrusionOk="0">
                    <a:moveTo>
                      <a:pt x="8539" y="819"/>
                    </a:moveTo>
                    <a:lnTo>
                      <a:pt x="8539" y="7435"/>
                    </a:lnTo>
                    <a:lnTo>
                      <a:pt x="820" y="7435"/>
                    </a:lnTo>
                    <a:lnTo>
                      <a:pt x="820" y="6207"/>
                    </a:lnTo>
                    <a:lnTo>
                      <a:pt x="1671" y="6207"/>
                    </a:lnTo>
                    <a:cubicBezTo>
                      <a:pt x="1891" y="6207"/>
                      <a:pt x="2080" y="6018"/>
                      <a:pt x="2080" y="5797"/>
                    </a:cubicBezTo>
                    <a:cubicBezTo>
                      <a:pt x="2080" y="5545"/>
                      <a:pt x="1891" y="5356"/>
                      <a:pt x="1671" y="5356"/>
                    </a:cubicBezTo>
                    <a:lnTo>
                      <a:pt x="820" y="5356"/>
                    </a:lnTo>
                    <a:lnTo>
                      <a:pt x="820" y="2867"/>
                    </a:lnTo>
                    <a:lnTo>
                      <a:pt x="1671" y="2867"/>
                    </a:lnTo>
                    <a:cubicBezTo>
                      <a:pt x="1891" y="2867"/>
                      <a:pt x="2080" y="2678"/>
                      <a:pt x="2080" y="2426"/>
                    </a:cubicBezTo>
                    <a:cubicBezTo>
                      <a:pt x="2080" y="2206"/>
                      <a:pt x="1891" y="2048"/>
                      <a:pt x="1671" y="2048"/>
                    </a:cubicBezTo>
                    <a:lnTo>
                      <a:pt x="820" y="2048"/>
                    </a:lnTo>
                    <a:lnTo>
                      <a:pt x="820" y="819"/>
                    </a:lnTo>
                    <a:close/>
                    <a:moveTo>
                      <a:pt x="410" y="0"/>
                    </a:moveTo>
                    <a:cubicBezTo>
                      <a:pt x="158" y="0"/>
                      <a:pt x="1" y="189"/>
                      <a:pt x="1" y="378"/>
                    </a:cubicBezTo>
                    <a:lnTo>
                      <a:pt x="1" y="7845"/>
                    </a:lnTo>
                    <a:cubicBezTo>
                      <a:pt x="1" y="8065"/>
                      <a:pt x="190" y="8255"/>
                      <a:pt x="410" y="8255"/>
                    </a:cubicBezTo>
                    <a:lnTo>
                      <a:pt x="8948" y="8255"/>
                    </a:lnTo>
                    <a:cubicBezTo>
                      <a:pt x="9169" y="8255"/>
                      <a:pt x="9326" y="8065"/>
                      <a:pt x="9326" y="7845"/>
                    </a:cubicBezTo>
                    <a:lnTo>
                      <a:pt x="9326" y="378"/>
                    </a:lnTo>
                    <a:cubicBezTo>
                      <a:pt x="9389" y="158"/>
                      <a:pt x="9169" y="0"/>
                      <a:pt x="89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-61234375" y="2416225"/>
                <a:ext cx="104775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4089" extrusionOk="0">
                    <a:moveTo>
                      <a:pt x="2175" y="1221"/>
                    </a:moveTo>
                    <a:cubicBezTo>
                      <a:pt x="2647" y="1221"/>
                      <a:pt x="2994" y="1568"/>
                      <a:pt x="2994" y="2040"/>
                    </a:cubicBezTo>
                    <a:cubicBezTo>
                      <a:pt x="2994" y="2513"/>
                      <a:pt x="2647" y="2859"/>
                      <a:pt x="2175" y="2859"/>
                    </a:cubicBezTo>
                    <a:cubicBezTo>
                      <a:pt x="1702" y="2859"/>
                      <a:pt x="1356" y="2513"/>
                      <a:pt x="1356" y="2040"/>
                    </a:cubicBezTo>
                    <a:cubicBezTo>
                      <a:pt x="1356" y="1568"/>
                      <a:pt x="1702" y="1221"/>
                      <a:pt x="2175" y="1221"/>
                    </a:cubicBezTo>
                    <a:close/>
                    <a:moveTo>
                      <a:pt x="458" y="0"/>
                    </a:moveTo>
                    <a:cubicBezTo>
                      <a:pt x="347" y="0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7"/>
                    </a:cubicBezTo>
                    <a:lnTo>
                      <a:pt x="694" y="1221"/>
                    </a:lnTo>
                    <a:cubicBezTo>
                      <a:pt x="536" y="1442"/>
                      <a:pt x="442" y="1757"/>
                      <a:pt x="442" y="2040"/>
                    </a:cubicBezTo>
                    <a:cubicBezTo>
                      <a:pt x="442" y="2324"/>
                      <a:pt x="536" y="2639"/>
                      <a:pt x="694" y="2859"/>
                    </a:cubicBezTo>
                    <a:lnTo>
                      <a:pt x="158" y="3395"/>
                    </a:lnTo>
                    <a:cubicBezTo>
                      <a:pt x="95" y="3553"/>
                      <a:pt x="95" y="3805"/>
                      <a:pt x="253" y="3962"/>
                    </a:cubicBezTo>
                    <a:cubicBezTo>
                      <a:pt x="316" y="4057"/>
                      <a:pt x="442" y="4088"/>
                      <a:pt x="536" y="4088"/>
                    </a:cubicBezTo>
                    <a:cubicBezTo>
                      <a:pt x="631" y="4088"/>
                      <a:pt x="726" y="4057"/>
                      <a:pt x="789" y="3962"/>
                    </a:cubicBezTo>
                    <a:lnTo>
                      <a:pt x="1324" y="3458"/>
                    </a:lnTo>
                    <a:cubicBezTo>
                      <a:pt x="1545" y="3616"/>
                      <a:pt x="1860" y="3710"/>
                      <a:pt x="2143" y="3710"/>
                    </a:cubicBezTo>
                    <a:cubicBezTo>
                      <a:pt x="2427" y="3710"/>
                      <a:pt x="2742" y="3616"/>
                      <a:pt x="2962" y="3458"/>
                    </a:cubicBezTo>
                    <a:lnTo>
                      <a:pt x="3498" y="3962"/>
                    </a:lnTo>
                    <a:cubicBezTo>
                      <a:pt x="3561" y="4057"/>
                      <a:pt x="3687" y="4088"/>
                      <a:pt x="3750" y="4088"/>
                    </a:cubicBezTo>
                    <a:cubicBezTo>
                      <a:pt x="3876" y="4088"/>
                      <a:pt x="3971" y="4057"/>
                      <a:pt x="4034" y="3962"/>
                    </a:cubicBezTo>
                    <a:cubicBezTo>
                      <a:pt x="4191" y="3805"/>
                      <a:pt x="4191" y="3553"/>
                      <a:pt x="4034" y="3395"/>
                    </a:cubicBezTo>
                    <a:lnTo>
                      <a:pt x="3529" y="2859"/>
                    </a:lnTo>
                    <a:cubicBezTo>
                      <a:pt x="3687" y="2639"/>
                      <a:pt x="3750" y="2324"/>
                      <a:pt x="3750" y="2040"/>
                    </a:cubicBezTo>
                    <a:cubicBezTo>
                      <a:pt x="3750" y="1757"/>
                      <a:pt x="3687" y="1442"/>
                      <a:pt x="3529" y="1221"/>
                    </a:cubicBezTo>
                    <a:lnTo>
                      <a:pt x="4034" y="717"/>
                    </a:lnTo>
                    <a:cubicBezTo>
                      <a:pt x="4191" y="560"/>
                      <a:pt x="4191" y="276"/>
                      <a:pt x="4034" y="119"/>
                    </a:cubicBezTo>
                    <a:cubicBezTo>
                      <a:pt x="3955" y="40"/>
                      <a:pt x="3845" y="0"/>
                      <a:pt x="3734" y="0"/>
                    </a:cubicBezTo>
                    <a:cubicBezTo>
                      <a:pt x="3624" y="0"/>
                      <a:pt x="3514" y="40"/>
                      <a:pt x="3435" y="119"/>
                    </a:cubicBezTo>
                    <a:lnTo>
                      <a:pt x="2931" y="623"/>
                    </a:lnTo>
                    <a:cubicBezTo>
                      <a:pt x="2679" y="465"/>
                      <a:pt x="2395" y="402"/>
                      <a:pt x="2112" y="402"/>
                    </a:cubicBezTo>
                    <a:cubicBezTo>
                      <a:pt x="1828" y="402"/>
                      <a:pt x="1513" y="465"/>
                      <a:pt x="1261" y="623"/>
                    </a:cubicBezTo>
                    <a:lnTo>
                      <a:pt x="757" y="119"/>
                    </a:lnTo>
                    <a:cubicBezTo>
                      <a:pt x="678" y="40"/>
                      <a:pt x="568" y="0"/>
                      <a:pt x="4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0ED60-B06C-4AB0-B28B-B34B05BEAE25}"/>
              </a:ext>
            </a:extLst>
          </p:cNvPr>
          <p:cNvGrpSpPr/>
          <p:nvPr/>
        </p:nvGrpSpPr>
        <p:grpSpPr>
          <a:xfrm>
            <a:off x="2719574" y="968903"/>
            <a:ext cx="2206779" cy="1619750"/>
            <a:chOff x="2719574" y="968903"/>
            <a:chExt cx="2206779" cy="16197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4530F88-62C3-4DF7-A495-D66DD61501F1}"/>
                </a:ext>
              </a:extLst>
            </p:cNvPr>
            <p:cNvGrpSpPr/>
            <p:nvPr/>
          </p:nvGrpSpPr>
          <p:grpSpPr>
            <a:xfrm>
              <a:off x="2719574" y="968903"/>
              <a:ext cx="2206779" cy="1619750"/>
              <a:chOff x="2719574" y="968903"/>
              <a:chExt cx="2206779" cy="1619750"/>
            </a:xfrm>
          </p:grpSpPr>
          <p:grpSp>
            <p:nvGrpSpPr>
              <p:cNvPr id="1064" name="Google Shape;1064;p32"/>
              <p:cNvGrpSpPr/>
              <p:nvPr/>
            </p:nvGrpSpPr>
            <p:grpSpPr>
              <a:xfrm>
                <a:off x="2719574" y="968903"/>
                <a:ext cx="820500" cy="1619750"/>
                <a:chOff x="636900" y="1800750"/>
                <a:chExt cx="820500" cy="1619750"/>
              </a:xfrm>
            </p:grpSpPr>
            <p:cxnSp>
              <p:nvCxnSpPr>
                <p:cNvPr id="1065" name="Google Shape;1065;p32"/>
                <p:cNvCxnSpPr>
                  <a:stCxn id="1066" idx="4"/>
                </p:cNvCxnSpPr>
                <p:nvPr/>
              </p:nvCxnSpPr>
              <p:spPr>
                <a:xfrm>
                  <a:off x="1047200" y="2525900"/>
                  <a:ext cx="0" cy="894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>
                  <a:outerShdw blurRad="57150" algn="bl" rotWithShape="0">
                    <a:srgbClr val="000000">
                      <a:alpha val="34000"/>
                    </a:srgbClr>
                  </a:outerShdw>
                </a:effectLst>
              </p:spPr>
            </p:cxnSp>
            <p:grpSp>
              <p:nvGrpSpPr>
                <p:cNvPr id="1067" name="Google Shape;1067;p32"/>
                <p:cNvGrpSpPr/>
                <p:nvPr/>
              </p:nvGrpSpPr>
              <p:grpSpPr>
                <a:xfrm>
                  <a:off x="636900" y="1800750"/>
                  <a:ext cx="820500" cy="820500"/>
                  <a:chOff x="3403200" y="1694625"/>
                  <a:chExt cx="820500" cy="820500"/>
                </a:xfrm>
              </p:grpSpPr>
              <p:sp>
                <p:nvSpPr>
                  <p:cNvPr id="1068" name="Google Shape;1068;p32"/>
                  <p:cNvSpPr/>
                  <p:nvPr/>
                </p:nvSpPr>
                <p:spPr>
                  <a:xfrm>
                    <a:off x="3403200" y="1694625"/>
                    <a:ext cx="820500" cy="8205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3"/>
                      </a:gs>
                      <a:gs pos="100000">
                        <a:schemeClr val="accent4"/>
                      </a:gs>
                    </a:gsLst>
                    <a:lin ang="0" scaled="0"/>
                  </a:gradFill>
                  <a:ln>
                    <a:noFill/>
                  </a:ln>
                  <a:effectLst>
                    <a:outerShdw blurRad="85725" dist="9525" algn="bl" rotWithShape="0">
                      <a:srgbClr val="000000">
                        <a:alpha val="34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6" name="Google Shape;1066;p32"/>
                  <p:cNvSpPr/>
                  <p:nvPr/>
                </p:nvSpPr>
                <p:spPr>
                  <a:xfrm>
                    <a:off x="3498650" y="1790075"/>
                    <a:ext cx="629700" cy="6297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  <a:effectLst>
                    <a:outerShdw blurRad="85725" dist="9525" algn="bl" rotWithShape="0">
                      <a:srgbClr val="000000">
                        <a:alpha val="34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69" name="Google Shape;1069;p32"/>
              <p:cNvSpPr txBox="1"/>
              <p:nvPr/>
            </p:nvSpPr>
            <p:spPr>
              <a:xfrm>
                <a:off x="3486353" y="1287708"/>
                <a:ext cx="1440000" cy="8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Hoạt động cá nhân</a:t>
                </a:r>
                <a:endParaRPr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1092" name="Google Shape;1092;p32"/>
            <p:cNvGrpSpPr/>
            <p:nvPr/>
          </p:nvGrpSpPr>
          <p:grpSpPr>
            <a:xfrm>
              <a:off x="3005768" y="1240760"/>
              <a:ext cx="248111" cy="338343"/>
              <a:chOff x="-63987100" y="2646800"/>
              <a:chExt cx="227625" cy="317425"/>
            </a:xfrm>
          </p:grpSpPr>
          <p:sp>
            <p:nvSpPr>
              <p:cNvPr id="1093" name="Google Shape;1093;p32"/>
              <p:cNvSpPr/>
              <p:nvPr/>
            </p:nvSpPr>
            <p:spPr>
              <a:xfrm>
                <a:off x="-63987100" y="2646800"/>
                <a:ext cx="227625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9105" h="12697" extrusionOk="0">
                    <a:moveTo>
                      <a:pt x="7467" y="851"/>
                    </a:moveTo>
                    <a:lnTo>
                      <a:pt x="7467" y="2426"/>
                    </a:lnTo>
                    <a:cubicBezTo>
                      <a:pt x="7152" y="2300"/>
                      <a:pt x="6711" y="2237"/>
                      <a:pt x="6238" y="2237"/>
                    </a:cubicBezTo>
                    <a:cubicBezTo>
                      <a:pt x="5198" y="2237"/>
                      <a:pt x="4411" y="2678"/>
                      <a:pt x="4379" y="2710"/>
                    </a:cubicBezTo>
                    <a:cubicBezTo>
                      <a:pt x="4379" y="2710"/>
                      <a:pt x="3718" y="3056"/>
                      <a:pt x="2930" y="3056"/>
                    </a:cubicBezTo>
                    <a:cubicBezTo>
                      <a:pt x="2426" y="3056"/>
                      <a:pt x="1953" y="2899"/>
                      <a:pt x="1701" y="2773"/>
                    </a:cubicBezTo>
                    <a:lnTo>
                      <a:pt x="1701" y="851"/>
                    </a:lnTo>
                    <a:close/>
                    <a:moveTo>
                      <a:pt x="6207" y="3088"/>
                    </a:moveTo>
                    <a:cubicBezTo>
                      <a:pt x="6711" y="3088"/>
                      <a:pt x="7183" y="3245"/>
                      <a:pt x="7404" y="3371"/>
                    </a:cubicBezTo>
                    <a:cubicBezTo>
                      <a:pt x="7309" y="4789"/>
                      <a:pt x="6049" y="5986"/>
                      <a:pt x="4537" y="5986"/>
                    </a:cubicBezTo>
                    <a:cubicBezTo>
                      <a:pt x="3151" y="5986"/>
                      <a:pt x="2016" y="5041"/>
                      <a:pt x="1701" y="3718"/>
                    </a:cubicBezTo>
                    <a:lnTo>
                      <a:pt x="1701" y="3718"/>
                    </a:lnTo>
                    <a:cubicBezTo>
                      <a:pt x="2016" y="3844"/>
                      <a:pt x="2426" y="3939"/>
                      <a:pt x="2899" y="3939"/>
                    </a:cubicBezTo>
                    <a:cubicBezTo>
                      <a:pt x="3907" y="3939"/>
                      <a:pt x="4694" y="3498"/>
                      <a:pt x="4726" y="3466"/>
                    </a:cubicBezTo>
                    <a:cubicBezTo>
                      <a:pt x="4726" y="3466"/>
                      <a:pt x="5419" y="3088"/>
                      <a:pt x="6207" y="3088"/>
                    </a:cubicBezTo>
                    <a:close/>
                    <a:moveTo>
                      <a:pt x="4537" y="10240"/>
                    </a:moveTo>
                    <a:cubicBezTo>
                      <a:pt x="5135" y="10240"/>
                      <a:pt x="5639" y="10933"/>
                      <a:pt x="5765" y="11878"/>
                    </a:cubicBezTo>
                    <a:lnTo>
                      <a:pt x="3308" y="11878"/>
                    </a:lnTo>
                    <a:cubicBezTo>
                      <a:pt x="3434" y="10933"/>
                      <a:pt x="3938" y="10240"/>
                      <a:pt x="4537" y="10240"/>
                    </a:cubicBezTo>
                    <a:close/>
                    <a:moveTo>
                      <a:pt x="4505" y="6774"/>
                    </a:moveTo>
                    <a:cubicBezTo>
                      <a:pt x="6144" y="6806"/>
                      <a:pt x="7467" y="8066"/>
                      <a:pt x="7467" y="9672"/>
                    </a:cubicBezTo>
                    <a:lnTo>
                      <a:pt x="7467" y="11878"/>
                    </a:lnTo>
                    <a:lnTo>
                      <a:pt x="6585" y="11878"/>
                    </a:lnTo>
                    <a:cubicBezTo>
                      <a:pt x="6553" y="11279"/>
                      <a:pt x="6364" y="10744"/>
                      <a:pt x="6049" y="10303"/>
                    </a:cubicBezTo>
                    <a:cubicBezTo>
                      <a:pt x="5639" y="9704"/>
                      <a:pt x="5104" y="9389"/>
                      <a:pt x="4537" y="9389"/>
                    </a:cubicBezTo>
                    <a:cubicBezTo>
                      <a:pt x="3938" y="9389"/>
                      <a:pt x="3434" y="9704"/>
                      <a:pt x="3056" y="10303"/>
                    </a:cubicBezTo>
                    <a:cubicBezTo>
                      <a:pt x="2772" y="10744"/>
                      <a:pt x="2583" y="11279"/>
                      <a:pt x="2489" y="11878"/>
                    </a:cubicBezTo>
                    <a:lnTo>
                      <a:pt x="1638" y="11878"/>
                    </a:lnTo>
                    <a:lnTo>
                      <a:pt x="1638" y="9672"/>
                    </a:lnTo>
                    <a:cubicBezTo>
                      <a:pt x="1638" y="8066"/>
                      <a:pt x="2930" y="6774"/>
                      <a:pt x="4505" y="6774"/>
                    </a:cubicBezTo>
                    <a:close/>
                    <a:moveTo>
                      <a:pt x="410" y="0"/>
                    </a:moveTo>
                    <a:cubicBezTo>
                      <a:pt x="158" y="0"/>
                      <a:pt x="0" y="189"/>
                      <a:pt x="0" y="410"/>
                    </a:cubicBezTo>
                    <a:cubicBezTo>
                      <a:pt x="0" y="662"/>
                      <a:pt x="221" y="851"/>
                      <a:pt x="410" y="851"/>
                    </a:cubicBezTo>
                    <a:lnTo>
                      <a:pt x="851" y="851"/>
                    </a:lnTo>
                    <a:lnTo>
                      <a:pt x="851" y="3056"/>
                    </a:lnTo>
                    <a:cubicBezTo>
                      <a:pt x="851" y="4506"/>
                      <a:pt x="1670" y="5734"/>
                      <a:pt x="2867" y="6364"/>
                    </a:cubicBezTo>
                    <a:cubicBezTo>
                      <a:pt x="1670" y="6995"/>
                      <a:pt x="851" y="8223"/>
                      <a:pt x="851" y="9672"/>
                    </a:cubicBezTo>
                    <a:lnTo>
                      <a:pt x="851" y="11878"/>
                    </a:lnTo>
                    <a:lnTo>
                      <a:pt x="410" y="11878"/>
                    </a:lnTo>
                    <a:cubicBezTo>
                      <a:pt x="158" y="11878"/>
                      <a:pt x="0" y="12067"/>
                      <a:pt x="0" y="12287"/>
                    </a:cubicBezTo>
                    <a:cubicBezTo>
                      <a:pt x="0" y="12508"/>
                      <a:pt x="221" y="12697"/>
                      <a:pt x="410" y="12697"/>
                    </a:cubicBezTo>
                    <a:lnTo>
                      <a:pt x="8664" y="12697"/>
                    </a:lnTo>
                    <a:cubicBezTo>
                      <a:pt x="8916" y="12697"/>
                      <a:pt x="9105" y="12508"/>
                      <a:pt x="9105" y="12287"/>
                    </a:cubicBezTo>
                    <a:cubicBezTo>
                      <a:pt x="9105" y="12035"/>
                      <a:pt x="8916" y="11878"/>
                      <a:pt x="8664" y="11878"/>
                    </a:cubicBezTo>
                    <a:lnTo>
                      <a:pt x="8286" y="11878"/>
                    </a:lnTo>
                    <a:lnTo>
                      <a:pt x="8286" y="9672"/>
                    </a:lnTo>
                    <a:cubicBezTo>
                      <a:pt x="8286" y="8223"/>
                      <a:pt x="7467" y="6995"/>
                      <a:pt x="6270" y="6364"/>
                    </a:cubicBezTo>
                    <a:cubicBezTo>
                      <a:pt x="7467" y="5734"/>
                      <a:pt x="8286" y="4506"/>
                      <a:pt x="8286" y="3056"/>
                    </a:cubicBezTo>
                    <a:lnTo>
                      <a:pt x="8286" y="851"/>
                    </a:lnTo>
                    <a:lnTo>
                      <a:pt x="8664" y="851"/>
                    </a:lnTo>
                    <a:cubicBezTo>
                      <a:pt x="8916" y="851"/>
                      <a:pt x="9105" y="662"/>
                      <a:pt x="9105" y="410"/>
                    </a:cubicBezTo>
                    <a:cubicBezTo>
                      <a:pt x="9105" y="189"/>
                      <a:pt x="8916" y="0"/>
                      <a:pt x="8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-63883150" y="2826375"/>
                <a:ext cx="2050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671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42"/>
                    </a:cubicBezTo>
                    <a:lnTo>
                      <a:pt x="1" y="1261"/>
                    </a:lnTo>
                    <a:cubicBezTo>
                      <a:pt x="1" y="1513"/>
                      <a:pt x="190" y="1670"/>
                      <a:pt x="379" y="1670"/>
                    </a:cubicBezTo>
                    <a:cubicBezTo>
                      <a:pt x="631" y="1670"/>
                      <a:pt x="820" y="1481"/>
                      <a:pt x="820" y="1261"/>
                    </a:cubicBezTo>
                    <a:lnTo>
                      <a:pt x="820" y="442"/>
                    </a:lnTo>
                    <a:cubicBezTo>
                      <a:pt x="820" y="221"/>
                      <a:pt x="631" y="1"/>
                      <a:pt x="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9E58E5-EB98-4AE3-91B7-86298B028362}"/>
              </a:ext>
            </a:extLst>
          </p:cNvPr>
          <p:cNvGrpSpPr/>
          <p:nvPr/>
        </p:nvGrpSpPr>
        <p:grpSpPr>
          <a:xfrm>
            <a:off x="5550631" y="2571750"/>
            <a:ext cx="1848696" cy="2259870"/>
            <a:chOff x="5550631" y="2571750"/>
            <a:chExt cx="1848696" cy="2259870"/>
          </a:xfrm>
        </p:grpSpPr>
        <p:grpSp>
          <p:nvGrpSpPr>
            <p:cNvPr id="1078" name="Google Shape;1078;p32"/>
            <p:cNvGrpSpPr/>
            <p:nvPr/>
          </p:nvGrpSpPr>
          <p:grpSpPr>
            <a:xfrm rot="10800000">
              <a:off x="6578527" y="2571750"/>
              <a:ext cx="820800" cy="2259870"/>
              <a:chOff x="636554" y="1800530"/>
              <a:chExt cx="820800" cy="2259870"/>
            </a:xfrm>
          </p:grpSpPr>
          <p:cxnSp>
            <p:nvCxnSpPr>
              <p:cNvPr id="1079" name="Google Shape;1079;p32"/>
              <p:cNvCxnSpPr>
                <a:stCxn id="1080" idx="4"/>
              </p:cNvCxnSpPr>
              <p:nvPr/>
            </p:nvCxnSpPr>
            <p:spPr>
              <a:xfrm>
                <a:off x="1047200" y="2525900"/>
                <a:ext cx="0" cy="153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  <a:effectLst>
                <a:outerShdw blurRad="57150" algn="bl" rotWithShape="0">
                  <a:srgbClr val="000000">
                    <a:alpha val="34000"/>
                  </a:srgbClr>
                </a:outerShdw>
              </a:effectLst>
            </p:spPr>
          </p:cxnSp>
          <p:grpSp>
            <p:nvGrpSpPr>
              <p:cNvPr id="1081" name="Google Shape;1081;p32"/>
              <p:cNvGrpSpPr/>
              <p:nvPr/>
            </p:nvGrpSpPr>
            <p:grpSpPr>
              <a:xfrm>
                <a:off x="636554" y="1800530"/>
                <a:ext cx="820800" cy="820800"/>
                <a:chOff x="3402854" y="1694405"/>
                <a:chExt cx="820800" cy="820800"/>
              </a:xfrm>
            </p:grpSpPr>
            <p:sp>
              <p:nvSpPr>
                <p:cNvPr id="1082" name="Google Shape;1082;p32"/>
                <p:cNvSpPr/>
                <p:nvPr/>
              </p:nvSpPr>
              <p:spPr>
                <a:xfrm rot="10800000">
                  <a:off x="3402854" y="1694405"/>
                  <a:ext cx="820800" cy="820800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6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2"/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3" name="Google Shape;1083;p32"/>
            <p:cNvSpPr txBox="1"/>
            <p:nvPr/>
          </p:nvSpPr>
          <p:spPr>
            <a:xfrm>
              <a:off x="5550631" y="3057623"/>
              <a:ext cx="1440000" cy="8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Thảo luận thống nhất</a:t>
              </a:r>
              <a:endParaRPr sz="20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095" name="Google Shape;1095;p32"/>
            <p:cNvGrpSpPr/>
            <p:nvPr/>
          </p:nvGrpSpPr>
          <p:grpSpPr>
            <a:xfrm>
              <a:off x="6852941" y="4247973"/>
              <a:ext cx="338343" cy="338341"/>
              <a:chOff x="-59092025" y="2296300"/>
              <a:chExt cx="317425" cy="316650"/>
            </a:xfrm>
          </p:grpSpPr>
          <p:sp>
            <p:nvSpPr>
              <p:cNvPr id="1096" name="Google Shape;1096;p32"/>
              <p:cNvSpPr/>
              <p:nvPr/>
            </p:nvSpPr>
            <p:spPr>
              <a:xfrm>
                <a:off x="-58994350" y="2382950"/>
                <a:ext cx="1228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5357" extrusionOk="0">
                    <a:moveTo>
                      <a:pt x="2457" y="819"/>
                    </a:moveTo>
                    <a:cubicBezTo>
                      <a:pt x="2930" y="819"/>
                      <a:pt x="3277" y="1166"/>
                      <a:pt x="3277" y="1639"/>
                    </a:cubicBezTo>
                    <a:cubicBezTo>
                      <a:pt x="3277" y="2111"/>
                      <a:pt x="2930" y="2458"/>
                      <a:pt x="2457" y="2458"/>
                    </a:cubicBezTo>
                    <a:cubicBezTo>
                      <a:pt x="1985" y="2458"/>
                      <a:pt x="1607" y="2111"/>
                      <a:pt x="1607" y="1639"/>
                    </a:cubicBezTo>
                    <a:cubicBezTo>
                      <a:pt x="1607" y="1166"/>
                      <a:pt x="2016" y="819"/>
                      <a:pt x="2457" y="819"/>
                    </a:cubicBezTo>
                    <a:close/>
                    <a:moveTo>
                      <a:pt x="2489" y="3245"/>
                    </a:moveTo>
                    <a:cubicBezTo>
                      <a:pt x="3277" y="3245"/>
                      <a:pt x="3907" y="3781"/>
                      <a:pt x="4096" y="4506"/>
                    </a:cubicBezTo>
                    <a:lnTo>
                      <a:pt x="882" y="4506"/>
                    </a:lnTo>
                    <a:cubicBezTo>
                      <a:pt x="1071" y="3812"/>
                      <a:pt x="1701" y="3245"/>
                      <a:pt x="2489" y="3245"/>
                    </a:cubicBezTo>
                    <a:close/>
                    <a:moveTo>
                      <a:pt x="2489" y="0"/>
                    </a:moveTo>
                    <a:cubicBezTo>
                      <a:pt x="1575" y="0"/>
                      <a:pt x="819" y="725"/>
                      <a:pt x="819" y="1639"/>
                    </a:cubicBezTo>
                    <a:cubicBezTo>
                      <a:pt x="819" y="2080"/>
                      <a:pt x="977" y="2458"/>
                      <a:pt x="1292" y="2773"/>
                    </a:cubicBezTo>
                    <a:cubicBezTo>
                      <a:pt x="567" y="3214"/>
                      <a:pt x="0" y="4001"/>
                      <a:pt x="0" y="4947"/>
                    </a:cubicBezTo>
                    <a:cubicBezTo>
                      <a:pt x="0" y="5199"/>
                      <a:pt x="189" y="5356"/>
                      <a:pt x="410" y="5356"/>
                    </a:cubicBezTo>
                    <a:lnTo>
                      <a:pt x="4537" y="5356"/>
                    </a:lnTo>
                    <a:cubicBezTo>
                      <a:pt x="4757" y="5356"/>
                      <a:pt x="4915" y="5136"/>
                      <a:pt x="4915" y="4947"/>
                    </a:cubicBezTo>
                    <a:cubicBezTo>
                      <a:pt x="4915" y="4001"/>
                      <a:pt x="4411" y="3182"/>
                      <a:pt x="3655" y="2773"/>
                    </a:cubicBezTo>
                    <a:cubicBezTo>
                      <a:pt x="3938" y="2458"/>
                      <a:pt x="4127" y="2080"/>
                      <a:pt x="4127" y="1639"/>
                    </a:cubicBezTo>
                    <a:cubicBezTo>
                      <a:pt x="4127" y="725"/>
                      <a:pt x="3403" y="0"/>
                      <a:pt x="2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2"/>
              <p:cNvSpPr/>
              <p:nvPr/>
            </p:nvSpPr>
            <p:spPr>
              <a:xfrm>
                <a:off x="-59092025" y="2296300"/>
                <a:ext cx="31742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12666" extrusionOk="0">
                    <a:moveTo>
                      <a:pt x="1261" y="820"/>
                    </a:moveTo>
                    <a:cubicBezTo>
                      <a:pt x="1513" y="820"/>
                      <a:pt x="1702" y="1009"/>
                      <a:pt x="1702" y="1198"/>
                    </a:cubicBezTo>
                    <a:cubicBezTo>
                      <a:pt x="1670" y="1450"/>
                      <a:pt x="1513" y="1639"/>
                      <a:pt x="1261" y="1639"/>
                    </a:cubicBezTo>
                    <a:cubicBezTo>
                      <a:pt x="1040" y="1639"/>
                      <a:pt x="883" y="1450"/>
                      <a:pt x="883" y="1198"/>
                    </a:cubicBezTo>
                    <a:cubicBezTo>
                      <a:pt x="883" y="977"/>
                      <a:pt x="1072" y="820"/>
                      <a:pt x="1261" y="820"/>
                    </a:cubicBezTo>
                    <a:close/>
                    <a:moveTo>
                      <a:pt x="11468" y="820"/>
                    </a:moveTo>
                    <a:cubicBezTo>
                      <a:pt x="11720" y="820"/>
                      <a:pt x="11878" y="1009"/>
                      <a:pt x="11878" y="1198"/>
                    </a:cubicBezTo>
                    <a:cubicBezTo>
                      <a:pt x="11878" y="1450"/>
                      <a:pt x="11657" y="1639"/>
                      <a:pt x="11468" y="1639"/>
                    </a:cubicBezTo>
                    <a:cubicBezTo>
                      <a:pt x="11248" y="1639"/>
                      <a:pt x="11027" y="1450"/>
                      <a:pt x="11027" y="1198"/>
                    </a:cubicBezTo>
                    <a:cubicBezTo>
                      <a:pt x="11027" y="1009"/>
                      <a:pt x="11248" y="820"/>
                      <a:pt x="11468" y="820"/>
                    </a:cubicBezTo>
                    <a:close/>
                    <a:moveTo>
                      <a:pt x="6396" y="2616"/>
                    </a:moveTo>
                    <a:cubicBezTo>
                      <a:pt x="7341" y="2616"/>
                      <a:pt x="8286" y="2994"/>
                      <a:pt x="9042" y="3718"/>
                    </a:cubicBezTo>
                    <a:cubicBezTo>
                      <a:pt x="10492" y="5136"/>
                      <a:pt x="10492" y="7499"/>
                      <a:pt x="9042" y="8917"/>
                    </a:cubicBezTo>
                    <a:cubicBezTo>
                      <a:pt x="8318" y="9641"/>
                      <a:pt x="7373" y="10019"/>
                      <a:pt x="6396" y="10019"/>
                    </a:cubicBezTo>
                    <a:cubicBezTo>
                      <a:pt x="4348" y="10019"/>
                      <a:pt x="2647" y="8381"/>
                      <a:pt x="2647" y="6333"/>
                    </a:cubicBezTo>
                    <a:cubicBezTo>
                      <a:pt x="2647" y="4222"/>
                      <a:pt x="4348" y="2616"/>
                      <a:pt x="6396" y="2616"/>
                    </a:cubicBezTo>
                    <a:close/>
                    <a:moveTo>
                      <a:pt x="1261" y="10965"/>
                    </a:moveTo>
                    <a:cubicBezTo>
                      <a:pt x="1513" y="10965"/>
                      <a:pt x="1702" y="11185"/>
                      <a:pt x="1702" y="11406"/>
                    </a:cubicBezTo>
                    <a:cubicBezTo>
                      <a:pt x="1670" y="11658"/>
                      <a:pt x="1513" y="11847"/>
                      <a:pt x="1261" y="11847"/>
                    </a:cubicBezTo>
                    <a:cubicBezTo>
                      <a:pt x="1040" y="11847"/>
                      <a:pt x="883" y="11658"/>
                      <a:pt x="883" y="11406"/>
                    </a:cubicBezTo>
                    <a:cubicBezTo>
                      <a:pt x="883" y="11185"/>
                      <a:pt x="1072" y="10965"/>
                      <a:pt x="1261" y="10965"/>
                    </a:cubicBezTo>
                    <a:close/>
                    <a:moveTo>
                      <a:pt x="11468" y="11028"/>
                    </a:moveTo>
                    <a:cubicBezTo>
                      <a:pt x="11720" y="11028"/>
                      <a:pt x="11878" y="11217"/>
                      <a:pt x="11878" y="11437"/>
                    </a:cubicBezTo>
                    <a:cubicBezTo>
                      <a:pt x="11878" y="11689"/>
                      <a:pt x="11657" y="11878"/>
                      <a:pt x="11468" y="11878"/>
                    </a:cubicBezTo>
                    <a:cubicBezTo>
                      <a:pt x="11248" y="11878"/>
                      <a:pt x="11027" y="11689"/>
                      <a:pt x="11027" y="11437"/>
                    </a:cubicBezTo>
                    <a:cubicBezTo>
                      <a:pt x="11027" y="11217"/>
                      <a:pt x="11248" y="11028"/>
                      <a:pt x="11468" y="11028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cubicBezTo>
                      <a:pt x="0" y="1891"/>
                      <a:pt x="567" y="2458"/>
                      <a:pt x="1229" y="2458"/>
                    </a:cubicBezTo>
                    <a:cubicBezTo>
                      <a:pt x="1418" y="2458"/>
                      <a:pt x="1576" y="2427"/>
                      <a:pt x="1796" y="2364"/>
                    </a:cubicBezTo>
                    <a:lnTo>
                      <a:pt x="2836" y="3403"/>
                    </a:lnTo>
                    <a:cubicBezTo>
                      <a:pt x="2174" y="4222"/>
                      <a:pt x="1828" y="5231"/>
                      <a:pt x="1828" y="6302"/>
                    </a:cubicBezTo>
                    <a:cubicBezTo>
                      <a:pt x="1828" y="7341"/>
                      <a:pt x="2174" y="8381"/>
                      <a:pt x="2899" y="9200"/>
                    </a:cubicBezTo>
                    <a:lnTo>
                      <a:pt x="1796" y="10303"/>
                    </a:lnTo>
                    <a:cubicBezTo>
                      <a:pt x="1639" y="10240"/>
                      <a:pt x="1418" y="10177"/>
                      <a:pt x="1229" y="10177"/>
                    </a:cubicBezTo>
                    <a:cubicBezTo>
                      <a:pt x="567" y="10177"/>
                      <a:pt x="0" y="10744"/>
                      <a:pt x="0" y="11437"/>
                    </a:cubicBezTo>
                    <a:cubicBezTo>
                      <a:pt x="0" y="12130"/>
                      <a:pt x="567" y="12666"/>
                      <a:pt x="1229" y="12666"/>
                    </a:cubicBezTo>
                    <a:cubicBezTo>
                      <a:pt x="1891" y="12666"/>
                      <a:pt x="2489" y="12130"/>
                      <a:pt x="2489" y="11437"/>
                    </a:cubicBezTo>
                    <a:cubicBezTo>
                      <a:pt x="2489" y="11248"/>
                      <a:pt x="2458" y="11091"/>
                      <a:pt x="2363" y="10901"/>
                    </a:cubicBezTo>
                    <a:lnTo>
                      <a:pt x="3466" y="9799"/>
                    </a:lnTo>
                    <a:cubicBezTo>
                      <a:pt x="4317" y="10460"/>
                      <a:pt x="5325" y="10838"/>
                      <a:pt x="6396" y="10838"/>
                    </a:cubicBezTo>
                    <a:cubicBezTo>
                      <a:pt x="7467" y="10838"/>
                      <a:pt x="8475" y="10492"/>
                      <a:pt x="9263" y="9830"/>
                    </a:cubicBezTo>
                    <a:lnTo>
                      <a:pt x="10334" y="10901"/>
                    </a:lnTo>
                    <a:cubicBezTo>
                      <a:pt x="10240" y="11059"/>
                      <a:pt x="10208" y="11248"/>
                      <a:pt x="10208" y="11437"/>
                    </a:cubicBezTo>
                    <a:cubicBezTo>
                      <a:pt x="10208" y="12099"/>
                      <a:pt x="10775" y="12666"/>
                      <a:pt x="11468" y="12666"/>
                    </a:cubicBezTo>
                    <a:cubicBezTo>
                      <a:pt x="12130" y="12666"/>
                      <a:pt x="12697" y="12099"/>
                      <a:pt x="12697" y="11437"/>
                    </a:cubicBezTo>
                    <a:cubicBezTo>
                      <a:pt x="12697" y="10775"/>
                      <a:pt x="12130" y="10177"/>
                      <a:pt x="11468" y="10177"/>
                    </a:cubicBezTo>
                    <a:cubicBezTo>
                      <a:pt x="11279" y="10177"/>
                      <a:pt x="11122" y="10208"/>
                      <a:pt x="10933" y="10303"/>
                    </a:cubicBezTo>
                    <a:lnTo>
                      <a:pt x="9861" y="9232"/>
                    </a:lnTo>
                    <a:cubicBezTo>
                      <a:pt x="11279" y="7562"/>
                      <a:pt x="11279" y="5073"/>
                      <a:pt x="9861" y="3403"/>
                    </a:cubicBezTo>
                    <a:lnTo>
                      <a:pt x="10933" y="2364"/>
                    </a:lnTo>
                    <a:cubicBezTo>
                      <a:pt x="11122" y="2427"/>
                      <a:pt x="11279" y="2458"/>
                      <a:pt x="11468" y="2458"/>
                    </a:cubicBezTo>
                    <a:cubicBezTo>
                      <a:pt x="12130" y="2458"/>
                      <a:pt x="12697" y="1923"/>
                      <a:pt x="12697" y="1198"/>
                    </a:cubicBezTo>
                    <a:cubicBezTo>
                      <a:pt x="12697" y="536"/>
                      <a:pt x="12130" y="1"/>
                      <a:pt x="11468" y="1"/>
                    </a:cubicBezTo>
                    <a:cubicBezTo>
                      <a:pt x="10807" y="1"/>
                      <a:pt x="10208" y="536"/>
                      <a:pt x="10208" y="1198"/>
                    </a:cubicBezTo>
                    <a:cubicBezTo>
                      <a:pt x="10208" y="1419"/>
                      <a:pt x="10240" y="1576"/>
                      <a:pt x="10334" y="1765"/>
                    </a:cubicBezTo>
                    <a:lnTo>
                      <a:pt x="9263" y="2836"/>
                    </a:lnTo>
                    <a:cubicBezTo>
                      <a:pt x="8412" y="2127"/>
                      <a:pt x="7373" y="1773"/>
                      <a:pt x="6337" y="1773"/>
                    </a:cubicBezTo>
                    <a:cubicBezTo>
                      <a:pt x="5301" y="1773"/>
                      <a:pt x="4269" y="2127"/>
                      <a:pt x="3434" y="2836"/>
                    </a:cubicBezTo>
                    <a:lnTo>
                      <a:pt x="2363" y="1765"/>
                    </a:lnTo>
                    <a:cubicBezTo>
                      <a:pt x="2458" y="1608"/>
                      <a:pt x="2489" y="1419"/>
                      <a:pt x="2489" y="1198"/>
                    </a:cubicBezTo>
                    <a:cubicBezTo>
                      <a:pt x="2489" y="536"/>
                      <a:pt x="1954" y="1"/>
                      <a:pt x="1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C15261-38CB-4987-8C7C-135D3F350F2E}"/>
              </a:ext>
            </a:extLst>
          </p:cNvPr>
          <p:cNvGrpSpPr/>
          <p:nvPr/>
        </p:nvGrpSpPr>
        <p:grpSpPr>
          <a:xfrm>
            <a:off x="6228272" y="557187"/>
            <a:ext cx="1812147" cy="1349754"/>
            <a:chOff x="6228272" y="557187"/>
            <a:chExt cx="1812147" cy="1349754"/>
          </a:xfrm>
        </p:grpSpPr>
        <p:grpSp>
          <p:nvGrpSpPr>
            <p:cNvPr id="45" name="Google Shape;1064;p32">
              <a:extLst>
                <a:ext uri="{FF2B5EF4-FFF2-40B4-BE49-F238E27FC236}">
                  <a16:creationId xmlns:a16="http://schemas.microsoft.com/office/drawing/2014/main" id="{8D45457E-5ADC-495F-92ED-5098023E41D0}"/>
                </a:ext>
              </a:extLst>
            </p:cNvPr>
            <p:cNvGrpSpPr/>
            <p:nvPr/>
          </p:nvGrpSpPr>
          <p:grpSpPr>
            <a:xfrm>
              <a:off x="6228272" y="557187"/>
              <a:ext cx="859753" cy="1289690"/>
              <a:chOff x="636900" y="1800750"/>
              <a:chExt cx="820500" cy="1619750"/>
            </a:xfrm>
          </p:grpSpPr>
          <p:cxnSp>
            <p:nvCxnSpPr>
              <p:cNvPr id="46" name="Google Shape;1065;p32">
                <a:extLst>
                  <a:ext uri="{FF2B5EF4-FFF2-40B4-BE49-F238E27FC236}">
                    <a16:creationId xmlns:a16="http://schemas.microsoft.com/office/drawing/2014/main" id="{0C09D76A-DE99-4961-91B8-C27CC88101A0}"/>
                  </a:ext>
                </a:extLst>
              </p:cNvPr>
              <p:cNvCxnSpPr>
                <a:stCxn id="49" idx="4"/>
              </p:cNvCxnSpPr>
              <p:nvPr/>
            </p:nvCxnSpPr>
            <p:spPr>
              <a:xfrm>
                <a:off x="1047200" y="2525900"/>
                <a:ext cx="0" cy="894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  <a:effectLst>
                <a:outerShdw blurRad="57150" algn="bl" rotWithShape="0">
                  <a:srgbClr val="000000">
                    <a:alpha val="34000"/>
                  </a:srgbClr>
                </a:outerShdw>
              </a:effectLst>
            </p:spPr>
          </p:cxnSp>
          <p:grpSp>
            <p:nvGrpSpPr>
              <p:cNvPr id="47" name="Google Shape;1067;p32">
                <a:extLst>
                  <a:ext uri="{FF2B5EF4-FFF2-40B4-BE49-F238E27FC236}">
                    <a16:creationId xmlns:a16="http://schemas.microsoft.com/office/drawing/2014/main" id="{45684D86-30BB-4435-844A-8430E454F1B6}"/>
                  </a:ext>
                </a:extLst>
              </p:cNvPr>
              <p:cNvGrpSpPr/>
              <p:nvPr/>
            </p:nvGrpSpPr>
            <p:grpSpPr>
              <a:xfrm>
                <a:off x="636900" y="1800750"/>
                <a:ext cx="820500" cy="820500"/>
                <a:chOff x="3403200" y="1694625"/>
                <a:chExt cx="820500" cy="820500"/>
              </a:xfrm>
            </p:grpSpPr>
            <p:sp>
              <p:nvSpPr>
                <p:cNvPr id="48" name="Google Shape;1068;p32">
                  <a:extLst>
                    <a:ext uri="{FF2B5EF4-FFF2-40B4-BE49-F238E27FC236}">
                      <a16:creationId xmlns:a16="http://schemas.microsoft.com/office/drawing/2014/main" id="{0E834671-3905-422F-B21F-0E2260614D7B}"/>
                    </a:ext>
                  </a:extLst>
                </p:cNvPr>
                <p:cNvSpPr/>
                <p:nvPr/>
              </p:nvSpPr>
              <p:spPr>
                <a:xfrm>
                  <a:off x="3403200" y="1694625"/>
                  <a:ext cx="820500" cy="820500"/>
                </a:xfrm>
                <a:prstGeom prst="ellipse">
                  <a:avLst/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66;p32">
                  <a:extLst>
                    <a:ext uri="{FF2B5EF4-FFF2-40B4-BE49-F238E27FC236}">
                      <a16:creationId xmlns:a16="http://schemas.microsoft.com/office/drawing/2014/main" id="{1D6E8931-37FF-499F-BB05-B763E5C793F3}"/>
                    </a:ext>
                  </a:extLst>
                </p:cNvPr>
                <p:cNvSpPr/>
                <p:nvPr/>
              </p:nvSpPr>
              <p:spPr>
                <a:xfrm>
                  <a:off x="3498650" y="1790075"/>
                  <a:ext cx="629700" cy="6297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85725" dist="9525" algn="bl" rotWithShape="0">
                    <a:srgbClr val="000000">
                      <a:alpha val="34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0" name="Google Shape;1083;p32">
              <a:extLst>
                <a:ext uri="{FF2B5EF4-FFF2-40B4-BE49-F238E27FC236}">
                  <a16:creationId xmlns:a16="http://schemas.microsoft.com/office/drawing/2014/main" id="{892D23FE-5513-4132-9E10-00149BFBB2B1}"/>
                </a:ext>
              </a:extLst>
            </p:cNvPr>
            <p:cNvSpPr txBox="1"/>
            <p:nvPr/>
          </p:nvSpPr>
          <p:spPr>
            <a:xfrm>
              <a:off x="6600419" y="1016841"/>
              <a:ext cx="1440000" cy="8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Xây dựng cam kết</a:t>
              </a:r>
              <a:endParaRPr sz="20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pic>
          <p:nvPicPr>
            <p:cNvPr id="3" name="Graphic 2" descr="Blog with solid fill">
              <a:extLst>
                <a:ext uri="{FF2B5EF4-FFF2-40B4-BE49-F238E27FC236}">
                  <a16:creationId xmlns:a16="http://schemas.microsoft.com/office/drawing/2014/main" id="{41E8EFA4-76DB-443B-9B5A-857C6E82C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30057" y="694636"/>
              <a:ext cx="426335" cy="42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0" animBg="1"/>
    </p:bldLst>
  </p:timing>
</p:sld>
</file>

<file path=ppt/theme/theme1.xml><?xml version="1.0" encoding="utf-8"?>
<a:theme xmlns:a="http://schemas.openxmlformats.org/drawingml/2006/main" name="Co-operative company business plan by Slidesgo">
  <a:themeElements>
    <a:clrScheme name="Simple Light">
      <a:dk1>
        <a:srgbClr val="000A39"/>
      </a:dk1>
      <a:lt1>
        <a:srgbClr val="FFFFFF"/>
      </a:lt1>
      <a:dk2>
        <a:srgbClr val="000A39"/>
      </a:dk2>
      <a:lt2>
        <a:srgbClr val="F4F2EA"/>
      </a:lt2>
      <a:accent1>
        <a:srgbClr val="D5815F"/>
      </a:accent1>
      <a:accent2>
        <a:srgbClr val="69B0B1"/>
      </a:accent2>
      <a:accent3>
        <a:srgbClr val="D78DB3"/>
      </a:accent3>
      <a:accent4>
        <a:srgbClr val="F4D562"/>
      </a:accent4>
      <a:accent5>
        <a:srgbClr val="F4F2EA"/>
      </a:accent5>
      <a:accent6>
        <a:srgbClr val="000A39"/>
      </a:accent6>
      <a:hlink>
        <a:srgbClr val="000A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1856</Words>
  <PresentationFormat>On-screen Show (16:9)</PresentationFormat>
  <Paragraphs>221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Times New Roman</vt:lpstr>
      <vt:lpstr>Calibri Light</vt:lpstr>
      <vt:lpstr>Fira Sans Extra Condensed</vt:lpstr>
      <vt:lpstr>Fira Sans Extra Condensed Medium</vt:lpstr>
      <vt:lpstr>Roboto</vt:lpstr>
      <vt:lpstr>Rajdhani</vt:lpstr>
      <vt:lpstr>Arial</vt:lpstr>
      <vt:lpstr>Nunito Sans</vt:lpstr>
      <vt:lpstr>Co-operative company business plan by Slidesgo</vt:lpstr>
      <vt:lpstr>Agenda Infographics by Slidesgo</vt:lpstr>
      <vt:lpstr>MỘT SỐ GIẢI PHÁP XÂY DỰNG LỚP HỌC THÂN THIỆN, TÍCH CỰC</vt:lpstr>
      <vt:lpstr>PowerPoint Presentation</vt:lpstr>
      <vt:lpstr>NỘI DUNG BÁO CÁO</vt:lpstr>
      <vt:lpstr>TỔNG QUAN VỀ LỚP HỌC THÂN THIỆN</vt:lpstr>
      <vt:lpstr>PowerPoint Presentation</vt:lpstr>
      <vt:lpstr>PowerPoint Presentation</vt:lpstr>
      <vt:lpstr>PowerPoint Presentation</vt:lpstr>
      <vt:lpstr>MỘT SỐ GIẢI PHÁP XÂY DỰNG LỚP HỌC THÂN THIỆN, TÍCH CỰC</vt:lpstr>
      <vt:lpstr>Giải pháp 1: Xây dựng hình ảnh một lớp học thân thiện, tích cực từ ý tưởng của học sinh </vt:lpstr>
      <vt:lpstr>Giải pháp 1: Xây dựng hình ảnh một lớp học thân thiện, tích cực từ ý tưởng của học sinh </vt:lpstr>
      <vt:lpstr>Giải pháp 1: Xây dựng hình ảnh một lớp học thân thiện, tích cực từ ý tưởng của học sinh </vt:lpstr>
      <vt:lpstr>PowerPoint Presentation</vt:lpstr>
      <vt:lpstr>Giải pháp 2: Xây dựng các hoạt động tăng cường gắn kết, yêu thương giữa các thành viên trong lớp.</vt:lpstr>
      <vt:lpstr>PowerPoint Presentation</vt:lpstr>
      <vt:lpstr>Giải pháp 2: Xây dựng các hoạt động tăng cường gắn kết, yêu thương giữa các thành viên trong lớp.</vt:lpstr>
      <vt:lpstr>Hoạt động 2: HỘP THƯ VUI</vt:lpstr>
      <vt:lpstr>PowerPoint Presentation</vt:lpstr>
      <vt:lpstr>Xây dựng Nhật ký lớp</vt:lpstr>
      <vt:lpstr>PowerPoint Presentation</vt:lpstr>
      <vt:lpstr>Ý NGHĨA</vt:lpstr>
      <vt:lpstr>PowerPoint Presentation</vt:lpstr>
      <vt:lpstr>Lưu ý</vt:lpstr>
      <vt:lpstr>Kết quả và ý nghĩa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2023-10-13T02:19:09Z</dcterms:modified>
</cp:coreProperties>
</file>