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7" r:id="rId4"/>
    <p:sldId id="258" r:id="rId5"/>
    <p:sldId id="269" r:id="rId6"/>
    <p:sldId id="270" r:id="rId7"/>
    <p:sldId id="259" r:id="rId8"/>
    <p:sldId id="271" r:id="rId9"/>
    <p:sldId id="260" r:id="rId10"/>
    <p:sldId id="264" r:id="rId11"/>
    <p:sldId id="265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656EDCE-3E9D-481D-900E-9AAB871DA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267" y="598311"/>
            <a:ext cx="9347200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7ACB0B-BC38-44B3-92A2-BD10758D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11" y="648654"/>
            <a:ext cx="9561689" cy="2189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BE232E-5342-4A81-9AC5-D810077CE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1" y="2980267"/>
            <a:ext cx="8613422" cy="30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0C8EA0-B9CB-4EB5-864B-7E982CAD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7" y="1083734"/>
            <a:ext cx="9200444" cy="506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0B8C4A6-FA39-4A71-A9B8-0881CFB52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29" y="225080"/>
            <a:ext cx="10072427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7" y="1968156"/>
            <a:ext cx="9873799" cy="36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A7837EE-8CF7-437C-9717-DB682D72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889" y="406402"/>
            <a:ext cx="9685865" cy="27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59B2F8-10C6-4D8B-8FC2-90FF2BF4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493436"/>
            <a:ext cx="10149064" cy="53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488999-E641-48C8-BA69-39F25D63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56" y="519465"/>
            <a:ext cx="10094177" cy="1377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030EBCD-3F56-47A6-96B0-4EAF86CE1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78" y="2020710"/>
            <a:ext cx="9855200" cy="42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3753832D-46E5-4D8B-959B-D7D4F3ECB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5234" y="598311"/>
            <a:ext cx="9652410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2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D8AB811-D9B2-460D-B612-E41E56E8D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36" y="102497"/>
            <a:ext cx="10760175" cy="1590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750A0F-9F6F-4B2C-87C6-B9303A1A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4" y="1885245"/>
            <a:ext cx="10588978" cy="42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33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12</cp:revision>
  <dcterms:created xsi:type="dcterms:W3CDTF">2020-09-13T11:39:07Z</dcterms:created>
  <dcterms:modified xsi:type="dcterms:W3CDTF">2020-09-21T00:06:45Z</dcterms:modified>
</cp:coreProperties>
</file>