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71" r:id="rId3"/>
    <p:sldId id="258" r:id="rId4"/>
    <p:sldId id="273" r:id="rId5"/>
    <p:sldId id="272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62C5C2-3862-4ABC-BDD2-573C8A65B959}">
          <p14:sldIdLst>
            <p14:sldId id="257"/>
            <p14:sldId id="271"/>
            <p14:sldId id="258"/>
            <p14:sldId id="273"/>
            <p14:sldId id="272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E2F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8/3/2022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8/3/2022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8/3/2022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9.svg"/><Relationship Id="rId7" Type="http://schemas.openxmlformats.org/officeDocument/2006/relationships/image" Target="../media/image5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5.svg"/><Relationship Id="rId7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7.svg"/><Relationship Id="rId10" Type="http://schemas.openxmlformats.org/officeDocument/2006/relationships/image" Target="../media/image55.svg"/><Relationship Id="rId4" Type="http://schemas.openxmlformats.org/officeDocument/2006/relationships/image" Target="../media/image26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5.svg"/><Relationship Id="rId7" Type="http://schemas.openxmlformats.org/officeDocument/2006/relationships/image" Target="../media/image4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7.svg"/><Relationship Id="rId10" Type="http://schemas.openxmlformats.org/officeDocument/2006/relationships/image" Target="../media/image47.png"/><Relationship Id="rId4" Type="http://schemas.openxmlformats.org/officeDocument/2006/relationships/image" Target="../media/image56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9.sv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4.png"/><Relationship Id="rId5" Type="http://schemas.openxmlformats.org/officeDocument/2006/relationships/image" Target="../media/image25.svg"/><Relationship Id="rId10" Type="http://schemas.openxmlformats.org/officeDocument/2006/relationships/image" Target="../media/image63.svg"/><Relationship Id="rId4" Type="http://schemas.openxmlformats.org/officeDocument/2006/relationships/image" Target="../media/image24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svg"/><Relationship Id="rId7" Type="http://schemas.openxmlformats.org/officeDocument/2006/relationships/image" Target="../media/image25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73.png"/><Relationship Id="rId9" Type="http://schemas.openxmlformats.org/officeDocument/2006/relationships/image" Target="../media/image7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27.svg"/><Relationship Id="rId10" Type="http://schemas.openxmlformats.org/officeDocument/2006/relationships/image" Target="../media/image30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25.svg"/><Relationship Id="rId10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CA75C29-B78D-AD7B-5530-9F1798FF3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5477271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5408" y="1828800"/>
            <a:ext cx="8176592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MỚI!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5FAC179-15C2-2390-F74D-77A5B3A03E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8155" y="178778"/>
            <a:ext cx="2730215" cy="206472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795EAF8-655B-1825-8C4B-C988585F6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19107" y="4800600"/>
            <a:ext cx="3795624" cy="18288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0C271F4-6F7A-1F0C-9BBD-25A68E4C06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56686" y="4091609"/>
            <a:ext cx="2480691" cy="253779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10B48A7-14C8-8F05-AA20-F2AB0751A5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12626" y="5612892"/>
            <a:ext cx="2279374" cy="124510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60EC883-1F7A-5839-DED9-C8D4FB8AC0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84252" y="4944552"/>
            <a:ext cx="1331667" cy="12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-278893" y="509390"/>
            <a:ext cx="63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ABDB4D07-F293-2418-DC8E-BD2A911FE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8597" y="5148834"/>
            <a:ext cx="1788583" cy="1589603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1929" y="308599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989087" y="448600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700738" y="4514639"/>
            <a:ext cx="638867" cy="70788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B6F01FF-37F9-00B8-0045-0956291639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2534" y="863333"/>
            <a:ext cx="6376273" cy="3236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5867837" y="1620699"/>
            <a:ext cx="560566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bàn tay </a:t>
            </a: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thiết với bạn nhỏ như thế nào?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B702E-79FC-2B76-7F37-27BC023278E2}"/>
              </a:ext>
            </a:extLst>
          </p:cNvPr>
          <p:cNvSpPr txBox="1"/>
          <p:nvPr/>
        </p:nvSpPr>
        <p:spPr>
          <a:xfrm>
            <a:off x="333193" y="2481619"/>
            <a:ext cx="5398748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bàn tay ngủ cùng bạn nhỏ, một tay ấp lên má bạn, một tay ấp cạnh người bạn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82CA0B8D-A1AC-7593-F5D1-D612FD06C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22733" y="3229158"/>
            <a:ext cx="3804815" cy="36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-278893" y="509390"/>
            <a:ext cx="63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1929" y="308599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89087" y="448600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00738" y="4514639"/>
            <a:ext cx="638867" cy="70788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B6F01FF-37F9-00B8-0045-095629163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2534" y="863333"/>
            <a:ext cx="6376273" cy="3236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5867837" y="1620699"/>
            <a:ext cx="560566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 ngày, hai bàn tay làm những việc gì?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B702E-79FC-2B76-7F37-27BC023278E2}"/>
              </a:ext>
            </a:extLst>
          </p:cNvPr>
          <p:cNvSpPr txBox="1"/>
          <p:nvPr/>
        </p:nvSpPr>
        <p:spPr>
          <a:xfrm>
            <a:off x="2342463" y="4903999"/>
            <a:ext cx="4226655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bạn nhỏ chăm sóc bản thân và học bài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7344DF-6E1E-FB19-10A5-E60131DAE2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24358" r="26975" b="23511"/>
          <a:stretch/>
        </p:blipFill>
        <p:spPr>
          <a:xfrm>
            <a:off x="1010822" y="5181385"/>
            <a:ext cx="1198227" cy="10295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684D2A-8BF0-C3A7-C8D1-38BB2C54E842}"/>
              </a:ext>
            </a:extLst>
          </p:cNvPr>
          <p:cNvSpPr txBox="1"/>
          <p:nvPr/>
        </p:nvSpPr>
        <p:spPr>
          <a:xfrm>
            <a:off x="1103506" y="1810969"/>
            <a:ext cx="4226655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em đánh răng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em chải tóc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em ngồi học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tay siêng năng</a:t>
            </a: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id="{6EB80162-CC3A-D7A8-86C8-E140FF9272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9666" y="1810969"/>
            <a:ext cx="926984" cy="611595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E343DA0D-E045-581B-87AA-399DB33B1C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13370" y="3951435"/>
            <a:ext cx="885203" cy="611595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1E9CC7F0-82C8-4253-B9F9-0E22134B60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9844" y="3199330"/>
            <a:ext cx="2926201" cy="43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-278893" y="509390"/>
            <a:ext cx="63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1929" y="308599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89087" y="448600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00738" y="4514639"/>
            <a:ext cx="638867" cy="70788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B6F01FF-37F9-00B8-0045-095629163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2534" y="863333"/>
            <a:ext cx="6376273" cy="3236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5675185" y="1726700"/>
            <a:ext cx="5990970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 thơ nào cho biết bạn nhỏ rất yêu quý hai bàn tay của mình?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684D2A-8BF0-C3A7-C8D1-38BB2C54E842}"/>
              </a:ext>
            </a:extLst>
          </p:cNvPr>
          <p:cNvSpPr txBox="1"/>
          <p:nvPr/>
        </p:nvSpPr>
        <p:spPr>
          <a:xfrm>
            <a:off x="1366124" y="1810969"/>
            <a:ext cx="3220958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khi một mình 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tay thủ thỉ 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yêu em quý 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bàn tay em.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id="{6EB80162-CC3A-D7A8-86C8-E140FF9272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9666" y="1810969"/>
            <a:ext cx="926984" cy="611595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E343DA0D-E045-581B-87AA-399DB33B1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87082" y="4082302"/>
            <a:ext cx="885203" cy="611595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1E9CC7F0-82C8-4253-B9F9-0E22134B60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59844" y="3199330"/>
            <a:ext cx="2926201" cy="4383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8FDA60-8C08-AEFF-92CB-F6F4230ACB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24358" r="26975" b="23511"/>
          <a:stretch/>
        </p:blipFill>
        <p:spPr>
          <a:xfrm>
            <a:off x="925442" y="5016226"/>
            <a:ext cx="1198227" cy="10295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559EEE-26C0-A358-E132-874B03552A1F}"/>
              </a:ext>
            </a:extLst>
          </p:cNvPr>
          <p:cNvSpPr txBox="1"/>
          <p:nvPr/>
        </p:nvSpPr>
        <p:spPr>
          <a:xfrm>
            <a:off x="2473754" y="5181384"/>
            <a:ext cx="2482559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 thơ 5</a:t>
            </a:r>
          </a:p>
        </p:txBody>
      </p:sp>
    </p:spTree>
    <p:extLst>
      <p:ext uri="{BB962C8B-B14F-4D97-AF65-F5344CB8AC3E}">
        <p14:creationId xmlns:p14="http://schemas.microsoft.com/office/powerpoint/2010/main" val="38778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C2AD80B0-7DAF-4012-2540-C4E17BB8E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215" y="802543"/>
            <a:ext cx="7040265" cy="327080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1929" y="308599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48234" y="2571119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98114" y="6150114"/>
            <a:ext cx="638867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500222" y="2160815"/>
            <a:ext cx="5990970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thơ em hiểu điều gì?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8FDA60-8C08-AEFF-92CB-F6F4230ACB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24358" r="26975" b="23511"/>
          <a:stretch/>
        </p:blipFill>
        <p:spPr>
          <a:xfrm>
            <a:off x="5637309" y="4115087"/>
            <a:ext cx="1198227" cy="10295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AC2F9F-98F4-CC0C-FBCF-56C63B551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9827" y="4039822"/>
            <a:ext cx="2466799" cy="2803180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069867DE-AFC5-99A0-51AB-6AD6581FA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1215" y="2978358"/>
            <a:ext cx="2716896" cy="15362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51A92E-1FFD-E607-46C3-1B5D1BEEA5D1}"/>
              </a:ext>
            </a:extLst>
          </p:cNvPr>
          <p:cNvSpPr txBox="1"/>
          <p:nvPr/>
        </p:nvSpPr>
        <p:spPr>
          <a:xfrm>
            <a:off x="7346699" y="3637887"/>
            <a:ext cx="4631798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là tình cảm yêu mến của bạn nhỏ đối với bàn tay của mình. 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5270C66C-D436-6A39-901F-4A5F243686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043389" y="-1090967"/>
            <a:ext cx="4836682" cy="32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1929" y="308599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572988" y="591215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377486" y="4493236"/>
            <a:ext cx="638867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2739840" y="234295"/>
            <a:ext cx="599097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51A92E-1FFD-E607-46C3-1B5D1BEEA5D1}"/>
              </a:ext>
            </a:extLst>
          </p:cNvPr>
          <p:cNvSpPr txBox="1"/>
          <p:nvPr/>
        </p:nvSpPr>
        <p:spPr>
          <a:xfrm>
            <a:off x="631362" y="1192911"/>
            <a:ext cx="7588502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từ so sánh trong các câu thơ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753035-99C5-CA90-74C5-5644C8176E1B}"/>
              </a:ext>
            </a:extLst>
          </p:cNvPr>
          <p:cNvSpPr txBox="1"/>
          <p:nvPr/>
        </p:nvSpPr>
        <p:spPr>
          <a:xfrm>
            <a:off x="785143" y="2087046"/>
            <a:ext cx="7588502" cy="4161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Hai bàn tay em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Như hoa đầu cành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	Trẻ em như búp trên cành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 ngủ, biết học hành là ngoan.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	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trăng như cái mâm vàng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 lên từ đáy đầm làng quê ta.</a:t>
            </a:r>
            <a:endParaRPr lang="nl-NL" sz="300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8A340-059C-0936-17B2-A9FC0E018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104" y="1892141"/>
            <a:ext cx="4445534" cy="2531723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04757C36-7575-6750-A128-DCAB475AF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57265" y="5016904"/>
            <a:ext cx="4761211" cy="19580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E6868A-EE27-A566-3071-48BDE8323491}"/>
              </a:ext>
            </a:extLst>
          </p:cNvPr>
          <p:cNvSpPr txBox="1"/>
          <p:nvPr/>
        </p:nvSpPr>
        <p:spPr>
          <a:xfrm>
            <a:off x="785143" y="2087046"/>
            <a:ext cx="7588502" cy="4161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Hai bàn tay em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hoa đầu cành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	Trẻ em </a:t>
            </a:r>
            <a:r>
              <a:rPr lang="nl-NL" sz="3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búp trên cành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 ngủ, biết học hành là ngoan.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	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trăng </a:t>
            </a:r>
            <a:r>
              <a:rPr lang="nl-NL" sz="3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cái mâm vàng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 lên từ đáy đầm làng quê ta.</a:t>
            </a:r>
            <a:endParaRPr lang="nl-NL" sz="300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17" grpId="0"/>
      <p:bldP spid="17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1929" y="308599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572988" y="591215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377486" y="4493236"/>
            <a:ext cx="638867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2739840" y="234295"/>
            <a:ext cx="599097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51A92E-1FFD-E607-46C3-1B5D1BEEA5D1}"/>
              </a:ext>
            </a:extLst>
          </p:cNvPr>
          <p:cNvSpPr txBox="1"/>
          <p:nvPr/>
        </p:nvSpPr>
        <p:spPr>
          <a:xfrm>
            <a:off x="631361" y="1192911"/>
            <a:ext cx="11202829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câu sau, từ so sánh được thay thế bằng dấu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753035-99C5-CA90-74C5-5644C8176E1B}"/>
              </a:ext>
            </a:extLst>
          </p:cNvPr>
          <p:cNvSpPr txBox="1"/>
          <p:nvPr/>
        </p:nvSpPr>
        <p:spPr>
          <a:xfrm>
            <a:off x="631361" y="2471393"/>
            <a:ext cx="7588502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 em – lưỡi liềm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Ai bỏ quên lại.</a:t>
            </a:r>
            <a:endParaRPr lang="nl-NL" sz="300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	Đêm hè, hoa nở cùng sao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 dừa  - chiếc lược chải vào mây xanh.</a:t>
            </a:r>
            <a:endParaRPr lang="nl-NL" sz="300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04757C36-7575-6750-A128-DCAB475AF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57265" y="5016904"/>
            <a:ext cx="4761211" cy="1958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FB3F7-D44C-B249-5903-54B31E957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121" y="2108360"/>
            <a:ext cx="2781300" cy="285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017105-9175-DBA6-D378-D313E27A9E27}"/>
              </a:ext>
            </a:extLst>
          </p:cNvPr>
          <p:cNvSpPr txBox="1"/>
          <p:nvPr/>
        </p:nvSpPr>
        <p:spPr>
          <a:xfrm>
            <a:off x="626032" y="2471393"/>
            <a:ext cx="7588502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 em </a:t>
            </a:r>
            <a:r>
              <a:rPr lang="nl-NL" sz="3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lưỡi liềm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Ai bỏ quên lại.</a:t>
            </a:r>
            <a:endParaRPr lang="nl-NL" sz="300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	Đêm hè, hoa nở cùng sao</a:t>
            </a:r>
          </a:p>
          <a:p>
            <a:pPr>
              <a:lnSpc>
                <a:spcPct val="150000"/>
              </a:lnSpc>
            </a:pP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 dừa  </a:t>
            </a:r>
            <a:r>
              <a:rPr lang="nl-NL" sz="3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nl-NL" sz="3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chiếc lược chải vào mây xanh.</a:t>
            </a:r>
            <a:endParaRPr lang="nl-NL" sz="300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66825C-1ADE-BB11-0425-DC730A011A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24358" r="26975" b="23511"/>
          <a:stretch/>
        </p:blipFill>
        <p:spPr>
          <a:xfrm>
            <a:off x="838543" y="5400518"/>
            <a:ext cx="1198227" cy="1029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72407-80EE-621F-B71E-F00821A31802}"/>
              </a:ext>
            </a:extLst>
          </p:cNvPr>
          <p:cNvSpPr txBox="1"/>
          <p:nvPr/>
        </p:nvSpPr>
        <p:spPr>
          <a:xfrm>
            <a:off x="2239617" y="5665089"/>
            <a:ext cx="3631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gạch ngang</a:t>
            </a:r>
          </a:p>
        </p:txBody>
      </p:sp>
    </p:spTree>
    <p:extLst>
      <p:ext uri="{BB962C8B-B14F-4D97-AF65-F5344CB8AC3E}">
        <p14:creationId xmlns:p14="http://schemas.microsoft.com/office/powerpoint/2010/main" val="31687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17" grpId="0"/>
      <p:bldP spid="17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495DC0-3F3F-A13B-21EA-6163E7E75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321" y="550777"/>
            <a:ext cx="10635466" cy="575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2716695" y="2871576"/>
            <a:ext cx="6758609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SÁNG TẠO:</a:t>
            </a:r>
          </a:p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 CỦA EM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26920" y="785257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8807" y="31136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44516" y="485494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572988" y="591215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377486" y="4493236"/>
            <a:ext cx="638867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980145" y="235957"/>
            <a:ext cx="599097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Viết về đôi tay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42939A-07B9-DA46-7911-3BADD54142C4}"/>
              </a:ext>
            </a:extLst>
          </p:cNvPr>
          <p:cNvSpPr txBox="1"/>
          <p:nvPr/>
        </p:nvSpPr>
        <p:spPr>
          <a:xfrm>
            <a:off x="699143" y="1267693"/>
            <a:ext cx="962219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những việc mà em đã làm để chăm sóc, bảo vệ đôi bàn tay (hoặc đôi chân, đôi mắt…) của em.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42D1A-5D2E-DA9B-DF84-D42B0347D9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79" t="4312" r="4204" b="9547"/>
          <a:stretch/>
        </p:blipFill>
        <p:spPr>
          <a:xfrm>
            <a:off x="4736461" y="3955307"/>
            <a:ext cx="2675465" cy="2517242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487CF-EFB9-4234-0782-057255611B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9" t="4515" r="3859" b="5577"/>
          <a:stretch/>
        </p:blipFill>
        <p:spPr>
          <a:xfrm>
            <a:off x="7623210" y="3942501"/>
            <a:ext cx="2698125" cy="2695931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2490B-2E12-F3E1-3B52-943E54717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24" t="6087" r="3005"/>
          <a:stretch/>
        </p:blipFill>
        <p:spPr>
          <a:xfrm>
            <a:off x="9311525" y="1688590"/>
            <a:ext cx="2522925" cy="2517241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F08E5F-53E4-2D35-5F7C-2949AAD39DAE}"/>
              </a:ext>
            </a:extLst>
          </p:cNvPr>
          <p:cNvSpPr/>
          <p:nvPr/>
        </p:nvSpPr>
        <p:spPr>
          <a:xfrm>
            <a:off x="598738" y="3189942"/>
            <a:ext cx="4105099" cy="2606587"/>
          </a:xfrm>
          <a:prstGeom prst="rect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DDE76B-F41C-14F7-D4DB-C5B4FD380F80}"/>
              </a:ext>
            </a:extLst>
          </p:cNvPr>
          <p:cNvSpPr/>
          <p:nvPr/>
        </p:nvSpPr>
        <p:spPr>
          <a:xfrm>
            <a:off x="553405" y="3189942"/>
            <a:ext cx="3893817" cy="251724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90C1E7-F391-3E50-5976-F05276E02B8C}"/>
              </a:ext>
            </a:extLst>
          </p:cNvPr>
          <p:cNvSpPr txBox="1"/>
          <p:nvPr/>
        </p:nvSpPr>
        <p:spPr>
          <a:xfrm>
            <a:off x="737398" y="3372435"/>
            <a:ext cx="3755156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một đoạn văn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một bài thơ ngắn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một trang nhật kí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79304" y="294721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3184222" y="419316"/>
            <a:ext cx="599097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2B74539E-075C-C608-7880-6A24C0B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0955" y="4405952"/>
            <a:ext cx="7005850" cy="245204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6EA2C67-C115-2BAF-1359-ADB5E1016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762" y="1237255"/>
            <a:ext cx="4317104" cy="354722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5638B1B-7756-927C-C95A-5F163563F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968547" y="1267693"/>
            <a:ext cx="4149693" cy="3409665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47379" y="1536521"/>
            <a:ext cx="840476" cy="93127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110869" y="1085725"/>
            <a:ext cx="813687" cy="901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3C970-C9CD-C8AB-0B3B-F4DC102FFE22}"/>
              </a:ext>
            </a:extLst>
          </p:cNvPr>
          <p:cNvSpPr txBox="1"/>
          <p:nvPr/>
        </p:nvSpPr>
        <p:spPr>
          <a:xfrm>
            <a:off x="1736601" y="1807815"/>
            <a:ext cx="3193576" cy="232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đầy đủ các bài tập được giao, ôn tập nội dung bài học của ngày hôm nay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26BEE-EF1A-A5E2-07CF-EA47756AC458}"/>
              </a:ext>
            </a:extLst>
          </p:cNvPr>
          <p:cNvSpPr txBox="1"/>
          <p:nvPr/>
        </p:nvSpPr>
        <p:spPr>
          <a:xfrm>
            <a:off x="7446605" y="1987317"/>
            <a:ext cx="3193576" cy="175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trước, chuẩn bị cho bài học mới Bài 4: Mái ấm gia đình 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4BF6CC1-4461-F1C8-ABD8-5CA44C92D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9851" y="5631976"/>
            <a:ext cx="963507" cy="947850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D9E6C198-4A62-89DA-D743-B007E32B9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93998" y="5293754"/>
            <a:ext cx="963507" cy="9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9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29" y="1600200"/>
            <a:ext cx="8032404" cy="1828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85F54F-C31C-E768-E4EA-17571142F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73826" y="3379991"/>
            <a:ext cx="3818174" cy="347800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401710E-72DD-C0DE-6729-FBC539B95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41005" y="3839870"/>
            <a:ext cx="4095102" cy="283585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4560355-0DE0-8A8A-80DD-9A58B0569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74275">
            <a:off x="509990" y="5073598"/>
            <a:ext cx="1348101" cy="18034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A64DE18-AC4B-7451-6CE3-ACFE23F79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97663" y="5274506"/>
            <a:ext cx="1117087" cy="14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236" y="1986103"/>
            <a:ext cx="8176592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Niềm vui của em </a:t>
            </a:r>
            <a:br>
              <a:rPr lang="en-US" sz="5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6BF8149-7730-84AD-CB1B-73BBB64EEE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8959" y="4068417"/>
            <a:ext cx="1085310" cy="237876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09F52A68-2BD1-DBDF-ED0B-2F1C3DE3C5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25003" y="4118745"/>
            <a:ext cx="1352921" cy="2378763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2A4091F7-55CD-6764-7B29-DCF72A6CD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19690" y="3814903"/>
            <a:ext cx="3360276" cy="298644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8BD046-4212-7FE1-3AAE-4E93E83DE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24206" y="56651"/>
            <a:ext cx="2248525" cy="22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266700"/>
            <a:ext cx="10058402" cy="12192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4B6DBA-8DE6-6CD5-C5EF-5DEFD4A3CDFA}"/>
              </a:ext>
            </a:extLst>
          </p:cNvPr>
          <p:cNvSpPr/>
          <p:nvPr/>
        </p:nvSpPr>
        <p:spPr>
          <a:xfrm>
            <a:off x="1948069" y="1974574"/>
            <a:ext cx="1205948" cy="10469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BF89B2-3F5D-53D3-4AB3-6C693188FA32}"/>
              </a:ext>
            </a:extLst>
          </p:cNvPr>
          <p:cNvSpPr/>
          <p:nvPr/>
        </p:nvSpPr>
        <p:spPr>
          <a:xfrm>
            <a:off x="1948069" y="4061792"/>
            <a:ext cx="1205948" cy="10469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3803372" y="2144092"/>
            <a:ext cx="6758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4: </a:t>
            </a:r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bàn tay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A2D8D-62CC-2BB0-BF90-3E47DA7BEB5A}"/>
              </a:ext>
            </a:extLst>
          </p:cNvPr>
          <p:cNvSpPr txBox="1"/>
          <p:nvPr/>
        </p:nvSpPr>
        <p:spPr>
          <a:xfrm>
            <a:off x="3803372" y="4061792"/>
            <a:ext cx="74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sáng tạo: </a:t>
            </a:r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 của em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5FEC00C-DB37-FB29-A53C-37D3E707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699302">
            <a:off x="9715928" y="154590"/>
            <a:ext cx="2043277" cy="274726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F25EF7D-A468-D4CC-695D-60A5C40C0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443" y="4585253"/>
            <a:ext cx="1941537" cy="212965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8257BFC-43DE-D519-0FB4-BEF8F3572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598976" y="5108714"/>
            <a:ext cx="638867" cy="707886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4A6BA8E3-8821-AFF7-FCAD-5D6477B2D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45777" y="737389"/>
            <a:ext cx="638867" cy="707886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CD7709E5-5EF3-CF92-86F9-06919D270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455546" y="5703681"/>
            <a:ext cx="638867" cy="707886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9B76866E-AAAF-57DF-466F-FE62929DD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968193" y="502203"/>
            <a:ext cx="638867" cy="707886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>
            <a:extLst>
              <a:ext uri="{FF2B5EF4-FFF2-40B4-BE49-F238E27FC236}">
                <a16:creationId xmlns:a16="http://schemas.microsoft.com/office/drawing/2014/main" id="{49AA6F7C-FE72-A162-5C7F-B1CEAE509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7916" y="77371"/>
            <a:ext cx="5007870" cy="4114800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335989" y="310119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7599" y="7737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246353" y="3474608"/>
            <a:ext cx="638867" cy="70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1007166" y="354370"/>
            <a:ext cx="4426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NamNgonTayNgoan-BeMinhVy-6898415">
            <a:hlinkClick r:id="" action="ppaction://media"/>
            <a:extLst>
              <a:ext uri="{FF2B5EF4-FFF2-40B4-BE49-F238E27FC236}">
                <a16:creationId xmlns:a16="http://schemas.microsoft.com/office/drawing/2014/main" id="{D35A8C20-0B70-534B-2959-403616286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4701" y="2522201"/>
            <a:ext cx="1113248" cy="111324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BEA4F9-0FF6-8A0E-640A-7A70FAB36C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42162" y="3180203"/>
            <a:ext cx="2821842" cy="3615285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5B783DE-BD09-7C7A-EB7D-F831AFFCDC7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57466" y="5213445"/>
            <a:ext cx="1239483" cy="170963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08212A3-7384-3408-A566-F8FCA74758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305470" y="4612475"/>
            <a:ext cx="1239483" cy="1709632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AE37B683-4883-EA81-F21E-2B547F78EAA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93636" y="4765384"/>
            <a:ext cx="1239483" cy="170963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2B22BD1D-FDF5-E935-C475-D2464C3FE5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035682" y="4484306"/>
            <a:ext cx="1239483" cy="170963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0C25F325-5334-5ED1-8139-CA55DF4AF7E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28606" y="4612475"/>
            <a:ext cx="1239483" cy="1709632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14A7FC85-9CED-E8C2-5814-DBB1B1A0C98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19618" y="4852632"/>
            <a:ext cx="1239483" cy="1709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B645EB-D079-3BB8-EB03-35083CFA8818}"/>
              </a:ext>
            </a:extLst>
          </p:cNvPr>
          <p:cNvSpPr txBox="1"/>
          <p:nvPr/>
        </p:nvSpPr>
        <p:spPr>
          <a:xfrm>
            <a:off x="6941958" y="785257"/>
            <a:ext cx="4231138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của giai điệu của bài “Năm ngón tay ngoan”</a:t>
            </a:r>
          </a:p>
        </p:txBody>
      </p:sp>
    </p:spTree>
    <p:extLst>
      <p:ext uri="{BB962C8B-B14F-4D97-AF65-F5344CB8AC3E}">
        <p14:creationId xmlns:p14="http://schemas.microsoft.com/office/powerpoint/2010/main" val="13517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5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495DC0-3F3F-A13B-21EA-6163E7E75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321" y="550777"/>
            <a:ext cx="10635466" cy="575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2716695" y="2871576"/>
            <a:ext cx="6758609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4: </a:t>
            </a:r>
          </a:p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BÀN TAY EM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26920" y="785257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8807" y="31136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44516" y="485494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1007165" y="354370"/>
            <a:ext cx="63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645EB-D079-3BB8-EB03-35083CFA8818}"/>
              </a:ext>
            </a:extLst>
          </p:cNvPr>
          <p:cNvSpPr txBox="1"/>
          <p:nvPr/>
        </p:nvSpPr>
        <p:spPr>
          <a:xfrm>
            <a:off x="1007165" y="1466768"/>
            <a:ext cx="7195139" cy="364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nl-NL" sz="3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nl-NL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iọng đọc vui tươi, hồn nhiên.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nl-NL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giọng, gây ấn tượng với những từ ngữ gợi tả, gợi cảm.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1B86153D-AC3C-A88E-2F59-0C5AC5699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02304" y="1613681"/>
            <a:ext cx="3215960" cy="4489996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BDB4D07-F293-2418-DC8E-BD2A911FE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429" y="5109112"/>
            <a:ext cx="1917472" cy="1704153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507CE194-57D0-2CB5-25A5-3D1C8CF87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48730" y="4966862"/>
            <a:ext cx="2851230" cy="13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2907863" y="416516"/>
            <a:ext cx="63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một số từ khó</a:t>
            </a:r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ABDB4D07-F293-2418-DC8E-BD2A911FE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29" y="5109112"/>
            <a:ext cx="1917472" cy="1704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1563756" y="1146163"/>
            <a:ext cx="9316279" cy="4565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mai: </a:t>
            </a: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 buổi sớm.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Siêng năng: </a:t>
            </a: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chỉ làm việc.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Giăng giăng: </a:t>
            </a: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 ra theo chiều ngang.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 thỉ: </a:t>
            </a: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nhỏ nhẹ, vừa đủ nghe để tâm sự, bày tỏ tình cảm.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BC84F71A-E767-40B2-4D88-D4E80380F2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63651" y="574179"/>
            <a:ext cx="1620731" cy="1854914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75A9D1F-2977-8DF4-DCC5-7FC9984A8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16296" y="5090572"/>
            <a:ext cx="4930070" cy="20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2523549" y="337003"/>
            <a:ext cx="63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đọc bài</a:t>
            </a:r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ABDB4D07-F293-2418-DC8E-BD2A911FE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127" y="5397410"/>
            <a:ext cx="1788583" cy="1589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1258957" y="1928191"/>
            <a:ext cx="6930886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giọng điệu của bài thơ.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một số từ khó, phát âm chuẩn các thanh điệu.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giọng ở các từ ngữ gợi tả.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F4D707E-EFE6-C289-33EE-5981AADB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1797" y="2921180"/>
            <a:ext cx="4344076" cy="393682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23338" y="1220305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18109" y="3806753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76566" y="6108325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C343D-3BDC-9343-FC5D-67756F1C87AE}"/>
              </a:ext>
            </a:extLst>
          </p:cNvPr>
          <p:cNvSpPr txBox="1"/>
          <p:nvPr/>
        </p:nvSpPr>
        <p:spPr>
          <a:xfrm>
            <a:off x="-278893" y="509390"/>
            <a:ext cx="63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ABDB4D07-F293-2418-DC8E-BD2A911FE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127" y="5397410"/>
            <a:ext cx="1788583" cy="1589603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9FF6DDB-5A68-7965-C8F4-B32F7DAE4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1929" y="308599"/>
            <a:ext cx="638867" cy="70788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5113853-F1CD-E5A8-E291-285DD4B50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989087" y="448600"/>
            <a:ext cx="638867" cy="7078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F5E435C-4F58-FE80-DBD5-A5317C820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700738" y="4514639"/>
            <a:ext cx="638867" cy="70788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B6F01FF-37F9-00B8-0045-0956291639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2534" y="863333"/>
            <a:ext cx="6376273" cy="3236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66D4C-919A-6BB8-141B-90096BEF47A1}"/>
              </a:ext>
            </a:extLst>
          </p:cNvPr>
          <p:cNvSpPr txBox="1"/>
          <p:nvPr/>
        </p:nvSpPr>
        <p:spPr>
          <a:xfrm>
            <a:off x="5867837" y="1620699"/>
            <a:ext cx="560566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bàn tay của bạn nhỏ đẹp như thế nào?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8F6BF00-ED9C-7276-3594-2D25B6A2A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21126" y="2949942"/>
            <a:ext cx="4174161" cy="39080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5B702E-79FC-2B76-7F37-27BC023278E2}"/>
              </a:ext>
            </a:extLst>
          </p:cNvPr>
          <p:cNvSpPr txBox="1"/>
          <p:nvPr/>
        </p:nvSpPr>
        <p:spPr>
          <a:xfrm>
            <a:off x="1268940" y="1853388"/>
            <a:ext cx="3952417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bàn tay em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hoa đầu cành 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hồng hồng nụ 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tròn ngón xinh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78DA8-0EE6-1716-1A05-3E9549B98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24358" r="26975" b="23511"/>
          <a:stretch/>
        </p:blipFill>
        <p:spPr>
          <a:xfrm>
            <a:off x="2046921" y="5067275"/>
            <a:ext cx="1198227" cy="10295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5968B1-D982-A85A-4582-55F0701907E6}"/>
              </a:ext>
            </a:extLst>
          </p:cNvPr>
          <p:cNvSpPr txBox="1"/>
          <p:nvPr/>
        </p:nvSpPr>
        <p:spPr>
          <a:xfrm>
            <a:off x="2881858" y="5222525"/>
            <a:ext cx="3351495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 xinh xắn</a:t>
            </a: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id="{E0453542-5AAC-8C57-58C0-E5AF70AEB7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09344" y="4052725"/>
            <a:ext cx="885203" cy="611595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20E808C8-8194-E1EC-1CB1-A21E09CFCB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11929" y="1741198"/>
            <a:ext cx="926984" cy="6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401</TotalTime>
  <Words>666</Words>
  <Application>Microsoft Office PowerPoint</Application>
  <PresentationFormat>Widescreen</PresentationFormat>
  <Paragraphs>87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Segoe Print</vt:lpstr>
      <vt:lpstr>Wingdings</vt:lpstr>
      <vt:lpstr>Nature Illustration 16x9</vt:lpstr>
      <vt:lpstr>CHÀO MỪNG CÁC EM ĐẾN VỚI BUỔI HỌC MỚI!</vt:lpstr>
      <vt:lpstr>Bài 3: Niềm vui của em  (tiếp)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CHÚ Ý LẮNG NGHE!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</dc:title>
  <dc:creator>Thảo Đào</dc:creator>
  <cp:lastModifiedBy>Thảo Đào</cp:lastModifiedBy>
  <cp:revision>4</cp:revision>
  <dcterms:created xsi:type="dcterms:W3CDTF">2022-08-01T10:17:01Z</dcterms:created>
  <dcterms:modified xsi:type="dcterms:W3CDTF">2022-08-02T22:49:34Z</dcterms:modified>
</cp:coreProperties>
</file>