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2"/>
  </p:notesMasterIdLst>
  <p:sldIdLst>
    <p:sldId id="322" r:id="rId2"/>
    <p:sldId id="323" r:id="rId3"/>
    <p:sldId id="324" r:id="rId4"/>
    <p:sldId id="256" r:id="rId5"/>
    <p:sldId id="257" r:id="rId6"/>
    <p:sldId id="325" r:id="rId7"/>
    <p:sldId id="326" r:id="rId8"/>
    <p:sldId id="327" r:id="rId9"/>
    <p:sldId id="328" r:id="rId10"/>
    <p:sldId id="329" r:id="rId11"/>
    <p:sldId id="330" r:id="rId12"/>
    <p:sldId id="332" r:id="rId13"/>
    <p:sldId id="335" r:id="rId14"/>
    <p:sldId id="336" r:id="rId15"/>
    <p:sldId id="337" r:id="rId16"/>
    <p:sldId id="340" r:id="rId17"/>
    <p:sldId id="338" r:id="rId18"/>
    <p:sldId id="356" r:id="rId19"/>
    <p:sldId id="345" r:id="rId20"/>
    <p:sldId id="344" r:id="rId21"/>
    <p:sldId id="347" r:id="rId22"/>
    <p:sldId id="348" r:id="rId23"/>
    <p:sldId id="349" r:id="rId24"/>
    <p:sldId id="350" r:id="rId25"/>
    <p:sldId id="351" r:id="rId26"/>
    <p:sldId id="352" r:id="rId27"/>
    <p:sldId id="333" r:id="rId28"/>
    <p:sldId id="353" r:id="rId29"/>
    <p:sldId id="354" r:id="rId30"/>
    <p:sldId id="355" r:id="rId31"/>
  </p:sldIdLst>
  <p:sldSz cx="9144000" cy="5143500" type="screen16x9"/>
  <p:notesSz cx="6858000" cy="9144000"/>
  <p:embeddedFontLst>
    <p:embeddedFont>
      <p:font typeface="Ubuntu" charset="0"/>
      <p:regular r:id="rId33"/>
      <p:bold r:id="rId34"/>
      <p:italic r:id="rId35"/>
      <p:boldItalic r:id="rId36"/>
    </p:embeddedFont>
    <p:embeddedFont>
      <p:font typeface="Catamaran" charset="0"/>
      <p:regular r:id="rId37"/>
      <p:bold r:id="rId38"/>
    </p:embeddedFont>
    <p:embeddedFont>
      <p:font typeface="Comfortaa" charset="0"/>
      <p:regular r:id="rId39"/>
      <p:bold r:id="rId40"/>
    </p:embeddedFont>
    <p:embeddedFont>
      <p:font typeface="Roboto Slab Regular" charset="0"/>
      <p:regular r:id="rId41"/>
      <p:bold r:id="rId42"/>
    </p:embeddedFont>
    <p:embeddedFont>
      <p:font typeface="Fira Sans Extra Condensed Medium" charset="0"/>
      <p:regular r:id="rId43"/>
      <p:bold r:id="rId44"/>
      <p:italic r:id="rId45"/>
      <p:boldItalic r:id="rId46"/>
    </p:embeddedFont>
    <p:embeddedFont>
      <p:font typeface="Vibur" charset="0"/>
      <p:regular r:id="rId47"/>
    </p:embeddedFont>
    <p:embeddedFont>
      <p:font typeface="Comfortaa Regular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1555FC0-7C4C-4BF0-AF83-C54E29B28554}">
  <a:tblStyle styleId="{01555FC0-7C4C-4BF0-AF83-C54E29B285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C5A94-4B15-4FE4-994B-6682B2A87F89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vi-VN"/>
        </a:p>
      </dgm:t>
    </dgm:pt>
    <dgm:pt modelId="{44890BBC-3811-43B7-A1DE-DD822AB58DCA}">
      <dgm:prSet phldrT="[Text]"/>
      <dgm:spPr/>
      <dgm:t>
        <a:bodyPr/>
        <a:lstStyle/>
        <a:p>
          <a:r>
            <a:rPr lang="vi-VN" b="1" dirty="0" smtClean="0"/>
            <a:t>I. Tìm hiểu chung</a:t>
          </a:r>
          <a:endParaRPr lang="vi-VN" b="1" dirty="0"/>
        </a:p>
      </dgm:t>
    </dgm:pt>
    <dgm:pt modelId="{ED371C51-AC9A-440A-AE6E-50869A50B842}" type="parTrans" cxnId="{DFEEECD5-FE9C-4DD3-BFA2-7AB049AA1146}">
      <dgm:prSet/>
      <dgm:spPr/>
      <dgm:t>
        <a:bodyPr/>
        <a:lstStyle/>
        <a:p>
          <a:endParaRPr lang="vi-VN"/>
        </a:p>
      </dgm:t>
    </dgm:pt>
    <dgm:pt modelId="{1DDA4AEE-6927-4512-A5E8-8B73DA7A6227}" type="sibTrans" cxnId="{DFEEECD5-FE9C-4DD3-BFA2-7AB049AA1146}">
      <dgm:prSet/>
      <dgm:spPr/>
      <dgm:t>
        <a:bodyPr/>
        <a:lstStyle/>
        <a:p>
          <a:endParaRPr lang="vi-VN"/>
        </a:p>
      </dgm:t>
    </dgm:pt>
    <dgm:pt modelId="{CFE85A99-44F5-4582-B38A-D0256B7E3365}">
      <dgm:prSet phldrT="[Text]"/>
      <dgm:spPr/>
      <dgm:t>
        <a:bodyPr/>
        <a:lstStyle/>
        <a:p>
          <a:r>
            <a:rPr lang="vi-VN" b="1" dirty="0" smtClean="0"/>
            <a:t>II. Tìm hiểu chi tiết</a:t>
          </a:r>
          <a:endParaRPr lang="vi-VN" b="1" dirty="0"/>
        </a:p>
      </dgm:t>
    </dgm:pt>
    <dgm:pt modelId="{A582B20A-76CF-4B41-8BD4-5E9DA24F3751}" type="parTrans" cxnId="{76F2FB27-EEE3-4242-95AF-124349D34E10}">
      <dgm:prSet/>
      <dgm:spPr/>
      <dgm:t>
        <a:bodyPr/>
        <a:lstStyle/>
        <a:p>
          <a:endParaRPr lang="vi-VN"/>
        </a:p>
      </dgm:t>
    </dgm:pt>
    <dgm:pt modelId="{722BE94E-1F91-45D8-A3CE-FCB1B52E2E40}" type="sibTrans" cxnId="{76F2FB27-EEE3-4242-95AF-124349D34E10}">
      <dgm:prSet/>
      <dgm:spPr/>
      <dgm:t>
        <a:bodyPr/>
        <a:lstStyle/>
        <a:p>
          <a:endParaRPr lang="vi-VN"/>
        </a:p>
      </dgm:t>
    </dgm:pt>
    <dgm:pt modelId="{53589EBB-F64A-41B1-983D-76C440D0178C}">
      <dgm:prSet phldrT="[Text]"/>
      <dgm:spPr/>
      <dgm:t>
        <a:bodyPr/>
        <a:lstStyle/>
        <a:p>
          <a:r>
            <a:rPr lang="vi-VN" b="1" dirty="0" smtClean="0"/>
            <a:t>III. Tổng kết</a:t>
          </a:r>
          <a:endParaRPr lang="vi-VN" b="1" dirty="0"/>
        </a:p>
      </dgm:t>
    </dgm:pt>
    <dgm:pt modelId="{C8BD7F10-5CD8-44D4-8FA3-1E58F9DD1236}" type="parTrans" cxnId="{C59F6A59-531F-4D84-9451-9CBD61EF8D2D}">
      <dgm:prSet/>
      <dgm:spPr/>
      <dgm:t>
        <a:bodyPr/>
        <a:lstStyle/>
        <a:p>
          <a:endParaRPr lang="vi-VN"/>
        </a:p>
      </dgm:t>
    </dgm:pt>
    <dgm:pt modelId="{83D9CEA5-A996-4D7B-9768-8BB18AD5CE4E}" type="sibTrans" cxnId="{C59F6A59-531F-4D84-9451-9CBD61EF8D2D}">
      <dgm:prSet/>
      <dgm:spPr/>
      <dgm:t>
        <a:bodyPr/>
        <a:lstStyle/>
        <a:p>
          <a:endParaRPr lang="vi-VN"/>
        </a:p>
      </dgm:t>
    </dgm:pt>
    <dgm:pt modelId="{D6A88616-85E6-47D8-B875-F7BFFD249555}">
      <dgm:prSet/>
      <dgm:spPr/>
      <dgm:t>
        <a:bodyPr/>
        <a:lstStyle/>
        <a:p>
          <a:r>
            <a:rPr lang="vi-VN" dirty="0" smtClean="0"/>
            <a:t>1. Nghệ thuật</a:t>
          </a:r>
          <a:endParaRPr lang="vi-VN" dirty="0"/>
        </a:p>
      </dgm:t>
    </dgm:pt>
    <dgm:pt modelId="{5372DDD6-3543-45E6-95B2-8CDF00033C6D}" type="parTrans" cxnId="{B148D1A9-ED4F-44A1-BA89-AE872F69C8E9}">
      <dgm:prSet/>
      <dgm:spPr/>
      <dgm:t>
        <a:bodyPr/>
        <a:lstStyle/>
        <a:p>
          <a:endParaRPr lang="vi-VN"/>
        </a:p>
      </dgm:t>
    </dgm:pt>
    <dgm:pt modelId="{80879E36-74C9-4B50-9110-F31542D4D90C}" type="sibTrans" cxnId="{B148D1A9-ED4F-44A1-BA89-AE872F69C8E9}">
      <dgm:prSet/>
      <dgm:spPr/>
      <dgm:t>
        <a:bodyPr/>
        <a:lstStyle/>
        <a:p>
          <a:endParaRPr lang="vi-VN"/>
        </a:p>
      </dgm:t>
    </dgm:pt>
    <dgm:pt modelId="{9DF62D90-6916-49C6-89B6-60EFF46303E9}">
      <dgm:prSet/>
      <dgm:spPr/>
      <dgm:t>
        <a:bodyPr/>
        <a:lstStyle/>
        <a:p>
          <a:r>
            <a:rPr lang="vi-VN" dirty="0" smtClean="0"/>
            <a:t>2. Nội dung</a:t>
          </a:r>
          <a:endParaRPr lang="vi-VN" dirty="0"/>
        </a:p>
      </dgm:t>
    </dgm:pt>
    <dgm:pt modelId="{F03B4F25-C56E-446A-B3C5-188801A7DD26}" type="parTrans" cxnId="{45374198-066A-4EB2-9823-6AC80A727CF6}">
      <dgm:prSet/>
      <dgm:spPr/>
      <dgm:t>
        <a:bodyPr/>
        <a:lstStyle/>
        <a:p>
          <a:endParaRPr lang="vi-VN"/>
        </a:p>
      </dgm:t>
    </dgm:pt>
    <dgm:pt modelId="{77B9D72C-6B7A-4F5F-B928-D1F7D4D84CDD}" type="sibTrans" cxnId="{45374198-066A-4EB2-9823-6AC80A727CF6}">
      <dgm:prSet/>
      <dgm:spPr/>
      <dgm:t>
        <a:bodyPr/>
        <a:lstStyle/>
        <a:p>
          <a:endParaRPr lang="vi-VN"/>
        </a:p>
      </dgm:t>
    </dgm:pt>
    <dgm:pt modelId="{BD2891F9-4DD9-4982-8445-D2F283E57FE2}">
      <dgm:prSet/>
      <dgm:spPr/>
      <dgm:t>
        <a:bodyPr/>
        <a:lstStyle/>
        <a:p>
          <a:r>
            <a:rPr lang="vi-VN" dirty="0" smtClean="0"/>
            <a:t>1. Đọc văn bản</a:t>
          </a:r>
          <a:endParaRPr lang="vi-VN" dirty="0"/>
        </a:p>
      </dgm:t>
    </dgm:pt>
    <dgm:pt modelId="{83A240D6-338A-4B1C-B94B-54CA8D756EE7}" type="parTrans" cxnId="{B399785F-B857-4537-A0EA-E8A625ECE2B4}">
      <dgm:prSet/>
      <dgm:spPr/>
      <dgm:t>
        <a:bodyPr/>
        <a:lstStyle/>
        <a:p>
          <a:endParaRPr lang="vi-VN"/>
        </a:p>
      </dgm:t>
    </dgm:pt>
    <dgm:pt modelId="{CA18B1C4-DE33-4E1A-A38C-FEBA1370F0EC}" type="sibTrans" cxnId="{B399785F-B857-4537-A0EA-E8A625ECE2B4}">
      <dgm:prSet/>
      <dgm:spPr/>
      <dgm:t>
        <a:bodyPr/>
        <a:lstStyle/>
        <a:p>
          <a:endParaRPr lang="vi-VN"/>
        </a:p>
      </dgm:t>
    </dgm:pt>
    <dgm:pt modelId="{7D576BFD-1881-4210-AE7A-80EBC1093536}">
      <dgm:prSet/>
      <dgm:spPr/>
      <dgm:t>
        <a:bodyPr/>
        <a:lstStyle/>
        <a:p>
          <a:r>
            <a:rPr lang="vi-VN" dirty="0" smtClean="0"/>
            <a:t>2. Tìm hiểu từ ngữ khó</a:t>
          </a:r>
          <a:endParaRPr lang="vi-VN" dirty="0"/>
        </a:p>
      </dgm:t>
    </dgm:pt>
    <dgm:pt modelId="{D99ECB1E-4FD0-4D65-96B9-62DFAA815450}" type="parTrans" cxnId="{2A333489-EDEC-4BA4-B937-85591C3FBE51}">
      <dgm:prSet/>
      <dgm:spPr/>
      <dgm:t>
        <a:bodyPr/>
        <a:lstStyle/>
        <a:p>
          <a:endParaRPr lang="vi-VN"/>
        </a:p>
      </dgm:t>
    </dgm:pt>
    <dgm:pt modelId="{6B6554C4-79A5-4DB9-BD64-553C9C43C561}" type="sibTrans" cxnId="{2A333489-EDEC-4BA4-B937-85591C3FBE51}">
      <dgm:prSet/>
      <dgm:spPr/>
      <dgm:t>
        <a:bodyPr/>
        <a:lstStyle/>
        <a:p>
          <a:endParaRPr lang="vi-VN"/>
        </a:p>
      </dgm:t>
    </dgm:pt>
    <dgm:pt modelId="{493AFF85-8795-474A-9F63-77C1A92E480C}">
      <dgm:prSet/>
      <dgm:spPr/>
      <dgm:t>
        <a:bodyPr/>
        <a:lstStyle/>
        <a:p>
          <a:r>
            <a:rPr lang="vi-VN" dirty="0" smtClean="0"/>
            <a:t>1. Bài ca dao (1)</a:t>
          </a:r>
          <a:endParaRPr lang="vi-VN" dirty="0"/>
        </a:p>
      </dgm:t>
    </dgm:pt>
    <dgm:pt modelId="{126CE9FD-957F-4A64-96CD-778EA1327C73}" type="parTrans" cxnId="{A604E08C-3D11-4D11-82D0-94288F802B66}">
      <dgm:prSet/>
      <dgm:spPr/>
      <dgm:t>
        <a:bodyPr/>
        <a:lstStyle/>
        <a:p>
          <a:endParaRPr lang="vi-VN"/>
        </a:p>
      </dgm:t>
    </dgm:pt>
    <dgm:pt modelId="{31C170B3-A613-44C9-A9C7-EE9EA41E686A}" type="sibTrans" cxnId="{A604E08C-3D11-4D11-82D0-94288F802B66}">
      <dgm:prSet/>
      <dgm:spPr/>
      <dgm:t>
        <a:bodyPr/>
        <a:lstStyle/>
        <a:p>
          <a:endParaRPr lang="vi-VN"/>
        </a:p>
      </dgm:t>
    </dgm:pt>
    <dgm:pt modelId="{4357A46B-98B5-40C7-809C-67AA1C012AB0}">
      <dgm:prSet/>
      <dgm:spPr/>
      <dgm:t>
        <a:bodyPr/>
        <a:lstStyle/>
        <a:p>
          <a:r>
            <a:rPr lang="vi-VN" dirty="0" smtClean="0"/>
            <a:t>2. Bài ca dao (2)</a:t>
          </a:r>
          <a:endParaRPr lang="vi-VN" dirty="0"/>
        </a:p>
      </dgm:t>
    </dgm:pt>
    <dgm:pt modelId="{22C46541-1E70-4531-9B45-C48152EF4B5D}" type="parTrans" cxnId="{E0A2185B-DBFC-4724-BE82-904D3ED06B79}">
      <dgm:prSet/>
      <dgm:spPr/>
      <dgm:t>
        <a:bodyPr/>
        <a:lstStyle/>
        <a:p>
          <a:endParaRPr lang="vi-VN"/>
        </a:p>
      </dgm:t>
    </dgm:pt>
    <dgm:pt modelId="{7809B4FB-DB5C-49CE-818F-7AD1B8DC2282}" type="sibTrans" cxnId="{E0A2185B-DBFC-4724-BE82-904D3ED06B79}">
      <dgm:prSet/>
      <dgm:spPr/>
      <dgm:t>
        <a:bodyPr/>
        <a:lstStyle/>
        <a:p>
          <a:endParaRPr lang="vi-VN"/>
        </a:p>
      </dgm:t>
    </dgm:pt>
    <dgm:pt modelId="{79FD09D1-7A92-421E-8E9E-96A27799D8E9}">
      <dgm:prSet/>
      <dgm:spPr/>
      <dgm:t>
        <a:bodyPr/>
        <a:lstStyle/>
        <a:p>
          <a:r>
            <a:rPr lang="vi-VN" dirty="0" smtClean="0"/>
            <a:t>3. Bài ca dao (3)</a:t>
          </a:r>
          <a:endParaRPr lang="vi-VN" dirty="0"/>
        </a:p>
      </dgm:t>
    </dgm:pt>
    <dgm:pt modelId="{52EAF850-5812-4ABE-98FC-3962F0D267CA}" type="parTrans" cxnId="{6CCCCA75-039E-4DA9-B086-ED05414294C2}">
      <dgm:prSet/>
      <dgm:spPr/>
      <dgm:t>
        <a:bodyPr/>
        <a:lstStyle/>
        <a:p>
          <a:endParaRPr lang="vi-VN"/>
        </a:p>
      </dgm:t>
    </dgm:pt>
    <dgm:pt modelId="{A4433B69-F5C5-43A3-A567-DA12BE942CAE}" type="sibTrans" cxnId="{6CCCCA75-039E-4DA9-B086-ED05414294C2}">
      <dgm:prSet/>
      <dgm:spPr/>
      <dgm:t>
        <a:bodyPr/>
        <a:lstStyle/>
        <a:p>
          <a:endParaRPr lang="vi-VN"/>
        </a:p>
      </dgm:t>
    </dgm:pt>
    <dgm:pt modelId="{4291BDFA-D642-4F22-B4F0-73AA15C4ED4E}" type="pres">
      <dgm:prSet presAssocID="{E88C5A94-4B15-4FE4-994B-6682B2A87F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C9EC4285-C774-478E-9ADC-75823B7B8EA2}" type="pres">
      <dgm:prSet presAssocID="{44890BBC-3811-43B7-A1DE-DD822AB58DCA}" presName="parentLin" presStyleCnt="0"/>
      <dgm:spPr/>
    </dgm:pt>
    <dgm:pt modelId="{7AABE4C1-27F8-4BD8-A336-5C2820F0E9B2}" type="pres">
      <dgm:prSet presAssocID="{44890BBC-3811-43B7-A1DE-DD822AB58DCA}" presName="parentLeftMargin" presStyleLbl="node1" presStyleIdx="0" presStyleCnt="3"/>
      <dgm:spPr/>
      <dgm:t>
        <a:bodyPr/>
        <a:lstStyle/>
        <a:p>
          <a:endParaRPr lang="vi-VN"/>
        </a:p>
      </dgm:t>
    </dgm:pt>
    <dgm:pt modelId="{BF4EC663-D1D4-49B3-9F49-20331F9FAD99}" type="pres">
      <dgm:prSet presAssocID="{44890BBC-3811-43B7-A1DE-DD822AB58D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CF66636-D4F0-4889-944C-A409777C3985}" type="pres">
      <dgm:prSet presAssocID="{44890BBC-3811-43B7-A1DE-DD822AB58DCA}" presName="negativeSpace" presStyleCnt="0"/>
      <dgm:spPr/>
    </dgm:pt>
    <dgm:pt modelId="{06701CF0-7FC0-4934-9748-1FF91D749BA8}" type="pres">
      <dgm:prSet presAssocID="{44890BBC-3811-43B7-A1DE-DD822AB58DC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E7E417E-0F4A-4BF6-8D64-D4581FE640E5}" type="pres">
      <dgm:prSet presAssocID="{1DDA4AEE-6927-4512-A5E8-8B73DA7A6227}" presName="spaceBetweenRectangles" presStyleCnt="0"/>
      <dgm:spPr/>
    </dgm:pt>
    <dgm:pt modelId="{D2A72F89-B521-412E-B0D0-A82B1451549D}" type="pres">
      <dgm:prSet presAssocID="{CFE85A99-44F5-4582-B38A-D0256B7E3365}" presName="parentLin" presStyleCnt="0"/>
      <dgm:spPr/>
    </dgm:pt>
    <dgm:pt modelId="{CF84EDC1-93DE-4C13-9077-502602248E32}" type="pres">
      <dgm:prSet presAssocID="{CFE85A99-44F5-4582-B38A-D0256B7E3365}" presName="parentLeftMargin" presStyleLbl="node1" presStyleIdx="0" presStyleCnt="3"/>
      <dgm:spPr/>
      <dgm:t>
        <a:bodyPr/>
        <a:lstStyle/>
        <a:p>
          <a:endParaRPr lang="vi-VN"/>
        </a:p>
      </dgm:t>
    </dgm:pt>
    <dgm:pt modelId="{0BA9288B-D286-4603-A6C5-D14F9FCA78C4}" type="pres">
      <dgm:prSet presAssocID="{CFE85A99-44F5-4582-B38A-D0256B7E336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6E7B135-65B8-4D31-AAA5-185AC8833602}" type="pres">
      <dgm:prSet presAssocID="{CFE85A99-44F5-4582-B38A-D0256B7E3365}" presName="negativeSpace" presStyleCnt="0"/>
      <dgm:spPr/>
    </dgm:pt>
    <dgm:pt modelId="{A8E87EBE-9F2A-496D-A3D2-FB5E827BD751}" type="pres">
      <dgm:prSet presAssocID="{CFE85A99-44F5-4582-B38A-D0256B7E336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C722360-E461-481D-B1E5-F1AC671EAA90}" type="pres">
      <dgm:prSet presAssocID="{722BE94E-1F91-45D8-A3CE-FCB1B52E2E40}" presName="spaceBetweenRectangles" presStyleCnt="0"/>
      <dgm:spPr/>
    </dgm:pt>
    <dgm:pt modelId="{B7302DE5-29AC-44E5-BCFF-2FD4A8910000}" type="pres">
      <dgm:prSet presAssocID="{53589EBB-F64A-41B1-983D-76C440D0178C}" presName="parentLin" presStyleCnt="0"/>
      <dgm:spPr/>
    </dgm:pt>
    <dgm:pt modelId="{9BCDEAAE-70BF-4A10-8085-7DBEF720AB6A}" type="pres">
      <dgm:prSet presAssocID="{53589EBB-F64A-41B1-983D-76C440D0178C}" presName="parentLeftMargin" presStyleLbl="node1" presStyleIdx="1" presStyleCnt="3"/>
      <dgm:spPr/>
      <dgm:t>
        <a:bodyPr/>
        <a:lstStyle/>
        <a:p>
          <a:endParaRPr lang="vi-VN"/>
        </a:p>
      </dgm:t>
    </dgm:pt>
    <dgm:pt modelId="{C640D42A-3561-4703-A5BC-564716DA9A6D}" type="pres">
      <dgm:prSet presAssocID="{53589EBB-F64A-41B1-983D-76C440D0178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438FCEE3-2F72-4239-8B14-947296D079F5}" type="pres">
      <dgm:prSet presAssocID="{53589EBB-F64A-41B1-983D-76C440D0178C}" presName="negativeSpace" presStyleCnt="0"/>
      <dgm:spPr/>
    </dgm:pt>
    <dgm:pt modelId="{B2232F76-2AE8-420F-BCE1-20FB552978F0}" type="pres">
      <dgm:prSet presAssocID="{53589EBB-F64A-41B1-983D-76C440D0178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FC8A70B8-A926-48A7-97A0-AE4856C8E71A}" type="presOf" srcId="{44890BBC-3811-43B7-A1DE-DD822AB58DCA}" destId="{BF4EC663-D1D4-49B3-9F49-20331F9FAD99}" srcOrd="1" destOrd="0" presId="urn:microsoft.com/office/officeart/2005/8/layout/list1"/>
    <dgm:cxn modelId="{120B051D-3CC5-4175-AECA-118D683E46AA}" type="presOf" srcId="{53589EBB-F64A-41B1-983D-76C440D0178C}" destId="{C640D42A-3561-4703-A5BC-564716DA9A6D}" srcOrd="1" destOrd="0" presId="urn:microsoft.com/office/officeart/2005/8/layout/list1"/>
    <dgm:cxn modelId="{0451871A-E484-4F34-9270-D085763BE794}" type="presOf" srcId="{CFE85A99-44F5-4582-B38A-D0256B7E3365}" destId="{0BA9288B-D286-4603-A6C5-D14F9FCA78C4}" srcOrd="1" destOrd="0" presId="urn:microsoft.com/office/officeart/2005/8/layout/list1"/>
    <dgm:cxn modelId="{63537BF0-56A7-4A1F-B4A0-D429C258A622}" type="presOf" srcId="{7D576BFD-1881-4210-AE7A-80EBC1093536}" destId="{06701CF0-7FC0-4934-9748-1FF91D749BA8}" srcOrd="0" destOrd="1" presId="urn:microsoft.com/office/officeart/2005/8/layout/list1"/>
    <dgm:cxn modelId="{4F5C4064-D456-4369-ADD4-E97A74241F3D}" type="presOf" srcId="{9DF62D90-6916-49C6-89B6-60EFF46303E9}" destId="{B2232F76-2AE8-420F-BCE1-20FB552978F0}" srcOrd="0" destOrd="1" presId="urn:microsoft.com/office/officeart/2005/8/layout/list1"/>
    <dgm:cxn modelId="{6CCCCA75-039E-4DA9-B086-ED05414294C2}" srcId="{CFE85A99-44F5-4582-B38A-D0256B7E3365}" destId="{79FD09D1-7A92-421E-8E9E-96A27799D8E9}" srcOrd="2" destOrd="0" parTransId="{52EAF850-5812-4ABE-98FC-3962F0D267CA}" sibTransId="{A4433B69-F5C5-43A3-A567-DA12BE942CAE}"/>
    <dgm:cxn modelId="{84ACBF9F-05BB-4F90-BC61-6306CB010FA5}" type="presOf" srcId="{CFE85A99-44F5-4582-B38A-D0256B7E3365}" destId="{CF84EDC1-93DE-4C13-9077-502602248E32}" srcOrd="0" destOrd="0" presId="urn:microsoft.com/office/officeart/2005/8/layout/list1"/>
    <dgm:cxn modelId="{C59F6A59-531F-4D84-9451-9CBD61EF8D2D}" srcId="{E88C5A94-4B15-4FE4-994B-6682B2A87F89}" destId="{53589EBB-F64A-41B1-983D-76C440D0178C}" srcOrd="2" destOrd="0" parTransId="{C8BD7F10-5CD8-44D4-8FA3-1E58F9DD1236}" sibTransId="{83D9CEA5-A996-4D7B-9768-8BB18AD5CE4E}"/>
    <dgm:cxn modelId="{DF7CF5C8-58A9-49FF-ACE4-DC4A02E36895}" type="presOf" srcId="{BD2891F9-4DD9-4982-8445-D2F283E57FE2}" destId="{06701CF0-7FC0-4934-9748-1FF91D749BA8}" srcOrd="0" destOrd="0" presId="urn:microsoft.com/office/officeart/2005/8/layout/list1"/>
    <dgm:cxn modelId="{A604E08C-3D11-4D11-82D0-94288F802B66}" srcId="{CFE85A99-44F5-4582-B38A-D0256B7E3365}" destId="{493AFF85-8795-474A-9F63-77C1A92E480C}" srcOrd="0" destOrd="0" parTransId="{126CE9FD-957F-4A64-96CD-778EA1327C73}" sibTransId="{31C170B3-A613-44C9-A9C7-EE9EA41E686A}"/>
    <dgm:cxn modelId="{E0A2185B-DBFC-4724-BE82-904D3ED06B79}" srcId="{CFE85A99-44F5-4582-B38A-D0256B7E3365}" destId="{4357A46B-98B5-40C7-809C-67AA1C012AB0}" srcOrd="1" destOrd="0" parTransId="{22C46541-1E70-4531-9B45-C48152EF4B5D}" sibTransId="{7809B4FB-DB5C-49CE-818F-7AD1B8DC2282}"/>
    <dgm:cxn modelId="{AE40E9F4-F0F2-437D-95F0-DFAAE9A0EACA}" type="presOf" srcId="{79FD09D1-7A92-421E-8E9E-96A27799D8E9}" destId="{A8E87EBE-9F2A-496D-A3D2-FB5E827BD751}" srcOrd="0" destOrd="2" presId="urn:microsoft.com/office/officeart/2005/8/layout/list1"/>
    <dgm:cxn modelId="{03315E28-D4B5-488A-A718-15BAA3907569}" type="presOf" srcId="{44890BBC-3811-43B7-A1DE-DD822AB58DCA}" destId="{7AABE4C1-27F8-4BD8-A336-5C2820F0E9B2}" srcOrd="0" destOrd="0" presId="urn:microsoft.com/office/officeart/2005/8/layout/list1"/>
    <dgm:cxn modelId="{B399785F-B857-4537-A0EA-E8A625ECE2B4}" srcId="{44890BBC-3811-43B7-A1DE-DD822AB58DCA}" destId="{BD2891F9-4DD9-4982-8445-D2F283E57FE2}" srcOrd="0" destOrd="0" parTransId="{83A240D6-338A-4B1C-B94B-54CA8D756EE7}" sibTransId="{CA18B1C4-DE33-4E1A-A38C-FEBA1370F0EC}"/>
    <dgm:cxn modelId="{050117C1-80EB-4ECB-861D-37AFFF22C0D4}" type="presOf" srcId="{D6A88616-85E6-47D8-B875-F7BFFD249555}" destId="{B2232F76-2AE8-420F-BCE1-20FB552978F0}" srcOrd="0" destOrd="0" presId="urn:microsoft.com/office/officeart/2005/8/layout/list1"/>
    <dgm:cxn modelId="{DFEEECD5-FE9C-4DD3-BFA2-7AB049AA1146}" srcId="{E88C5A94-4B15-4FE4-994B-6682B2A87F89}" destId="{44890BBC-3811-43B7-A1DE-DD822AB58DCA}" srcOrd="0" destOrd="0" parTransId="{ED371C51-AC9A-440A-AE6E-50869A50B842}" sibTransId="{1DDA4AEE-6927-4512-A5E8-8B73DA7A6227}"/>
    <dgm:cxn modelId="{82E02A80-911B-4020-AD1E-8358F44AC7F4}" type="presOf" srcId="{493AFF85-8795-474A-9F63-77C1A92E480C}" destId="{A8E87EBE-9F2A-496D-A3D2-FB5E827BD751}" srcOrd="0" destOrd="0" presId="urn:microsoft.com/office/officeart/2005/8/layout/list1"/>
    <dgm:cxn modelId="{2A333489-EDEC-4BA4-B937-85591C3FBE51}" srcId="{44890BBC-3811-43B7-A1DE-DD822AB58DCA}" destId="{7D576BFD-1881-4210-AE7A-80EBC1093536}" srcOrd="1" destOrd="0" parTransId="{D99ECB1E-4FD0-4D65-96B9-62DFAA815450}" sibTransId="{6B6554C4-79A5-4DB9-BD64-553C9C43C561}"/>
    <dgm:cxn modelId="{45374198-066A-4EB2-9823-6AC80A727CF6}" srcId="{53589EBB-F64A-41B1-983D-76C440D0178C}" destId="{9DF62D90-6916-49C6-89B6-60EFF46303E9}" srcOrd="1" destOrd="0" parTransId="{F03B4F25-C56E-446A-B3C5-188801A7DD26}" sibTransId="{77B9D72C-6B7A-4F5F-B928-D1F7D4D84CDD}"/>
    <dgm:cxn modelId="{76F2FB27-EEE3-4242-95AF-124349D34E10}" srcId="{E88C5A94-4B15-4FE4-994B-6682B2A87F89}" destId="{CFE85A99-44F5-4582-B38A-D0256B7E3365}" srcOrd="1" destOrd="0" parTransId="{A582B20A-76CF-4B41-8BD4-5E9DA24F3751}" sibTransId="{722BE94E-1F91-45D8-A3CE-FCB1B52E2E40}"/>
    <dgm:cxn modelId="{E06645E0-EA41-42B6-94CB-163B286E3EF0}" type="presOf" srcId="{53589EBB-F64A-41B1-983D-76C440D0178C}" destId="{9BCDEAAE-70BF-4A10-8085-7DBEF720AB6A}" srcOrd="0" destOrd="0" presId="urn:microsoft.com/office/officeart/2005/8/layout/list1"/>
    <dgm:cxn modelId="{1B4D5FB3-436B-4C5C-B9D0-2B069254D5E4}" type="presOf" srcId="{E88C5A94-4B15-4FE4-994B-6682B2A87F89}" destId="{4291BDFA-D642-4F22-B4F0-73AA15C4ED4E}" srcOrd="0" destOrd="0" presId="urn:microsoft.com/office/officeart/2005/8/layout/list1"/>
    <dgm:cxn modelId="{074746FD-C237-44CC-A05E-0C872EF172CB}" type="presOf" srcId="{4357A46B-98B5-40C7-809C-67AA1C012AB0}" destId="{A8E87EBE-9F2A-496D-A3D2-FB5E827BD751}" srcOrd="0" destOrd="1" presId="urn:microsoft.com/office/officeart/2005/8/layout/list1"/>
    <dgm:cxn modelId="{B148D1A9-ED4F-44A1-BA89-AE872F69C8E9}" srcId="{53589EBB-F64A-41B1-983D-76C440D0178C}" destId="{D6A88616-85E6-47D8-B875-F7BFFD249555}" srcOrd="0" destOrd="0" parTransId="{5372DDD6-3543-45E6-95B2-8CDF00033C6D}" sibTransId="{80879E36-74C9-4B50-9110-F31542D4D90C}"/>
    <dgm:cxn modelId="{023EE019-406B-4256-9D64-D863B9FB5B5A}" type="presParOf" srcId="{4291BDFA-D642-4F22-B4F0-73AA15C4ED4E}" destId="{C9EC4285-C774-478E-9ADC-75823B7B8EA2}" srcOrd="0" destOrd="0" presId="urn:microsoft.com/office/officeart/2005/8/layout/list1"/>
    <dgm:cxn modelId="{F6C2D211-D14A-4B52-B4AB-AD26C96FF3EB}" type="presParOf" srcId="{C9EC4285-C774-478E-9ADC-75823B7B8EA2}" destId="{7AABE4C1-27F8-4BD8-A336-5C2820F0E9B2}" srcOrd="0" destOrd="0" presId="urn:microsoft.com/office/officeart/2005/8/layout/list1"/>
    <dgm:cxn modelId="{888F3C8D-E0AD-43A1-A4C1-475C5DA0823B}" type="presParOf" srcId="{C9EC4285-C774-478E-9ADC-75823B7B8EA2}" destId="{BF4EC663-D1D4-49B3-9F49-20331F9FAD99}" srcOrd="1" destOrd="0" presId="urn:microsoft.com/office/officeart/2005/8/layout/list1"/>
    <dgm:cxn modelId="{48944C2D-8349-4F2B-8B31-8CBD6C925487}" type="presParOf" srcId="{4291BDFA-D642-4F22-B4F0-73AA15C4ED4E}" destId="{9CF66636-D4F0-4889-944C-A409777C3985}" srcOrd="1" destOrd="0" presId="urn:microsoft.com/office/officeart/2005/8/layout/list1"/>
    <dgm:cxn modelId="{3AC428CF-C458-4942-92CA-CEA0105B9C5B}" type="presParOf" srcId="{4291BDFA-D642-4F22-B4F0-73AA15C4ED4E}" destId="{06701CF0-7FC0-4934-9748-1FF91D749BA8}" srcOrd="2" destOrd="0" presId="urn:microsoft.com/office/officeart/2005/8/layout/list1"/>
    <dgm:cxn modelId="{F16E5B68-C396-4ECF-858C-E1D47D9DB032}" type="presParOf" srcId="{4291BDFA-D642-4F22-B4F0-73AA15C4ED4E}" destId="{DE7E417E-0F4A-4BF6-8D64-D4581FE640E5}" srcOrd="3" destOrd="0" presId="urn:microsoft.com/office/officeart/2005/8/layout/list1"/>
    <dgm:cxn modelId="{313F35B3-0799-45CF-9E40-D72B78C5EF18}" type="presParOf" srcId="{4291BDFA-D642-4F22-B4F0-73AA15C4ED4E}" destId="{D2A72F89-B521-412E-B0D0-A82B1451549D}" srcOrd="4" destOrd="0" presId="urn:microsoft.com/office/officeart/2005/8/layout/list1"/>
    <dgm:cxn modelId="{30A00327-44E0-456E-8E81-BC47BD6164E2}" type="presParOf" srcId="{D2A72F89-B521-412E-B0D0-A82B1451549D}" destId="{CF84EDC1-93DE-4C13-9077-502602248E32}" srcOrd="0" destOrd="0" presId="urn:microsoft.com/office/officeart/2005/8/layout/list1"/>
    <dgm:cxn modelId="{456CABDB-45D0-49C4-A3A4-4DFBD53DFF76}" type="presParOf" srcId="{D2A72F89-B521-412E-B0D0-A82B1451549D}" destId="{0BA9288B-D286-4603-A6C5-D14F9FCA78C4}" srcOrd="1" destOrd="0" presId="urn:microsoft.com/office/officeart/2005/8/layout/list1"/>
    <dgm:cxn modelId="{68912E41-28A8-4D50-B92D-13B174FEF80B}" type="presParOf" srcId="{4291BDFA-D642-4F22-B4F0-73AA15C4ED4E}" destId="{06E7B135-65B8-4D31-AAA5-185AC8833602}" srcOrd="5" destOrd="0" presId="urn:microsoft.com/office/officeart/2005/8/layout/list1"/>
    <dgm:cxn modelId="{E5B35F2E-1615-4922-AB7D-217B8A3D7ED7}" type="presParOf" srcId="{4291BDFA-D642-4F22-B4F0-73AA15C4ED4E}" destId="{A8E87EBE-9F2A-496D-A3D2-FB5E827BD751}" srcOrd="6" destOrd="0" presId="urn:microsoft.com/office/officeart/2005/8/layout/list1"/>
    <dgm:cxn modelId="{825411A7-F05F-4A90-9316-B86690131522}" type="presParOf" srcId="{4291BDFA-D642-4F22-B4F0-73AA15C4ED4E}" destId="{EC722360-E461-481D-B1E5-F1AC671EAA90}" srcOrd="7" destOrd="0" presId="urn:microsoft.com/office/officeart/2005/8/layout/list1"/>
    <dgm:cxn modelId="{D3B9DDB1-590A-4DE2-B9D1-F780136C2FDB}" type="presParOf" srcId="{4291BDFA-D642-4F22-B4F0-73AA15C4ED4E}" destId="{B7302DE5-29AC-44E5-BCFF-2FD4A8910000}" srcOrd="8" destOrd="0" presId="urn:microsoft.com/office/officeart/2005/8/layout/list1"/>
    <dgm:cxn modelId="{E5D56DFF-C953-43AA-8C17-CE65B1043B56}" type="presParOf" srcId="{B7302DE5-29AC-44E5-BCFF-2FD4A8910000}" destId="{9BCDEAAE-70BF-4A10-8085-7DBEF720AB6A}" srcOrd="0" destOrd="0" presId="urn:microsoft.com/office/officeart/2005/8/layout/list1"/>
    <dgm:cxn modelId="{EC6410C4-0829-441E-B68A-D4FF5D7B287E}" type="presParOf" srcId="{B7302DE5-29AC-44E5-BCFF-2FD4A8910000}" destId="{C640D42A-3561-4703-A5BC-564716DA9A6D}" srcOrd="1" destOrd="0" presId="urn:microsoft.com/office/officeart/2005/8/layout/list1"/>
    <dgm:cxn modelId="{C96FA5BD-AA95-4E6E-A125-BFEC76B0293F}" type="presParOf" srcId="{4291BDFA-D642-4F22-B4F0-73AA15C4ED4E}" destId="{438FCEE3-2F72-4239-8B14-947296D079F5}" srcOrd="9" destOrd="0" presId="urn:microsoft.com/office/officeart/2005/8/layout/list1"/>
    <dgm:cxn modelId="{59D8EA91-F3D8-4C2D-8777-8608B00411AF}" type="presParOf" srcId="{4291BDFA-D642-4F22-B4F0-73AA15C4ED4E}" destId="{B2232F76-2AE8-420F-BCE1-20FB552978F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01CF0-7FC0-4934-9748-1FF91D749BA8}">
      <dsp:nvSpPr>
        <dsp:cNvPr id="0" name=""/>
        <dsp:cNvSpPr/>
      </dsp:nvSpPr>
      <dsp:spPr>
        <a:xfrm>
          <a:off x="0" y="244488"/>
          <a:ext cx="6609347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959" tIns="291592" rIns="51295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400" kern="1200" dirty="0" smtClean="0"/>
            <a:t>1. Đọc văn bản</a:t>
          </a:r>
          <a:endParaRPr lang="vi-V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400" kern="1200" dirty="0" smtClean="0"/>
            <a:t>2. Tìm hiểu từ ngữ khó</a:t>
          </a:r>
          <a:endParaRPr lang="vi-VN" sz="1400" kern="1200" dirty="0"/>
        </a:p>
      </dsp:txBody>
      <dsp:txXfrm>
        <a:off x="0" y="244488"/>
        <a:ext cx="6609347" cy="793800"/>
      </dsp:txXfrm>
    </dsp:sp>
    <dsp:sp modelId="{BF4EC663-D1D4-49B3-9F49-20331F9FAD99}">
      <dsp:nvSpPr>
        <dsp:cNvPr id="0" name=""/>
        <dsp:cNvSpPr/>
      </dsp:nvSpPr>
      <dsp:spPr>
        <a:xfrm>
          <a:off x="330467" y="37848"/>
          <a:ext cx="4626542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872" tIns="0" rIns="17487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 smtClean="0"/>
            <a:t>I. Tìm hiểu chung</a:t>
          </a:r>
          <a:endParaRPr lang="vi-VN" sz="1400" b="1" kern="1200" dirty="0"/>
        </a:p>
      </dsp:txBody>
      <dsp:txXfrm>
        <a:off x="350642" y="58023"/>
        <a:ext cx="4586192" cy="372930"/>
      </dsp:txXfrm>
    </dsp:sp>
    <dsp:sp modelId="{A8E87EBE-9F2A-496D-A3D2-FB5E827BD751}">
      <dsp:nvSpPr>
        <dsp:cNvPr id="0" name=""/>
        <dsp:cNvSpPr/>
      </dsp:nvSpPr>
      <dsp:spPr>
        <a:xfrm>
          <a:off x="0" y="1320529"/>
          <a:ext cx="6609347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573781"/>
              <a:satOff val="-16913"/>
              <a:lumOff val="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959" tIns="291592" rIns="51295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400" kern="1200" dirty="0" smtClean="0"/>
            <a:t>1. Bài ca dao (1)</a:t>
          </a:r>
          <a:endParaRPr lang="vi-V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400" kern="1200" dirty="0" smtClean="0"/>
            <a:t>2. Bài ca dao (2)</a:t>
          </a:r>
          <a:endParaRPr lang="vi-V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400" kern="1200" dirty="0" smtClean="0"/>
            <a:t>3. Bài ca dao (3)</a:t>
          </a:r>
          <a:endParaRPr lang="vi-VN" sz="1400" kern="1200" dirty="0"/>
        </a:p>
      </dsp:txBody>
      <dsp:txXfrm>
        <a:off x="0" y="1320529"/>
        <a:ext cx="6609347" cy="1014300"/>
      </dsp:txXfrm>
    </dsp:sp>
    <dsp:sp modelId="{0BA9288B-D286-4603-A6C5-D14F9FCA78C4}">
      <dsp:nvSpPr>
        <dsp:cNvPr id="0" name=""/>
        <dsp:cNvSpPr/>
      </dsp:nvSpPr>
      <dsp:spPr>
        <a:xfrm>
          <a:off x="330467" y="1113888"/>
          <a:ext cx="4626542" cy="413280"/>
        </a:xfrm>
        <a:prstGeom prst="roundRect">
          <a:avLst/>
        </a:prstGeom>
        <a:solidFill>
          <a:schemeClr val="accent3">
            <a:hueOff val="9573781"/>
            <a:satOff val="-16913"/>
            <a:lumOff val="45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872" tIns="0" rIns="17487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 smtClean="0"/>
            <a:t>II. Tìm hiểu chi tiết</a:t>
          </a:r>
          <a:endParaRPr lang="vi-VN" sz="1400" b="1" kern="1200" dirty="0"/>
        </a:p>
      </dsp:txBody>
      <dsp:txXfrm>
        <a:off x="350642" y="1134063"/>
        <a:ext cx="4586192" cy="372930"/>
      </dsp:txXfrm>
    </dsp:sp>
    <dsp:sp modelId="{B2232F76-2AE8-420F-BCE1-20FB552978F0}">
      <dsp:nvSpPr>
        <dsp:cNvPr id="0" name=""/>
        <dsp:cNvSpPr/>
      </dsp:nvSpPr>
      <dsp:spPr>
        <a:xfrm>
          <a:off x="0" y="2617069"/>
          <a:ext cx="6609347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9147562"/>
              <a:satOff val="-33826"/>
              <a:lumOff val="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959" tIns="291592" rIns="51295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400" kern="1200" dirty="0" smtClean="0"/>
            <a:t>1. Nghệ thuật</a:t>
          </a:r>
          <a:endParaRPr lang="vi-V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400" kern="1200" dirty="0" smtClean="0"/>
            <a:t>2. Nội dung</a:t>
          </a:r>
          <a:endParaRPr lang="vi-VN" sz="1400" kern="1200" dirty="0"/>
        </a:p>
      </dsp:txBody>
      <dsp:txXfrm>
        <a:off x="0" y="2617069"/>
        <a:ext cx="6609347" cy="793800"/>
      </dsp:txXfrm>
    </dsp:sp>
    <dsp:sp modelId="{C640D42A-3561-4703-A5BC-564716DA9A6D}">
      <dsp:nvSpPr>
        <dsp:cNvPr id="0" name=""/>
        <dsp:cNvSpPr/>
      </dsp:nvSpPr>
      <dsp:spPr>
        <a:xfrm>
          <a:off x="330467" y="2410429"/>
          <a:ext cx="4626542" cy="413280"/>
        </a:xfrm>
        <a:prstGeom prst="roundRect">
          <a:avLst/>
        </a:prstGeom>
        <a:solidFill>
          <a:schemeClr val="accent3">
            <a:hueOff val="19147562"/>
            <a:satOff val="-33826"/>
            <a:lumOff val="90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872" tIns="0" rIns="17487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 smtClean="0"/>
            <a:t>III. Tổng kết</a:t>
          </a:r>
          <a:endParaRPr lang="vi-VN" sz="1400" b="1" kern="1200" dirty="0"/>
        </a:p>
      </dsp:txBody>
      <dsp:txXfrm>
        <a:off x="350642" y="2430604"/>
        <a:ext cx="4586192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0323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d4d592a5c7_0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d4d592a5c7_0_1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d4d592a5c7_0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d4d592a5c7_0_1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1" name="Google Shape;4241;gd768e69cfa_0_1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2" name="Google Shape;4242;gd768e69cfa_0_1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0" name="Google Shape;3950;gd768e69cfa_0_10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1" name="Google Shape;3951;gd768e69cfa_0_10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gd4d592a5c7_0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7" name="Google Shape;3077;gd4d592a5c7_0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9" name="Google Shape;4069;gd4d592a5c7_0_2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0" name="Google Shape;4070;gd4d592a5c7_0_2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" name="Google Shape;4362;gd768e69cfa_0_10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3" name="Google Shape;4363;gd768e69cfa_0_10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5" name="Google Shape;4285;gd4d592a5c7_0_2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6" name="Google Shape;4286;gd4d592a5c7_0_2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5" name="Google Shape;4285;gd4d592a5c7_0_2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6" name="Google Shape;4286;gd4d592a5c7_0_2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" name="Google Shape;4628;gd768e69cfa_0_11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9" name="Google Shape;4629;gd768e69cfa_0_11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d768e69cfa_0_3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d768e69cfa_0_3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d768e69cfa_0_3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d768e69cfa_0_3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d4d592a5c7_0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d4d592a5c7_0_1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4225363" y="953200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4225375" y="1637850"/>
            <a:ext cx="26241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2294538" y="786050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6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6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6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6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3990582"/>
            <a:ext cx="1127055" cy="101025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15664" y="52764"/>
            <a:ext cx="656126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180577"/>
            <a:ext cx="2121888" cy="141459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8" y="-256770"/>
            <a:ext cx="1590405" cy="693261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19"/>
          <p:cNvGrpSpPr/>
          <p:nvPr/>
        </p:nvGrpSpPr>
        <p:grpSpPr>
          <a:xfrm>
            <a:off x="8460808" y="926675"/>
            <a:ext cx="1025973" cy="811032"/>
            <a:chOff x="855987" y="2204128"/>
            <a:chExt cx="1217483" cy="962421"/>
          </a:xfrm>
        </p:grpSpPr>
        <p:grpSp>
          <p:nvGrpSpPr>
            <p:cNvPr id="807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4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9"/>
          <p:cNvGrpSpPr/>
          <p:nvPr/>
        </p:nvGrpSpPr>
        <p:grpSpPr>
          <a:xfrm rot="3617422">
            <a:off x="59341" y="4604956"/>
            <a:ext cx="639248" cy="382014"/>
            <a:chOff x="1202177" y="4613417"/>
            <a:chExt cx="528376" cy="315757"/>
          </a:xfrm>
        </p:grpSpPr>
        <p:sp>
          <p:nvSpPr>
            <p:cNvPr id="81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9"/>
          <p:cNvGrpSpPr/>
          <p:nvPr/>
        </p:nvGrpSpPr>
        <p:grpSpPr>
          <a:xfrm>
            <a:off x="8460810" y="4194779"/>
            <a:ext cx="666115" cy="973447"/>
            <a:chOff x="-1047799" y="3300294"/>
            <a:chExt cx="439014" cy="641607"/>
          </a:xfrm>
        </p:grpSpPr>
        <p:sp>
          <p:nvSpPr>
            <p:cNvPr id="82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9"/>
          <p:cNvGrpSpPr/>
          <p:nvPr/>
        </p:nvGrpSpPr>
        <p:grpSpPr>
          <a:xfrm rot="10800000">
            <a:off x="-220997" y="-221970"/>
            <a:ext cx="1590405" cy="693261"/>
            <a:chOff x="3965010" y="571479"/>
            <a:chExt cx="1651683" cy="719972"/>
          </a:xfrm>
        </p:grpSpPr>
        <p:grpSp>
          <p:nvGrpSpPr>
            <p:cNvPr id="837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38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39" name="Google Shape;839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9"/>
          <p:cNvGrpSpPr/>
          <p:nvPr/>
        </p:nvGrpSpPr>
        <p:grpSpPr>
          <a:xfrm rot="-2839265" flipH="1">
            <a:off x="7818980" y="-170365"/>
            <a:ext cx="799290" cy="1039885"/>
            <a:chOff x="4318023" y="4113296"/>
            <a:chExt cx="716422" cy="932073"/>
          </a:xfrm>
        </p:grpSpPr>
        <p:sp>
          <p:nvSpPr>
            <p:cNvPr id="846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271488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4866812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632417" y="1688458"/>
            <a:ext cx="1784099" cy="1410235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7573919" y="168286"/>
            <a:ext cx="1958025" cy="1248696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8240329" y="3957734"/>
            <a:ext cx="708344" cy="1228537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91757" y="4473980"/>
            <a:ext cx="537853" cy="555858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127981" y="19185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250694" y="2278300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6129319" y="1918513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6129331" y="2278300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127981" y="33011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250681" y="3662075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6129319" y="33011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6129318" y="3662075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8135720" y="4092702"/>
            <a:ext cx="1068261" cy="957550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45273" y="4219637"/>
            <a:ext cx="799388" cy="704718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6655952" y="-180577"/>
            <a:ext cx="2121888" cy="141459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364249" y="1786718"/>
            <a:ext cx="1277992" cy="1010253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4388028" y="-186820"/>
            <a:ext cx="1590405" cy="693261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6"/>
          <p:cNvSpPr txBox="1">
            <a:spLocks noGrp="1"/>
          </p:cNvSpPr>
          <p:nvPr>
            <p:ph type="title"/>
          </p:nvPr>
        </p:nvSpPr>
        <p:spPr>
          <a:xfrm>
            <a:off x="1255000" y="1907800"/>
            <a:ext cx="29376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7" name="Google Shape;1147;p26"/>
          <p:cNvSpPr txBox="1">
            <a:spLocks noGrp="1"/>
          </p:cNvSpPr>
          <p:nvPr>
            <p:ph type="subTitle" idx="1"/>
          </p:nvPr>
        </p:nvSpPr>
        <p:spPr>
          <a:xfrm>
            <a:off x="1255001" y="2585850"/>
            <a:ext cx="27873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48" name="Google Shape;1148;p26"/>
          <p:cNvGrpSpPr/>
          <p:nvPr/>
        </p:nvGrpSpPr>
        <p:grpSpPr>
          <a:xfrm>
            <a:off x="8069369" y="226063"/>
            <a:ext cx="1130209" cy="811073"/>
            <a:chOff x="6102329" y="3283426"/>
            <a:chExt cx="654776" cy="469888"/>
          </a:xfrm>
        </p:grpSpPr>
        <p:sp>
          <p:nvSpPr>
            <p:cNvPr id="1149" name="Google Shape;1149;p26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26"/>
          <p:cNvGrpSpPr/>
          <p:nvPr/>
        </p:nvGrpSpPr>
        <p:grpSpPr>
          <a:xfrm rot="2150482">
            <a:off x="1999164" y="3379352"/>
            <a:ext cx="1415632" cy="2385312"/>
            <a:chOff x="-653265" y="1899986"/>
            <a:chExt cx="171302" cy="288619"/>
          </a:xfrm>
        </p:grpSpPr>
        <p:sp>
          <p:nvSpPr>
            <p:cNvPr id="1161" name="Google Shape;1161;p26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26"/>
          <p:cNvGrpSpPr/>
          <p:nvPr/>
        </p:nvGrpSpPr>
        <p:grpSpPr>
          <a:xfrm flipH="1">
            <a:off x="8168563" y="3756793"/>
            <a:ext cx="1277992" cy="1010253"/>
            <a:chOff x="855987" y="2204128"/>
            <a:chExt cx="1217483" cy="962421"/>
          </a:xfrm>
        </p:grpSpPr>
        <p:grpSp>
          <p:nvGrpSpPr>
            <p:cNvPr id="1167" name="Google Shape;1167;p2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68" name="Google Shape;1168;p2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4" name="Google Shape;1174;p2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6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1176" name="Google Shape;1176;p2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77" name="Google Shape;1177;p2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78" name="Google Shape;1178;p2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2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2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2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2" name="Google Shape;1182;p2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3" name="Google Shape;1183;p2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7"/>
          <p:cNvSpPr txBox="1">
            <a:spLocks noGrp="1"/>
          </p:cNvSpPr>
          <p:nvPr>
            <p:ph type="title"/>
          </p:nvPr>
        </p:nvSpPr>
        <p:spPr>
          <a:xfrm>
            <a:off x="5803225" y="2147625"/>
            <a:ext cx="2078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6" name="Google Shape;1186;p27"/>
          <p:cNvSpPr txBox="1">
            <a:spLocks noGrp="1"/>
          </p:cNvSpPr>
          <p:nvPr>
            <p:ph type="subTitle" idx="1"/>
          </p:nvPr>
        </p:nvSpPr>
        <p:spPr>
          <a:xfrm>
            <a:off x="5260850" y="2723200"/>
            <a:ext cx="26334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87" name="Google Shape;1187;p27"/>
          <p:cNvGrpSpPr/>
          <p:nvPr/>
        </p:nvGrpSpPr>
        <p:grpSpPr>
          <a:xfrm rot="-1253449" flipH="1">
            <a:off x="7915352" y="3816776"/>
            <a:ext cx="1024641" cy="1333069"/>
            <a:chOff x="4318023" y="4113296"/>
            <a:chExt cx="716422" cy="932073"/>
          </a:xfrm>
        </p:grpSpPr>
        <p:sp>
          <p:nvSpPr>
            <p:cNvPr id="1188" name="Google Shape;1188;p2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7"/>
          <p:cNvGrpSpPr/>
          <p:nvPr/>
        </p:nvGrpSpPr>
        <p:grpSpPr>
          <a:xfrm>
            <a:off x="3378716" y="-755207"/>
            <a:ext cx="1563979" cy="1236326"/>
            <a:chOff x="855987" y="2204128"/>
            <a:chExt cx="1217483" cy="962421"/>
          </a:xfrm>
        </p:grpSpPr>
        <p:grpSp>
          <p:nvGrpSpPr>
            <p:cNvPr id="1193" name="Google Shape;1193;p2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94" name="Google Shape;1194;p2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27"/>
          <p:cNvGrpSpPr/>
          <p:nvPr/>
        </p:nvGrpSpPr>
        <p:grpSpPr>
          <a:xfrm>
            <a:off x="-1012483" y="1092607"/>
            <a:ext cx="2525833" cy="1610805"/>
            <a:chOff x="7239867" y="1514545"/>
            <a:chExt cx="2525833" cy="1610805"/>
          </a:xfrm>
        </p:grpSpPr>
        <p:grpSp>
          <p:nvGrpSpPr>
            <p:cNvPr id="1202" name="Google Shape;1202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03" name="Google Shape;1203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04" name="Google Shape;1204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0" name="Google Shape;1210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2" name="Google Shape;1212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7"/>
          <p:cNvGrpSpPr/>
          <p:nvPr/>
        </p:nvGrpSpPr>
        <p:grpSpPr>
          <a:xfrm>
            <a:off x="234768" y="3911211"/>
            <a:ext cx="699555" cy="1144221"/>
            <a:chOff x="6168935" y="2859502"/>
            <a:chExt cx="1408973" cy="2304574"/>
          </a:xfrm>
        </p:grpSpPr>
        <p:grpSp>
          <p:nvGrpSpPr>
            <p:cNvPr id="1214" name="Google Shape;1214;p2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1215" name="Google Shape;1215;p2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6" name="Google Shape;1226;p2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27" name="Google Shape;1227;p27"/>
          <p:cNvGrpSpPr/>
          <p:nvPr/>
        </p:nvGrpSpPr>
        <p:grpSpPr>
          <a:xfrm>
            <a:off x="7711343" y="270602"/>
            <a:ext cx="2075477" cy="1081494"/>
            <a:chOff x="7239867" y="1514545"/>
            <a:chExt cx="2525833" cy="1610805"/>
          </a:xfrm>
        </p:grpSpPr>
        <p:grpSp>
          <p:nvGrpSpPr>
            <p:cNvPr id="1228" name="Google Shape;1228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29" name="Google Shape;1229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30" name="Google Shape;1230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6" name="Google Shape;1236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8" name="Google Shape;1238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5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0"/>
          <p:cNvSpPr/>
          <p:nvPr/>
        </p:nvSpPr>
        <p:spPr>
          <a:xfrm>
            <a:off x="4888500" y="1110225"/>
            <a:ext cx="3381000" cy="3268200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0"/>
          <p:cNvSpPr/>
          <p:nvPr/>
        </p:nvSpPr>
        <p:spPr>
          <a:xfrm>
            <a:off x="1072700" y="1110225"/>
            <a:ext cx="3381000" cy="3268200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 hasCustomPrompt="1"/>
          </p:nvPr>
        </p:nvSpPr>
        <p:spPr>
          <a:xfrm>
            <a:off x="898300" y="1496250"/>
            <a:ext cx="352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898300" y="2233725"/>
            <a:ext cx="3529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7" name="Google Shape;1357;p30"/>
          <p:cNvSpPr txBox="1">
            <a:spLocks noGrp="1"/>
          </p:cNvSpPr>
          <p:nvPr>
            <p:ph type="title" idx="2" hasCustomPrompt="1"/>
          </p:nvPr>
        </p:nvSpPr>
        <p:spPr>
          <a:xfrm>
            <a:off x="4714038" y="1496250"/>
            <a:ext cx="352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4714038" y="2233725"/>
            <a:ext cx="3529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0" name="Google Shape;1360;p30"/>
          <p:cNvGrpSpPr/>
          <p:nvPr/>
        </p:nvGrpSpPr>
        <p:grpSpPr>
          <a:xfrm rot="1245393">
            <a:off x="7896274" y="202890"/>
            <a:ext cx="1373395" cy="1246998"/>
            <a:chOff x="7844079" y="226728"/>
            <a:chExt cx="1373387" cy="1246991"/>
          </a:xfrm>
        </p:grpSpPr>
        <p:sp>
          <p:nvSpPr>
            <p:cNvPr id="1361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-5013" y="3957734"/>
            <a:ext cx="708344" cy="1228537"/>
            <a:chOff x="-1056319" y="1385262"/>
            <a:chExt cx="212940" cy="369285"/>
          </a:xfrm>
        </p:grpSpPr>
        <p:sp>
          <p:nvSpPr>
            <p:cNvPr id="1375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30"/>
          <p:cNvGrpSpPr/>
          <p:nvPr/>
        </p:nvGrpSpPr>
        <p:grpSpPr>
          <a:xfrm>
            <a:off x="8314050" y="4459555"/>
            <a:ext cx="537853" cy="555858"/>
            <a:chOff x="5294267" y="4624350"/>
            <a:chExt cx="383004" cy="395854"/>
          </a:xfrm>
        </p:grpSpPr>
        <p:sp>
          <p:nvSpPr>
            <p:cNvPr id="1387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30"/>
          <p:cNvGrpSpPr/>
          <p:nvPr/>
        </p:nvGrpSpPr>
        <p:grpSpPr>
          <a:xfrm rot="7204672">
            <a:off x="-4531" y="285651"/>
            <a:ext cx="537851" cy="273046"/>
            <a:chOff x="5294267" y="4825749"/>
            <a:chExt cx="383004" cy="194455"/>
          </a:xfrm>
        </p:grpSpPr>
        <p:sp>
          <p:nvSpPr>
            <p:cNvPr id="1397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5" name="Google Shape;1405;p30"/>
          <p:cNvSpPr/>
          <p:nvPr/>
        </p:nvSpPr>
        <p:spPr>
          <a:xfrm>
            <a:off x="4691850" y="1286150"/>
            <a:ext cx="3381000" cy="32682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0"/>
          <p:cNvSpPr/>
          <p:nvPr/>
        </p:nvSpPr>
        <p:spPr>
          <a:xfrm>
            <a:off x="876050" y="1286150"/>
            <a:ext cx="3381000" cy="32682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8728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56201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 flipH="1">
            <a:off x="6927955" y="4"/>
            <a:ext cx="2010058" cy="1281879"/>
            <a:chOff x="7239867" y="1514545"/>
            <a:chExt cx="2525833" cy="1610805"/>
          </a:xfrm>
        </p:grpSpPr>
        <p:grpSp>
          <p:nvGrpSpPr>
            <p:cNvPr id="157" name="Google Shape;157;p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8" name="Google Shape;158;p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9" name="Google Shape;159;p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" name="Google Shape;165;p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" name="Google Shape;167;p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5"/>
          <p:cNvGrpSpPr/>
          <p:nvPr/>
        </p:nvGrpSpPr>
        <p:grpSpPr>
          <a:xfrm rot="2398771">
            <a:off x="-128570" y="4514541"/>
            <a:ext cx="1016105" cy="607224"/>
            <a:chOff x="1202177" y="4613417"/>
            <a:chExt cx="528376" cy="315757"/>
          </a:xfrm>
        </p:grpSpPr>
        <p:sp>
          <p:nvSpPr>
            <p:cNvPr id="169" name="Google Shape;169;p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5"/>
          <p:cNvGrpSpPr/>
          <p:nvPr/>
        </p:nvGrpSpPr>
        <p:grpSpPr>
          <a:xfrm flipH="1">
            <a:off x="186991" y="158430"/>
            <a:ext cx="495544" cy="469263"/>
            <a:chOff x="2736573" y="4286656"/>
            <a:chExt cx="316076" cy="299294"/>
          </a:xfrm>
        </p:grpSpPr>
        <p:sp>
          <p:nvSpPr>
            <p:cNvPr id="176" name="Google Shape;176;p5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3680024">
            <a:off x="8423761" y="4492528"/>
            <a:ext cx="761916" cy="546733"/>
            <a:chOff x="6102329" y="3283426"/>
            <a:chExt cx="654776" cy="469888"/>
          </a:xfrm>
        </p:grpSpPr>
        <p:sp>
          <p:nvSpPr>
            <p:cNvPr id="181" name="Google Shape;181;p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body" idx="1"/>
          </p:nvPr>
        </p:nvSpPr>
        <p:spPr>
          <a:xfrm>
            <a:off x="5105225" y="914400"/>
            <a:ext cx="31620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500">
                <a:solidFill>
                  <a:schemeClr val="lt1"/>
                </a:solidFill>
                <a:latin typeface="Vibur"/>
                <a:ea typeface="Vibur"/>
                <a:cs typeface="Vibur"/>
                <a:sym typeface="Vibur"/>
              </a:defRPr>
            </a:lvl1pPr>
          </a:lstStyle>
          <a:p>
            <a:endParaRPr/>
          </a:p>
        </p:txBody>
      </p:sp>
      <p:grpSp>
        <p:nvGrpSpPr>
          <p:cNvPr id="385" name="Google Shape;385;p10"/>
          <p:cNvGrpSpPr/>
          <p:nvPr/>
        </p:nvGrpSpPr>
        <p:grpSpPr>
          <a:xfrm rot="392454">
            <a:off x="2695025" y="2815227"/>
            <a:ext cx="1921989" cy="2500540"/>
            <a:chOff x="4318023" y="4113296"/>
            <a:chExt cx="716422" cy="932073"/>
          </a:xfrm>
        </p:grpSpPr>
        <p:sp>
          <p:nvSpPr>
            <p:cNvPr id="386" name="Google Shape;386;p10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-748149" y="2117407"/>
            <a:ext cx="2037701" cy="1610804"/>
            <a:chOff x="855987" y="2204128"/>
            <a:chExt cx="1217483" cy="962421"/>
          </a:xfrm>
        </p:grpSpPr>
        <p:grpSp>
          <p:nvGrpSpPr>
            <p:cNvPr id="391" name="Google Shape;391;p1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2" name="Google Shape;392;p1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1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10"/>
          <p:cNvGrpSpPr/>
          <p:nvPr/>
        </p:nvGrpSpPr>
        <p:grpSpPr>
          <a:xfrm>
            <a:off x="7288617" y="2713907"/>
            <a:ext cx="2525833" cy="1610805"/>
            <a:chOff x="7239867" y="1514545"/>
            <a:chExt cx="2525833" cy="1610805"/>
          </a:xfrm>
        </p:grpSpPr>
        <p:grpSp>
          <p:nvGrpSpPr>
            <p:cNvPr id="400" name="Google Shape;400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01" name="Google Shape;401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02" name="Google Shape;402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8" name="Google Shape;408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0" name="Google Shape;410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0"/>
          <p:cNvGrpSpPr/>
          <p:nvPr/>
        </p:nvGrpSpPr>
        <p:grpSpPr>
          <a:xfrm>
            <a:off x="2770117" y="-738993"/>
            <a:ext cx="2525833" cy="1610805"/>
            <a:chOff x="7239867" y="1514545"/>
            <a:chExt cx="2525833" cy="1610805"/>
          </a:xfrm>
        </p:grpSpPr>
        <p:grpSp>
          <p:nvGrpSpPr>
            <p:cNvPr id="412" name="Google Shape;412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13" name="Google Shape;413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14" name="Google Shape;414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0" name="Google Shape;420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8" r:id="rId8"/>
    <p:sldLayoutId id="2147483660" r:id="rId9"/>
    <p:sldLayoutId id="2147483662" r:id="rId10"/>
    <p:sldLayoutId id="2147483664" r:id="rId11"/>
    <p:sldLayoutId id="2147483665" r:id="rId12"/>
    <p:sldLayoutId id="2147483668" r:id="rId13"/>
    <p:sldLayoutId id="2147483670" r:id="rId14"/>
    <p:sldLayoutId id="2147483672" r:id="rId15"/>
    <p:sldLayoutId id="2147483673" r:id="rId16"/>
    <p:sldLayoutId id="2147483676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41"/>
          <p:cNvSpPr txBox="1">
            <a:spLocks noGrp="1"/>
          </p:cNvSpPr>
          <p:nvPr>
            <p:ph type="title"/>
          </p:nvPr>
        </p:nvSpPr>
        <p:spPr>
          <a:xfrm>
            <a:off x="3869355" y="1299181"/>
            <a:ext cx="4658627" cy="2545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C00000"/>
                </a:solidFill>
                <a:latin typeface="+mj-lt"/>
              </a:rPr>
              <a:t>Chào mừng các em</a:t>
            </a:r>
            <a:br>
              <a:rPr lang="en" sz="3600" b="1" dirty="0" smtClean="0">
                <a:solidFill>
                  <a:srgbClr val="C00000"/>
                </a:solidFill>
                <a:latin typeface="+mj-lt"/>
              </a:rPr>
            </a:br>
            <a:r>
              <a:rPr lang="en" sz="3600" b="1" dirty="0" smtClean="0">
                <a:solidFill>
                  <a:srgbClr val="C00000"/>
                </a:solidFill>
                <a:latin typeface="+mj-lt"/>
              </a:rPr>
              <a:t>đến với bài học</a:t>
            </a:r>
            <a:br>
              <a:rPr lang="en" sz="3600" b="1" dirty="0" smtClean="0">
                <a:solidFill>
                  <a:srgbClr val="C00000"/>
                </a:solidFill>
                <a:latin typeface="+mj-lt"/>
              </a:rPr>
            </a:br>
            <a:r>
              <a:rPr lang="en" sz="3600" b="1" dirty="0" smtClean="0">
                <a:solidFill>
                  <a:srgbClr val="C00000"/>
                </a:solidFill>
                <a:latin typeface="+mj-lt"/>
              </a:rPr>
              <a:t>hôm nay!</a:t>
            </a:r>
            <a:endParaRPr sz="36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677" name="Google Shape;1677;p41"/>
          <p:cNvGrpSpPr/>
          <p:nvPr/>
        </p:nvGrpSpPr>
        <p:grpSpPr>
          <a:xfrm>
            <a:off x="984958" y="1389758"/>
            <a:ext cx="2723182" cy="3320192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7214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478" y="2147625"/>
            <a:ext cx="4118447" cy="454800"/>
          </a:xfrm>
        </p:spPr>
        <p:txBody>
          <a:bodyPr/>
          <a:lstStyle/>
          <a:p>
            <a:r>
              <a:rPr lang="vi-VN" sz="2800" b="1" dirty="0" smtClean="0">
                <a:latin typeface="+mn-lt"/>
              </a:rPr>
              <a:t>2. Tìm hiểu từ ngữ khó</a:t>
            </a:r>
            <a:endParaRPr lang="vi-VN" sz="28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94" y="2571750"/>
            <a:ext cx="239476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67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5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latin typeface="+mn-lt"/>
              </a:rPr>
              <a:t>Thảo luận nhóm</a:t>
            </a:r>
            <a:endParaRPr sz="2800" b="1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14314" y="1335525"/>
            <a:ext cx="2532919" cy="3423875"/>
            <a:chOff x="6014315" y="1335525"/>
            <a:chExt cx="2252972" cy="3423875"/>
          </a:xfrm>
        </p:grpSpPr>
        <p:sp>
          <p:nvSpPr>
            <p:cNvPr id="2236" name="Google Shape;2236;p52"/>
            <p:cNvSpPr/>
            <p:nvPr/>
          </p:nvSpPr>
          <p:spPr>
            <a:xfrm>
              <a:off x="6109340" y="1335525"/>
              <a:ext cx="2157947" cy="3337800"/>
            </a:xfrm>
            <a:prstGeom prst="roundRect">
              <a:avLst>
                <a:gd name="adj" fmla="val 997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8" name="Google Shape;2238;p52"/>
            <p:cNvCxnSpPr/>
            <p:nvPr/>
          </p:nvCxnSpPr>
          <p:spPr>
            <a:xfrm>
              <a:off x="6014315" y="1917169"/>
              <a:ext cx="215794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2" name="Google Shape;2242;p52"/>
            <p:cNvSpPr/>
            <p:nvPr/>
          </p:nvSpPr>
          <p:spPr>
            <a:xfrm>
              <a:off x="6014328" y="1421600"/>
              <a:ext cx="2157947" cy="3337800"/>
            </a:xfrm>
            <a:prstGeom prst="roundRect">
              <a:avLst>
                <a:gd name="adj" fmla="val 9976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52"/>
            <p:cNvSpPr txBox="1"/>
            <p:nvPr/>
          </p:nvSpPr>
          <p:spPr>
            <a:xfrm>
              <a:off x="6014329" y="1419438"/>
              <a:ext cx="2252958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2400" b="1" dirty="0" smtClean="0">
                  <a:solidFill>
                    <a:srgbClr val="C00000"/>
                  </a:solidFill>
                  <a:latin typeface="+mn-lt"/>
                  <a:ea typeface="Vibur"/>
                  <a:cs typeface="Vibur"/>
                  <a:sym typeface="Vibur"/>
                </a:rPr>
                <a:t>Nhóm 3</a:t>
              </a:r>
              <a:endParaRPr sz="2400" b="1" dirty="0">
                <a:solidFill>
                  <a:srgbClr val="C00000"/>
                </a:solidFill>
                <a:latin typeface="+mn-lt"/>
                <a:ea typeface="Vibur"/>
                <a:cs typeface="Vibur"/>
                <a:sym typeface="Vibur"/>
              </a:endParaRPr>
            </a:p>
          </p:txBody>
        </p:sp>
        <p:sp>
          <p:nvSpPr>
            <p:cNvPr id="2246" name="Google Shape;2246;p52"/>
            <p:cNvSpPr txBox="1"/>
            <p:nvPr/>
          </p:nvSpPr>
          <p:spPr>
            <a:xfrm>
              <a:off x="6109340" y="1994169"/>
              <a:ext cx="2062922" cy="2141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1600"/>
                </a:spcAft>
              </a:pPr>
              <a:r>
                <a:rPr lang="vi-VN" sz="1800" dirty="0" smtClean="0">
                  <a:latin typeface="+mn-lt"/>
                  <a:ea typeface="Comfortaa"/>
                  <a:cs typeface="Comfortaa"/>
                  <a:sym typeface="Comfortaa"/>
                </a:rPr>
                <a:t>Tìm các từ ngữ chỉ địa danh ở Huế.</a:t>
              </a:r>
              <a:endParaRPr sz="1800" dirty="0">
                <a:latin typeface="+mn-lt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36504" y="1335525"/>
            <a:ext cx="2486781" cy="3423875"/>
            <a:chOff x="3403880" y="1335525"/>
            <a:chExt cx="2246154" cy="3423875"/>
          </a:xfrm>
        </p:grpSpPr>
        <p:sp>
          <p:nvSpPr>
            <p:cNvPr id="2235" name="Google Shape;2235;p52"/>
            <p:cNvSpPr/>
            <p:nvPr/>
          </p:nvSpPr>
          <p:spPr>
            <a:xfrm>
              <a:off x="3499644" y="1335525"/>
              <a:ext cx="2150390" cy="3337800"/>
            </a:xfrm>
            <a:prstGeom prst="roundRect">
              <a:avLst>
                <a:gd name="adj" fmla="val 6328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7" name="Google Shape;2237;p52"/>
            <p:cNvCxnSpPr/>
            <p:nvPr/>
          </p:nvCxnSpPr>
          <p:spPr>
            <a:xfrm>
              <a:off x="3403880" y="1917169"/>
              <a:ext cx="215039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1" name="Google Shape;2241;p52"/>
            <p:cNvSpPr/>
            <p:nvPr/>
          </p:nvSpPr>
          <p:spPr>
            <a:xfrm>
              <a:off x="3404631" y="1421600"/>
              <a:ext cx="2150390" cy="3337800"/>
            </a:xfrm>
            <a:prstGeom prst="roundRect">
              <a:avLst>
                <a:gd name="adj" fmla="val 6328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52"/>
            <p:cNvSpPr txBox="1"/>
            <p:nvPr/>
          </p:nvSpPr>
          <p:spPr>
            <a:xfrm>
              <a:off x="3404631" y="1419438"/>
              <a:ext cx="2245403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2400" b="1" dirty="0" smtClean="0">
                  <a:solidFill>
                    <a:srgbClr val="C00000"/>
                  </a:solidFill>
                  <a:latin typeface="+mn-lt"/>
                  <a:ea typeface="Vibur"/>
                  <a:cs typeface="Vibur"/>
                  <a:sym typeface="Vibur"/>
                </a:rPr>
                <a:t>Nhóm 2</a:t>
              </a:r>
              <a:endParaRPr sz="2400" b="1" dirty="0">
                <a:solidFill>
                  <a:srgbClr val="C00000"/>
                </a:solidFill>
                <a:latin typeface="+mn-lt"/>
                <a:ea typeface="Vibur"/>
                <a:cs typeface="Vibur"/>
                <a:sym typeface="Vibur"/>
              </a:endParaRPr>
            </a:p>
          </p:txBody>
        </p:sp>
        <p:sp>
          <p:nvSpPr>
            <p:cNvPr id="2248" name="Google Shape;2248;p52"/>
            <p:cNvSpPr txBox="1"/>
            <p:nvPr/>
          </p:nvSpPr>
          <p:spPr>
            <a:xfrm>
              <a:off x="3499644" y="1917169"/>
              <a:ext cx="2054626" cy="138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875" rIns="91425" bIns="0" anchor="t" anchorCtr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1600"/>
                </a:spcAft>
              </a:pPr>
              <a:r>
                <a:rPr lang="vi-VN" sz="1800" dirty="0" smtClean="0">
                  <a:latin typeface="+mn-lt"/>
                  <a:ea typeface="Comfortaa"/>
                  <a:cs typeface="Comfortaa"/>
                  <a:sym typeface="Comfortaa"/>
                </a:rPr>
                <a:t>Tìm các từ ngữ chỉ địa danh ở Lạng Sơn.</a:t>
              </a:r>
              <a:endParaRPr sz="1800" dirty="0">
                <a:latin typeface="+mn-lt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2812" y="1335525"/>
            <a:ext cx="2394910" cy="3423875"/>
            <a:chOff x="780187" y="1335525"/>
            <a:chExt cx="2394910" cy="3423875"/>
          </a:xfrm>
        </p:grpSpPr>
        <p:sp>
          <p:nvSpPr>
            <p:cNvPr id="2234" name="Google Shape;2234;p52"/>
            <p:cNvSpPr/>
            <p:nvPr/>
          </p:nvSpPr>
          <p:spPr>
            <a:xfrm>
              <a:off x="875200" y="1335525"/>
              <a:ext cx="2299897" cy="3337800"/>
            </a:xfrm>
            <a:prstGeom prst="roundRect">
              <a:avLst>
                <a:gd name="adj" fmla="val 632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9" name="Google Shape;2239;p52"/>
            <p:cNvCxnSpPr/>
            <p:nvPr/>
          </p:nvCxnSpPr>
          <p:spPr>
            <a:xfrm>
              <a:off x="780198" y="1917169"/>
              <a:ext cx="22998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0" name="Google Shape;2240;p52"/>
            <p:cNvSpPr/>
            <p:nvPr/>
          </p:nvSpPr>
          <p:spPr>
            <a:xfrm>
              <a:off x="780187" y="1421600"/>
              <a:ext cx="2299897" cy="3337800"/>
            </a:xfrm>
            <a:prstGeom prst="roundRect">
              <a:avLst>
                <a:gd name="adj" fmla="val 6328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52"/>
            <p:cNvSpPr txBox="1"/>
            <p:nvPr/>
          </p:nvSpPr>
          <p:spPr>
            <a:xfrm>
              <a:off x="780198" y="1419438"/>
              <a:ext cx="2394899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2400" b="1" dirty="0" smtClean="0">
                  <a:solidFill>
                    <a:srgbClr val="C00000"/>
                  </a:solidFill>
                  <a:latin typeface="+mn-lt"/>
                  <a:ea typeface="Vibur"/>
                  <a:cs typeface="Vibur"/>
                  <a:sym typeface="Vibur"/>
                </a:rPr>
                <a:t>Nhóm 1</a:t>
              </a:r>
              <a:endParaRPr sz="2400" b="1" dirty="0">
                <a:solidFill>
                  <a:srgbClr val="C00000"/>
                </a:solidFill>
                <a:latin typeface="+mn-lt"/>
                <a:ea typeface="Vibur"/>
                <a:cs typeface="Vibur"/>
                <a:sym typeface="Vibur"/>
              </a:endParaRPr>
            </a:p>
          </p:txBody>
        </p:sp>
        <p:sp>
          <p:nvSpPr>
            <p:cNvPr id="2254" name="Google Shape;2254;p52"/>
            <p:cNvSpPr txBox="1"/>
            <p:nvPr/>
          </p:nvSpPr>
          <p:spPr>
            <a:xfrm>
              <a:off x="875200" y="1917169"/>
              <a:ext cx="2204884" cy="87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875" rIns="91425" bIns="0" anchor="t" anchorCtr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1600"/>
                </a:spcAft>
              </a:pPr>
              <a:r>
                <a:rPr lang="vi-VN" sz="1800" dirty="0" smtClean="0">
                  <a:latin typeface="+mn-lt"/>
                  <a:ea typeface="Comfortaa"/>
                  <a:cs typeface="Comfortaa"/>
                  <a:sym typeface="Comfortaa"/>
                </a:rPr>
                <a:t>Tìm các từ ngữ chỉ địa danh ở Hà Nội.</a:t>
              </a:r>
              <a:endParaRPr sz="1800" dirty="0">
                <a:latin typeface="+mn-lt"/>
                <a:ea typeface="Comfortaa"/>
                <a:cs typeface="Comfortaa"/>
                <a:sym typeface="Comforta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9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5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latin typeface="+mn-lt"/>
              </a:rPr>
              <a:t>2. Tìm hiểu từ ngữ khó</a:t>
            </a:r>
            <a:endParaRPr sz="2800" b="1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14314" y="1335525"/>
            <a:ext cx="2532919" cy="3423875"/>
            <a:chOff x="6014315" y="1335525"/>
            <a:chExt cx="2252972" cy="3423875"/>
          </a:xfrm>
        </p:grpSpPr>
        <p:sp>
          <p:nvSpPr>
            <p:cNvPr id="2236" name="Google Shape;2236;p52"/>
            <p:cNvSpPr/>
            <p:nvPr/>
          </p:nvSpPr>
          <p:spPr>
            <a:xfrm>
              <a:off x="6109340" y="1335525"/>
              <a:ext cx="2157947" cy="3337800"/>
            </a:xfrm>
            <a:prstGeom prst="roundRect">
              <a:avLst>
                <a:gd name="adj" fmla="val 997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8" name="Google Shape;2238;p52"/>
            <p:cNvCxnSpPr/>
            <p:nvPr/>
          </p:nvCxnSpPr>
          <p:spPr>
            <a:xfrm>
              <a:off x="6014315" y="1917169"/>
              <a:ext cx="215794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2" name="Google Shape;2242;p52"/>
            <p:cNvSpPr/>
            <p:nvPr/>
          </p:nvSpPr>
          <p:spPr>
            <a:xfrm>
              <a:off x="6014328" y="1421600"/>
              <a:ext cx="2157947" cy="3337800"/>
            </a:xfrm>
            <a:prstGeom prst="roundRect">
              <a:avLst>
                <a:gd name="adj" fmla="val 9976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52"/>
            <p:cNvSpPr txBox="1"/>
            <p:nvPr/>
          </p:nvSpPr>
          <p:spPr>
            <a:xfrm>
              <a:off x="6014329" y="1419438"/>
              <a:ext cx="2252958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1800" b="1" dirty="0" smtClean="0">
                  <a:solidFill>
                    <a:srgbClr val="C00000"/>
                  </a:solidFill>
                  <a:ea typeface="Vibur"/>
                  <a:cs typeface="Vibur"/>
                  <a:sym typeface="Vibur"/>
                </a:rPr>
                <a:t>Các địa danh ở Huế</a:t>
              </a:r>
              <a:endParaRPr sz="1800" b="1" dirty="0">
                <a:solidFill>
                  <a:srgbClr val="C00000"/>
                </a:solidFill>
                <a:ea typeface="Vibur"/>
                <a:cs typeface="Vibur"/>
                <a:sym typeface="Vibur"/>
              </a:endParaRPr>
            </a:p>
          </p:txBody>
        </p:sp>
        <p:sp>
          <p:nvSpPr>
            <p:cNvPr id="2246" name="Google Shape;2246;p52"/>
            <p:cNvSpPr txBox="1"/>
            <p:nvPr/>
          </p:nvSpPr>
          <p:spPr>
            <a:xfrm>
              <a:off x="6109340" y="1994169"/>
              <a:ext cx="2062922" cy="2141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just">
                <a:spcAft>
                  <a:spcPts val="1600"/>
                </a:spcAft>
              </a:pPr>
              <a:r>
                <a:rPr lang="vi-VN" sz="1800" dirty="0" smtClean="0">
                  <a:ea typeface="Comfortaa"/>
                  <a:cs typeface="Comfortaa"/>
                  <a:sym typeface="Comfortaa"/>
                </a:rPr>
                <a:t>+ Đông Ba</a:t>
              </a:r>
            </a:p>
            <a:p>
              <a:pPr algn="just">
                <a:spcAft>
                  <a:spcPts val="1600"/>
                </a:spcAft>
              </a:pPr>
              <a:r>
                <a:rPr lang="vi-VN" sz="1800" dirty="0" smtClean="0">
                  <a:ea typeface="Comfortaa"/>
                  <a:cs typeface="Comfortaa"/>
                  <a:sym typeface="Comfortaa"/>
                </a:rPr>
                <a:t>+ Đập Đá</a:t>
              </a:r>
            </a:p>
            <a:p>
              <a:pPr algn="just">
                <a:spcAft>
                  <a:spcPts val="1600"/>
                </a:spcAft>
              </a:pPr>
              <a:r>
                <a:rPr lang="vi-VN" sz="1800" dirty="0" smtClean="0">
                  <a:ea typeface="Comfortaa"/>
                  <a:cs typeface="Comfortaa"/>
                  <a:sym typeface="Comfortaa"/>
                </a:rPr>
                <a:t>+ Vĩ Dạ</a:t>
              </a:r>
            </a:p>
            <a:p>
              <a:pPr algn="just">
                <a:spcAft>
                  <a:spcPts val="1600"/>
                </a:spcAft>
              </a:pPr>
              <a:r>
                <a:rPr lang="vi-VN" sz="1800" dirty="0" smtClean="0">
                  <a:ea typeface="Comfortaa"/>
                  <a:cs typeface="Comfortaa"/>
                  <a:sym typeface="Comfortaa"/>
                </a:rPr>
                <a:t>+ Ngã ba Sình</a:t>
              </a:r>
              <a:endParaRPr sz="1800" dirty="0"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36504" y="1335525"/>
            <a:ext cx="2486781" cy="3423875"/>
            <a:chOff x="3403880" y="1335525"/>
            <a:chExt cx="2246154" cy="3423875"/>
          </a:xfrm>
        </p:grpSpPr>
        <p:sp>
          <p:nvSpPr>
            <p:cNvPr id="2235" name="Google Shape;2235;p52"/>
            <p:cNvSpPr/>
            <p:nvPr/>
          </p:nvSpPr>
          <p:spPr>
            <a:xfrm>
              <a:off x="3499644" y="1335525"/>
              <a:ext cx="2150390" cy="3337800"/>
            </a:xfrm>
            <a:prstGeom prst="roundRect">
              <a:avLst>
                <a:gd name="adj" fmla="val 6328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7" name="Google Shape;2237;p52"/>
            <p:cNvCxnSpPr/>
            <p:nvPr/>
          </p:nvCxnSpPr>
          <p:spPr>
            <a:xfrm>
              <a:off x="3403880" y="1917169"/>
              <a:ext cx="215039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1" name="Google Shape;2241;p52"/>
            <p:cNvSpPr/>
            <p:nvPr/>
          </p:nvSpPr>
          <p:spPr>
            <a:xfrm>
              <a:off x="3404631" y="1421600"/>
              <a:ext cx="2150390" cy="3337800"/>
            </a:xfrm>
            <a:prstGeom prst="roundRect">
              <a:avLst>
                <a:gd name="adj" fmla="val 6328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52"/>
            <p:cNvSpPr txBox="1"/>
            <p:nvPr/>
          </p:nvSpPr>
          <p:spPr>
            <a:xfrm>
              <a:off x="3499644" y="1419438"/>
              <a:ext cx="2054626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1800" b="1" dirty="0" smtClean="0">
                  <a:solidFill>
                    <a:srgbClr val="C00000"/>
                  </a:solidFill>
                  <a:ea typeface="Vibur"/>
                  <a:cs typeface="Vibur"/>
                  <a:sym typeface="Vibur"/>
                </a:rPr>
                <a:t>Các địa danh ở Lạng Sơn</a:t>
              </a:r>
              <a:endParaRPr sz="1800" b="1" dirty="0">
                <a:solidFill>
                  <a:srgbClr val="C00000"/>
                </a:solidFill>
                <a:ea typeface="Vibur"/>
                <a:cs typeface="Vibur"/>
                <a:sym typeface="Vibur"/>
              </a:endParaRPr>
            </a:p>
          </p:txBody>
        </p:sp>
        <p:sp>
          <p:nvSpPr>
            <p:cNvPr id="2248" name="Google Shape;2248;p52"/>
            <p:cNvSpPr txBox="1"/>
            <p:nvPr/>
          </p:nvSpPr>
          <p:spPr>
            <a:xfrm>
              <a:off x="3499644" y="1917169"/>
              <a:ext cx="2054626" cy="138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875" rIns="91425" bIns="0" anchor="t" anchorCtr="0">
              <a:noAutofit/>
            </a:bodyPr>
            <a:lstStyle/>
            <a:p>
              <a:pPr algn="just">
                <a:spcAft>
                  <a:spcPts val="1600"/>
                </a:spcAft>
              </a:pPr>
              <a:r>
                <a:rPr lang="vi-VN" sz="1800" dirty="0" smtClean="0">
                  <a:ea typeface="Comfortaa"/>
                  <a:cs typeface="Comfortaa"/>
                  <a:sym typeface="Comfortaa"/>
                </a:rPr>
                <a:t>+ Núi thành Lạng</a:t>
              </a:r>
            </a:p>
            <a:p>
              <a:pPr algn="just">
                <a:spcAft>
                  <a:spcPts val="1600"/>
                </a:spcAft>
              </a:pPr>
              <a:r>
                <a:rPr lang="vi-VN" sz="1800" dirty="0" smtClean="0">
                  <a:ea typeface="Comfortaa"/>
                  <a:cs typeface="Comfortaa"/>
                  <a:sym typeface="Comfortaa"/>
                </a:rPr>
                <a:t>+ Sông Tam Cờ</a:t>
              </a:r>
              <a:endParaRPr sz="1800" dirty="0"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2812" y="1335525"/>
            <a:ext cx="2394910" cy="3423875"/>
            <a:chOff x="780187" y="1335525"/>
            <a:chExt cx="2394910" cy="3423875"/>
          </a:xfrm>
        </p:grpSpPr>
        <p:sp>
          <p:nvSpPr>
            <p:cNvPr id="2234" name="Google Shape;2234;p52"/>
            <p:cNvSpPr/>
            <p:nvPr/>
          </p:nvSpPr>
          <p:spPr>
            <a:xfrm>
              <a:off x="875200" y="1335525"/>
              <a:ext cx="2299897" cy="3337800"/>
            </a:xfrm>
            <a:prstGeom prst="roundRect">
              <a:avLst>
                <a:gd name="adj" fmla="val 632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9" name="Google Shape;2239;p52"/>
            <p:cNvCxnSpPr/>
            <p:nvPr/>
          </p:nvCxnSpPr>
          <p:spPr>
            <a:xfrm>
              <a:off x="780198" y="1917169"/>
              <a:ext cx="22998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0" name="Google Shape;2240;p52"/>
            <p:cNvSpPr/>
            <p:nvPr/>
          </p:nvSpPr>
          <p:spPr>
            <a:xfrm>
              <a:off x="780187" y="1421600"/>
              <a:ext cx="2299897" cy="3337800"/>
            </a:xfrm>
            <a:prstGeom prst="roundRect">
              <a:avLst>
                <a:gd name="adj" fmla="val 6328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52"/>
            <p:cNvSpPr txBox="1"/>
            <p:nvPr/>
          </p:nvSpPr>
          <p:spPr>
            <a:xfrm>
              <a:off x="875200" y="1419438"/>
              <a:ext cx="2070129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1800" b="1" dirty="0" smtClean="0">
                  <a:solidFill>
                    <a:srgbClr val="C00000"/>
                  </a:solidFill>
                  <a:ea typeface="Vibur"/>
                  <a:cs typeface="Vibur"/>
                  <a:sym typeface="Vibur"/>
                </a:rPr>
                <a:t>Các địa danh ở Hà Nội</a:t>
              </a:r>
              <a:endParaRPr sz="1800" b="1" dirty="0">
                <a:solidFill>
                  <a:srgbClr val="C00000"/>
                </a:solidFill>
                <a:ea typeface="Vibur"/>
                <a:cs typeface="Vibur"/>
                <a:sym typeface="Vibur"/>
              </a:endParaRPr>
            </a:p>
          </p:txBody>
        </p:sp>
        <p:sp>
          <p:nvSpPr>
            <p:cNvPr id="2254" name="Google Shape;2254;p52"/>
            <p:cNvSpPr txBox="1"/>
            <p:nvPr/>
          </p:nvSpPr>
          <p:spPr>
            <a:xfrm>
              <a:off x="875200" y="1917169"/>
              <a:ext cx="2204884" cy="87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875" rIns="91425" bIns="0" anchor="t" anchorCtr="0">
              <a:noAutofit/>
            </a:bodyPr>
            <a:lstStyle/>
            <a:p>
              <a:pPr algn="just">
                <a:spcAft>
                  <a:spcPts val="1600"/>
                </a:spcAft>
              </a:pPr>
              <a:r>
                <a:rPr lang="vi-VN" sz="1800" dirty="0" smtClean="0">
                  <a:ea typeface="Comfortaa"/>
                  <a:cs typeface="Comfortaa"/>
                  <a:sym typeface="Comfortaa"/>
                </a:rPr>
                <a:t>+ </a:t>
              </a:r>
              <a:r>
                <a:rPr lang="vi-VN" sz="1800" dirty="0">
                  <a:ea typeface="Comfortaa"/>
                  <a:cs typeface="Comfortaa"/>
                  <a:sym typeface="Comfortaa"/>
                </a:rPr>
                <a:t>Trấn Võ</a:t>
              </a:r>
            </a:p>
            <a:p>
              <a:pPr algn="just">
                <a:spcAft>
                  <a:spcPts val="1600"/>
                </a:spcAft>
              </a:pPr>
              <a:r>
                <a:rPr lang="vi-VN" sz="1800" dirty="0">
                  <a:ea typeface="Comfortaa"/>
                  <a:cs typeface="Comfortaa"/>
                  <a:sym typeface="Comfortaa"/>
                </a:rPr>
                <a:t>+ Thọ Xương</a:t>
              </a:r>
            </a:p>
            <a:p>
              <a:pPr algn="just">
                <a:spcAft>
                  <a:spcPts val="1600"/>
                </a:spcAft>
              </a:pPr>
              <a:r>
                <a:rPr lang="vi-VN" sz="1800" dirty="0">
                  <a:ea typeface="Comfortaa"/>
                  <a:cs typeface="Comfortaa"/>
                  <a:sym typeface="Comfortaa"/>
                </a:rPr>
                <a:t>+ Yên Thái</a:t>
              </a:r>
            </a:p>
            <a:p>
              <a:pPr algn="just">
                <a:spcAft>
                  <a:spcPts val="1600"/>
                </a:spcAft>
              </a:pPr>
              <a:r>
                <a:rPr lang="vi-VN" sz="1800" dirty="0">
                  <a:ea typeface="Comfortaa"/>
                  <a:cs typeface="Comfortaa"/>
                  <a:sym typeface="Comfortaa"/>
                </a:rPr>
                <a:t>+ Tây Hồ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0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447" y="1511166"/>
            <a:ext cx="3909653" cy="1649384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latin typeface="+mn-lt"/>
              </a:rPr>
              <a:t>II. Tìm hiểu chi tiết</a:t>
            </a:r>
            <a:endParaRPr lang="vi-VN" sz="3200" b="1" dirty="0">
              <a:latin typeface="+mn-lt"/>
            </a:endParaRPr>
          </a:p>
        </p:txBody>
      </p:sp>
      <p:grpSp>
        <p:nvGrpSpPr>
          <p:cNvPr id="5" name="Google Shape;4015;p67"/>
          <p:cNvGrpSpPr/>
          <p:nvPr/>
        </p:nvGrpSpPr>
        <p:grpSpPr>
          <a:xfrm flipH="1">
            <a:off x="6489880" y="2765046"/>
            <a:ext cx="2268805" cy="2334574"/>
            <a:chOff x="1120675" y="2678925"/>
            <a:chExt cx="2270175" cy="2334574"/>
          </a:xfrm>
        </p:grpSpPr>
        <p:sp>
          <p:nvSpPr>
            <p:cNvPr id="6" name="Google Shape;4016;p67"/>
            <p:cNvSpPr/>
            <p:nvPr/>
          </p:nvSpPr>
          <p:spPr>
            <a:xfrm>
              <a:off x="2688384" y="4581033"/>
              <a:ext cx="393673" cy="432466"/>
            </a:xfrm>
            <a:custGeom>
              <a:avLst/>
              <a:gdLst/>
              <a:ahLst/>
              <a:cxnLst/>
              <a:rect l="l" t="t" r="r" b="b"/>
              <a:pathLst>
                <a:path w="2537" h="2787" extrusionOk="0">
                  <a:moveTo>
                    <a:pt x="1922" y="1"/>
                  </a:moveTo>
                  <a:cubicBezTo>
                    <a:pt x="1287" y="1"/>
                    <a:pt x="288" y="279"/>
                    <a:pt x="174" y="409"/>
                  </a:cubicBezTo>
                  <a:cubicBezTo>
                    <a:pt x="0" y="561"/>
                    <a:pt x="304" y="2317"/>
                    <a:pt x="542" y="2620"/>
                  </a:cubicBezTo>
                  <a:cubicBezTo>
                    <a:pt x="645" y="2742"/>
                    <a:pt x="927" y="2787"/>
                    <a:pt x="1237" y="2787"/>
                  </a:cubicBezTo>
                  <a:cubicBezTo>
                    <a:pt x="1648" y="2787"/>
                    <a:pt x="2107" y="2707"/>
                    <a:pt x="2255" y="2620"/>
                  </a:cubicBezTo>
                  <a:cubicBezTo>
                    <a:pt x="2537" y="2447"/>
                    <a:pt x="2342" y="2382"/>
                    <a:pt x="2233" y="2230"/>
                  </a:cubicBezTo>
                  <a:cubicBezTo>
                    <a:pt x="2125" y="2057"/>
                    <a:pt x="2385" y="106"/>
                    <a:pt x="2385" y="106"/>
                  </a:cubicBezTo>
                  <a:cubicBezTo>
                    <a:pt x="2299" y="31"/>
                    <a:pt x="2130" y="1"/>
                    <a:pt x="1922" y="1"/>
                  </a:cubicBezTo>
                  <a:close/>
                </a:path>
              </a:pathLst>
            </a:custGeom>
            <a:solidFill>
              <a:srgbClr val="F1B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4017;p67"/>
            <p:cNvSpPr/>
            <p:nvPr/>
          </p:nvSpPr>
          <p:spPr>
            <a:xfrm>
              <a:off x="2991125" y="4928931"/>
              <a:ext cx="67500" cy="52138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47" y="1"/>
                  </a:moveTo>
                  <a:cubicBezTo>
                    <a:pt x="33" y="1"/>
                    <a:pt x="22" y="16"/>
                    <a:pt x="22" y="32"/>
                  </a:cubicBezTo>
                  <a:cubicBezTo>
                    <a:pt x="1" y="53"/>
                    <a:pt x="22" y="75"/>
                    <a:pt x="44" y="97"/>
                  </a:cubicBezTo>
                  <a:cubicBezTo>
                    <a:pt x="152" y="118"/>
                    <a:pt x="369" y="205"/>
                    <a:pt x="369" y="292"/>
                  </a:cubicBezTo>
                  <a:cubicBezTo>
                    <a:pt x="369" y="313"/>
                    <a:pt x="369" y="335"/>
                    <a:pt x="412" y="335"/>
                  </a:cubicBezTo>
                  <a:lnTo>
                    <a:pt x="412" y="313"/>
                  </a:lnTo>
                  <a:cubicBezTo>
                    <a:pt x="434" y="313"/>
                    <a:pt x="434" y="292"/>
                    <a:pt x="434" y="270"/>
                  </a:cubicBezTo>
                  <a:cubicBezTo>
                    <a:pt x="434" y="118"/>
                    <a:pt x="109" y="10"/>
                    <a:pt x="66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4018;p67"/>
            <p:cNvSpPr/>
            <p:nvPr/>
          </p:nvSpPr>
          <p:spPr>
            <a:xfrm>
              <a:off x="2947987" y="4946776"/>
              <a:ext cx="80379" cy="54466"/>
            </a:xfrm>
            <a:custGeom>
              <a:avLst/>
              <a:gdLst/>
              <a:ahLst/>
              <a:cxnLst/>
              <a:rect l="l" t="t" r="r" b="b"/>
              <a:pathLst>
                <a:path w="518" h="351" extrusionOk="0">
                  <a:moveTo>
                    <a:pt x="72" y="0"/>
                  </a:moveTo>
                  <a:cubicBezTo>
                    <a:pt x="33" y="0"/>
                    <a:pt x="1" y="90"/>
                    <a:pt x="40" y="90"/>
                  </a:cubicBezTo>
                  <a:cubicBezTo>
                    <a:pt x="213" y="155"/>
                    <a:pt x="430" y="263"/>
                    <a:pt x="430" y="307"/>
                  </a:cubicBezTo>
                  <a:cubicBezTo>
                    <a:pt x="430" y="329"/>
                    <a:pt x="452" y="350"/>
                    <a:pt x="474" y="350"/>
                  </a:cubicBezTo>
                  <a:cubicBezTo>
                    <a:pt x="495" y="350"/>
                    <a:pt x="517" y="329"/>
                    <a:pt x="517" y="307"/>
                  </a:cubicBezTo>
                  <a:cubicBezTo>
                    <a:pt x="495" y="177"/>
                    <a:pt x="170" y="47"/>
                    <a:pt x="83" y="3"/>
                  </a:cubicBezTo>
                  <a:cubicBezTo>
                    <a:pt x="79" y="1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4019;p67"/>
            <p:cNvSpPr/>
            <p:nvPr/>
          </p:nvSpPr>
          <p:spPr>
            <a:xfrm>
              <a:off x="2176935" y="4581033"/>
              <a:ext cx="393828" cy="432466"/>
            </a:xfrm>
            <a:custGeom>
              <a:avLst/>
              <a:gdLst/>
              <a:ahLst/>
              <a:cxnLst/>
              <a:rect l="l" t="t" r="r" b="b"/>
              <a:pathLst>
                <a:path w="2538" h="2787" extrusionOk="0">
                  <a:moveTo>
                    <a:pt x="604" y="1"/>
                  </a:moveTo>
                  <a:cubicBezTo>
                    <a:pt x="398" y="1"/>
                    <a:pt x="233" y="31"/>
                    <a:pt x="153" y="106"/>
                  </a:cubicBezTo>
                  <a:cubicBezTo>
                    <a:pt x="153" y="106"/>
                    <a:pt x="391" y="2057"/>
                    <a:pt x="304" y="2230"/>
                  </a:cubicBezTo>
                  <a:cubicBezTo>
                    <a:pt x="196" y="2382"/>
                    <a:pt x="1" y="2447"/>
                    <a:pt x="261" y="2620"/>
                  </a:cubicBezTo>
                  <a:cubicBezTo>
                    <a:pt x="409" y="2707"/>
                    <a:pt x="875" y="2787"/>
                    <a:pt x="1293" y="2787"/>
                  </a:cubicBezTo>
                  <a:cubicBezTo>
                    <a:pt x="1607" y="2787"/>
                    <a:pt x="1893" y="2742"/>
                    <a:pt x="1995" y="2620"/>
                  </a:cubicBezTo>
                  <a:cubicBezTo>
                    <a:pt x="2212" y="2317"/>
                    <a:pt x="2537" y="561"/>
                    <a:pt x="2364" y="409"/>
                  </a:cubicBezTo>
                  <a:cubicBezTo>
                    <a:pt x="2233" y="279"/>
                    <a:pt x="1231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4020;p67"/>
            <p:cNvSpPr/>
            <p:nvPr/>
          </p:nvSpPr>
          <p:spPr>
            <a:xfrm>
              <a:off x="2197107" y="4930327"/>
              <a:ext cx="67500" cy="50741"/>
            </a:xfrm>
            <a:custGeom>
              <a:avLst/>
              <a:gdLst/>
              <a:ahLst/>
              <a:cxnLst/>
              <a:rect l="l" t="t" r="r" b="b"/>
              <a:pathLst>
                <a:path w="435" h="327" extrusionOk="0">
                  <a:moveTo>
                    <a:pt x="391" y="1"/>
                  </a:moveTo>
                  <a:cubicBezTo>
                    <a:pt x="348" y="1"/>
                    <a:pt x="1" y="109"/>
                    <a:pt x="1" y="283"/>
                  </a:cubicBezTo>
                  <a:cubicBezTo>
                    <a:pt x="1" y="304"/>
                    <a:pt x="23" y="326"/>
                    <a:pt x="44" y="326"/>
                  </a:cubicBezTo>
                  <a:cubicBezTo>
                    <a:pt x="66" y="326"/>
                    <a:pt x="88" y="304"/>
                    <a:pt x="88" y="304"/>
                  </a:cubicBezTo>
                  <a:cubicBezTo>
                    <a:pt x="88" y="196"/>
                    <a:pt x="304" y="109"/>
                    <a:pt x="413" y="88"/>
                  </a:cubicBezTo>
                  <a:cubicBezTo>
                    <a:pt x="435" y="88"/>
                    <a:pt x="435" y="66"/>
                    <a:pt x="435" y="44"/>
                  </a:cubicBezTo>
                  <a:cubicBezTo>
                    <a:pt x="435" y="2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4021;p67"/>
            <p:cNvSpPr/>
            <p:nvPr/>
          </p:nvSpPr>
          <p:spPr>
            <a:xfrm>
              <a:off x="2230780" y="4947241"/>
              <a:ext cx="77586" cy="54000"/>
            </a:xfrm>
            <a:custGeom>
              <a:avLst/>
              <a:gdLst/>
              <a:ahLst/>
              <a:cxnLst/>
              <a:rect l="l" t="t" r="r" b="b"/>
              <a:pathLst>
                <a:path w="500" h="348" extrusionOk="0">
                  <a:moveTo>
                    <a:pt x="434" y="0"/>
                  </a:moveTo>
                  <a:cubicBezTo>
                    <a:pt x="348" y="44"/>
                    <a:pt x="22" y="174"/>
                    <a:pt x="1" y="304"/>
                  </a:cubicBezTo>
                  <a:cubicBezTo>
                    <a:pt x="1" y="326"/>
                    <a:pt x="22" y="347"/>
                    <a:pt x="44" y="347"/>
                  </a:cubicBezTo>
                  <a:cubicBezTo>
                    <a:pt x="66" y="347"/>
                    <a:pt x="87" y="326"/>
                    <a:pt x="87" y="304"/>
                  </a:cubicBezTo>
                  <a:cubicBezTo>
                    <a:pt x="87" y="260"/>
                    <a:pt x="304" y="152"/>
                    <a:pt x="478" y="87"/>
                  </a:cubicBezTo>
                  <a:cubicBezTo>
                    <a:pt x="499" y="65"/>
                    <a:pt x="499" y="44"/>
                    <a:pt x="499" y="22"/>
                  </a:cubicBezTo>
                  <a:cubicBezTo>
                    <a:pt x="478" y="0"/>
                    <a:pt x="456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4022;p67"/>
            <p:cNvSpPr/>
            <p:nvPr/>
          </p:nvSpPr>
          <p:spPr>
            <a:xfrm>
              <a:off x="1211451" y="3636341"/>
              <a:ext cx="1032983" cy="1045552"/>
            </a:xfrm>
            <a:custGeom>
              <a:avLst/>
              <a:gdLst/>
              <a:ahLst/>
              <a:cxnLst/>
              <a:rect l="l" t="t" r="r" b="b"/>
              <a:pathLst>
                <a:path w="6657" h="6738" extrusionOk="0">
                  <a:moveTo>
                    <a:pt x="1639" y="1"/>
                  </a:moveTo>
                  <a:cubicBezTo>
                    <a:pt x="1080" y="1"/>
                    <a:pt x="520" y="128"/>
                    <a:pt x="1" y="383"/>
                  </a:cubicBezTo>
                  <a:cubicBezTo>
                    <a:pt x="911" y="600"/>
                    <a:pt x="911" y="6215"/>
                    <a:pt x="3751" y="6671"/>
                  </a:cubicBezTo>
                  <a:cubicBezTo>
                    <a:pt x="4035" y="6717"/>
                    <a:pt x="4291" y="6737"/>
                    <a:pt x="4523" y="6737"/>
                  </a:cubicBezTo>
                  <a:cubicBezTo>
                    <a:pt x="6466" y="6737"/>
                    <a:pt x="6656" y="5283"/>
                    <a:pt x="6656" y="5283"/>
                  </a:cubicBezTo>
                  <a:lnTo>
                    <a:pt x="6179" y="4719"/>
                  </a:lnTo>
                  <a:cubicBezTo>
                    <a:pt x="5858" y="5182"/>
                    <a:pt x="5662" y="5376"/>
                    <a:pt x="5537" y="5376"/>
                  </a:cubicBezTo>
                  <a:cubicBezTo>
                    <a:pt x="5013" y="5376"/>
                    <a:pt x="5739" y="1957"/>
                    <a:pt x="3708" y="643"/>
                  </a:cubicBezTo>
                  <a:cubicBezTo>
                    <a:pt x="3084" y="215"/>
                    <a:pt x="2363" y="1"/>
                    <a:pt x="1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4023;p67"/>
            <p:cNvSpPr/>
            <p:nvPr/>
          </p:nvSpPr>
          <p:spPr>
            <a:xfrm>
              <a:off x="1144106" y="3616324"/>
              <a:ext cx="717362" cy="568397"/>
            </a:xfrm>
            <a:custGeom>
              <a:avLst/>
              <a:gdLst/>
              <a:ahLst/>
              <a:cxnLst/>
              <a:rect l="l" t="t" r="r" b="b"/>
              <a:pathLst>
                <a:path w="4623" h="3663" extrusionOk="0">
                  <a:moveTo>
                    <a:pt x="2169" y="0"/>
                  </a:moveTo>
                  <a:cubicBezTo>
                    <a:pt x="1526" y="0"/>
                    <a:pt x="788" y="229"/>
                    <a:pt x="1" y="859"/>
                  </a:cubicBezTo>
                  <a:cubicBezTo>
                    <a:pt x="695" y="1336"/>
                    <a:pt x="1193" y="2051"/>
                    <a:pt x="1410" y="2854"/>
                  </a:cubicBezTo>
                  <a:cubicBezTo>
                    <a:pt x="1336" y="2909"/>
                    <a:pt x="1531" y="3663"/>
                    <a:pt x="2037" y="3663"/>
                  </a:cubicBezTo>
                  <a:cubicBezTo>
                    <a:pt x="2123" y="3663"/>
                    <a:pt x="2217" y="3641"/>
                    <a:pt x="2321" y="3591"/>
                  </a:cubicBezTo>
                  <a:cubicBezTo>
                    <a:pt x="2668" y="3417"/>
                    <a:pt x="2429" y="2442"/>
                    <a:pt x="2429" y="2442"/>
                  </a:cubicBezTo>
                  <a:lnTo>
                    <a:pt x="2429" y="2442"/>
                  </a:lnTo>
                  <a:cubicBezTo>
                    <a:pt x="2429" y="2442"/>
                    <a:pt x="3034" y="2824"/>
                    <a:pt x="3371" y="2824"/>
                  </a:cubicBezTo>
                  <a:cubicBezTo>
                    <a:pt x="3427" y="2824"/>
                    <a:pt x="3476" y="2813"/>
                    <a:pt x="3513" y="2789"/>
                  </a:cubicBezTo>
                  <a:cubicBezTo>
                    <a:pt x="3752" y="2637"/>
                    <a:pt x="3383" y="1748"/>
                    <a:pt x="3383" y="1748"/>
                  </a:cubicBezTo>
                  <a:lnTo>
                    <a:pt x="3383" y="1748"/>
                  </a:lnTo>
                  <a:cubicBezTo>
                    <a:pt x="3383" y="1748"/>
                    <a:pt x="3644" y="1810"/>
                    <a:pt x="3919" y="1810"/>
                  </a:cubicBezTo>
                  <a:cubicBezTo>
                    <a:pt x="4182" y="1810"/>
                    <a:pt x="4458" y="1754"/>
                    <a:pt x="4532" y="1531"/>
                  </a:cubicBezTo>
                  <a:cubicBezTo>
                    <a:pt x="4623" y="1214"/>
                    <a:pt x="3649" y="0"/>
                    <a:pt x="216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4024;p67"/>
            <p:cNvSpPr/>
            <p:nvPr/>
          </p:nvSpPr>
          <p:spPr>
            <a:xfrm>
              <a:off x="1120675" y="3604376"/>
              <a:ext cx="652811" cy="522155"/>
            </a:xfrm>
            <a:custGeom>
              <a:avLst/>
              <a:gdLst/>
              <a:ahLst/>
              <a:cxnLst/>
              <a:rect l="l" t="t" r="r" b="b"/>
              <a:pathLst>
                <a:path w="4207" h="3365" extrusionOk="0">
                  <a:moveTo>
                    <a:pt x="2279" y="1"/>
                  </a:moveTo>
                  <a:cubicBezTo>
                    <a:pt x="1583" y="1"/>
                    <a:pt x="781" y="224"/>
                    <a:pt x="22" y="958"/>
                  </a:cubicBezTo>
                  <a:cubicBezTo>
                    <a:pt x="0" y="958"/>
                    <a:pt x="0" y="979"/>
                    <a:pt x="0" y="1001"/>
                  </a:cubicBezTo>
                  <a:cubicBezTo>
                    <a:pt x="0" y="1001"/>
                    <a:pt x="22" y="1023"/>
                    <a:pt x="22" y="1023"/>
                  </a:cubicBezTo>
                  <a:cubicBezTo>
                    <a:pt x="43" y="1023"/>
                    <a:pt x="1106" y="1261"/>
                    <a:pt x="1539" y="3321"/>
                  </a:cubicBezTo>
                  <a:cubicBezTo>
                    <a:pt x="1539" y="3343"/>
                    <a:pt x="1561" y="3343"/>
                    <a:pt x="1583" y="3364"/>
                  </a:cubicBezTo>
                  <a:lnTo>
                    <a:pt x="1583" y="3343"/>
                  </a:lnTo>
                  <a:cubicBezTo>
                    <a:pt x="1604" y="3343"/>
                    <a:pt x="1604" y="3321"/>
                    <a:pt x="1604" y="3299"/>
                  </a:cubicBezTo>
                  <a:cubicBezTo>
                    <a:pt x="1214" y="1478"/>
                    <a:pt x="369" y="1044"/>
                    <a:pt x="109" y="958"/>
                  </a:cubicBezTo>
                  <a:cubicBezTo>
                    <a:pt x="839" y="286"/>
                    <a:pt x="1605" y="79"/>
                    <a:pt x="2271" y="79"/>
                  </a:cubicBezTo>
                  <a:cubicBezTo>
                    <a:pt x="3325" y="79"/>
                    <a:pt x="4128" y="598"/>
                    <a:pt x="4141" y="611"/>
                  </a:cubicBezTo>
                  <a:lnTo>
                    <a:pt x="4184" y="611"/>
                  </a:lnTo>
                  <a:cubicBezTo>
                    <a:pt x="4206" y="589"/>
                    <a:pt x="4206" y="567"/>
                    <a:pt x="4184" y="546"/>
                  </a:cubicBezTo>
                  <a:cubicBezTo>
                    <a:pt x="4171" y="533"/>
                    <a:pt x="3352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4025;p67"/>
            <p:cNvSpPr/>
            <p:nvPr/>
          </p:nvSpPr>
          <p:spPr>
            <a:xfrm>
              <a:off x="1922297" y="2908426"/>
              <a:ext cx="396155" cy="338276"/>
            </a:xfrm>
            <a:custGeom>
              <a:avLst/>
              <a:gdLst/>
              <a:ahLst/>
              <a:cxnLst/>
              <a:rect l="l" t="t" r="r" b="b"/>
              <a:pathLst>
                <a:path w="2553" h="2180" extrusionOk="0">
                  <a:moveTo>
                    <a:pt x="422" y="1"/>
                  </a:moveTo>
                  <a:cubicBezTo>
                    <a:pt x="161" y="1"/>
                    <a:pt x="1" y="95"/>
                    <a:pt x="81" y="370"/>
                  </a:cubicBezTo>
                  <a:cubicBezTo>
                    <a:pt x="252" y="922"/>
                    <a:pt x="525" y="2180"/>
                    <a:pt x="1030" y="2180"/>
                  </a:cubicBezTo>
                  <a:cubicBezTo>
                    <a:pt x="1100" y="2180"/>
                    <a:pt x="1173" y="2156"/>
                    <a:pt x="1252" y="2104"/>
                  </a:cubicBezTo>
                  <a:cubicBezTo>
                    <a:pt x="1902" y="1670"/>
                    <a:pt x="2552" y="586"/>
                    <a:pt x="2097" y="478"/>
                  </a:cubicBezTo>
                  <a:cubicBezTo>
                    <a:pt x="2097" y="478"/>
                    <a:pt x="1008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4026;p67"/>
            <p:cNvSpPr/>
            <p:nvPr/>
          </p:nvSpPr>
          <p:spPr>
            <a:xfrm>
              <a:off x="2237607" y="2678925"/>
              <a:ext cx="420517" cy="355966"/>
            </a:xfrm>
            <a:custGeom>
              <a:avLst/>
              <a:gdLst/>
              <a:ahLst/>
              <a:cxnLst/>
              <a:rect l="l" t="t" r="r" b="b"/>
              <a:pathLst>
                <a:path w="2710" h="2294" extrusionOk="0">
                  <a:moveTo>
                    <a:pt x="1228" y="1"/>
                  </a:moveTo>
                  <a:cubicBezTo>
                    <a:pt x="1137" y="1"/>
                    <a:pt x="1057" y="60"/>
                    <a:pt x="997" y="201"/>
                  </a:cubicBezTo>
                  <a:cubicBezTo>
                    <a:pt x="737" y="786"/>
                    <a:pt x="0" y="2195"/>
                    <a:pt x="759" y="2282"/>
                  </a:cubicBezTo>
                  <a:cubicBezTo>
                    <a:pt x="827" y="2290"/>
                    <a:pt x="899" y="2293"/>
                    <a:pt x="972" y="2293"/>
                  </a:cubicBezTo>
                  <a:cubicBezTo>
                    <a:pt x="1737" y="2293"/>
                    <a:pt x="2709" y="1903"/>
                    <a:pt x="2472" y="1567"/>
                  </a:cubicBezTo>
                  <a:cubicBezTo>
                    <a:pt x="2472" y="1567"/>
                    <a:pt x="1696" y="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4027;p67"/>
            <p:cNvSpPr/>
            <p:nvPr/>
          </p:nvSpPr>
          <p:spPr>
            <a:xfrm>
              <a:off x="2016486" y="2881581"/>
              <a:ext cx="1284363" cy="795414"/>
            </a:xfrm>
            <a:custGeom>
              <a:avLst/>
              <a:gdLst/>
              <a:ahLst/>
              <a:cxnLst/>
              <a:rect l="l" t="t" r="r" b="b"/>
              <a:pathLst>
                <a:path w="8277" h="5126" extrusionOk="0">
                  <a:moveTo>
                    <a:pt x="2581" y="1"/>
                  </a:moveTo>
                  <a:cubicBezTo>
                    <a:pt x="2372" y="1"/>
                    <a:pt x="2184" y="39"/>
                    <a:pt x="2032" y="131"/>
                  </a:cubicBezTo>
                  <a:cubicBezTo>
                    <a:pt x="189" y="1258"/>
                    <a:pt x="124" y="3426"/>
                    <a:pt x="124" y="3426"/>
                  </a:cubicBezTo>
                  <a:cubicBezTo>
                    <a:pt x="1" y="4601"/>
                    <a:pt x="803" y="5125"/>
                    <a:pt x="2452" y="5125"/>
                  </a:cubicBezTo>
                  <a:cubicBezTo>
                    <a:pt x="3116" y="5125"/>
                    <a:pt x="3917" y="5040"/>
                    <a:pt x="4851" y="4879"/>
                  </a:cubicBezTo>
                  <a:cubicBezTo>
                    <a:pt x="8081" y="4315"/>
                    <a:pt x="8276" y="2342"/>
                    <a:pt x="5523" y="1085"/>
                  </a:cubicBezTo>
                  <a:cubicBezTo>
                    <a:pt x="5022" y="852"/>
                    <a:pt x="3564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4028;p67"/>
            <p:cNvSpPr/>
            <p:nvPr/>
          </p:nvSpPr>
          <p:spPr>
            <a:xfrm>
              <a:off x="1874193" y="3402961"/>
              <a:ext cx="1483759" cy="1313070"/>
            </a:xfrm>
            <a:custGeom>
              <a:avLst/>
              <a:gdLst/>
              <a:ahLst/>
              <a:cxnLst/>
              <a:rect l="l" t="t" r="r" b="b"/>
              <a:pathLst>
                <a:path w="9562" h="8462" extrusionOk="0">
                  <a:moveTo>
                    <a:pt x="3188" y="1"/>
                  </a:moveTo>
                  <a:cubicBezTo>
                    <a:pt x="3188" y="1"/>
                    <a:pt x="1" y="7025"/>
                    <a:pt x="2450" y="8001"/>
                  </a:cubicBezTo>
                  <a:cubicBezTo>
                    <a:pt x="3212" y="8310"/>
                    <a:pt x="4115" y="8462"/>
                    <a:pt x="4989" y="8462"/>
                  </a:cubicBezTo>
                  <a:cubicBezTo>
                    <a:pt x="5831" y="8462"/>
                    <a:pt x="6647" y="8321"/>
                    <a:pt x="7285" y="8044"/>
                  </a:cubicBezTo>
                  <a:cubicBezTo>
                    <a:pt x="9562" y="7047"/>
                    <a:pt x="6266" y="1085"/>
                    <a:pt x="5334" y="651"/>
                  </a:cubicBezTo>
                  <a:cubicBezTo>
                    <a:pt x="4640" y="370"/>
                    <a:pt x="3925" y="153"/>
                    <a:pt x="3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4029;p67"/>
            <p:cNvSpPr/>
            <p:nvPr/>
          </p:nvSpPr>
          <p:spPr>
            <a:xfrm>
              <a:off x="2771401" y="3651859"/>
              <a:ext cx="619449" cy="358914"/>
            </a:xfrm>
            <a:custGeom>
              <a:avLst/>
              <a:gdLst/>
              <a:ahLst/>
              <a:cxnLst/>
              <a:rect l="l" t="t" r="r" b="b"/>
              <a:pathLst>
                <a:path w="3992" h="2313" extrusionOk="0">
                  <a:moveTo>
                    <a:pt x="3559" y="0"/>
                  </a:moveTo>
                  <a:cubicBezTo>
                    <a:pt x="3553" y="0"/>
                    <a:pt x="3547" y="1"/>
                    <a:pt x="3541" y="1"/>
                  </a:cubicBezTo>
                  <a:cubicBezTo>
                    <a:pt x="2457" y="131"/>
                    <a:pt x="1395" y="413"/>
                    <a:pt x="376" y="847"/>
                  </a:cubicBezTo>
                  <a:cubicBezTo>
                    <a:pt x="376" y="847"/>
                    <a:pt x="1" y="2312"/>
                    <a:pt x="1094" y="2312"/>
                  </a:cubicBezTo>
                  <a:cubicBezTo>
                    <a:pt x="1234" y="2312"/>
                    <a:pt x="1398" y="2289"/>
                    <a:pt x="1590" y="2234"/>
                  </a:cubicBezTo>
                  <a:cubicBezTo>
                    <a:pt x="3773" y="1614"/>
                    <a:pt x="3991" y="0"/>
                    <a:pt x="3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4030;p67"/>
            <p:cNvSpPr/>
            <p:nvPr/>
          </p:nvSpPr>
          <p:spPr>
            <a:xfrm>
              <a:off x="2341883" y="3223116"/>
              <a:ext cx="864156" cy="482742"/>
            </a:xfrm>
            <a:custGeom>
              <a:avLst/>
              <a:gdLst/>
              <a:ahLst/>
              <a:cxnLst/>
              <a:rect l="l" t="t" r="r" b="b"/>
              <a:pathLst>
                <a:path w="5569" h="3111" extrusionOk="0">
                  <a:moveTo>
                    <a:pt x="1141" y="1"/>
                  </a:moveTo>
                  <a:cubicBezTo>
                    <a:pt x="0" y="1"/>
                    <a:pt x="0" y="3068"/>
                    <a:pt x="0" y="3068"/>
                  </a:cubicBezTo>
                  <a:cubicBezTo>
                    <a:pt x="19" y="3098"/>
                    <a:pt x="100" y="3111"/>
                    <a:pt x="230" y="3111"/>
                  </a:cubicBezTo>
                  <a:cubicBezTo>
                    <a:pt x="853" y="3111"/>
                    <a:pt x="2588" y="2806"/>
                    <a:pt x="3773" y="2591"/>
                  </a:cubicBezTo>
                  <a:cubicBezTo>
                    <a:pt x="5568" y="2273"/>
                    <a:pt x="5427" y="373"/>
                    <a:pt x="5216" y="373"/>
                  </a:cubicBezTo>
                  <a:cubicBezTo>
                    <a:pt x="5182" y="373"/>
                    <a:pt x="5147" y="421"/>
                    <a:pt x="5117" y="531"/>
                  </a:cubicBezTo>
                  <a:cubicBezTo>
                    <a:pt x="5060" y="749"/>
                    <a:pt x="4851" y="832"/>
                    <a:pt x="4552" y="832"/>
                  </a:cubicBezTo>
                  <a:cubicBezTo>
                    <a:pt x="3719" y="832"/>
                    <a:pt x="2183" y="186"/>
                    <a:pt x="1258" y="11"/>
                  </a:cubicBezTo>
                  <a:cubicBezTo>
                    <a:pt x="1217" y="4"/>
                    <a:pt x="1178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4031;p67"/>
            <p:cNvSpPr/>
            <p:nvPr/>
          </p:nvSpPr>
          <p:spPr>
            <a:xfrm>
              <a:off x="2964281" y="3163530"/>
              <a:ext cx="328500" cy="322138"/>
            </a:xfrm>
            <a:custGeom>
              <a:avLst/>
              <a:gdLst/>
              <a:ahLst/>
              <a:cxnLst/>
              <a:rect l="l" t="t" r="r" b="b"/>
              <a:pathLst>
                <a:path w="2117" h="2076" extrusionOk="0">
                  <a:moveTo>
                    <a:pt x="831" y="1"/>
                  </a:moveTo>
                  <a:cubicBezTo>
                    <a:pt x="821" y="1"/>
                    <a:pt x="811" y="2"/>
                    <a:pt x="802" y="5"/>
                  </a:cubicBezTo>
                  <a:cubicBezTo>
                    <a:pt x="325" y="135"/>
                    <a:pt x="0" y="612"/>
                    <a:pt x="108" y="1110"/>
                  </a:cubicBezTo>
                  <a:cubicBezTo>
                    <a:pt x="11" y="1324"/>
                    <a:pt x="661" y="2076"/>
                    <a:pt x="1016" y="2076"/>
                  </a:cubicBezTo>
                  <a:cubicBezTo>
                    <a:pt x="1058" y="2076"/>
                    <a:pt x="1096" y="2065"/>
                    <a:pt x="1127" y="2043"/>
                  </a:cubicBezTo>
                  <a:cubicBezTo>
                    <a:pt x="2117" y="1369"/>
                    <a:pt x="1165" y="1"/>
                    <a:pt x="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4032;p67"/>
            <p:cNvSpPr/>
            <p:nvPr/>
          </p:nvSpPr>
          <p:spPr>
            <a:xfrm>
              <a:off x="2402401" y="3059564"/>
              <a:ext cx="121190" cy="131741"/>
            </a:xfrm>
            <a:custGeom>
              <a:avLst/>
              <a:gdLst/>
              <a:ahLst/>
              <a:cxnLst/>
              <a:rect l="l" t="t" r="r" b="b"/>
              <a:pathLst>
                <a:path w="781" h="849" extrusionOk="0">
                  <a:moveTo>
                    <a:pt x="591" y="1"/>
                  </a:moveTo>
                  <a:cubicBezTo>
                    <a:pt x="567" y="1"/>
                    <a:pt x="542" y="19"/>
                    <a:pt x="542" y="46"/>
                  </a:cubicBezTo>
                  <a:cubicBezTo>
                    <a:pt x="694" y="675"/>
                    <a:pt x="607" y="740"/>
                    <a:pt x="607" y="740"/>
                  </a:cubicBezTo>
                  <a:cubicBezTo>
                    <a:pt x="602" y="742"/>
                    <a:pt x="596" y="744"/>
                    <a:pt x="589" y="744"/>
                  </a:cubicBezTo>
                  <a:cubicBezTo>
                    <a:pt x="487" y="744"/>
                    <a:pt x="248" y="460"/>
                    <a:pt x="65" y="176"/>
                  </a:cubicBezTo>
                  <a:cubicBezTo>
                    <a:pt x="65" y="165"/>
                    <a:pt x="55" y="160"/>
                    <a:pt x="44" y="160"/>
                  </a:cubicBezTo>
                  <a:cubicBezTo>
                    <a:pt x="33" y="160"/>
                    <a:pt x="22" y="165"/>
                    <a:pt x="22" y="176"/>
                  </a:cubicBezTo>
                  <a:cubicBezTo>
                    <a:pt x="0" y="176"/>
                    <a:pt x="0" y="219"/>
                    <a:pt x="22" y="219"/>
                  </a:cubicBezTo>
                  <a:cubicBezTo>
                    <a:pt x="109" y="371"/>
                    <a:pt x="412" y="848"/>
                    <a:pt x="607" y="848"/>
                  </a:cubicBezTo>
                  <a:cubicBezTo>
                    <a:pt x="607" y="826"/>
                    <a:pt x="629" y="826"/>
                    <a:pt x="629" y="826"/>
                  </a:cubicBezTo>
                  <a:cubicBezTo>
                    <a:pt x="716" y="783"/>
                    <a:pt x="781" y="675"/>
                    <a:pt x="629" y="24"/>
                  </a:cubicBezTo>
                  <a:cubicBezTo>
                    <a:pt x="621" y="8"/>
                    <a:pt x="606" y="1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4033;p67"/>
            <p:cNvSpPr/>
            <p:nvPr/>
          </p:nvSpPr>
          <p:spPr>
            <a:xfrm>
              <a:off x="2594194" y="3016116"/>
              <a:ext cx="114517" cy="131431"/>
            </a:xfrm>
            <a:custGeom>
              <a:avLst/>
              <a:gdLst/>
              <a:ahLst/>
              <a:cxnLst/>
              <a:rect l="l" t="t" r="r" b="b"/>
              <a:pathLst>
                <a:path w="738" h="847" extrusionOk="0">
                  <a:moveTo>
                    <a:pt x="629" y="1"/>
                  </a:moveTo>
                  <a:cubicBezTo>
                    <a:pt x="607" y="22"/>
                    <a:pt x="586" y="22"/>
                    <a:pt x="586" y="66"/>
                  </a:cubicBezTo>
                  <a:cubicBezTo>
                    <a:pt x="629" y="369"/>
                    <a:pt x="607" y="738"/>
                    <a:pt x="521" y="760"/>
                  </a:cubicBezTo>
                  <a:cubicBezTo>
                    <a:pt x="517" y="763"/>
                    <a:pt x="513" y="765"/>
                    <a:pt x="506" y="765"/>
                  </a:cubicBezTo>
                  <a:cubicBezTo>
                    <a:pt x="464" y="765"/>
                    <a:pt x="347" y="685"/>
                    <a:pt x="87" y="239"/>
                  </a:cubicBezTo>
                  <a:cubicBezTo>
                    <a:pt x="72" y="224"/>
                    <a:pt x="56" y="209"/>
                    <a:pt x="41" y="209"/>
                  </a:cubicBezTo>
                  <a:cubicBezTo>
                    <a:pt x="35" y="209"/>
                    <a:pt x="28" y="211"/>
                    <a:pt x="22" y="218"/>
                  </a:cubicBezTo>
                  <a:cubicBezTo>
                    <a:pt x="0" y="218"/>
                    <a:pt x="0" y="261"/>
                    <a:pt x="0" y="283"/>
                  </a:cubicBezTo>
                  <a:cubicBezTo>
                    <a:pt x="239" y="673"/>
                    <a:pt x="390" y="846"/>
                    <a:pt x="521" y="846"/>
                  </a:cubicBezTo>
                  <a:lnTo>
                    <a:pt x="542" y="846"/>
                  </a:lnTo>
                  <a:cubicBezTo>
                    <a:pt x="737" y="781"/>
                    <a:pt x="672" y="174"/>
                    <a:pt x="672" y="44"/>
                  </a:cubicBezTo>
                  <a:cubicBezTo>
                    <a:pt x="672" y="22"/>
                    <a:pt x="651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4034;p67"/>
            <p:cNvSpPr/>
            <p:nvPr/>
          </p:nvSpPr>
          <p:spPr>
            <a:xfrm>
              <a:off x="2758987" y="3382789"/>
              <a:ext cx="128017" cy="195362"/>
            </a:xfrm>
            <a:custGeom>
              <a:avLst/>
              <a:gdLst/>
              <a:ahLst/>
              <a:cxnLst/>
              <a:rect l="l" t="t" r="r" b="b"/>
              <a:pathLst>
                <a:path w="825" h="1259" extrusionOk="0">
                  <a:moveTo>
                    <a:pt x="44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22" y="326"/>
                    <a:pt x="109" y="1237"/>
                    <a:pt x="326" y="1258"/>
                  </a:cubicBezTo>
                  <a:cubicBezTo>
                    <a:pt x="434" y="1258"/>
                    <a:pt x="586" y="1128"/>
                    <a:pt x="824" y="174"/>
                  </a:cubicBezTo>
                  <a:cubicBezTo>
                    <a:pt x="824" y="153"/>
                    <a:pt x="803" y="131"/>
                    <a:pt x="781" y="131"/>
                  </a:cubicBezTo>
                  <a:cubicBezTo>
                    <a:pt x="775" y="125"/>
                    <a:pt x="768" y="122"/>
                    <a:pt x="763" y="122"/>
                  </a:cubicBezTo>
                  <a:cubicBezTo>
                    <a:pt x="749" y="122"/>
                    <a:pt x="738" y="137"/>
                    <a:pt x="738" y="153"/>
                  </a:cubicBezTo>
                  <a:cubicBezTo>
                    <a:pt x="499" y="1150"/>
                    <a:pt x="369" y="1172"/>
                    <a:pt x="347" y="1172"/>
                  </a:cubicBezTo>
                  <a:cubicBezTo>
                    <a:pt x="217" y="1172"/>
                    <a:pt x="131" y="586"/>
                    <a:pt x="87" y="44"/>
                  </a:cubicBezTo>
                  <a:cubicBezTo>
                    <a:pt x="87" y="23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4035;p67"/>
            <p:cNvSpPr/>
            <p:nvPr/>
          </p:nvSpPr>
          <p:spPr>
            <a:xfrm>
              <a:off x="2351970" y="3627652"/>
              <a:ext cx="564362" cy="507104"/>
            </a:xfrm>
            <a:custGeom>
              <a:avLst/>
              <a:gdLst/>
              <a:ahLst/>
              <a:cxnLst/>
              <a:rect l="l" t="t" r="r" b="b"/>
              <a:pathLst>
                <a:path w="3637" h="3268" extrusionOk="0">
                  <a:moveTo>
                    <a:pt x="2441" y="0"/>
                  </a:moveTo>
                  <a:cubicBezTo>
                    <a:pt x="1761" y="0"/>
                    <a:pt x="695" y="121"/>
                    <a:pt x="759" y="266"/>
                  </a:cubicBezTo>
                  <a:cubicBezTo>
                    <a:pt x="759" y="266"/>
                    <a:pt x="0" y="2824"/>
                    <a:pt x="2450" y="3258"/>
                  </a:cubicBezTo>
                  <a:cubicBezTo>
                    <a:pt x="2489" y="3265"/>
                    <a:pt x="2526" y="3268"/>
                    <a:pt x="2561" y="3268"/>
                  </a:cubicBezTo>
                  <a:cubicBezTo>
                    <a:pt x="3637" y="3268"/>
                    <a:pt x="3222" y="175"/>
                    <a:pt x="2949" y="49"/>
                  </a:cubicBezTo>
                  <a:cubicBezTo>
                    <a:pt x="2870" y="15"/>
                    <a:pt x="2679" y="0"/>
                    <a:pt x="244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4036;p67"/>
            <p:cNvSpPr/>
            <p:nvPr/>
          </p:nvSpPr>
          <p:spPr>
            <a:xfrm>
              <a:off x="2698470" y="3354547"/>
              <a:ext cx="471104" cy="297621"/>
            </a:xfrm>
            <a:custGeom>
              <a:avLst/>
              <a:gdLst/>
              <a:ahLst/>
              <a:cxnLst/>
              <a:rect l="l" t="t" r="r" b="b"/>
              <a:pathLst>
                <a:path w="3036" h="1918" extrusionOk="0">
                  <a:moveTo>
                    <a:pt x="2903" y="0"/>
                  </a:moveTo>
                  <a:cubicBezTo>
                    <a:pt x="2897" y="0"/>
                    <a:pt x="2890" y="3"/>
                    <a:pt x="2884" y="9"/>
                  </a:cubicBezTo>
                  <a:cubicBezTo>
                    <a:pt x="2862" y="9"/>
                    <a:pt x="2862" y="31"/>
                    <a:pt x="2862" y="53"/>
                  </a:cubicBezTo>
                  <a:cubicBezTo>
                    <a:pt x="2949" y="378"/>
                    <a:pt x="2884" y="725"/>
                    <a:pt x="2710" y="985"/>
                  </a:cubicBezTo>
                  <a:cubicBezTo>
                    <a:pt x="2320" y="1527"/>
                    <a:pt x="1410" y="1831"/>
                    <a:pt x="44" y="1831"/>
                  </a:cubicBezTo>
                  <a:cubicBezTo>
                    <a:pt x="22" y="1831"/>
                    <a:pt x="0" y="1831"/>
                    <a:pt x="0" y="1874"/>
                  </a:cubicBezTo>
                  <a:cubicBezTo>
                    <a:pt x="0" y="1896"/>
                    <a:pt x="22" y="1896"/>
                    <a:pt x="44" y="1917"/>
                  </a:cubicBezTo>
                  <a:lnTo>
                    <a:pt x="65" y="1896"/>
                  </a:lnTo>
                  <a:cubicBezTo>
                    <a:pt x="1453" y="1896"/>
                    <a:pt x="2364" y="1592"/>
                    <a:pt x="2775" y="1028"/>
                  </a:cubicBezTo>
                  <a:cubicBezTo>
                    <a:pt x="2971" y="747"/>
                    <a:pt x="3036" y="378"/>
                    <a:pt x="2949" y="31"/>
                  </a:cubicBezTo>
                  <a:cubicBezTo>
                    <a:pt x="2934" y="16"/>
                    <a:pt x="2918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4037;p67"/>
            <p:cNvSpPr/>
            <p:nvPr/>
          </p:nvSpPr>
          <p:spPr>
            <a:xfrm>
              <a:off x="3219850" y="3649531"/>
              <a:ext cx="131431" cy="56483"/>
            </a:xfrm>
            <a:custGeom>
              <a:avLst/>
              <a:gdLst/>
              <a:ahLst/>
              <a:cxnLst/>
              <a:rect l="l" t="t" r="r" b="b"/>
              <a:pathLst>
                <a:path w="847" h="364" extrusionOk="0">
                  <a:moveTo>
                    <a:pt x="731" y="1"/>
                  </a:moveTo>
                  <a:cubicBezTo>
                    <a:pt x="529" y="1"/>
                    <a:pt x="118" y="241"/>
                    <a:pt x="22" y="298"/>
                  </a:cubicBezTo>
                  <a:cubicBezTo>
                    <a:pt x="1" y="298"/>
                    <a:pt x="1" y="320"/>
                    <a:pt x="1" y="342"/>
                  </a:cubicBezTo>
                  <a:cubicBezTo>
                    <a:pt x="22" y="363"/>
                    <a:pt x="22" y="363"/>
                    <a:pt x="44" y="363"/>
                  </a:cubicBezTo>
                  <a:lnTo>
                    <a:pt x="66" y="363"/>
                  </a:lnTo>
                  <a:cubicBezTo>
                    <a:pt x="279" y="228"/>
                    <a:pt x="596" y="75"/>
                    <a:pt x="738" y="75"/>
                  </a:cubicBezTo>
                  <a:cubicBezTo>
                    <a:pt x="755" y="75"/>
                    <a:pt x="770" y="77"/>
                    <a:pt x="781" y="81"/>
                  </a:cubicBezTo>
                  <a:cubicBezTo>
                    <a:pt x="781" y="92"/>
                    <a:pt x="792" y="98"/>
                    <a:pt x="803" y="98"/>
                  </a:cubicBezTo>
                  <a:cubicBezTo>
                    <a:pt x="814" y="98"/>
                    <a:pt x="825" y="92"/>
                    <a:pt x="825" y="81"/>
                  </a:cubicBezTo>
                  <a:cubicBezTo>
                    <a:pt x="846" y="60"/>
                    <a:pt x="825" y="16"/>
                    <a:pt x="803" y="16"/>
                  </a:cubicBezTo>
                  <a:cubicBezTo>
                    <a:pt x="784" y="6"/>
                    <a:pt x="760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4038;p67"/>
            <p:cNvSpPr/>
            <p:nvPr/>
          </p:nvSpPr>
          <p:spPr>
            <a:xfrm>
              <a:off x="3256936" y="3677462"/>
              <a:ext cx="90931" cy="68897"/>
            </a:xfrm>
            <a:custGeom>
              <a:avLst/>
              <a:gdLst/>
              <a:ahLst/>
              <a:cxnLst/>
              <a:rect l="l" t="t" r="r" b="b"/>
              <a:pathLst>
                <a:path w="586" h="444" extrusionOk="0">
                  <a:moveTo>
                    <a:pt x="561" y="1"/>
                  </a:moveTo>
                  <a:cubicBezTo>
                    <a:pt x="555" y="1"/>
                    <a:pt x="549" y="3"/>
                    <a:pt x="542" y="10"/>
                  </a:cubicBezTo>
                  <a:cubicBezTo>
                    <a:pt x="347" y="96"/>
                    <a:pt x="174" y="227"/>
                    <a:pt x="22" y="378"/>
                  </a:cubicBezTo>
                  <a:cubicBezTo>
                    <a:pt x="0" y="378"/>
                    <a:pt x="0" y="400"/>
                    <a:pt x="22" y="422"/>
                  </a:cubicBezTo>
                  <a:cubicBezTo>
                    <a:pt x="22" y="443"/>
                    <a:pt x="44" y="443"/>
                    <a:pt x="44" y="443"/>
                  </a:cubicBezTo>
                  <a:cubicBezTo>
                    <a:pt x="65" y="443"/>
                    <a:pt x="65" y="443"/>
                    <a:pt x="65" y="422"/>
                  </a:cubicBezTo>
                  <a:cubicBezTo>
                    <a:pt x="217" y="292"/>
                    <a:pt x="369" y="183"/>
                    <a:pt x="542" y="75"/>
                  </a:cubicBezTo>
                  <a:cubicBezTo>
                    <a:pt x="564" y="75"/>
                    <a:pt x="586" y="53"/>
                    <a:pt x="586" y="31"/>
                  </a:cubicBezTo>
                  <a:cubicBezTo>
                    <a:pt x="586" y="16"/>
                    <a:pt x="575" y="1"/>
                    <a:pt x="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4039;p67"/>
            <p:cNvSpPr/>
            <p:nvPr/>
          </p:nvSpPr>
          <p:spPr>
            <a:xfrm rot="-1351930">
              <a:off x="1920535" y="3637439"/>
              <a:ext cx="497949" cy="341070"/>
            </a:xfrm>
            <a:custGeom>
              <a:avLst/>
              <a:gdLst/>
              <a:ahLst/>
              <a:cxnLst/>
              <a:rect l="l" t="t" r="r" b="b"/>
              <a:pathLst>
                <a:path w="3209" h="2198" extrusionOk="0">
                  <a:moveTo>
                    <a:pt x="2695" y="1"/>
                  </a:moveTo>
                  <a:cubicBezTo>
                    <a:pt x="2057" y="1"/>
                    <a:pt x="671" y="800"/>
                    <a:pt x="671" y="800"/>
                  </a:cubicBezTo>
                  <a:cubicBezTo>
                    <a:pt x="0" y="1451"/>
                    <a:pt x="436" y="2198"/>
                    <a:pt x="1424" y="2198"/>
                  </a:cubicBezTo>
                  <a:cubicBezTo>
                    <a:pt x="1489" y="2198"/>
                    <a:pt x="1556" y="2195"/>
                    <a:pt x="1625" y="2188"/>
                  </a:cubicBezTo>
                  <a:cubicBezTo>
                    <a:pt x="2753" y="2079"/>
                    <a:pt x="3208" y="714"/>
                    <a:pt x="2991" y="150"/>
                  </a:cubicBezTo>
                  <a:cubicBezTo>
                    <a:pt x="2950" y="44"/>
                    <a:pt x="2843" y="1"/>
                    <a:pt x="2695" y="1"/>
                  </a:cubicBezTo>
                  <a:close/>
                </a:path>
              </a:pathLst>
            </a:custGeom>
            <a:solidFill>
              <a:srgbClr val="F1B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4040;p67"/>
            <p:cNvSpPr/>
            <p:nvPr/>
          </p:nvSpPr>
          <p:spPr>
            <a:xfrm rot="-1351930">
              <a:off x="2190286" y="3601017"/>
              <a:ext cx="121190" cy="69207"/>
            </a:xfrm>
            <a:custGeom>
              <a:avLst/>
              <a:gdLst/>
              <a:ahLst/>
              <a:cxnLst/>
              <a:rect l="l" t="t" r="r" b="b"/>
              <a:pathLst>
                <a:path w="781" h="446" extrusionOk="0">
                  <a:moveTo>
                    <a:pt x="669" y="1"/>
                  </a:moveTo>
                  <a:cubicBezTo>
                    <a:pt x="362" y="1"/>
                    <a:pt x="20" y="361"/>
                    <a:pt x="0" y="381"/>
                  </a:cubicBezTo>
                  <a:cubicBezTo>
                    <a:pt x="0" y="402"/>
                    <a:pt x="0" y="424"/>
                    <a:pt x="0" y="446"/>
                  </a:cubicBezTo>
                  <a:lnTo>
                    <a:pt x="65" y="446"/>
                  </a:lnTo>
                  <a:cubicBezTo>
                    <a:pt x="65" y="446"/>
                    <a:pt x="400" y="92"/>
                    <a:pt x="674" y="92"/>
                  </a:cubicBezTo>
                  <a:cubicBezTo>
                    <a:pt x="695" y="92"/>
                    <a:pt x="717" y="94"/>
                    <a:pt x="737" y="99"/>
                  </a:cubicBezTo>
                  <a:cubicBezTo>
                    <a:pt x="759" y="99"/>
                    <a:pt x="781" y="99"/>
                    <a:pt x="781" y="77"/>
                  </a:cubicBezTo>
                  <a:cubicBezTo>
                    <a:pt x="781" y="56"/>
                    <a:pt x="781" y="12"/>
                    <a:pt x="759" y="12"/>
                  </a:cubicBezTo>
                  <a:cubicBezTo>
                    <a:pt x="729" y="4"/>
                    <a:pt x="699" y="1"/>
                    <a:pt x="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4041;p67"/>
            <p:cNvSpPr/>
            <p:nvPr/>
          </p:nvSpPr>
          <p:spPr>
            <a:xfrm rot="-1351930">
              <a:off x="2225647" y="3625681"/>
              <a:ext cx="124759" cy="67345"/>
            </a:xfrm>
            <a:custGeom>
              <a:avLst/>
              <a:gdLst/>
              <a:ahLst/>
              <a:cxnLst/>
              <a:rect l="l" t="t" r="r" b="b"/>
              <a:pathLst>
                <a:path w="804" h="434" extrusionOk="0">
                  <a:moveTo>
                    <a:pt x="675" y="0"/>
                  </a:moveTo>
                  <a:cubicBezTo>
                    <a:pt x="385" y="0"/>
                    <a:pt x="42" y="361"/>
                    <a:pt x="23" y="380"/>
                  </a:cubicBezTo>
                  <a:cubicBezTo>
                    <a:pt x="1" y="380"/>
                    <a:pt x="1" y="424"/>
                    <a:pt x="23" y="424"/>
                  </a:cubicBezTo>
                  <a:lnTo>
                    <a:pt x="44" y="424"/>
                  </a:lnTo>
                  <a:cubicBezTo>
                    <a:pt x="51" y="431"/>
                    <a:pt x="56" y="433"/>
                    <a:pt x="60" y="433"/>
                  </a:cubicBezTo>
                  <a:cubicBezTo>
                    <a:pt x="68" y="433"/>
                    <a:pt x="73" y="424"/>
                    <a:pt x="88" y="424"/>
                  </a:cubicBezTo>
                  <a:cubicBezTo>
                    <a:pt x="88" y="424"/>
                    <a:pt x="423" y="70"/>
                    <a:pt x="679" y="70"/>
                  </a:cubicBezTo>
                  <a:cubicBezTo>
                    <a:pt x="699" y="70"/>
                    <a:pt x="719" y="72"/>
                    <a:pt x="738" y="77"/>
                  </a:cubicBezTo>
                  <a:cubicBezTo>
                    <a:pt x="744" y="83"/>
                    <a:pt x="751" y="86"/>
                    <a:pt x="757" y="86"/>
                  </a:cubicBezTo>
                  <a:cubicBezTo>
                    <a:pt x="772" y="86"/>
                    <a:pt x="788" y="70"/>
                    <a:pt x="803" y="55"/>
                  </a:cubicBezTo>
                  <a:cubicBezTo>
                    <a:pt x="803" y="33"/>
                    <a:pt x="781" y="12"/>
                    <a:pt x="760" y="12"/>
                  </a:cubicBezTo>
                  <a:cubicBezTo>
                    <a:pt x="732" y="4"/>
                    <a:pt x="704" y="0"/>
                    <a:pt x="67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4042;p67"/>
            <p:cNvSpPr/>
            <p:nvPr/>
          </p:nvSpPr>
          <p:spPr>
            <a:xfrm rot="-1351930">
              <a:off x="2018640" y="3869016"/>
              <a:ext cx="276052" cy="132673"/>
            </a:xfrm>
            <a:custGeom>
              <a:avLst/>
              <a:gdLst/>
              <a:ahLst/>
              <a:cxnLst/>
              <a:rect l="l" t="t" r="r" b="b"/>
              <a:pathLst>
                <a:path w="1779" h="855" extrusionOk="0">
                  <a:moveTo>
                    <a:pt x="62" y="0"/>
                  </a:moveTo>
                  <a:cubicBezTo>
                    <a:pt x="57" y="0"/>
                    <a:pt x="50" y="3"/>
                    <a:pt x="44" y="9"/>
                  </a:cubicBezTo>
                  <a:cubicBezTo>
                    <a:pt x="22" y="9"/>
                    <a:pt x="1" y="31"/>
                    <a:pt x="1" y="53"/>
                  </a:cubicBezTo>
                  <a:cubicBezTo>
                    <a:pt x="44" y="356"/>
                    <a:pt x="217" y="616"/>
                    <a:pt x="499" y="768"/>
                  </a:cubicBezTo>
                  <a:cubicBezTo>
                    <a:pt x="629" y="812"/>
                    <a:pt x="759" y="855"/>
                    <a:pt x="911" y="855"/>
                  </a:cubicBezTo>
                  <a:cubicBezTo>
                    <a:pt x="1193" y="833"/>
                    <a:pt x="1475" y="747"/>
                    <a:pt x="1735" y="616"/>
                  </a:cubicBezTo>
                  <a:cubicBezTo>
                    <a:pt x="1757" y="616"/>
                    <a:pt x="1778" y="595"/>
                    <a:pt x="1757" y="573"/>
                  </a:cubicBezTo>
                  <a:cubicBezTo>
                    <a:pt x="1757" y="558"/>
                    <a:pt x="1746" y="542"/>
                    <a:pt x="1732" y="542"/>
                  </a:cubicBezTo>
                  <a:cubicBezTo>
                    <a:pt x="1726" y="542"/>
                    <a:pt x="1720" y="545"/>
                    <a:pt x="1713" y="551"/>
                  </a:cubicBezTo>
                  <a:cubicBezTo>
                    <a:pt x="1697" y="551"/>
                    <a:pt x="1309" y="762"/>
                    <a:pt x="906" y="762"/>
                  </a:cubicBezTo>
                  <a:cubicBezTo>
                    <a:pt x="775" y="762"/>
                    <a:pt x="643" y="740"/>
                    <a:pt x="521" y="681"/>
                  </a:cubicBezTo>
                  <a:cubicBezTo>
                    <a:pt x="282" y="551"/>
                    <a:pt x="109" y="313"/>
                    <a:pt x="87" y="31"/>
                  </a:cubicBezTo>
                  <a:cubicBezTo>
                    <a:pt x="87" y="16"/>
                    <a:pt x="7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4043;p67"/>
            <p:cNvSpPr/>
            <p:nvPr/>
          </p:nvSpPr>
          <p:spPr>
            <a:xfrm>
              <a:off x="2510090" y="4608344"/>
              <a:ext cx="461017" cy="120414"/>
            </a:xfrm>
            <a:custGeom>
              <a:avLst/>
              <a:gdLst/>
              <a:ahLst/>
              <a:cxnLst/>
              <a:rect l="l" t="t" r="r" b="b"/>
              <a:pathLst>
                <a:path w="2971" h="776" extrusionOk="0">
                  <a:moveTo>
                    <a:pt x="2919" y="0"/>
                  </a:moveTo>
                  <a:cubicBezTo>
                    <a:pt x="2911" y="0"/>
                    <a:pt x="2905" y="5"/>
                    <a:pt x="2905" y="16"/>
                  </a:cubicBezTo>
                  <a:cubicBezTo>
                    <a:pt x="2367" y="453"/>
                    <a:pt x="1701" y="684"/>
                    <a:pt x="1033" y="684"/>
                  </a:cubicBezTo>
                  <a:cubicBezTo>
                    <a:pt x="706" y="684"/>
                    <a:pt x="379" y="629"/>
                    <a:pt x="65" y="515"/>
                  </a:cubicBezTo>
                  <a:cubicBezTo>
                    <a:pt x="54" y="504"/>
                    <a:pt x="44" y="499"/>
                    <a:pt x="33" y="499"/>
                  </a:cubicBezTo>
                  <a:cubicBezTo>
                    <a:pt x="22" y="499"/>
                    <a:pt x="11" y="504"/>
                    <a:pt x="0" y="515"/>
                  </a:cubicBezTo>
                  <a:cubicBezTo>
                    <a:pt x="0" y="537"/>
                    <a:pt x="0" y="580"/>
                    <a:pt x="22" y="580"/>
                  </a:cubicBezTo>
                  <a:cubicBezTo>
                    <a:pt x="347" y="710"/>
                    <a:pt x="694" y="775"/>
                    <a:pt x="1041" y="775"/>
                  </a:cubicBezTo>
                  <a:cubicBezTo>
                    <a:pt x="1735" y="753"/>
                    <a:pt x="2407" y="515"/>
                    <a:pt x="2949" y="81"/>
                  </a:cubicBezTo>
                  <a:cubicBezTo>
                    <a:pt x="2970" y="60"/>
                    <a:pt x="2970" y="38"/>
                    <a:pt x="2949" y="16"/>
                  </a:cubicBezTo>
                  <a:cubicBezTo>
                    <a:pt x="2938" y="5"/>
                    <a:pt x="2927" y="0"/>
                    <a:pt x="2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4044;p67"/>
            <p:cNvSpPr/>
            <p:nvPr/>
          </p:nvSpPr>
          <p:spPr>
            <a:xfrm>
              <a:off x="2002055" y="2959012"/>
              <a:ext cx="173948" cy="185121"/>
            </a:xfrm>
            <a:custGeom>
              <a:avLst/>
              <a:gdLst/>
              <a:ahLst/>
              <a:cxnLst/>
              <a:rect l="l" t="t" r="r" b="b"/>
              <a:pathLst>
                <a:path w="1121" h="1193" extrusionOk="0">
                  <a:moveTo>
                    <a:pt x="196" y="0"/>
                  </a:moveTo>
                  <a:cubicBezTo>
                    <a:pt x="174" y="0"/>
                    <a:pt x="131" y="22"/>
                    <a:pt x="131" y="44"/>
                  </a:cubicBezTo>
                  <a:cubicBezTo>
                    <a:pt x="0" y="217"/>
                    <a:pt x="239" y="1019"/>
                    <a:pt x="282" y="1171"/>
                  </a:cubicBezTo>
                  <a:cubicBezTo>
                    <a:pt x="304" y="1193"/>
                    <a:pt x="304" y="1193"/>
                    <a:pt x="326" y="1193"/>
                  </a:cubicBezTo>
                  <a:lnTo>
                    <a:pt x="347" y="1193"/>
                  </a:lnTo>
                  <a:cubicBezTo>
                    <a:pt x="369" y="1193"/>
                    <a:pt x="391" y="1171"/>
                    <a:pt x="391" y="1149"/>
                  </a:cubicBezTo>
                  <a:cubicBezTo>
                    <a:pt x="261" y="759"/>
                    <a:pt x="131" y="195"/>
                    <a:pt x="196" y="87"/>
                  </a:cubicBezTo>
                  <a:lnTo>
                    <a:pt x="196" y="87"/>
                  </a:lnTo>
                  <a:cubicBezTo>
                    <a:pt x="477" y="130"/>
                    <a:pt x="781" y="217"/>
                    <a:pt x="1041" y="325"/>
                  </a:cubicBezTo>
                  <a:cubicBezTo>
                    <a:pt x="1048" y="333"/>
                    <a:pt x="1056" y="336"/>
                    <a:pt x="1062" y="336"/>
                  </a:cubicBezTo>
                  <a:cubicBezTo>
                    <a:pt x="1097" y="336"/>
                    <a:pt x="1121" y="260"/>
                    <a:pt x="1084" y="260"/>
                  </a:cubicBezTo>
                  <a:cubicBezTo>
                    <a:pt x="803" y="130"/>
                    <a:pt x="499" y="44"/>
                    <a:pt x="19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4045;p67"/>
            <p:cNvSpPr/>
            <p:nvPr/>
          </p:nvSpPr>
          <p:spPr>
            <a:xfrm>
              <a:off x="2395728" y="2757132"/>
              <a:ext cx="141362" cy="117931"/>
            </a:xfrm>
            <a:custGeom>
              <a:avLst/>
              <a:gdLst/>
              <a:ahLst/>
              <a:cxnLst/>
              <a:rect l="l" t="t" r="r" b="b"/>
              <a:pathLst>
                <a:path w="911" h="760" extrusionOk="0">
                  <a:moveTo>
                    <a:pt x="363" y="0"/>
                  </a:moveTo>
                  <a:cubicBezTo>
                    <a:pt x="333" y="0"/>
                    <a:pt x="241" y="19"/>
                    <a:pt x="0" y="521"/>
                  </a:cubicBezTo>
                  <a:cubicBezTo>
                    <a:pt x="0" y="542"/>
                    <a:pt x="0" y="564"/>
                    <a:pt x="22" y="564"/>
                  </a:cubicBezTo>
                  <a:cubicBezTo>
                    <a:pt x="28" y="570"/>
                    <a:pt x="34" y="573"/>
                    <a:pt x="41" y="573"/>
                  </a:cubicBezTo>
                  <a:cubicBezTo>
                    <a:pt x="56" y="573"/>
                    <a:pt x="71" y="558"/>
                    <a:pt x="87" y="542"/>
                  </a:cubicBezTo>
                  <a:cubicBezTo>
                    <a:pt x="152" y="391"/>
                    <a:pt x="239" y="217"/>
                    <a:pt x="347" y="87"/>
                  </a:cubicBezTo>
                  <a:cubicBezTo>
                    <a:pt x="520" y="282"/>
                    <a:pt x="672" y="521"/>
                    <a:pt x="802" y="737"/>
                  </a:cubicBezTo>
                  <a:cubicBezTo>
                    <a:pt x="824" y="759"/>
                    <a:pt x="824" y="759"/>
                    <a:pt x="846" y="759"/>
                  </a:cubicBezTo>
                  <a:lnTo>
                    <a:pt x="867" y="759"/>
                  </a:lnTo>
                  <a:cubicBezTo>
                    <a:pt x="889" y="737"/>
                    <a:pt x="911" y="716"/>
                    <a:pt x="889" y="694"/>
                  </a:cubicBezTo>
                  <a:cubicBezTo>
                    <a:pt x="737" y="456"/>
                    <a:pt x="585" y="217"/>
                    <a:pt x="369" y="0"/>
                  </a:cubicBezTo>
                  <a:cubicBezTo>
                    <a:pt x="367" y="0"/>
                    <a:pt x="365" y="0"/>
                    <a:pt x="36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4046;p67"/>
            <p:cNvSpPr/>
            <p:nvPr/>
          </p:nvSpPr>
          <p:spPr>
            <a:xfrm>
              <a:off x="2748901" y="3796635"/>
              <a:ext cx="27000" cy="60672"/>
            </a:xfrm>
            <a:custGeom>
              <a:avLst/>
              <a:gdLst/>
              <a:ahLst/>
              <a:cxnLst/>
              <a:rect l="l" t="t" r="r" b="b"/>
              <a:pathLst>
                <a:path w="174" h="391" extrusionOk="0">
                  <a:moveTo>
                    <a:pt x="66" y="1"/>
                  </a:moveTo>
                  <a:cubicBezTo>
                    <a:pt x="22" y="1"/>
                    <a:pt x="22" y="22"/>
                    <a:pt x="22" y="44"/>
                  </a:cubicBezTo>
                  <a:cubicBezTo>
                    <a:pt x="66" y="152"/>
                    <a:pt x="66" y="282"/>
                    <a:pt x="22" y="326"/>
                  </a:cubicBezTo>
                  <a:cubicBezTo>
                    <a:pt x="1" y="347"/>
                    <a:pt x="1" y="369"/>
                    <a:pt x="22" y="391"/>
                  </a:cubicBezTo>
                  <a:lnTo>
                    <a:pt x="66" y="391"/>
                  </a:lnTo>
                  <a:cubicBezTo>
                    <a:pt x="174" y="304"/>
                    <a:pt x="109" y="66"/>
                    <a:pt x="109" y="22"/>
                  </a:cubicBezTo>
                  <a:cubicBezTo>
                    <a:pt x="109" y="1"/>
                    <a:pt x="87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4047;p67"/>
            <p:cNvSpPr/>
            <p:nvPr/>
          </p:nvSpPr>
          <p:spPr>
            <a:xfrm>
              <a:off x="2782573" y="3736117"/>
              <a:ext cx="23741" cy="64086"/>
            </a:xfrm>
            <a:custGeom>
              <a:avLst/>
              <a:gdLst/>
              <a:ahLst/>
              <a:cxnLst/>
              <a:rect l="l" t="t" r="r" b="b"/>
              <a:pathLst>
                <a:path w="153" h="413" extrusionOk="0">
                  <a:moveTo>
                    <a:pt x="44" y="0"/>
                  </a:moveTo>
                  <a:cubicBezTo>
                    <a:pt x="22" y="22"/>
                    <a:pt x="0" y="44"/>
                    <a:pt x="0" y="65"/>
                  </a:cubicBezTo>
                  <a:cubicBezTo>
                    <a:pt x="44" y="130"/>
                    <a:pt x="65" y="282"/>
                    <a:pt x="0" y="326"/>
                  </a:cubicBezTo>
                  <a:cubicBezTo>
                    <a:pt x="0" y="347"/>
                    <a:pt x="0" y="369"/>
                    <a:pt x="0" y="391"/>
                  </a:cubicBezTo>
                  <a:cubicBezTo>
                    <a:pt x="22" y="391"/>
                    <a:pt x="22" y="412"/>
                    <a:pt x="44" y="412"/>
                  </a:cubicBezTo>
                  <a:cubicBezTo>
                    <a:pt x="44" y="391"/>
                    <a:pt x="44" y="391"/>
                    <a:pt x="65" y="391"/>
                  </a:cubicBezTo>
                  <a:cubicBezTo>
                    <a:pt x="152" y="304"/>
                    <a:pt x="87" y="65"/>
                    <a:pt x="87" y="44"/>
                  </a:cubicBezTo>
                  <a:cubicBezTo>
                    <a:pt x="87" y="22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4048;p67"/>
            <p:cNvSpPr/>
            <p:nvPr/>
          </p:nvSpPr>
          <p:spPr>
            <a:xfrm>
              <a:off x="2772487" y="3882756"/>
              <a:ext cx="23741" cy="62069"/>
            </a:xfrm>
            <a:custGeom>
              <a:avLst/>
              <a:gdLst/>
              <a:ahLst/>
              <a:cxnLst/>
              <a:rect l="l" t="t" r="r" b="b"/>
              <a:pathLst>
                <a:path w="153" h="400" extrusionOk="0">
                  <a:moveTo>
                    <a:pt x="62" y="0"/>
                  </a:moveTo>
                  <a:cubicBezTo>
                    <a:pt x="56" y="0"/>
                    <a:pt x="50" y="3"/>
                    <a:pt x="44" y="9"/>
                  </a:cubicBezTo>
                  <a:cubicBezTo>
                    <a:pt x="22" y="9"/>
                    <a:pt x="0" y="31"/>
                    <a:pt x="22" y="53"/>
                  </a:cubicBezTo>
                  <a:cubicBezTo>
                    <a:pt x="44" y="118"/>
                    <a:pt x="65" y="291"/>
                    <a:pt x="22" y="334"/>
                  </a:cubicBezTo>
                  <a:cubicBezTo>
                    <a:pt x="0" y="334"/>
                    <a:pt x="0" y="356"/>
                    <a:pt x="22" y="378"/>
                  </a:cubicBezTo>
                  <a:cubicBezTo>
                    <a:pt x="22" y="400"/>
                    <a:pt x="22" y="400"/>
                    <a:pt x="44" y="400"/>
                  </a:cubicBezTo>
                  <a:cubicBezTo>
                    <a:pt x="44" y="400"/>
                    <a:pt x="44" y="400"/>
                    <a:pt x="65" y="378"/>
                  </a:cubicBezTo>
                  <a:cubicBezTo>
                    <a:pt x="152" y="313"/>
                    <a:pt x="87" y="53"/>
                    <a:pt x="87" y="31"/>
                  </a:cubicBezTo>
                  <a:cubicBezTo>
                    <a:pt x="87" y="16"/>
                    <a:pt x="7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4049;p67"/>
            <p:cNvSpPr/>
            <p:nvPr/>
          </p:nvSpPr>
          <p:spPr>
            <a:xfrm>
              <a:off x="2701884" y="3906342"/>
              <a:ext cx="27000" cy="62069"/>
            </a:xfrm>
            <a:custGeom>
              <a:avLst/>
              <a:gdLst/>
              <a:ahLst/>
              <a:cxnLst/>
              <a:rect l="l" t="t" r="r" b="b"/>
              <a:pathLst>
                <a:path w="174" h="400" extrusionOk="0">
                  <a:moveTo>
                    <a:pt x="84" y="0"/>
                  </a:moveTo>
                  <a:cubicBezTo>
                    <a:pt x="78" y="0"/>
                    <a:pt x="71" y="3"/>
                    <a:pt x="65" y="9"/>
                  </a:cubicBezTo>
                  <a:cubicBezTo>
                    <a:pt x="43" y="9"/>
                    <a:pt x="22" y="31"/>
                    <a:pt x="22" y="52"/>
                  </a:cubicBezTo>
                  <a:cubicBezTo>
                    <a:pt x="65" y="139"/>
                    <a:pt x="65" y="291"/>
                    <a:pt x="22" y="313"/>
                  </a:cubicBezTo>
                  <a:cubicBezTo>
                    <a:pt x="0" y="334"/>
                    <a:pt x="0" y="356"/>
                    <a:pt x="22" y="378"/>
                  </a:cubicBezTo>
                  <a:cubicBezTo>
                    <a:pt x="43" y="399"/>
                    <a:pt x="43" y="399"/>
                    <a:pt x="65" y="399"/>
                  </a:cubicBezTo>
                  <a:cubicBezTo>
                    <a:pt x="65" y="399"/>
                    <a:pt x="65" y="378"/>
                    <a:pt x="65" y="378"/>
                  </a:cubicBezTo>
                  <a:cubicBezTo>
                    <a:pt x="173" y="291"/>
                    <a:pt x="108" y="52"/>
                    <a:pt x="108" y="31"/>
                  </a:cubicBezTo>
                  <a:cubicBezTo>
                    <a:pt x="108" y="15"/>
                    <a:pt x="98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50;p67"/>
            <p:cNvSpPr/>
            <p:nvPr/>
          </p:nvSpPr>
          <p:spPr>
            <a:xfrm>
              <a:off x="2745487" y="3963446"/>
              <a:ext cx="27155" cy="62069"/>
            </a:xfrm>
            <a:custGeom>
              <a:avLst/>
              <a:gdLst/>
              <a:ahLst/>
              <a:cxnLst/>
              <a:rect l="l" t="t" r="r" b="b"/>
              <a:pathLst>
                <a:path w="175" h="400" extrusionOk="0">
                  <a:moveTo>
                    <a:pt x="63" y="1"/>
                  </a:moveTo>
                  <a:cubicBezTo>
                    <a:pt x="57" y="1"/>
                    <a:pt x="51" y="3"/>
                    <a:pt x="44" y="10"/>
                  </a:cubicBezTo>
                  <a:cubicBezTo>
                    <a:pt x="23" y="10"/>
                    <a:pt x="23" y="31"/>
                    <a:pt x="23" y="53"/>
                  </a:cubicBezTo>
                  <a:cubicBezTo>
                    <a:pt x="66" y="140"/>
                    <a:pt x="66" y="291"/>
                    <a:pt x="23" y="335"/>
                  </a:cubicBezTo>
                  <a:cubicBezTo>
                    <a:pt x="1" y="335"/>
                    <a:pt x="1" y="357"/>
                    <a:pt x="23" y="378"/>
                  </a:cubicBezTo>
                  <a:cubicBezTo>
                    <a:pt x="23" y="400"/>
                    <a:pt x="44" y="400"/>
                    <a:pt x="66" y="400"/>
                  </a:cubicBezTo>
                  <a:cubicBezTo>
                    <a:pt x="66" y="400"/>
                    <a:pt x="66" y="400"/>
                    <a:pt x="66" y="378"/>
                  </a:cubicBezTo>
                  <a:cubicBezTo>
                    <a:pt x="174" y="313"/>
                    <a:pt x="109" y="53"/>
                    <a:pt x="109" y="31"/>
                  </a:cubicBezTo>
                  <a:cubicBezTo>
                    <a:pt x="94" y="16"/>
                    <a:pt x="79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051;p67"/>
            <p:cNvSpPr/>
            <p:nvPr/>
          </p:nvSpPr>
          <p:spPr>
            <a:xfrm>
              <a:off x="2705142" y="3813393"/>
              <a:ext cx="27155" cy="60828"/>
            </a:xfrm>
            <a:custGeom>
              <a:avLst/>
              <a:gdLst/>
              <a:ahLst/>
              <a:cxnLst/>
              <a:rect l="l" t="t" r="r" b="b"/>
              <a:pathLst>
                <a:path w="175" h="392" extrusionOk="0">
                  <a:moveTo>
                    <a:pt x="66" y="1"/>
                  </a:moveTo>
                  <a:cubicBezTo>
                    <a:pt x="22" y="23"/>
                    <a:pt x="22" y="44"/>
                    <a:pt x="22" y="66"/>
                  </a:cubicBezTo>
                  <a:cubicBezTo>
                    <a:pt x="66" y="153"/>
                    <a:pt x="66" y="305"/>
                    <a:pt x="22" y="326"/>
                  </a:cubicBezTo>
                  <a:cubicBezTo>
                    <a:pt x="1" y="348"/>
                    <a:pt x="1" y="370"/>
                    <a:pt x="22" y="391"/>
                  </a:cubicBezTo>
                  <a:lnTo>
                    <a:pt x="66" y="391"/>
                  </a:lnTo>
                  <a:cubicBezTo>
                    <a:pt x="174" y="305"/>
                    <a:pt x="109" y="66"/>
                    <a:pt x="109" y="44"/>
                  </a:cubicBezTo>
                  <a:cubicBezTo>
                    <a:pt x="109" y="23"/>
                    <a:pt x="87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052;p67"/>
            <p:cNvSpPr/>
            <p:nvPr/>
          </p:nvSpPr>
          <p:spPr>
            <a:xfrm>
              <a:off x="2732142" y="3715945"/>
              <a:ext cx="27000" cy="60672"/>
            </a:xfrm>
            <a:custGeom>
              <a:avLst/>
              <a:gdLst/>
              <a:ahLst/>
              <a:cxnLst/>
              <a:rect l="l" t="t" r="r" b="b"/>
              <a:pathLst>
                <a:path w="174" h="391" extrusionOk="0">
                  <a:moveTo>
                    <a:pt x="43" y="0"/>
                  </a:moveTo>
                  <a:cubicBezTo>
                    <a:pt x="22" y="22"/>
                    <a:pt x="22" y="44"/>
                    <a:pt x="22" y="65"/>
                  </a:cubicBezTo>
                  <a:cubicBezTo>
                    <a:pt x="65" y="152"/>
                    <a:pt x="65" y="304"/>
                    <a:pt x="22" y="325"/>
                  </a:cubicBezTo>
                  <a:cubicBezTo>
                    <a:pt x="0" y="347"/>
                    <a:pt x="0" y="369"/>
                    <a:pt x="22" y="391"/>
                  </a:cubicBezTo>
                  <a:lnTo>
                    <a:pt x="65" y="391"/>
                  </a:lnTo>
                  <a:cubicBezTo>
                    <a:pt x="174" y="304"/>
                    <a:pt x="109" y="65"/>
                    <a:pt x="109" y="44"/>
                  </a:cubicBezTo>
                  <a:cubicBezTo>
                    <a:pt x="109" y="22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053;p67"/>
            <p:cNvSpPr/>
            <p:nvPr/>
          </p:nvSpPr>
          <p:spPr>
            <a:xfrm>
              <a:off x="3019056" y="4254705"/>
              <a:ext cx="36155" cy="60207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61" y="1"/>
                  </a:moveTo>
                  <a:cubicBezTo>
                    <a:pt x="28" y="1"/>
                    <a:pt x="0" y="32"/>
                    <a:pt x="16" y="62"/>
                  </a:cubicBezTo>
                  <a:cubicBezTo>
                    <a:pt x="59" y="149"/>
                    <a:pt x="102" y="279"/>
                    <a:pt x="81" y="322"/>
                  </a:cubicBezTo>
                  <a:cubicBezTo>
                    <a:pt x="59" y="344"/>
                    <a:pt x="59" y="366"/>
                    <a:pt x="81" y="387"/>
                  </a:cubicBezTo>
                  <a:lnTo>
                    <a:pt x="102" y="387"/>
                  </a:lnTo>
                  <a:cubicBezTo>
                    <a:pt x="124" y="387"/>
                    <a:pt x="146" y="387"/>
                    <a:pt x="146" y="366"/>
                  </a:cubicBezTo>
                  <a:cubicBezTo>
                    <a:pt x="232" y="257"/>
                    <a:pt x="102" y="41"/>
                    <a:pt x="102" y="19"/>
                  </a:cubicBezTo>
                  <a:cubicBezTo>
                    <a:pt x="90" y="6"/>
                    <a:pt x="75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054;p67"/>
            <p:cNvSpPr/>
            <p:nvPr/>
          </p:nvSpPr>
          <p:spPr>
            <a:xfrm>
              <a:off x="3034884" y="4190308"/>
              <a:ext cx="33828" cy="60672"/>
            </a:xfrm>
            <a:custGeom>
              <a:avLst/>
              <a:gdLst/>
              <a:ahLst/>
              <a:cxnLst/>
              <a:rect l="l" t="t" r="r" b="b"/>
              <a:pathLst>
                <a:path w="218" h="391" extrusionOk="0">
                  <a:moveTo>
                    <a:pt x="44" y="0"/>
                  </a:moveTo>
                  <a:cubicBezTo>
                    <a:pt x="22" y="22"/>
                    <a:pt x="0" y="44"/>
                    <a:pt x="22" y="65"/>
                  </a:cubicBezTo>
                  <a:cubicBezTo>
                    <a:pt x="65" y="130"/>
                    <a:pt x="109" y="282"/>
                    <a:pt x="87" y="325"/>
                  </a:cubicBezTo>
                  <a:cubicBezTo>
                    <a:pt x="65" y="347"/>
                    <a:pt x="65" y="369"/>
                    <a:pt x="87" y="390"/>
                  </a:cubicBezTo>
                  <a:lnTo>
                    <a:pt x="109" y="390"/>
                  </a:lnTo>
                  <a:cubicBezTo>
                    <a:pt x="109" y="390"/>
                    <a:pt x="130" y="390"/>
                    <a:pt x="152" y="369"/>
                  </a:cubicBezTo>
                  <a:cubicBezTo>
                    <a:pt x="217" y="260"/>
                    <a:pt x="109" y="44"/>
                    <a:pt x="87" y="22"/>
                  </a:cubicBezTo>
                  <a:cubicBezTo>
                    <a:pt x="87" y="0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055;p67"/>
            <p:cNvSpPr/>
            <p:nvPr/>
          </p:nvSpPr>
          <p:spPr>
            <a:xfrm>
              <a:off x="3058470" y="4333533"/>
              <a:ext cx="33672" cy="62069"/>
            </a:xfrm>
            <a:custGeom>
              <a:avLst/>
              <a:gdLst/>
              <a:ahLst/>
              <a:cxnLst/>
              <a:rect l="l" t="t" r="r" b="b"/>
              <a:pathLst>
                <a:path w="217" h="400" extrusionOk="0">
                  <a:moveTo>
                    <a:pt x="45" y="0"/>
                  </a:moveTo>
                  <a:cubicBezTo>
                    <a:pt x="36" y="0"/>
                    <a:pt x="28" y="3"/>
                    <a:pt x="22" y="9"/>
                  </a:cubicBezTo>
                  <a:cubicBezTo>
                    <a:pt x="22" y="9"/>
                    <a:pt x="0" y="53"/>
                    <a:pt x="22" y="75"/>
                  </a:cubicBezTo>
                  <a:cubicBezTo>
                    <a:pt x="44" y="140"/>
                    <a:pt x="109" y="291"/>
                    <a:pt x="65" y="335"/>
                  </a:cubicBezTo>
                  <a:cubicBezTo>
                    <a:pt x="65" y="356"/>
                    <a:pt x="65" y="378"/>
                    <a:pt x="65" y="400"/>
                  </a:cubicBezTo>
                  <a:lnTo>
                    <a:pt x="109" y="400"/>
                  </a:lnTo>
                  <a:cubicBezTo>
                    <a:pt x="109" y="400"/>
                    <a:pt x="130" y="400"/>
                    <a:pt x="152" y="378"/>
                  </a:cubicBezTo>
                  <a:cubicBezTo>
                    <a:pt x="217" y="270"/>
                    <a:pt x="87" y="53"/>
                    <a:pt x="87" y="31"/>
                  </a:cubicBezTo>
                  <a:cubicBezTo>
                    <a:pt x="87" y="16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056;p67"/>
            <p:cNvSpPr/>
            <p:nvPr/>
          </p:nvSpPr>
          <p:spPr>
            <a:xfrm>
              <a:off x="3001212" y="4371860"/>
              <a:ext cx="33828" cy="60828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22" y="1"/>
                  </a:moveTo>
                  <a:cubicBezTo>
                    <a:pt x="1" y="23"/>
                    <a:pt x="1" y="44"/>
                    <a:pt x="22" y="66"/>
                  </a:cubicBezTo>
                  <a:cubicBezTo>
                    <a:pt x="44" y="131"/>
                    <a:pt x="109" y="283"/>
                    <a:pt x="66" y="348"/>
                  </a:cubicBezTo>
                  <a:cubicBezTo>
                    <a:pt x="44" y="348"/>
                    <a:pt x="44" y="370"/>
                    <a:pt x="66" y="391"/>
                  </a:cubicBezTo>
                  <a:lnTo>
                    <a:pt x="87" y="391"/>
                  </a:lnTo>
                  <a:cubicBezTo>
                    <a:pt x="109" y="391"/>
                    <a:pt x="131" y="391"/>
                    <a:pt x="131" y="370"/>
                  </a:cubicBezTo>
                  <a:cubicBezTo>
                    <a:pt x="217" y="261"/>
                    <a:pt x="87" y="44"/>
                    <a:pt x="87" y="23"/>
                  </a:cubicBezTo>
                  <a:cubicBezTo>
                    <a:pt x="66" y="1"/>
                    <a:pt x="44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057;p67"/>
            <p:cNvSpPr/>
            <p:nvPr/>
          </p:nvSpPr>
          <p:spPr>
            <a:xfrm>
              <a:off x="3058470" y="4417636"/>
              <a:ext cx="33672" cy="62069"/>
            </a:xfrm>
            <a:custGeom>
              <a:avLst/>
              <a:gdLst/>
              <a:ahLst/>
              <a:cxnLst/>
              <a:rect l="l" t="t" r="r" b="b"/>
              <a:pathLst>
                <a:path w="217" h="400" extrusionOk="0">
                  <a:moveTo>
                    <a:pt x="45" y="1"/>
                  </a:moveTo>
                  <a:cubicBezTo>
                    <a:pt x="36" y="1"/>
                    <a:pt x="28" y="3"/>
                    <a:pt x="22" y="9"/>
                  </a:cubicBezTo>
                  <a:cubicBezTo>
                    <a:pt x="22" y="9"/>
                    <a:pt x="0" y="53"/>
                    <a:pt x="22" y="75"/>
                  </a:cubicBezTo>
                  <a:cubicBezTo>
                    <a:pt x="65" y="161"/>
                    <a:pt x="109" y="291"/>
                    <a:pt x="65" y="335"/>
                  </a:cubicBezTo>
                  <a:cubicBezTo>
                    <a:pt x="65" y="356"/>
                    <a:pt x="65" y="378"/>
                    <a:pt x="65" y="400"/>
                  </a:cubicBezTo>
                  <a:lnTo>
                    <a:pt x="109" y="400"/>
                  </a:lnTo>
                  <a:cubicBezTo>
                    <a:pt x="109" y="400"/>
                    <a:pt x="130" y="378"/>
                    <a:pt x="152" y="378"/>
                  </a:cubicBezTo>
                  <a:cubicBezTo>
                    <a:pt x="217" y="270"/>
                    <a:pt x="87" y="53"/>
                    <a:pt x="87" y="31"/>
                  </a:cubicBezTo>
                  <a:cubicBezTo>
                    <a:pt x="87" y="16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058;p67"/>
            <p:cNvSpPr/>
            <p:nvPr/>
          </p:nvSpPr>
          <p:spPr>
            <a:xfrm>
              <a:off x="2981039" y="4281084"/>
              <a:ext cx="33828" cy="60672"/>
            </a:xfrm>
            <a:custGeom>
              <a:avLst/>
              <a:gdLst/>
              <a:ahLst/>
              <a:cxnLst/>
              <a:rect l="l" t="t" r="r" b="b"/>
              <a:pathLst>
                <a:path w="218" h="391" extrusionOk="0">
                  <a:moveTo>
                    <a:pt x="44" y="1"/>
                  </a:moveTo>
                  <a:cubicBezTo>
                    <a:pt x="22" y="22"/>
                    <a:pt x="0" y="44"/>
                    <a:pt x="22" y="66"/>
                  </a:cubicBezTo>
                  <a:cubicBezTo>
                    <a:pt x="44" y="131"/>
                    <a:pt x="109" y="282"/>
                    <a:pt x="66" y="347"/>
                  </a:cubicBezTo>
                  <a:cubicBezTo>
                    <a:pt x="66" y="347"/>
                    <a:pt x="66" y="369"/>
                    <a:pt x="66" y="391"/>
                  </a:cubicBezTo>
                  <a:lnTo>
                    <a:pt x="109" y="391"/>
                  </a:lnTo>
                  <a:cubicBezTo>
                    <a:pt x="109" y="391"/>
                    <a:pt x="131" y="391"/>
                    <a:pt x="131" y="369"/>
                  </a:cubicBezTo>
                  <a:cubicBezTo>
                    <a:pt x="217" y="261"/>
                    <a:pt x="87" y="44"/>
                    <a:pt x="87" y="22"/>
                  </a:cubicBezTo>
                  <a:cubicBezTo>
                    <a:pt x="87" y="1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059;p67"/>
            <p:cNvSpPr/>
            <p:nvPr/>
          </p:nvSpPr>
          <p:spPr>
            <a:xfrm>
              <a:off x="2984453" y="4180222"/>
              <a:ext cx="33672" cy="60672"/>
            </a:xfrm>
            <a:custGeom>
              <a:avLst/>
              <a:gdLst/>
              <a:ahLst/>
              <a:cxnLst/>
              <a:rect l="l" t="t" r="r" b="b"/>
              <a:pathLst>
                <a:path w="217" h="391" extrusionOk="0">
                  <a:moveTo>
                    <a:pt x="22" y="0"/>
                  </a:moveTo>
                  <a:cubicBezTo>
                    <a:pt x="0" y="22"/>
                    <a:pt x="0" y="44"/>
                    <a:pt x="0" y="65"/>
                  </a:cubicBezTo>
                  <a:cubicBezTo>
                    <a:pt x="44" y="130"/>
                    <a:pt x="109" y="282"/>
                    <a:pt x="65" y="325"/>
                  </a:cubicBezTo>
                  <a:cubicBezTo>
                    <a:pt x="44" y="347"/>
                    <a:pt x="44" y="369"/>
                    <a:pt x="65" y="390"/>
                  </a:cubicBezTo>
                  <a:lnTo>
                    <a:pt x="87" y="390"/>
                  </a:lnTo>
                  <a:cubicBezTo>
                    <a:pt x="109" y="390"/>
                    <a:pt x="130" y="390"/>
                    <a:pt x="130" y="369"/>
                  </a:cubicBezTo>
                  <a:cubicBezTo>
                    <a:pt x="217" y="260"/>
                    <a:pt x="87" y="44"/>
                    <a:pt x="87" y="22"/>
                  </a:cubicBezTo>
                  <a:cubicBezTo>
                    <a:pt x="65" y="0"/>
                    <a:pt x="44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4060;p67"/>
            <p:cNvSpPr/>
            <p:nvPr/>
          </p:nvSpPr>
          <p:spPr>
            <a:xfrm>
              <a:off x="1887693" y="4096894"/>
              <a:ext cx="40500" cy="59897"/>
            </a:xfrm>
            <a:custGeom>
              <a:avLst/>
              <a:gdLst/>
              <a:ahLst/>
              <a:cxnLst/>
              <a:rect l="l" t="t" r="r" b="b"/>
              <a:pathLst>
                <a:path w="261" h="386" extrusionOk="0">
                  <a:moveTo>
                    <a:pt x="55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87" y="147"/>
                    <a:pt x="152" y="277"/>
                    <a:pt x="130" y="320"/>
                  </a:cubicBezTo>
                  <a:cubicBezTo>
                    <a:pt x="130" y="342"/>
                    <a:pt x="130" y="364"/>
                    <a:pt x="152" y="385"/>
                  </a:cubicBezTo>
                  <a:lnTo>
                    <a:pt x="174" y="385"/>
                  </a:lnTo>
                  <a:cubicBezTo>
                    <a:pt x="174" y="364"/>
                    <a:pt x="195" y="364"/>
                    <a:pt x="195" y="364"/>
                  </a:cubicBezTo>
                  <a:cubicBezTo>
                    <a:pt x="260" y="234"/>
                    <a:pt x="109" y="39"/>
                    <a:pt x="87" y="17"/>
                  </a:cubicBezTo>
                  <a:cubicBezTo>
                    <a:pt x="76" y="6"/>
                    <a:pt x="65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4061;p67"/>
            <p:cNvSpPr/>
            <p:nvPr/>
          </p:nvSpPr>
          <p:spPr>
            <a:xfrm>
              <a:off x="1890952" y="4029549"/>
              <a:ext cx="40655" cy="59897"/>
            </a:xfrm>
            <a:custGeom>
              <a:avLst/>
              <a:gdLst/>
              <a:ahLst/>
              <a:cxnLst/>
              <a:rect l="l" t="t" r="r" b="b"/>
              <a:pathLst>
                <a:path w="262" h="386" extrusionOk="0">
                  <a:moveTo>
                    <a:pt x="55" y="1"/>
                  </a:moveTo>
                  <a:cubicBezTo>
                    <a:pt x="44" y="1"/>
                    <a:pt x="34" y="6"/>
                    <a:pt x="23" y="17"/>
                  </a:cubicBezTo>
                  <a:cubicBezTo>
                    <a:pt x="1" y="39"/>
                    <a:pt x="1" y="61"/>
                    <a:pt x="23" y="82"/>
                  </a:cubicBezTo>
                  <a:cubicBezTo>
                    <a:pt x="88" y="147"/>
                    <a:pt x="153" y="277"/>
                    <a:pt x="131" y="321"/>
                  </a:cubicBezTo>
                  <a:cubicBezTo>
                    <a:pt x="131" y="342"/>
                    <a:pt x="131" y="364"/>
                    <a:pt x="153" y="386"/>
                  </a:cubicBezTo>
                  <a:lnTo>
                    <a:pt x="174" y="386"/>
                  </a:lnTo>
                  <a:cubicBezTo>
                    <a:pt x="174" y="386"/>
                    <a:pt x="196" y="364"/>
                    <a:pt x="196" y="364"/>
                  </a:cubicBezTo>
                  <a:cubicBezTo>
                    <a:pt x="261" y="234"/>
                    <a:pt x="109" y="39"/>
                    <a:pt x="88" y="17"/>
                  </a:cubicBezTo>
                  <a:cubicBezTo>
                    <a:pt x="77" y="6"/>
                    <a:pt x="6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4062;p67"/>
            <p:cNvSpPr/>
            <p:nvPr/>
          </p:nvSpPr>
          <p:spPr>
            <a:xfrm>
              <a:off x="1944797" y="4167498"/>
              <a:ext cx="37241" cy="56638"/>
            </a:xfrm>
            <a:custGeom>
              <a:avLst/>
              <a:gdLst/>
              <a:ahLst/>
              <a:cxnLst/>
              <a:rect l="l" t="t" r="r" b="b"/>
              <a:pathLst>
                <a:path w="240" h="365" extrusionOk="0">
                  <a:moveTo>
                    <a:pt x="36" y="1"/>
                  </a:moveTo>
                  <a:cubicBezTo>
                    <a:pt x="28" y="1"/>
                    <a:pt x="23" y="6"/>
                    <a:pt x="23" y="17"/>
                  </a:cubicBezTo>
                  <a:cubicBezTo>
                    <a:pt x="1" y="17"/>
                    <a:pt x="1" y="39"/>
                    <a:pt x="23" y="60"/>
                  </a:cubicBezTo>
                  <a:cubicBezTo>
                    <a:pt x="66" y="126"/>
                    <a:pt x="153" y="256"/>
                    <a:pt x="109" y="321"/>
                  </a:cubicBezTo>
                  <a:cubicBezTo>
                    <a:pt x="109" y="321"/>
                    <a:pt x="109" y="364"/>
                    <a:pt x="131" y="364"/>
                  </a:cubicBezTo>
                  <a:lnTo>
                    <a:pt x="153" y="364"/>
                  </a:lnTo>
                  <a:cubicBezTo>
                    <a:pt x="174" y="364"/>
                    <a:pt x="174" y="342"/>
                    <a:pt x="196" y="342"/>
                  </a:cubicBezTo>
                  <a:cubicBezTo>
                    <a:pt x="239" y="212"/>
                    <a:pt x="88" y="39"/>
                    <a:pt x="66" y="17"/>
                  </a:cubicBezTo>
                  <a:cubicBezTo>
                    <a:pt x="55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4063;p67"/>
            <p:cNvSpPr/>
            <p:nvPr/>
          </p:nvSpPr>
          <p:spPr>
            <a:xfrm>
              <a:off x="1894366" y="4214670"/>
              <a:ext cx="37241" cy="59897"/>
            </a:xfrm>
            <a:custGeom>
              <a:avLst/>
              <a:gdLst/>
              <a:ahLst/>
              <a:cxnLst/>
              <a:rect l="l" t="t" r="r" b="b"/>
              <a:pathLst>
                <a:path w="240" h="386" extrusionOk="0">
                  <a:moveTo>
                    <a:pt x="33" y="0"/>
                  </a:moveTo>
                  <a:cubicBezTo>
                    <a:pt x="22" y="0"/>
                    <a:pt x="12" y="6"/>
                    <a:pt x="1" y="17"/>
                  </a:cubicBezTo>
                  <a:cubicBezTo>
                    <a:pt x="1" y="38"/>
                    <a:pt x="1" y="60"/>
                    <a:pt x="1" y="82"/>
                  </a:cubicBezTo>
                  <a:cubicBezTo>
                    <a:pt x="66" y="147"/>
                    <a:pt x="131" y="277"/>
                    <a:pt x="109" y="320"/>
                  </a:cubicBezTo>
                  <a:cubicBezTo>
                    <a:pt x="109" y="342"/>
                    <a:pt x="109" y="364"/>
                    <a:pt x="131" y="385"/>
                  </a:cubicBezTo>
                  <a:lnTo>
                    <a:pt x="152" y="385"/>
                  </a:lnTo>
                  <a:cubicBezTo>
                    <a:pt x="174" y="364"/>
                    <a:pt x="174" y="364"/>
                    <a:pt x="196" y="364"/>
                  </a:cubicBezTo>
                  <a:cubicBezTo>
                    <a:pt x="239" y="233"/>
                    <a:pt x="87" y="38"/>
                    <a:pt x="66" y="17"/>
                  </a:cubicBezTo>
                  <a:cubicBezTo>
                    <a:pt x="55" y="6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4064;p67"/>
            <p:cNvSpPr/>
            <p:nvPr/>
          </p:nvSpPr>
          <p:spPr>
            <a:xfrm>
              <a:off x="1958297" y="4250826"/>
              <a:ext cx="40500" cy="57414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22" y="0"/>
                  </a:moveTo>
                  <a:cubicBezTo>
                    <a:pt x="1" y="22"/>
                    <a:pt x="1" y="44"/>
                    <a:pt x="22" y="66"/>
                  </a:cubicBezTo>
                  <a:cubicBezTo>
                    <a:pt x="66" y="109"/>
                    <a:pt x="152" y="261"/>
                    <a:pt x="131" y="304"/>
                  </a:cubicBezTo>
                  <a:cubicBezTo>
                    <a:pt x="109" y="326"/>
                    <a:pt x="131" y="347"/>
                    <a:pt x="152" y="369"/>
                  </a:cubicBezTo>
                  <a:cubicBezTo>
                    <a:pt x="152" y="369"/>
                    <a:pt x="196" y="369"/>
                    <a:pt x="196" y="347"/>
                  </a:cubicBezTo>
                  <a:cubicBezTo>
                    <a:pt x="261" y="217"/>
                    <a:pt x="87" y="22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4065;p67"/>
            <p:cNvSpPr/>
            <p:nvPr/>
          </p:nvSpPr>
          <p:spPr>
            <a:xfrm>
              <a:off x="1857434" y="4130567"/>
              <a:ext cx="37086" cy="59897"/>
            </a:xfrm>
            <a:custGeom>
              <a:avLst/>
              <a:gdLst/>
              <a:ahLst/>
              <a:cxnLst/>
              <a:rect l="l" t="t" r="r" b="b"/>
              <a:pathLst>
                <a:path w="239" h="386" extrusionOk="0">
                  <a:moveTo>
                    <a:pt x="35" y="0"/>
                  </a:moveTo>
                  <a:cubicBezTo>
                    <a:pt x="27" y="0"/>
                    <a:pt x="22" y="6"/>
                    <a:pt x="22" y="17"/>
                  </a:cubicBezTo>
                  <a:cubicBezTo>
                    <a:pt x="0" y="38"/>
                    <a:pt x="0" y="60"/>
                    <a:pt x="22" y="82"/>
                  </a:cubicBezTo>
                  <a:cubicBezTo>
                    <a:pt x="65" y="125"/>
                    <a:pt x="152" y="255"/>
                    <a:pt x="109" y="320"/>
                  </a:cubicBezTo>
                  <a:cubicBezTo>
                    <a:pt x="109" y="342"/>
                    <a:pt x="109" y="364"/>
                    <a:pt x="130" y="385"/>
                  </a:cubicBezTo>
                  <a:lnTo>
                    <a:pt x="152" y="385"/>
                  </a:lnTo>
                  <a:cubicBezTo>
                    <a:pt x="174" y="364"/>
                    <a:pt x="174" y="364"/>
                    <a:pt x="195" y="342"/>
                  </a:cubicBezTo>
                  <a:cubicBezTo>
                    <a:pt x="239" y="233"/>
                    <a:pt x="87" y="38"/>
                    <a:pt x="65" y="17"/>
                  </a:cubicBezTo>
                  <a:cubicBezTo>
                    <a:pt x="54" y="6"/>
                    <a:pt x="44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4066;p67"/>
            <p:cNvSpPr/>
            <p:nvPr/>
          </p:nvSpPr>
          <p:spPr>
            <a:xfrm>
              <a:off x="1840521" y="4032187"/>
              <a:ext cx="37241" cy="57259"/>
            </a:xfrm>
            <a:custGeom>
              <a:avLst/>
              <a:gdLst/>
              <a:ahLst/>
              <a:cxnLst/>
              <a:rect l="l" t="t" r="r" b="b"/>
              <a:pathLst>
                <a:path w="240" h="369" extrusionOk="0">
                  <a:moveTo>
                    <a:pt x="1" y="0"/>
                  </a:moveTo>
                  <a:cubicBezTo>
                    <a:pt x="1" y="22"/>
                    <a:pt x="1" y="44"/>
                    <a:pt x="1" y="65"/>
                  </a:cubicBezTo>
                  <a:cubicBezTo>
                    <a:pt x="44" y="130"/>
                    <a:pt x="131" y="260"/>
                    <a:pt x="109" y="304"/>
                  </a:cubicBezTo>
                  <a:cubicBezTo>
                    <a:pt x="109" y="325"/>
                    <a:pt x="109" y="347"/>
                    <a:pt x="131" y="369"/>
                  </a:cubicBezTo>
                  <a:lnTo>
                    <a:pt x="153" y="369"/>
                  </a:lnTo>
                  <a:cubicBezTo>
                    <a:pt x="174" y="369"/>
                    <a:pt x="174" y="347"/>
                    <a:pt x="174" y="347"/>
                  </a:cubicBezTo>
                  <a:cubicBezTo>
                    <a:pt x="239" y="217"/>
                    <a:pt x="87" y="22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4067;p67"/>
            <p:cNvSpPr/>
            <p:nvPr/>
          </p:nvSpPr>
          <p:spPr>
            <a:xfrm>
              <a:off x="2176935" y="2871494"/>
              <a:ext cx="373655" cy="208707"/>
            </a:xfrm>
            <a:custGeom>
              <a:avLst/>
              <a:gdLst/>
              <a:ahLst/>
              <a:cxnLst/>
              <a:rect l="l" t="t" r="r" b="b"/>
              <a:pathLst>
                <a:path w="2408" h="1345" extrusionOk="0">
                  <a:moveTo>
                    <a:pt x="1909" y="608"/>
                  </a:moveTo>
                  <a:cubicBezTo>
                    <a:pt x="1930" y="608"/>
                    <a:pt x="1952" y="629"/>
                    <a:pt x="1952" y="651"/>
                  </a:cubicBezTo>
                  <a:cubicBezTo>
                    <a:pt x="1952" y="694"/>
                    <a:pt x="1930" y="738"/>
                    <a:pt x="1887" y="759"/>
                  </a:cubicBezTo>
                  <a:cubicBezTo>
                    <a:pt x="1844" y="759"/>
                    <a:pt x="1800" y="738"/>
                    <a:pt x="1779" y="694"/>
                  </a:cubicBezTo>
                  <a:cubicBezTo>
                    <a:pt x="1779" y="673"/>
                    <a:pt x="1779" y="651"/>
                    <a:pt x="1779" y="651"/>
                  </a:cubicBezTo>
                  <a:cubicBezTo>
                    <a:pt x="1800" y="629"/>
                    <a:pt x="1844" y="608"/>
                    <a:pt x="1887" y="608"/>
                  </a:cubicBezTo>
                  <a:close/>
                  <a:moveTo>
                    <a:pt x="1258" y="846"/>
                  </a:moveTo>
                  <a:cubicBezTo>
                    <a:pt x="1323" y="868"/>
                    <a:pt x="1367" y="933"/>
                    <a:pt x="1367" y="1019"/>
                  </a:cubicBezTo>
                  <a:cubicBezTo>
                    <a:pt x="1349" y="1025"/>
                    <a:pt x="1330" y="1028"/>
                    <a:pt x="1311" y="1028"/>
                  </a:cubicBezTo>
                  <a:cubicBezTo>
                    <a:pt x="1257" y="1028"/>
                    <a:pt x="1198" y="1008"/>
                    <a:pt x="1150" y="976"/>
                  </a:cubicBezTo>
                  <a:cubicBezTo>
                    <a:pt x="1128" y="954"/>
                    <a:pt x="1128" y="911"/>
                    <a:pt x="1172" y="868"/>
                  </a:cubicBezTo>
                  <a:cubicBezTo>
                    <a:pt x="1172" y="846"/>
                    <a:pt x="1215" y="846"/>
                    <a:pt x="1237" y="846"/>
                  </a:cubicBezTo>
                  <a:close/>
                  <a:moveTo>
                    <a:pt x="586" y="868"/>
                  </a:moveTo>
                  <a:cubicBezTo>
                    <a:pt x="651" y="889"/>
                    <a:pt x="695" y="954"/>
                    <a:pt x="695" y="1019"/>
                  </a:cubicBezTo>
                  <a:cubicBezTo>
                    <a:pt x="695" y="1063"/>
                    <a:pt x="673" y="1106"/>
                    <a:pt x="651" y="1128"/>
                  </a:cubicBezTo>
                  <a:cubicBezTo>
                    <a:pt x="630" y="1128"/>
                    <a:pt x="608" y="1106"/>
                    <a:pt x="608" y="1084"/>
                  </a:cubicBezTo>
                  <a:cubicBezTo>
                    <a:pt x="543" y="1041"/>
                    <a:pt x="521" y="954"/>
                    <a:pt x="543" y="889"/>
                  </a:cubicBezTo>
                  <a:cubicBezTo>
                    <a:pt x="543" y="868"/>
                    <a:pt x="543" y="868"/>
                    <a:pt x="565" y="868"/>
                  </a:cubicBezTo>
                  <a:close/>
                  <a:moveTo>
                    <a:pt x="2017" y="0"/>
                  </a:moveTo>
                  <a:cubicBezTo>
                    <a:pt x="1995" y="0"/>
                    <a:pt x="1974" y="0"/>
                    <a:pt x="1952" y="22"/>
                  </a:cubicBezTo>
                  <a:cubicBezTo>
                    <a:pt x="1952" y="44"/>
                    <a:pt x="1952" y="65"/>
                    <a:pt x="1974" y="87"/>
                  </a:cubicBezTo>
                  <a:cubicBezTo>
                    <a:pt x="1974" y="87"/>
                    <a:pt x="2256" y="217"/>
                    <a:pt x="2299" y="391"/>
                  </a:cubicBezTo>
                  <a:cubicBezTo>
                    <a:pt x="2321" y="477"/>
                    <a:pt x="2299" y="564"/>
                    <a:pt x="2234" y="608"/>
                  </a:cubicBezTo>
                  <a:cubicBezTo>
                    <a:pt x="2169" y="694"/>
                    <a:pt x="2060" y="759"/>
                    <a:pt x="1974" y="781"/>
                  </a:cubicBezTo>
                  <a:cubicBezTo>
                    <a:pt x="1995" y="738"/>
                    <a:pt x="2017" y="694"/>
                    <a:pt x="1995" y="651"/>
                  </a:cubicBezTo>
                  <a:cubicBezTo>
                    <a:pt x="1995" y="586"/>
                    <a:pt x="1952" y="564"/>
                    <a:pt x="1909" y="542"/>
                  </a:cubicBezTo>
                  <a:cubicBezTo>
                    <a:pt x="1887" y="537"/>
                    <a:pt x="1867" y="534"/>
                    <a:pt x="1847" y="534"/>
                  </a:cubicBezTo>
                  <a:cubicBezTo>
                    <a:pt x="1789" y="534"/>
                    <a:pt x="1741" y="559"/>
                    <a:pt x="1692" y="608"/>
                  </a:cubicBezTo>
                  <a:cubicBezTo>
                    <a:pt x="1670" y="651"/>
                    <a:pt x="1649" y="694"/>
                    <a:pt x="1670" y="738"/>
                  </a:cubicBezTo>
                  <a:cubicBezTo>
                    <a:pt x="1692" y="781"/>
                    <a:pt x="1735" y="824"/>
                    <a:pt x="1779" y="846"/>
                  </a:cubicBezTo>
                  <a:lnTo>
                    <a:pt x="1735" y="868"/>
                  </a:lnTo>
                  <a:cubicBezTo>
                    <a:pt x="1649" y="954"/>
                    <a:pt x="1540" y="998"/>
                    <a:pt x="1432" y="1019"/>
                  </a:cubicBezTo>
                  <a:cubicBezTo>
                    <a:pt x="1432" y="911"/>
                    <a:pt x="1367" y="824"/>
                    <a:pt x="1280" y="781"/>
                  </a:cubicBezTo>
                  <a:cubicBezTo>
                    <a:pt x="1258" y="776"/>
                    <a:pt x="1238" y="773"/>
                    <a:pt x="1219" y="773"/>
                  </a:cubicBezTo>
                  <a:cubicBezTo>
                    <a:pt x="1162" y="773"/>
                    <a:pt x="1117" y="797"/>
                    <a:pt x="1085" y="846"/>
                  </a:cubicBezTo>
                  <a:cubicBezTo>
                    <a:pt x="998" y="954"/>
                    <a:pt x="1063" y="1019"/>
                    <a:pt x="1085" y="1063"/>
                  </a:cubicBezTo>
                  <a:cubicBezTo>
                    <a:pt x="1150" y="1106"/>
                    <a:pt x="1237" y="1128"/>
                    <a:pt x="1323" y="1128"/>
                  </a:cubicBezTo>
                  <a:cubicBezTo>
                    <a:pt x="1280" y="1193"/>
                    <a:pt x="1193" y="1258"/>
                    <a:pt x="1107" y="1258"/>
                  </a:cubicBezTo>
                  <a:cubicBezTo>
                    <a:pt x="1060" y="1273"/>
                    <a:pt x="1012" y="1280"/>
                    <a:pt x="962" y="1280"/>
                  </a:cubicBezTo>
                  <a:cubicBezTo>
                    <a:pt x="872" y="1280"/>
                    <a:pt x="779" y="1257"/>
                    <a:pt x="695" y="1215"/>
                  </a:cubicBezTo>
                  <a:cubicBezTo>
                    <a:pt x="738" y="1150"/>
                    <a:pt x="760" y="1106"/>
                    <a:pt x="760" y="1041"/>
                  </a:cubicBezTo>
                  <a:cubicBezTo>
                    <a:pt x="781" y="911"/>
                    <a:pt x="695" y="824"/>
                    <a:pt x="565" y="803"/>
                  </a:cubicBezTo>
                  <a:cubicBezTo>
                    <a:pt x="521" y="803"/>
                    <a:pt x="478" y="824"/>
                    <a:pt x="456" y="868"/>
                  </a:cubicBezTo>
                  <a:cubicBezTo>
                    <a:pt x="434" y="976"/>
                    <a:pt x="456" y="1063"/>
                    <a:pt x="521" y="1150"/>
                  </a:cubicBezTo>
                  <a:lnTo>
                    <a:pt x="586" y="1215"/>
                  </a:lnTo>
                  <a:cubicBezTo>
                    <a:pt x="543" y="1236"/>
                    <a:pt x="499" y="1258"/>
                    <a:pt x="456" y="1258"/>
                  </a:cubicBezTo>
                  <a:cubicBezTo>
                    <a:pt x="326" y="1258"/>
                    <a:pt x="196" y="1193"/>
                    <a:pt x="131" y="1084"/>
                  </a:cubicBezTo>
                  <a:cubicBezTo>
                    <a:pt x="88" y="976"/>
                    <a:pt x="109" y="868"/>
                    <a:pt x="174" y="781"/>
                  </a:cubicBezTo>
                  <a:cubicBezTo>
                    <a:pt x="196" y="781"/>
                    <a:pt x="196" y="738"/>
                    <a:pt x="174" y="738"/>
                  </a:cubicBezTo>
                  <a:cubicBezTo>
                    <a:pt x="174" y="727"/>
                    <a:pt x="163" y="721"/>
                    <a:pt x="153" y="721"/>
                  </a:cubicBezTo>
                  <a:cubicBezTo>
                    <a:pt x="142" y="721"/>
                    <a:pt x="131" y="727"/>
                    <a:pt x="131" y="738"/>
                  </a:cubicBezTo>
                  <a:cubicBezTo>
                    <a:pt x="23" y="846"/>
                    <a:pt x="1" y="998"/>
                    <a:pt x="66" y="1128"/>
                  </a:cubicBezTo>
                  <a:cubicBezTo>
                    <a:pt x="144" y="1244"/>
                    <a:pt x="274" y="1326"/>
                    <a:pt x="425" y="1326"/>
                  </a:cubicBezTo>
                  <a:cubicBezTo>
                    <a:pt x="442" y="1326"/>
                    <a:pt x="460" y="1325"/>
                    <a:pt x="478" y="1323"/>
                  </a:cubicBezTo>
                  <a:cubicBezTo>
                    <a:pt x="543" y="1323"/>
                    <a:pt x="608" y="1301"/>
                    <a:pt x="651" y="1258"/>
                  </a:cubicBezTo>
                  <a:cubicBezTo>
                    <a:pt x="760" y="1323"/>
                    <a:pt x="868" y="1345"/>
                    <a:pt x="976" y="1345"/>
                  </a:cubicBezTo>
                  <a:lnTo>
                    <a:pt x="1107" y="1345"/>
                  </a:lnTo>
                  <a:cubicBezTo>
                    <a:pt x="1302" y="1301"/>
                    <a:pt x="1388" y="1193"/>
                    <a:pt x="1410" y="1106"/>
                  </a:cubicBezTo>
                  <a:cubicBezTo>
                    <a:pt x="1540" y="1084"/>
                    <a:pt x="1670" y="1019"/>
                    <a:pt x="1779" y="933"/>
                  </a:cubicBezTo>
                  <a:cubicBezTo>
                    <a:pt x="1822" y="911"/>
                    <a:pt x="1844" y="889"/>
                    <a:pt x="1865" y="868"/>
                  </a:cubicBezTo>
                  <a:cubicBezTo>
                    <a:pt x="2039" y="868"/>
                    <a:pt x="2191" y="803"/>
                    <a:pt x="2299" y="673"/>
                  </a:cubicBezTo>
                  <a:cubicBezTo>
                    <a:pt x="2364" y="586"/>
                    <a:pt x="2407" y="477"/>
                    <a:pt x="2386" y="369"/>
                  </a:cubicBezTo>
                  <a:cubicBezTo>
                    <a:pt x="2342" y="152"/>
                    <a:pt x="2017" y="0"/>
                    <a:pt x="2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8" name="Google Shape;1827;p43"/>
          <p:cNvGrpSpPr/>
          <p:nvPr/>
        </p:nvGrpSpPr>
        <p:grpSpPr>
          <a:xfrm rot="1253449">
            <a:off x="2278802" y="353538"/>
            <a:ext cx="1024641" cy="1333069"/>
            <a:chOff x="4318023" y="4113296"/>
            <a:chExt cx="716422" cy="932073"/>
          </a:xfrm>
        </p:grpSpPr>
        <p:sp>
          <p:nvSpPr>
            <p:cNvPr id="59" name="Google Shape;1828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29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30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31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8582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p5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latin typeface="+mn-lt"/>
              </a:rPr>
              <a:t>1. Bài ca dao (1)</a:t>
            </a:r>
            <a:endParaRPr sz="2800" b="1" dirty="0">
              <a:latin typeface="+mn-lt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052063" y="779645"/>
            <a:ext cx="7709165" cy="4291454"/>
            <a:chOff x="822530" y="2379920"/>
            <a:chExt cx="7709165" cy="4291454"/>
          </a:xfrm>
        </p:grpSpPr>
        <p:grpSp>
          <p:nvGrpSpPr>
            <p:cNvPr id="102" name="Google Shape;1729;p42"/>
            <p:cNvGrpSpPr/>
            <p:nvPr/>
          </p:nvGrpSpPr>
          <p:grpSpPr>
            <a:xfrm>
              <a:off x="822530" y="4600350"/>
              <a:ext cx="2378064" cy="2071024"/>
              <a:chOff x="727286" y="3003368"/>
              <a:chExt cx="2378064" cy="2071024"/>
            </a:xfrm>
          </p:grpSpPr>
          <p:sp>
            <p:nvSpPr>
              <p:cNvPr id="104" name="Google Shape;1730;p42"/>
              <p:cNvSpPr/>
              <p:nvPr/>
            </p:nvSpPr>
            <p:spPr>
              <a:xfrm>
                <a:off x="774961" y="3003368"/>
                <a:ext cx="459066" cy="124882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9086" extrusionOk="0">
                    <a:moveTo>
                      <a:pt x="2434" y="1"/>
                    </a:moveTo>
                    <a:cubicBezTo>
                      <a:pt x="2382" y="1"/>
                      <a:pt x="2329" y="8"/>
                      <a:pt x="2277" y="22"/>
                    </a:cubicBezTo>
                    <a:cubicBezTo>
                      <a:pt x="2104" y="65"/>
                      <a:pt x="1930" y="173"/>
                      <a:pt x="1800" y="282"/>
                    </a:cubicBezTo>
                    <a:cubicBezTo>
                      <a:pt x="1497" y="542"/>
                      <a:pt x="1215" y="846"/>
                      <a:pt x="1020" y="1192"/>
                    </a:cubicBezTo>
                    <a:cubicBezTo>
                      <a:pt x="304" y="2385"/>
                      <a:pt x="1" y="3794"/>
                      <a:pt x="131" y="5182"/>
                    </a:cubicBezTo>
                    <a:cubicBezTo>
                      <a:pt x="196" y="5897"/>
                      <a:pt x="347" y="6591"/>
                      <a:pt x="608" y="7263"/>
                    </a:cubicBezTo>
                    <a:cubicBezTo>
                      <a:pt x="671" y="7412"/>
                      <a:pt x="1550" y="9086"/>
                      <a:pt x="1644" y="9086"/>
                    </a:cubicBezTo>
                    <a:cubicBezTo>
                      <a:pt x="1646" y="9086"/>
                      <a:pt x="1647" y="9085"/>
                      <a:pt x="1648" y="9084"/>
                    </a:cubicBezTo>
                    <a:cubicBezTo>
                      <a:pt x="1843" y="8911"/>
                      <a:pt x="2017" y="8737"/>
                      <a:pt x="2212" y="8586"/>
                    </a:cubicBezTo>
                    <a:cubicBezTo>
                      <a:pt x="1258" y="6851"/>
                      <a:pt x="2125" y="4835"/>
                      <a:pt x="2624" y="3100"/>
                    </a:cubicBezTo>
                    <a:cubicBezTo>
                      <a:pt x="2862" y="2320"/>
                      <a:pt x="3339" y="1041"/>
                      <a:pt x="2906" y="260"/>
                    </a:cubicBezTo>
                    <a:cubicBezTo>
                      <a:pt x="2804" y="91"/>
                      <a:pt x="2623" y="1"/>
                      <a:pt x="2434" y="1"/>
                    </a:cubicBezTo>
                    <a:close/>
                  </a:path>
                </a:pathLst>
              </a:custGeom>
              <a:solidFill>
                <a:srgbClr val="F3CB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1731;p42"/>
              <p:cNvSpPr/>
              <p:nvPr/>
            </p:nvSpPr>
            <p:spPr>
              <a:xfrm>
                <a:off x="774961" y="3003368"/>
                <a:ext cx="459066" cy="124882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9086" extrusionOk="0">
                    <a:moveTo>
                      <a:pt x="2434" y="1"/>
                    </a:moveTo>
                    <a:cubicBezTo>
                      <a:pt x="2382" y="1"/>
                      <a:pt x="2329" y="8"/>
                      <a:pt x="2277" y="22"/>
                    </a:cubicBezTo>
                    <a:cubicBezTo>
                      <a:pt x="2104" y="65"/>
                      <a:pt x="1930" y="173"/>
                      <a:pt x="1800" y="282"/>
                    </a:cubicBezTo>
                    <a:cubicBezTo>
                      <a:pt x="1497" y="542"/>
                      <a:pt x="1215" y="846"/>
                      <a:pt x="1020" y="1192"/>
                    </a:cubicBezTo>
                    <a:cubicBezTo>
                      <a:pt x="304" y="2385"/>
                      <a:pt x="1" y="3794"/>
                      <a:pt x="131" y="5182"/>
                    </a:cubicBezTo>
                    <a:cubicBezTo>
                      <a:pt x="196" y="5897"/>
                      <a:pt x="347" y="6591"/>
                      <a:pt x="608" y="7263"/>
                    </a:cubicBezTo>
                    <a:cubicBezTo>
                      <a:pt x="671" y="7412"/>
                      <a:pt x="1550" y="9086"/>
                      <a:pt x="1644" y="9086"/>
                    </a:cubicBezTo>
                    <a:cubicBezTo>
                      <a:pt x="1646" y="9086"/>
                      <a:pt x="1647" y="9085"/>
                      <a:pt x="1648" y="9084"/>
                    </a:cubicBezTo>
                    <a:cubicBezTo>
                      <a:pt x="1843" y="8911"/>
                      <a:pt x="2017" y="8737"/>
                      <a:pt x="2212" y="8586"/>
                    </a:cubicBezTo>
                    <a:cubicBezTo>
                      <a:pt x="1258" y="6851"/>
                      <a:pt x="2125" y="4835"/>
                      <a:pt x="2624" y="3100"/>
                    </a:cubicBezTo>
                    <a:cubicBezTo>
                      <a:pt x="2862" y="2320"/>
                      <a:pt x="3339" y="1041"/>
                      <a:pt x="2906" y="260"/>
                    </a:cubicBezTo>
                    <a:cubicBezTo>
                      <a:pt x="2804" y="91"/>
                      <a:pt x="2623" y="1"/>
                      <a:pt x="2434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732;p42"/>
              <p:cNvSpPr/>
              <p:nvPr/>
            </p:nvSpPr>
            <p:spPr>
              <a:xfrm>
                <a:off x="727286" y="3003368"/>
                <a:ext cx="459066" cy="124882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9086" extrusionOk="0">
                    <a:moveTo>
                      <a:pt x="2434" y="1"/>
                    </a:moveTo>
                    <a:cubicBezTo>
                      <a:pt x="2382" y="1"/>
                      <a:pt x="2329" y="8"/>
                      <a:pt x="2277" y="22"/>
                    </a:cubicBezTo>
                    <a:cubicBezTo>
                      <a:pt x="2104" y="65"/>
                      <a:pt x="1930" y="173"/>
                      <a:pt x="1800" y="282"/>
                    </a:cubicBezTo>
                    <a:cubicBezTo>
                      <a:pt x="1497" y="542"/>
                      <a:pt x="1215" y="846"/>
                      <a:pt x="1020" y="1192"/>
                    </a:cubicBezTo>
                    <a:cubicBezTo>
                      <a:pt x="304" y="2385"/>
                      <a:pt x="1" y="3794"/>
                      <a:pt x="131" y="5182"/>
                    </a:cubicBezTo>
                    <a:cubicBezTo>
                      <a:pt x="196" y="5897"/>
                      <a:pt x="347" y="6591"/>
                      <a:pt x="608" y="7263"/>
                    </a:cubicBezTo>
                    <a:cubicBezTo>
                      <a:pt x="671" y="7412"/>
                      <a:pt x="1550" y="9086"/>
                      <a:pt x="1644" y="9086"/>
                    </a:cubicBezTo>
                    <a:cubicBezTo>
                      <a:pt x="1646" y="9086"/>
                      <a:pt x="1647" y="9085"/>
                      <a:pt x="1648" y="9084"/>
                    </a:cubicBezTo>
                    <a:cubicBezTo>
                      <a:pt x="1843" y="8911"/>
                      <a:pt x="2017" y="8737"/>
                      <a:pt x="2212" y="8586"/>
                    </a:cubicBezTo>
                    <a:cubicBezTo>
                      <a:pt x="1258" y="6851"/>
                      <a:pt x="2125" y="4835"/>
                      <a:pt x="2624" y="3100"/>
                    </a:cubicBezTo>
                    <a:cubicBezTo>
                      <a:pt x="2862" y="2320"/>
                      <a:pt x="3339" y="1041"/>
                      <a:pt x="2906" y="260"/>
                    </a:cubicBezTo>
                    <a:cubicBezTo>
                      <a:pt x="2804" y="91"/>
                      <a:pt x="2623" y="1"/>
                      <a:pt x="2434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733;p42"/>
              <p:cNvSpPr/>
              <p:nvPr/>
            </p:nvSpPr>
            <p:spPr>
              <a:xfrm>
                <a:off x="2181445" y="4125333"/>
                <a:ext cx="923905" cy="831130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6047" extrusionOk="0">
                    <a:moveTo>
                      <a:pt x="833" y="1"/>
                    </a:moveTo>
                    <a:cubicBezTo>
                      <a:pt x="693" y="1"/>
                      <a:pt x="552" y="11"/>
                      <a:pt x="413" y="32"/>
                    </a:cubicBezTo>
                    <a:lnTo>
                      <a:pt x="413" y="97"/>
                    </a:lnTo>
                    <a:cubicBezTo>
                      <a:pt x="88" y="1940"/>
                      <a:pt x="1" y="3805"/>
                      <a:pt x="196" y="5648"/>
                    </a:cubicBezTo>
                    <a:lnTo>
                      <a:pt x="2212" y="5648"/>
                    </a:lnTo>
                    <a:cubicBezTo>
                      <a:pt x="2305" y="5653"/>
                      <a:pt x="2397" y="5656"/>
                      <a:pt x="2487" y="5656"/>
                    </a:cubicBezTo>
                    <a:cubicBezTo>
                      <a:pt x="2735" y="5656"/>
                      <a:pt x="2977" y="5636"/>
                      <a:pt x="3231" y="5604"/>
                    </a:cubicBezTo>
                    <a:lnTo>
                      <a:pt x="3296" y="5582"/>
                    </a:lnTo>
                    <a:cubicBezTo>
                      <a:pt x="3405" y="5626"/>
                      <a:pt x="3513" y="5669"/>
                      <a:pt x="3600" y="5691"/>
                    </a:cubicBezTo>
                    <a:cubicBezTo>
                      <a:pt x="4307" y="5933"/>
                      <a:pt x="5030" y="6047"/>
                      <a:pt x="5770" y="6047"/>
                    </a:cubicBezTo>
                    <a:cubicBezTo>
                      <a:pt x="5892" y="6047"/>
                      <a:pt x="6014" y="6044"/>
                      <a:pt x="6136" y="6038"/>
                    </a:cubicBezTo>
                    <a:cubicBezTo>
                      <a:pt x="6201" y="6016"/>
                      <a:pt x="6288" y="6016"/>
                      <a:pt x="6353" y="5994"/>
                    </a:cubicBezTo>
                    <a:cubicBezTo>
                      <a:pt x="6462" y="5973"/>
                      <a:pt x="6570" y="5908"/>
                      <a:pt x="6657" y="5821"/>
                    </a:cubicBezTo>
                    <a:cubicBezTo>
                      <a:pt x="6678" y="5799"/>
                      <a:pt x="6700" y="5778"/>
                      <a:pt x="6700" y="5734"/>
                    </a:cubicBezTo>
                    <a:cubicBezTo>
                      <a:pt x="6700" y="5713"/>
                      <a:pt x="6700" y="5691"/>
                      <a:pt x="6700" y="5691"/>
                    </a:cubicBezTo>
                    <a:cubicBezTo>
                      <a:pt x="6722" y="5474"/>
                      <a:pt x="6570" y="5322"/>
                      <a:pt x="6440" y="5214"/>
                    </a:cubicBezTo>
                    <a:cubicBezTo>
                      <a:pt x="5963" y="4802"/>
                      <a:pt x="5529" y="4347"/>
                      <a:pt x="5139" y="3848"/>
                    </a:cubicBezTo>
                    <a:cubicBezTo>
                      <a:pt x="4705" y="3284"/>
                      <a:pt x="4337" y="2677"/>
                      <a:pt x="3925" y="2070"/>
                    </a:cubicBezTo>
                    <a:cubicBezTo>
                      <a:pt x="3535" y="1463"/>
                      <a:pt x="3036" y="943"/>
                      <a:pt x="2451" y="509"/>
                    </a:cubicBezTo>
                    <a:cubicBezTo>
                      <a:pt x="1980" y="178"/>
                      <a:pt x="1410" y="1"/>
                      <a:pt x="833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734;p42"/>
              <p:cNvSpPr/>
              <p:nvPr/>
            </p:nvSpPr>
            <p:spPr>
              <a:xfrm>
                <a:off x="739225" y="3900198"/>
                <a:ext cx="1630098" cy="1059289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7707" extrusionOk="0">
                    <a:moveTo>
                      <a:pt x="3296" y="1"/>
                    </a:moveTo>
                    <a:cubicBezTo>
                      <a:pt x="629" y="1627"/>
                      <a:pt x="0" y="5226"/>
                      <a:pt x="1952" y="7654"/>
                    </a:cubicBezTo>
                    <a:cubicBezTo>
                      <a:pt x="1973" y="7654"/>
                      <a:pt x="2038" y="7697"/>
                      <a:pt x="2060" y="7697"/>
                    </a:cubicBezTo>
                    <a:lnTo>
                      <a:pt x="10689" y="7697"/>
                    </a:lnTo>
                    <a:cubicBezTo>
                      <a:pt x="10721" y="7704"/>
                      <a:pt x="10751" y="7706"/>
                      <a:pt x="10780" y="7706"/>
                    </a:cubicBezTo>
                    <a:cubicBezTo>
                      <a:pt x="10850" y="7706"/>
                      <a:pt x="10916" y="7691"/>
                      <a:pt x="10992" y="7676"/>
                    </a:cubicBezTo>
                    <a:cubicBezTo>
                      <a:pt x="11057" y="7654"/>
                      <a:pt x="11123" y="7611"/>
                      <a:pt x="11188" y="7567"/>
                    </a:cubicBezTo>
                    <a:cubicBezTo>
                      <a:pt x="11296" y="7481"/>
                      <a:pt x="11383" y="7372"/>
                      <a:pt x="11448" y="7264"/>
                    </a:cubicBezTo>
                    <a:cubicBezTo>
                      <a:pt x="11534" y="7090"/>
                      <a:pt x="11578" y="6895"/>
                      <a:pt x="11665" y="6722"/>
                    </a:cubicBezTo>
                    <a:cubicBezTo>
                      <a:pt x="11751" y="6483"/>
                      <a:pt x="11816" y="6223"/>
                      <a:pt x="11838" y="5963"/>
                    </a:cubicBezTo>
                    <a:cubicBezTo>
                      <a:pt x="11860" y="5725"/>
                      <a:pt x="11860" y="5464"/>
                      <a:pt x="11860" y="5226"/>
                    </a:cubicBezTo>
                    <a:cubicBezTo>
                      <a:pt x="11816" y="3990"/>
                      <a:pt x="11491" y="2798"/>
                      <a:pt x="10906" y="1714"/>
                    </a:cubicBezTo>
                    <a:cubicBezTo>
                      <a:pt x="10841" y="1627"/>
                      <a:pt x="10776" y="1518"/>
                      <a:pt x="10732" y="1410"/>
                    </a:cubicBezTo>
                    <a:cubicBezTo>
                      <a:pt x="8347" y="478"/>
                      <a:pt x="5832" y="1"/>
                      <a:pt x="3296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735;p42"/>
              <p:cNvSpPr/>
              <p:nvPr/>
            </p:nvSpPr>
            <p:spPr>
              <a:xfrm>
                <a:off x="1263719" y="3999295"/>
                <a:ext cx="1037023" cy="300317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2185" extrusionOk="0">
                    <a:moveTo>
                      <a:pt x="2889" y="0"/>
                    </a:moveTo>
                    <a:cubicBezTo>
                      <a:pt x="1918" y="0"/>
                      <a:pt x="942" y="156"/>
                      <a:pt x="0" y="472"/>
                    </a:cubicBezTo>
                    <a:cubicBezTo>
                      <a:pt x="1019" y="1340"/>
                      <a:pt x="2298" y="2055"/>
                      <a:pt x="3643" y="2163"/>
                    </a:cubicBezTo>
                    <a:cubicBezTo>
                      <a:pt x="3823" y="2178"/>
                      <a:pt x="4003" y="2185"/>
                      <a:pt x="4183" y="2185"/>
                    </a:cubicBezTo>
                    <a:cubicBezTo>
                      <a:pt x="5366" y="2185"/>
                      <a:pt x="6529" y="1877"/>
                      <a:pt x="7545" y="1274"/>
                    </a:cubicBezTo>
                    <a:cubicBezTo>
                      <a:pt x="6121" y="434"/>
                      <a:pt x="4511" y="0"/>
                      <a:pt x="2889" y="0"/>
                    </a:cubicBezTo>
                    <a:close/>
                  </a:path>
                </a:pathLst>
              </a:custGeom>
              <a:solidFill>
                <a:srgbClr val="FFC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736;p42"/>
              <p:cNvSpPr/>
              <p:nvPr/>
            </p:nvSpPr>
            <p:spPr>
              <a:xfrm>
                <a:off x="2086195" y="3161980"/>
                <a:ext cx="438175" cy="601322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4375" extrusionOk="0">
                    <a:moveTo>
                      <a:pt x="2342" y="1"/>
                    </a:moveTo>
                    <a:cubicBezTo>
                      <a:pt x="2222" y="1"/>
                      <a:pt x="2103" y="28"/>
                      <a:pt x="1995" y="82"/>
                    </a:cubicBezTo>
                    <a:cubicBezTo>
                      <a:pt x="1236" y="342"/>
                      <a:pt x="607" y="884"/>
                      <a:pt x="0" y="1404"/>
                    </a:cubicBezTo>
                    <a:cubicBezTo>
                      <a:pt x="455" y="2683"/>
                      <a:pt x="1409" y="3876"/>
                      <a:pt x="2688" y="4375"/>
                    </a:cubicBezTo>
                    <a:cubicBezTo>
                      <a:pt x="2710" y="4288"/>
                      <a:pt x="2732" y="4223"/>
                      <a:pt x="2753" y="4136"/>
                    </a:cubicBezTo>
                    <a:cubicBezTo>
                      <a:pt x="3079" y="3052"/>
                      <a:pt x="3187" y="1881"/>
                      <a:pt x="3014" y="754"/>
                    </a:cubicBezTo>
                    <a:cubicBezTo>
                      <a:pt x="2992" y="559"/>
                      <a:pt x="2927" y="364"/>
                      <a:pt x="2818" y="190"/>
                    </a:cubicBezTo>
                    <a:cubicBezTo>
                      <a:pt x="2775" y="147"/>
                      <a:pt x="2732" y="103"/>
                      <a:pt x="2688" y="82"/>
                    </a:cubicBezTo>
                    <a:cubicBezTo>
                      <a:pt x="2580" y="28"/>
                      <a:pt x="2461" y="1"/>
                      <a:pt x="2342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737;p42"/>
              <p:cNvSpPr/>
              <p:nvPr/>
            </p:nvSpPr>
            <p:spPr>
              <a:xfrm>
                <a:off x="2157667" y="3187544"/>
                <a:ext cx="366703" cy="54304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51" extrusionOk="0">
                    <a:moveTo>
                      <a:pt x="2223" y="0"/>
                    </a:moveTo>
                    <a:cubicBezTo>
                      <a:pt x="2049" y="0"/>
                      <a:pt x="1867" y="64"/>
                      <a:pt x="1735" y="178"/>
                    </a:cubicBezTo>
                    <a:cubicBezTo>
                      <a:pt x="1214" y="503"/>
                      <a:pt x="0" y="1175"/>
                      <a:pt x="87" y="1912"/>
                    </a:cubicBezTo>
                    <a:cubicBezTo>
                      <a:pt x="130" y="2324"/>
                      <a:pt x="564" y="2649"/>
                      <a:pt x="824" y="2931"/>
                    </a:cubicBezTo>
                    <a:cubicBezTo>
                      <a:pt x="1149" y="3213"/>
                      <a:pt x="1496" y="3495"/>
                      <a:pt x="1843" y="3755"/>
                    </a:cubicBezTo>
                    <a:cubicBezTo>
                      <a:pt x="1952" y="3863"/>
                      <a:pt x="2082" y="3928"/>
                      <a:pt x="2233" y="3950"/>
                    </a:cubicBezTo>
                    <a:cubicBezTo>
                      <a:pt x="2580" y="2866"/>
                      <a:pt x="2667" y="1695"/>
                      <a:pt x="2494" y="568"/>
                    </a:cubicBezTo>
                    <a:cubicBezTo>
                      <a:pt x="2472" y="373"/>
                      <a:pt x="2407" y="178"/>
                      <a:pt x="2298" y="4"/>
                    </a:cubicBezTo>
                    <a:cubicBezTo>
                      <a:pt x="2274" y="1"/>
                      <a:pt x="2249" y="0"/>
                      <a:pt x="2223" y="0"/>
                    </a:cubicBezTo>
                    <a:close/>
                  </a:path>
                </a:pathLst>
              </a:custGeom>
              <a:solidFill>
                <a:srgbClr val="D991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738;p42"/>
              <p:cNvSpPr/>
              <p:nvPr/>
            </p:nvSpPr>
            <p:spPr>
              <a:xfrm>
                <a:off x="1159397" y="3027146"/>
                <a:ext cx="551429" cy="685438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4987" extrusionOk="0">
                    <a:moveTo>
                      <a:pt x="2233" y="0"/>
                    </a:moveTo>
                    <a:cubicBezTo>
                      <a:pt x="1930" y="44"/>
                      <a:pt x="1691" y="196"/>
                      <a:pt x="1540" y="456"/>
                    </a:cubicBezTo>
                    <a:cubicBezTo>
                      <a:pt x="521" y="1735"/>
                      <a:pt x="0" y="3339"/>
                      <a:pt x="87" y="4987"/>
                    </a:cubicBezTo>
                    <a:cubicBezTo>
                      <a:pt x="1605" y="4380"/>
                      <a:pt x="2949" y="3404"/>
                      <a:pt x="3990" y="2125"/>
                    </a:cubicBezTo>
                    <a:lnTo>
                      <a:pt x="4011" y="2103"/>
                    </a:lnTo>
                    <a:cubicBezTo>
                      <a:pt x="3751" y="1453"/>
                      <a:pt x="3361" y="846"/>
                      <a:pt x="2862" y="347"/>
                    </a:cubicBezTo>
                    <a:cubicBezTo>
                      <a:pt x="2819" y="304"/>
                      <a:pt x="2775" y="261"/>
                      <a:pt x="2710" y="196"/>
                    </a:cubicBezTo>
                    <a:cubicBezTo>
                      <a:pt x="2580" y="87"/>
                      <a:pt x="2407" y="0"/>
                      <a:pt x="2233" y="0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739;p42"/>
              <p:cNvSpPr/>
              <p:nvPr/>
            </p:nvSpPr>
            <p:spPr>
              <a:xfrm>
                <a:off x="1326256" y="3056971"/>
                <a:ext cx="384571" cy="450132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3275" extrusionOk="0">
                    <a:moveTo>
                      <a:pt x="1496" y="0"/>
                    </a:moveTo>
                    <a:cubicBezTo>
                      <a:pt x="1475" y="0"/>
                      <a:pt x="1431" y="0"/>
                      <a:pt x="1410" y="22"/>
                    </a:cubicBezTo>
                    <a:cubicBezTo>
                      <a:pt x="1171" y="130"/>
                      <a:pt x="954" y="325"/>
                      <a:pt x="846" y="564"/>
                    </a:cubicBezTo>
                    <a:cubicBezTo>
                      <a:pt x="629" y="954"/>
                      <a:pt x="456" y="1366"/>
                      <a:pt x="304" y="1800"/>
                    </a:cubicBezTo>
                    <a:cubicBezTo>
                      <a:pt x="239" y="2017"/>
                      <a:pt x="174" y="2255"/>
                      <a:pt x="131" y="2472"/>
                    </a:cubicBezTo>
                    <a:cubicBezTo>
                      <a:pt x="44" y="2689"/>
                      <a:pt x="0" y="2927"/>
                      <a:pt x="0" y="3166"/>
                    </a:cubicBezTo>
                    <a:cubicBezTo>
                      <a:pt x="15" y="3245"/>
                      <a:pt x="51" y="3274"/>
                      <a:pt x="99" y="3274"/>
                    </a:cubicBezTo>
                    <a:cubicBezTo>
                      <a:pt x="196" y="3274"/>
                      <a:pt x="340" y="3158"/>
                      <a:pt x="456" y="3101"/>
                    </a:cubicBezTo>
                    <a:lnTo>
                      <a:pt x="1171" y="2754"/>
                    </a:lnTo>
                    <a:lnTo>
                      <a:pt x="2559" y="2038"/>
                    </a:lnTo>
                    <a:cubicBezTo>
                      <a:pt x="2645" y="2017"/>
                      <a:pt x="2711" y="1973"/>
                      <a:pt x="2776" y="1908"/>
                    </a:cubicBezTo>
                    <a:lnTo>
                      <a:pt x="2797" y="1886"/>
                    </a:lnTo>
                    <a:cubicBezTo>
                      <a:pt x="2537" y="1236"/>
                      <a:pt x="2147" y="629"/>
                      <a:pt x="1648" y="130"/>
                    </a:cubicBezTo>
                    <a:cubicBezTo>
                      <a:pt x="1605" y="87"/>
                      <a:pt x="1561" y="44"/>
                      <a:pt x="1496" y="0"/>
                    </a:cubicBezTo>
                    <a:close/>
                  </a:path>
                </a:pathLst>
              </a:custGeom>
              <a:solidFill>
                <a:srgbClr val="D991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740;p42"/>
              <p:cNvSpPr/>
              <p:nvPr/>
            </p:nvSpPr>
            <p:spPr>
              <a:xfrm>
                <a:off x="1102769" y="3259291"/>
                <a:ext cx="1418570" cy="1049393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7635" extrusionOk="0">
                    <a:moveTo>
                      <a:pt x="5077" y="0"/>
                    </a:moveTo>
                    <a:cubicBezTo>
                      <a:pt x="1358" y="0"/>
                      <a:pt x="185" y="3310"/>
                      <a:pt x="22" y="3818"/>
                    </a:cubicBezTo>
                    <a:cubicBezTo>
                      <a:pt x="0" y="3862"/>
                      <a:pt x="0" y="3905"/>
                      <a:pt x="22" y="3948"/>
                    </a:cubicBezTo>
                    <a:cubicBezTo>
                      <a:pt x="152" y="4447"/>
                      <a:pt x="1171" y="7634"/>
                      <a:pt x="5074" y="7634"/>
                    </a:cubicBezTo>
                    <a:cubicBezTo>
                      <a:pt x="7762" y="7634"/>
                      <a:pt x="9150" y="6442"/>
                      <a:pt x="9822" y="5596"/>
                    </a:cubicBezTo>
                    <a:cubicBezTo>
                      <a:pt x="10017" y="5336"/>
                      <a:pt x="10169" y="5054"/>
                      <a:pt x="10299" y="4772"/>
                    </a:cubicBezTo>
                    <a:cubicBezTo>
                      <a:pt x="10320" y="4729"/>
                      <a:pt x="10320" y="4686"/>
                      <a:pt x="10320" y="4642"/>
                    </a:cubicBezTo>
                    <a:cubicBezTo>
                      <a:pt x="10212" y="3970"/>
                      <a:pt x="9995" y="3298"/>
                      <a:pt x="9670" y="2691"/>
                    </a:cubicBezTo>
                    <a:cubicBezTo>
                      <a:pt x="8955" y="1195"/>
                      <a:pt x="7502" y="198"/>
                      <a:pt x="5854" y="46"/>
                    </a:cubicBezTo>
                    <a:cubicBezTo>
                      <a:pt x="5584" y="15"/>
                      <a:pt x="5325" y="0"/>
                      <a:pt x="5077" y="0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741;p42"/>
              <p:cNvSpPr/>
              <p:nvPr/>
            </p:nvSpPr>
            <p:spPr>
              <a:xfrm>
                <a:off x="1263719" y="3999295"/>
                <a:ext cx="1037023" cy="300317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2185" extrusionOk="0">
                    <a:moveTo>
                      <a:pt x="2889" y="0"/>
                    </a:moveTo>
                    <a:cubicBezTo>
                      <a:pt x="1918" y="0"/>
                      <a:pt x="942" y="156"/>
                      <a:pt x="0" y="472"/>
                    </a:cubicBezTo>
                    <a:cubicBezTo>
                      <a:pt x="1019" y="1340"/>
                      <a:pt x="2298" y="2055"/>
                      <a:pt x="3643" y="2163"/>
                    </a:cubicBezTo>
                    <a:cubicBezTo>
                      <a:pt x="3823" y="2178"/>
                      <a:pt x="4003" y="2185"/>
                      <a:pt x="4183" y="2185"/>
                    </a:cubicBezTo>
                    <a:cubicBezTo>
                      <a:pt x="5366" y="2185"/>
                      <a:pt x="6529" y="1877"/>
                      <a:pt x="7545" y="1274"/>
                    </a:cubicBezTo>
                    <a:cubicBezTo>
                      <a:pt x="6121" y="434"/>
                      <a:pt x="4511" y="0"/>
                      <a:pt x="2889" y="0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1742;p42"/>
              <p:cNvSpPr/>
              <p:nvPr/>
            </p:nvSpPr>
            <p:spPr>
              <a:xfrm>
                <a:off x="1564588" y="3474118"/>
                <a:ext cx="173043" cy="1507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97" extrusionOk="0">
                    <a:moveTo>
                      <a:pt x="716" y="1"/>
                    </a:moveTo>
                    <a:cubicBezTo>
                      <a:pt x="239" y="1"/>
                      <a:pt x="1" y="586"/>
                      <a:pt x="348" y="933"/>
                    </a:cubicBezTo>
                    <a:cubicBezTo>
                      <a:pt x="454" y="1046"/>
                      <a:pt x="587" y="1097"/>
                      <a:pt x="719" y="1097"/>
                    </a:cubicBezTo>
                    <a:cubicBezTo>
                      <a:pt x="992" y="1097"/>
                      <a:pt x="1258" y="879"/>
                      <a:pt x="1258" y="543"/>
                    </a:cubicBezTo>
                    <a:cubicBezTo>
                      <a:pt x="1258" y="239"/>
                      <a:pt x="1020" y="1"/>
                      <a:pt x="7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1743;p42"/>
              <p:cNvSpPr/>
              <p:nvPr/>
            </p:nvSpPr>
            <p:spPr>
              <a:xfrm>
                <a:off x="2115883" y="3530745"/>
                <a:ext cx="149128" cy="14610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63" extrusionOk="0">
                    <a:moveTo>
                      <a:pt x="543" y="0"/>
                    </a:moveTo>
                    <a:cubicBezTo>
                      <a:pt x="239" y="0"/>
                      <a:pt x="1" y="239"/>
                      <a:pt x="1" y="542"/>
                    </a:cubicBezTo>
                    <a:cubicBezTo>
                      <a:pt x="1" y="824"/>
                      <a:pt x="239" y="1063"/>
                      <a:pt x="543" y="1063"/>
                    </a:cubicBezTo>
                    <a:cubicBezTo>
                      <a:pt x="846" y="1063"/>
                      <a:pt x="1085" y="824"/>
                      <a:pt x="1085" y="542"/>
                    </a:cubicBezTo>
                    <a:cubicBezTo>
                      <a:pt x="1085" y="239"/>
                      <a:pt x="846" y="0"/>
                      <a:pt x="5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1744;p42"/>
              <p:cNvSpPr/>
              <p:nvPr/>
            </p:nvSpPr>
            <p:spPr>
              <a:xfrm>
                <a:off x="1883462" y="3632042"/>
                <a:ext cx="125350" cy="7160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521" extrusionOk="0">
                    <a:moveTo>
                      <a:pt x="326" y="1"/>
                    </a:moveTo>
                    <a:cubicBezTo>
                      <a:pt x="261" y="22"/>
                      <a:pt x="218" y="22"/>
                      <a:pt x="174" y="22"/>
                    </a:cubicBezTo>
                    <a:cubicBezTo>
                      <a:pt x="131" y="44"/>
                      <a:pt x="87" y="44"/>
                      <a:pt x="44" y="66"/>
                    </a:cubicBezTo>
                    <a:cubicBezTo>
                      <a:pt x="22" y="87"/>
                      <a:pt x="1" y="109"/>
                      <a:pt x="1" y="131"/>
                    </a:cubicBezTo>
                    <a:cubicBezTo>
                      <a:pt x="1" y="152"/>
                      <a:pt x="1" y="174"/>
                      <a:pt x="22" y="217"/>
                    </a:cubicBezTo>
                    <a:cubicBezTo>
                      <a:pt x="44" y="239"/>
                      <a:pt x="66" y="261"/>
                      <a:pt x="87" y="282"/>
                    </a:cubicBezTo>
                    <a:cubicBezTo>
                      <a:pt x="174" y="348"/>
                      <a:pt x="283" y="413"/>
                      <a:pt x="369" y="499"/>
                    </a:cubicBezTo>
                    <a:cubicBezTo>
                      <a:pt x="391" y="499"/>
                      <a:pt x="413" y="521"/>
                      <a:pt x="434" y="521"/>
                    </a:cubicBezTo>
                    <a:lnTo>
                      <a:pt x="478" y="499"/>
                    </a:lnTo>
                    <a:lnTo>
                      <a:pt x="521" y="478"/>
                    </a:lnTo>
                    <a:lnTo>
                      <a:pt x="608" y="413"/>
                    </a:lnTo>
                    <a:cubicBezTo>
                      <a:pt x="695" y="391"/>
                      <a:pt x="781" y="348"/>
                      <a:pt x="846" y="282"/>
                    </a:cubicBezTo>
                    <a:cubicBezTo>
                      <a:pt x="868" y="282"/>
                      <a:pt x="890" y="261"/>
                      <a:pt x="890" y="239"/>
                    </a:cubicBezTo>
                    <a:cubicBezTo>
                      <a:pt x="911" y="239"/>
                      <a:pt x="911" y="217"/>
                      <a:pt x="890" y="196"/>
                    </a:cubicBezTo>
                    <a:cubicBezTo>
                      <a:pt x="890" y="174"/>
                      <a:pt x="846" y="152"/>
                      <a:pt x="825" y="131"/>
                    </a:cubicBezTo>
                    <a:lnTo>
                      <a:pt x="738" y="66"/>
                    </a:lnTo>
                    <a:cubicBezTo>
                      <a:pt x="695" y="66"/>
                      <a:pt x="651" y="44"/>
                      <a:pt x="608" y="22"/>
                    </a:cubicBezTo>
                    <a:lnTo>
                      <a:pt x="5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1745;p42"/>
              <p:cNvSpPr/>
              <p:nvPr/>
            </p:nvSpPr>
            <p:spPr>
              <a:xfrm>
                <a:off x="1820924" y="3691693"/>
                <a:ext cx="128236" cy="81367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92" extrusionOk="0">
                    <a:moveTo>
                      <a:pt x="911" y="0"/>
                    </a:moveTo>
                    <a:cubicBezTo>
                      <a:pt x="889" y="0"/>
                      <a:pt x="868" y="0"/>
                      <a:pt x="846" y="22"/>
                    </a:cubicBezTo>
                    <a:cubicBezTo>
                      <a:pt x="846" y="44"/>
                      <a:pt x="824" y="65"/>
                      <a:pt x="824" y="87"/>
                    </a:cubicBezTo>
                    <a:cubicBezTo>
                      <a:pt x="759" y="217"/>
                      <a:pt x="673" y="325"/>
                      <a:pt x="586" y="434"/>
                    </a:cubicBezTo>
                    <a:cubicBezTo>
                      <a:pt x="532" y="487"/>
                      <a:pt x="449" y="526"/>
                      <a:pt x="361" y="526"/>
                    </a:cubicBezTo>
                    <a:cubicBezTo>
                      <a:pt x="342" y="526"/>
                      <a:pt x="323" y="524"/>
                      <a:pt x="304" y="521"/>
                    </a:cubicBezTo>
                    <a:cubicBezTo>
                      <a:pt x="217" y="499"/>
                      <a:pt x="174" y="456"/>
                      <a:pt x="131" y="369"/>
                    </a:cubicBezTo>
                    <a:cubicBezTo>
                      <a:pt x="109" y="282"/>
                      <a:pt x="196" y="195"/>
                      <a:pt x="261" y="130"/>
                    </a:cubicBezTo>
                    <a:cubicBezTo>
                      <a:pt x="282" y="130"/>
                      <a:pt x="282" y="109"/>
                      <a:pt x="261" y="87"/>
                    </a:cubicBezTo>
                    <a:lnTo>
                      <a:pt x="217" y="87"/>
                    </a:lnTo>
                    <a:cubicBezTo>
                      <a:pt x="152" y="130"/>
                      <a:pt x="0" y="260"/>
                      <a:pt x="65" y="412"/>
                    </a:cubicBezTo>
                    <a:cubicBezTo>
                      <a:pt x="87" y="499"/>
                      <a:pt x="174" y="564"/>
                      <a:pt x="282" y="586"/>
                    </a:cubicBezTo>
                    <a:lnTo>
                      <a:pt x="326" y="586"/>
                    </a:lnTo>
                    <a:cubicBezTo>
                      <a:pt x="344" y="589"/>
                      <a:pt x="363" y="591"/>
                      <a:pt x="383" y="591"/>
                    </a:cubicBezTo>
                    <a:cubicBezTo>
                      <a:pt x="477" y="591"/>
                      <a:pt x="579" y="549"/>
                      <a:pt x="651" y="477"/>
                    </a:cubicBezTo>
                    <a:cubicBezTo>
                      <a:pt x="738" y="369"/>
                      <a:pt x="824" y="260"/>
                      <a:pt x="868" y="130"/>
                    </a:cubicBezTo>
                    <a:lnTo>
                      <a:pt x="911" y="65"/>
                    </a:lnTo>
                    <a:cubicBezTo>
                      <a:pt x="933" y="44"/>
                      <a:pt x="911" y="22"/>
                      <a:pt x="9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1746;p42"/>
              <p:cNvSpPr/>
              <p:nvPr/>
            </p:nvSpPr>
            <p:spPr>
              <a:xfrm>
                <a:off x="1934180" y="3693343"/>
                <a:ext cx="116278" cy="87827"/>
              </a:xfrm>
              <a:custGeom>
                <a:avLst/>
                <a:gdLst/>
                <a:ahLst/>
                <a:cxnLst/>
                <a:rect l="l" t="t" r="r" b="b"/>
                <a:pathLst>
                  <a:path w="846" h="639" extrusionOk="0">
                    <a:moveTo>
                      <a:pt x="42" y="1"/>
                    </a:moveTo>
                    <a:cubicBezTo>
                      <a:pt x="22" y="1"/>
                      <a:pt x="0" y="16"/>
                      <a:pt x="0" y="32"/>
                    </a:cubicBezTo>
                    <a:cubicBezTo>
                      <a:pt x="22" y="75"/>
                      <a:pt x="22" y="118"/>
                      <a:pt x="44" y="162"/>
                    </a:cubicBezTo>
                    <a:cubicBezTo>
                      <a:pt x="65" y="292"/>
                      <a:pt x="130" y="422"/>
                      <a:pt x="239" y="530"/>
                    </a:cubicBezTo>
                    <a:cubicBezTo>
                      <a:pt x="282" y="595"/>
                      <a:pt x="369" y="639"/>
                      <a:pt x="477" y="639"/>
                    </a:cubicBezTo>
                    <a:lnTo>
                      <a:pt x="542" y="639"/>
                    </a:lnTo>
                    <a:cubicBezTo>
                      <a:pt x="629" y="639"/>
                      <a:pt x="716" y="574"/>
                      <a:pt x="759" y="509"/>
                    </a:cubicBezTo>
                    <a:cubicBezTo>
                      <a:pt x="846" y="357"/>
                      <a:pt x="716" y="227"/>
                      <a:pt x="651" y="183"/>
                    </a:cubicBezTo>
                    <a:cubicBezTo>
                      <a:pt x="651" y="173"/>
                      <a:pt x="645" y="167"/>
                      <a:pt x="637" y="167"/>
                    </a:cubicBezTo>
                    <a:cubicBezTo>
                      <a:pt x="629" y="167"/>
                      <a:pt x="618" y="173"/>
                      <a:pt x="607" y="183"/>
                    </a:cubicBezTo>
                    <a:cubicBezTo>
                      <a:pt x="607" y="183"/>
                      <a:pt x="607" y="205"/>
                      <a:pt x="607" y="227"/>
                    </a:cubicBezTo>
                    <a:cubicBezTo>
                      <a:pt x="672" y="292"/>
                      <a:pt x="737" y="378"/>
                      <a:pt x="694" y="465"/>
                    </a:cubicBezTo>
                    <a:cubicBezTo>
                      <a:pt x="651" y="530"/>
                      <a:pt x="586" y="574"/>
                      <a:pt x="521" y="574"/>
                    </a:cubicBezTo>
                    <a:cubicBezTo>
                      <a:pt x="434" y="574"/>
                      <a:pt x="347" y="552"/>
                      <a:pt x="282" y="487"/>
                    </a:cubicBezTo>
                    <a:cubicBezTo>
                      <a:pt x="195" y="378"/>
                      <a:pt x="130" y="248"/>
                      <a:pt x="109" y="140"/>
                    </a:cubicBezTo>
                    <a:cubicBezTo>
                      <a:pt x="87" y="97"/>
                      <a:pt x="87" y="53"/>
                      <a:pt x="65" y="10"/>
                    </a:cubicBezTo>
                    <a:cubicBezTo>
                      <a:pt x="59" y="4"/>
                      <a:pt x="51" y="1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1747;p42"/>
              <p:cNvSpPr/>
              <p:nvPr/>
            </p:nvSpPr>
            <p:spPr>
              <a:xfrm>
                <a:off x="1123661" y="3557547"/>
                <a:ext cx="336878" cy="119302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868" fill="none" extrusionOk="0">
                    <a:moveTo>
                      <a:pt x="2450" y="868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1748;p42"/>
              <p:cNvSpPr/>
              <p:nvPr/>
            </p:nvSpPr>
            <p:spPr>
              <a:xfrm>
                <a:off x="1105793" y="3670802"/>
                <a:ext cx="357632" cy="5085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70" fill="none" extrusionOk="0">
                    <a:moveTo>
                      <a:pt x="2602" y="369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1749;p42"/>
              <p:cNvSpPr/>
              <p:nvPr/>
            </p:nvSpPr>
            <p:spPr>
              <a:xfrm>
                <a:off x="1138505" y="3769075"/>
                <a:ext cx="322034" cy="1800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31" fill="none" extrusionOk="0">
                    <a:moveTo>
                      <a:pt x="2342" y="1"/>
                    </a:moveTo>
                    <a:lnTo>
                      <a:pt x="1" y="131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1750;p42"/>
              <p:cNvSpPr/>
              <p:nvPr/>
            </p:nvSpPr>
            <p:spPr>
              <a:xfrm>
                <a:off x="2297724" y="3685646"/>
                <a:ext cx="348698" cy="68722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500" fill="none" extrusionOk="0">
                    <a:moveTo>
                      <a:pt x="0" y="500"/>
                    </a:moveTo>
                    <a:lnTo>
                      <a:pt x="2537" y="1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1751;p42"/>
              <p:cNvSpPr/>
              <p:nvPr/>
            </p:nvSpPr>
            <p:spPr>
              <a:xfrm>
                <a:off x="2285766" y="3798900"/>
                <a:ext cx="360656" cy="3161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3" fill="none" extrusionOk="0">
                    <a:moveTo>
                      <a:pt x="1" y="1"/>
                    </a:moveTo>
                    <a:lnTo>
                      <a:pt x="2624" y="22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1752;p42"/>
              <p:cNvSpPr/>
              <p:nvPr/>
            </p:nvSpPr>
            <p:spPr>
              <a:xfrm>
                <a:off x="2282742" y="3846594"/>
                <a:ext cx="316124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456" fill="none" extrusionOk="0">
                    <a:moveTo>
                      <a:pt x="1" y="1"/>
                    </a:moveTo>
                    <a:lnTo>
                      <a:pt x="2299" y="456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1753;p42"/>
              <p:cNvSpPr/>
              <p:nvPr/>
            </p:nvSpPr>
            <p:spPr>
              <a:xfrm>
                <a:off x="1141529" y="3924113"/>
                <a:ext cx="664684" cy="372613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711" fill="none" extrusionOk="0">
                    <a:moveTo>
                      <a:pt x="0" y="0"/>
                    </a:moveTo>
                    <a:cubicBezTo>
                      <a:pt x="1041" y="1670"/>
                      <a:pt x="2862" y="2689"/>
                      <a:pt x="4835" y="2710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1754;p42"/>
              <p:cNvSpPr/>
              <p:nvPr/>
            </p:nvSpPr>
            <p:spPr>
              <a:xfrm>
                <a:off x="1972939" y="4129731"/>
                <a:ext cx="390481" cy="166996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215" fill="none" extrusionOk="0">
                    <a:moveTo>
                      <a:pt x="0" y="1214"/>
                    </a:moveTo>
                    <a:cubicBezTo>
                      <a:pt x="1019" y="1041"/>
                      <a:pt x="1995" y="629"/>
                      <a:pt x="2840" y="0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Google Shape;1755;p42"/>
              <p:cNvSpPr/>
              <p:nvPr/>
            </p:nvSpPr>
            <p:spPr>
              <a:xfrm>
                <a:off x="1382884" y="4383867"/>
                <a:ext cx="748113" cy="580293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4222" extrusionOk="0">
                    <a:moveTo>
                      <a:pt x="2840" y="1"/>
                    </a:moveTo>
                    <a:cubicBezTo>
                      <a:pt x="2160" y="1"/>
                      <a:pt x="1504" y="226"/>
                      <a:pt x="976" y="666"/>
                    </a:cubicBezTo>
                    <a:cubicBezTo>
                      <a:pt x="326" y="1208"/>
                      <a:pt x="0" y="2054"/>
                      <a:pt x="130" y="2878"/>
                    </a:cubicBezTo>
                    <a:cubicBezTo>
                      <a:pt x="279" y="2848"/>
                      <a:pt x="429" y="2833"/>
                      <a:pt x="578" y="2833"/>
                    </a:cubicBezTo>
                    <a:cubicBezTo>
                      <a:pt x="973" y="2833"/>
                      <a:pt x="1361" y="2939"/>
                      <a:pt x="1691" y="3159"/>
                    </a:cubicBezTo>
                    <a:cubicBezTo>
                      <a:pt x="2082" y="3398"/>
                      <a:pt x="2364" y="3767"/>
                      <a:pt x="2515" y="4200"/>
                    </a:cubicBezTo>
                    <a:lnTo>
                      <a:pt x="2645" y="4200"/>
                    </a:lnTo>
                    <a:cubicBezTo>
                      <a:pt x="2689" y="4200"/>
                      <a:pt x="2645" y="4222"/>
                      <a:pt x="2689" y="4222"/>
                    </a:cubicBezTo>
                    <a:lnTo>
                      <a:pt x="3534" y="4222"/>
                    </a:lnTo>
                    <a:cubicBezTo>
                      <a:pt x="3578" y="3788"/>
                      <a:pt x="3773" y="3376"/>
                      <a:pt x="4076" y="3051"/>
                    </a:cubicBezTo>
                    <a:cubicBezTo>
                      <a:pt x="4402" y="2704"/>
                      <a:pt x="4857" y="2466"/>
                      <a:pt x="5334" y="2401"/>
                    </a:cubicBezTo>
                    <a:cubicBezTo>
                      <a:pt x="5442" y="1815"/>
                      <a:pt x="5247" y="1208"/>
                      <a:pt x="4835" y="796"/>
                    </a:cubicBezTo>
                    <a:cubicBezTo>
                      <a:pt x="4423" y="384"/>
                      <a:pt x="3881" y="103"/>
                      <a:pt x="3318" y="37"/>
                    </a:cubicBezTo>
                    <a:cubicBezTo>
                      <a:pt x="3158" y="13"/>
                      <a:pt x="2999" y="1"/>
                      <a:pt x="28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Google Shape;1756;p42"/>
              <p:cNvSpPr/>
              <p:nvPr/>
            </p:nvSpPr>
            <p:spPr>
              <a:xfrm>
                <a:off x="1874528" y="4710712"/>
                <a:ext cx="250425" cy="25344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44" extrusionOk="0">
                    <a:moveTo>
                      <a:pt x="1757" y="1"/>
                    </a:moveTo>
                    <a:cubicBezTo>
                      <a:pt x="1302" y="44"/>
                      <a:pt x="868" y="239"/>
                      <a:pt x="543" y="565"/>
                    </a:cubicBezTo>
                    <a:cubicBezTo>
                      <a:pt x="217" y="912"/>
                      <a:pt x="44" y="1345"/>
                      <a:pt x="1" y="1800"/>
                    </a:cubicBezTo>
                    <a:cubicBezTo>
                      <a:pt x="1" y="1822"/>
                      <a:pt x="22" y="1844"/>
                      <a:pt x="44" y="1844"/>
                    </a:cubicBezTo>
                    <a:cubicBezTo>
                      <a:pt x="66" y="1844"/>
                      <a:pt x="87" y="1822"/>
                      <a:pt x="87" y="1800"/>
                    </a:cubicBezTo>
                    <a:cubicBezTo>
                      <a:pt x="152" y="890"/>
                      <a:pt x="868" y="153"/>
                      <a:pt x="1779" y="88"/>
                    </a:cubicBezTo>
                    <a:cubicBezTo>
                      <a:pt x="1800" y="88"/>
                      <a:pt x="1822" y="66"/>
                      <a:pt x="1822" y="44"/>
                    </a:cubicBezTo>
                    <a:cubicBezTo>
                      <a:pt x="1800" y="23"/>
                      <a:pt x="1779" y="1"/>
                      <a:pt x="17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Google Shape;1757;p42"/>
              <p:cNvSpPr/>
              <p:nvPr/>
            </p:nvSpPr>
            <p:spPr>
              <a:xfrm>
                <a:off x="2247007" y="4434997"/>
                <a:ext cx="119302" cy="529163"/>
              </a:xfrm>
              <a:custGeom>
                <a:avLst/>
                <a:gdLst/>
                <a:ahLst/>
                <a:cxnLst/>
                <a:rect l="l" t="t" r="r" b="b"/>
                <a:pathLst>
                  <a:path w="868" h="3850" extrusionOk="0">
                    <a:moveTo>
                      <a:pt x="554" y="1"/>
                    </a:moveTo>
                    <a:cubicBezTo>
                      <a:pt x="524" y="1"/>
                      <a:pt x="486" y="28"/>
                      <a:pt x="499" y="56"/>
                    </a:cubicBezTo>
                    <a:cubicBezTo>
                      <a:pt x="673" y="706"/>
                      <a:pt x="781" y="1378"/>
                      <a:pt x="781" y="2050"/>
                    </a:cubicBezTo>
                    <a:cubicBezTo>
                      <a:pt x="781" y="2701"/>
                      <a:pt x="499" y="3308"/>
                      <a:pt x="22" y="3763"/>
                    </a:cubicBezTo>
                    <a:cubicBezTo>
                      <a:pt x="1" y="3785"/>
                      <a:pt x="1" y="3806"/>
                      <a:pt x="22" y="3828"/>
                    </a:cubicBezTo>
                    <a:cubicBezTo>
                      <a:pt x="44" y="3828"/>
                      <a:pt x="44" y="3850"/>
                      <a:pt x="66" y="3850"/>
                    </a:cubicBezTo>
                    <a:cubicBezTo>
                      <a:pt x="66" y="3850"/>
                      <a:pt x="87" y="3828"/>
                      <a:pt x="87" y="3828"/>
                    </a:cubicBezTo>
                    <a:cubicBezTo>
                      <a:pt x="586" y="3373"/>
                      <a:pt x="868" y="2722"/>
                      <a:pt x="868" y="2050"/>
                    </a:cubicBezTo>
                    <a:cubicBezTo>
                      <a:pt x="868" y="1378"/>
                      <a:pt x="781" y="684"/>
                      <a:pt x="586" y="34"/>
                    </a:cubicBezTo>
                    <a:cubicBezTo>
                      <a:pt x="586" y="10"/>
                      <a:pt x="571" y="1"/>
                      <a:pt x="5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Google Shape;1758;p42"/>
              <p:cNvSpPr/>
              <p:nvPr/>
            </p:nvSpPr>
            <p:spPr>
              <a:xfrm>
                <a:off x="1934180" y="4862726"/>
                <a:ext cx="38897" cy="10143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38" extrusionOk="0">
                    <a:moveTo>
                      <a:pt x="239" y="1"/>
                    </a:moveTo>
                    <a:cubicBezTo>
                      <a:pt x="217" y="1"/>
                      <a:pt x="195" y="1"/>
                      <a:pt x="174" y="22"/>
                    </a:cubicBezTo>
                    <a:cubicBezTo>
                      <a:pt x="65" y="239"/>
                      <a:pt x="0" y="478"/>
                      <a:pt x="22" y="738"/>
                    </a:cubicBezTo>
                    <a:lnTo>
                      <a:pt x="109" y="738"/>
                    </a:lnTo>
                    <a:cubicBezTo>
                      <a:pt x="87" y="499"/>
                      <a:pt x="152" y="283"/>
                      <a:pt x="260" y="66"/>
                    </a:cubicBezTo>
                    <a:cubicBezTo>
                      <a:pt x="282" y="44"/>
                      <a:pt x="260" y="22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Google Shape;1759;p42"/>
              <p:cNvSpPr/>
              <p:nvPr/>
            </p:nvSpPr>
            <p:spPr>
              <a:xfrm>
                <a:off x="2011562" y="4868774"/>
                <a:ext cx="32987" cy="95387"/>
              </a:xfrm>
              <a:custGeom>
                <a:avLst/>
                <a:gdLst/>
                <a:ahLst/>
                <a:cxnLst/>
                <a:rect l="l" t="t" r="r" b="b"/>
                <a:pathLst>
                  <a:path w="240" h="694" extrusionOk="0">
                    <a:moveTo>
                      <a:pt x="218" y="0"/>
                    </a:moveTo>
                    <a:cubicBezTo>
                      <a:pt x="196" y="0"/>
                      <a:pt x="174" y="0"/>
                      <a:pt x="153" y="22"/>
                    </a:cubicBezTo>
                    <a:cubicBezTo>
                      <a:pt x="44" y="239"/>
                      <a:pt x="1" y="455"/>
                      <a:pt x="23" y="694"/>
                    </a:cubicBezTo>
                    <a:lnTo>
                      <a:pt x="131" y="694"/>
                    </a:lnTo>
                    <a:cubicBezTo>
                      <a:pt x="109" y="477"/>
                      <a:pt x="153" y="260"/>
                      <a:pt x="239" y="65"/>
                    </a:cubicBezTo>
                    <a:cubicBezTo>
                      <a:pt x="239" y="43"/>
                      <a:pt x="239" y="22"/>
                      <a:pt x="2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Google Shape;1760;p42"/>
              <p:cNvSpPr/>
              <p:nvPr/>
            </p:nvSpPr>
            <p:spPr>
              <a:xfrm>
                <a:off x="1156373" y="4588660"/>
                <a:ext cx="584279" cy="375500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2732" extrusionOk="0">
                    <a:moveTo>
                      <a:pt x="66" y="0"/>
                    </a:moveTo>
                    <a:cubicBezTo>
                      <a:pt x="44" y="0"/>
                      <a:pt x="22" y="0"/>
                      <a:pt x="22" y="43"/>
                    </a:cubicBezTo>
                    <a:cubicBezTo>
                      <a:pt x="1" y="65"/>
                      <a:pt x="22" y="87"/>
                      <a:pt x="44" y="87"/>
                    </a:cubicBezTo>
                    <a:cubicBezTo>
                      <a:pt x="738" y="347"/>
                      <a:pt x="1323" y="846"/>
                      <a:pt x="1713" y="1496"/>
                    </a:cubicBezTo>
                    <a:cubicBezTo>
                      <a:pt x="1713" y="1496"/>
                      <a:pt x="1735" y="1518"/>
                      <a:pt x="1757" y="1518"/>
                    </a:cubicBezTo>
                    <a:cubicBezTo>
                      <a:pt x="1936" y="1469"/>
                      <a:pt x="2118" y="1445"/>
                      <a:pt x="2298" y="1445"/>
                    </a:cubicBezTo>
                    <a:cubicBezTo>
                      <a:pt x="2599" y="1445"/>
                      <a:pt x="2895" y="1512"/>
                      <a:pt x="3166" y="1648"/>
                    </a:cubicBezTo>
                    <a:cubicBezTo>
                      <a:pt x="3621" y="1865"/>
                      <a:pt x="3968" y="2255"/>
                      <a:pt x="4163" y="2710"/>
                    </a:cubicBezTo>
                    <a:cubicBezTo>
                      <a:pt x="4163" y="2732"/>
                      <a:pt x="4185" y="2732"/>
                      <a:pt x="4207" y="2732"/>
                    </a:cubicBezTo>
                    <a:cubicBezTo>
                      <a:pt x="4228" y="2710"/>
                      <a:pt x="4250" y="2688"/>
                      <a:pt x="4228" y="2667"/>
                    </a:cubicBezTo>
                    <a:cubicBezTo>
                      <a:pt x="4033" y="2190"/>
                      <a:pt x="3665" y="1800"/>
                      <a:pt x="3209" y="1561"/>
                    </a:cubicBezTo>
                    <a:cubicBezTo>
                      <a:pt x="2913" y="1420"/>
                      <a:pt x="2598" y="1352"/>
                      <a:pt x="2282" y="1352"/>
                    </a:cubicBezTo>
                    <a:cubicBezTo>
                      <a:pt x="2114" y="1352"/>
                      <a:pt x="1945" y="1372"/>
                      <a:pt x="1778" y="1409"/>
                    </a:cubicBezTo>
                    <a:cubicBezTo>
                      <a:pt x="1388" y="759"/>
                      <a:pt x="781" y="260"/>
                      <a:pt x="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Google Shape;1761;p42"/>
              <p:cNvSpPr/>
              <p:nvPr/>
            </p:nvSpPr>
            <p:spPr>
              <a:xfrm>
                <a:off x="1531876" y="4907396"/>
                <a:ext cx="65699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92" extrusionOk="0">
                    <a:moveTo>
                      <a:pt x="65" y="1"/>
                    </a:moveTo>
                    <a:cubicBezTo>
                      <a:pt x="44" y="1"/>
                      <a:pt x="22" y="1"/>
                      <a:pt x="0" y="23"/>
                    </a:cubicBezTo>
                    <a:cubicBezTo>
                      <a:pt x="0" y="44"/>
                      <a:pt x="0" y="66"/>
                      <a:pt x="22" y="88"/>
                    </a:cubicBezTo>
                    <a:cubicBezTo>
                      <a:pt x="152" y="153"/>
                      <a:pt x="282" y="261"/>
                      <a:pt x="369" y="391"/>
                    </a:cubicBezTo>
                    <a:lnTo>
                      <a:pt x="477" y="391"/>
                    </a:lnTo>
                    <a:cubicBezTo>
                      <a:pt x="391" y="218"/>
                      <a:pt x="239" y="88"/>
                      <a:pt x="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Google Shape;1762;p42"/>
              <p:cNvSpPr/>
              <p:nvPr/>
            </p:nvSpPr>
            <p:spPr>
              <a:xfrm>
                <a:off x="1621215" y="4895575"/>
                <a:ext cx="65699" cy="6569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88" y="0"/>
                    </a:moveTo>
                    <a:cubicBezTo>
                      <a:pt x="66" y="0"/>
                      <a:pt x="23" y="0"/>
                      <a:pt x="23" y="22"/>
                    </a:cubicBezTo>
                    <a:cubicBezTo>
                      <a:pt x="1" y="44"/>
                      <a:pt x="1" y="65"/>
                      <a:pt x="23" y="87"/>
                    </a:cubicBezTo>
                    <a:cubicBezTo>
                      <a:pt x="174" y="174"/>
                      <a:pt x="304" y="304"/>
                      <a:pt x="369" y="477"/>
                    </a:cubicBezTo>
                    <a:lnTo>
                      <a:pt x="478" y="477"/>
                    </a:lnTo>
                    <a:cubicBezTo>
                      <a:pt x="391" y="282"/>
                      <a:pt x="261" y="109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Google Shape;1763;p42"/>
              <p:cNvSpPr/>
              <p:nvPr/>
            </p:nvSpPr>
            <p:spPr>
              <a:xfrm>
                <a:off x="2375244" y="4473344"/>
                <a:ext cx="304028" cy="434189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3159" extrusionOk="0">
                    <a:moveTo>
                      <a:pt x="444" y="1"/>
                    </a:moveTo>
                    <a:cubicBezTo>
                      <a:pt x="433" y="1"/>
                      <a:pt x="422" y="5"/>
                      <a:pt x="412" y="15"/>
                    </a:cubicBezTo>
                    <a:cubicBezTo>
                      <a:pt x="0" y="622"/>
                      <a:pt x="0" y="1424"/>
                      <a:pt x="434" y="2010"/>
                    </a:cubicBezTo>
                    <a:cubicBezTo>
                      <a:pt x="781" y="2508"/>
                      <a:pt x="1279" y="2855"/>
                      <a:pt x="1821" y="3050"/>
                    </a:cubicBezTo>
                    <a:lnTo>
                      <a:pt x="1908" y="3029"/>
                    </a:lnTo>
                    <a:cubicBezTo>
                      <a:pt x="1995" y="3072"/>
                      <a:pt x="2103" y="3116"/>
                      <a:pt x="2211" y="3159"/>
                    </a:cubicBezTo>
                    <a:cubicBezTo>
                      <a:pt x="2211" y="3137"/>
                      <a:pt x="2211" y="3137"/>
                      <a:pt x="2211" y="3137"/>
                    </a:cubicBezTo>
                    <a:cubicBezTo>
                      <a:pt x="2211" y="3116"/>
                      <a:pt x="2190" y="3094"/>
                      <a:pt x="2190" y="3094"/>
                    </a:cubicBezTo>
                    <a:cubicBezTo>
                      <a:pt x="1518" y="2920"/>
                      <a:pt x="932" y="2530"/>
                      <a:pt x="499" y="1988"/>
                    </a:cubicBezTo>
                    <a:cubicBezTo>
                      <a:pt x="152" y="1446"/>
                      <a:pt x="43" y="644"/>
                      <a:pt x="477" y="80"/>
                    </a:cubicBezTo>
                    <a:cubicBezTo>
                      <a:pt x="510" y="47"/>
                      <a:pt x="480" y="1"/>
                      <a:pt x="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Google Shape;1764;p42"/>
              <p:cNvSpPr/>
              <p:nvPr/>
            </p:nvSpPr>
            <p:spPr>
              <a:xfrm>
                <a:off x="2956227" y="4911107"/>
                <a:ext cx="95524" cy="41233"/>
              </a:xfrm>
              <a:custGeom>
                <a:avLst/>
                <a:gdLst/>
                <a:ahLst/>
                <a:cxnLst/>
                <a:rect l="l" t="t" r="r" b="b"/>
                <a:pathLst>
                  <a:path w="695" h="300" extrusionOk="0">
                    <a:moveTo>
                      <a:pt x="47" y="1"/>
                    </a:moveTo>
                    <a:cubicBezTo>
                      <a:pt x="33" y="1"/>
                      <a:pt x="22" y="6"/>
                      <a:pt x="22" y="17"/>
                    </a:cubicBezTo>
                    <a:cubicBezTo>
                      <a:pt x="1" y="39"/>
                      <a:pt x="22" y="82"/>
                      <a:pt x="44" y="82"/>
                    </a:cubicBezTo>
                    <a:cubicBezTo>
                      <a:pt x="174" y="169"/>
                      <a:pt x="326" y="234"/>
                      <a:pt x="478" y="299"/>
                    </a:cubicBezTo>
                    <a:cubicBezTo>
                      <a:pt x="543" y="299"/>
                      <a:pt x="629" y="277"/>
                      <a:pt x="695" y="277"/>
                    </a:cubicBezTo>
                    <a:cubicBezTo>
                      <a:pt x="478" y="212"/>
                      <a:pt x="283" y="126"/>
                      <a:pt x="87" y="17"/>
                    </a:cubicBezTo>
                    <a:cubicBezTo>
                      <a:pt x="77" y="6"/>
                      <a:pt x="60" y="1"/>
                      <a:pt x="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Google Shape;1765;p42"/>
              <p:cNvSpPr/>
              <p:nvPr/>
            </p:nvSpPr>
            <p:spPr>
              <a:xfrm>
                <a:off x="2998011" y="4873447"/>
                <a:ext cx="104458" cy="519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78" extrusionOk="0">
                    <a:moveTo>
                      <a:pt x="46" y="0"/>
                    </a:moveTo>
                    <a:cubicBezTo>
                      <a:pt x="31" y="0"/>
                      <a:pt x="16" y="16"/>
                      <a:pt x="0" y="31"/>
                    </a:cubicBezTo>
                    <a:cubicBezTo>
                      <a:pt x="0" y="53"/>
                      <a:pt x="0" y="74"/>
                      <a:pt x="22" y="74"/>
                    </a:cubicBezTo>
                    <a:cubicBezTo>
                      <a:pt x="239" y="205"/>
                      <a:pt x="456" y="291"/>
                      <a:pt x="694" y="378"/>
                    </a:cubicBezTo>
                    <a:cubicBezTo>
                      <a:pt x="716" y="335"/>
                      <a:pt x="737" y="313"/>
                      <a:pt x="759" y="291"/>
                    </a:cubicBezTo>
                    <a:cubicBezTo>
                      <a:pt x="521" y="226"/>
                      <a:pt x="282" y="118"/>
                      <a:pt x="65" y="9"/>
                    </a:cubicBezTo>
                    <a:cubicBezTo>
                      <a:pt x="59" y="3"/>
                      <a:pt x="53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Google Shape;1766;p42"/>
              <p:cNvSpPr/>
              <p:nvPr/>
            </p:nvSpPr>
            <p:spPr>
              <a:xfrm>
                <a:off x="763003" y="4904509"/>
                <a:ext cx="685576" cy="169882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1236" fill="none" extrusionOk="0">
                    <a:moveTo>
                      <a:pt x="738" y="0"/>
                    </a:moveTo>
                    <a:cubicBezTo>
                      <a:pt x="434" y="87"/>
                      <a:pt x="66" y="260"/>
                      <a:pt x="23" y="586"/>
                    </a:cubicBezTo>
                    <a:cubicBezTo>
                      <a:pt x="1" y="889"/>
                      <a:pt x="348" y="1149"/>
                      <a:pt x="695" y="1193"/>
                    </a:cubicBezTo>
                    <a:cubicBezTo>
                      <a:pt x="1410" y="1236"/>
                      <a:pt x="2039" y="651"/>
                      <a:pt x="2776" y="672"/>
                    </a:cubicBezTo>
                    <a:cubicBezTo>
                      <a:pt x="3166" y="737"/>
                      <a:pt x="3535" y="824"/>
                      <a:pt x="3903" y="976"/>
                    </a:cubicBezTo>
                    <a:cubicBezTo>
                      <a:pt x="4272" y="1063"/>
                      <a:pt x="4727" y="1063"/>
                      <a:pt x="4987" y="781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Google Shape;1767;p42"/>
              <p:cNvSpPr/>
              <p:nvPr/>
            </p:nvSpPr>
            <p:spPr>
              <a:xfrm>
                <a:off x="769051" y="4698891"/>
                <a:ext cx="739042" cy="271316"/>
              </a:xfrm>
              <a:custGeom>
                <a:avLst/>
                <a:gdLst/>
                <a:ahLst/>
                <a:cxnLst/>
                <a:rect l="l" t="t" r="r" b="b"/>
                <a:pathLst>
                  <a:path w="5377" h="1974" extrusionOk="0">
                    <a:moveTo>
                      <a:pt x="2710" y="0"/>
                    </a:moveTo>
                    <a:cubicBezTo>
                      <a:pt x="1496" y="22"/>
                      <a:pt x="412" y="781"/>
                      <a:pt x="0" y="1908"/>
                    </a:cubicBezTo>
                    <a:lnTo>
                      <a:pt x="1149" y="1908"/>
                    </a:lnTo>
                    <a:lnTo>
                      <a:pt x="2428" y="1930"/>
                    </a:lnTo>
                    <a:lnTo>
                      <a:pt x="3751" y="1951"/>
                    </a:lnTo>
                    <a:lnTo>
                      <a:pt x="4835" y="1973"/>
                    </a:lnTo>
                    <a:lnTo>
                      <a:pt x="5312" y="1973"/>
                    </a:lnTo>
                    <a:cubicBezTo>
                      <a:pt x="5334" y="1973"/>
                      <a:pt x="5377" y="1973"/>
                      <a:pt x="5377" y="1930"/>
                    </a:cubicBezTo>
                    <a:cubicBezTo>
                      <a:pt x="5377" y="1930"/>
                      <a:pt x="5377" y="1908"/>
                      <a:pt x="5377" y="1908"/>
                    </a:cubicBezTo>
                    <a:cubicBezTo>
                      <a:pt x="5355" y="1865"/>
                      <a:pt x="5334" y="1843"/>
                      <a:pt x="5334" y="1800"/>
                    </a:cubicBezTo>
                    <a:cubicBezTo>
                      <a:pt x="5247" y="1605"/>
                      <a:pt x="5138" y="1388"/>
                      <a:pt x="5008" y="1214"/>
                    </a:cubicBezTo>
                    <a:cubicBezTo>
                      <a:pt x="4835" y="998"/>
                      <a:pt x="4662" y="802"/>
                      <a:pt x="4466" y="651"/>
                    </a:cubicBezTo>
                    <a:cubicBezTo>
                      <a:pt x="3968" y="239"/>
                      <a:pt x="3339" y="22"/>
                      <a:pt x="2710" y="0"/>
                    </a:cubicBezTo>
                    <a:close/>
                  </a:path>
                </a:pathLst>
              </a:custGeom>
              <a:solidFill>
                <a:srgbClr val="F6D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Google Shape;1768;p42"/>
              <p:cNvSpPr/>
              <p:nvPr/>
            </p:nvSpPr>
            <p:spPr>
              <a:xfrm>
                <a:off x="1361992" y="4844858"/>
                <a:ext cx="41921" cy="4192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2" y="1"/>
                    </a:moveTo>
                    <a:cubicBezTo>
                      <a:pt x="66" y="1"/>
                      <a:pt x="1" y="66"/>
                      <a:pt x="1" y="152"/>
                    </a:cubicBezTo>
                    <a:cubicBezTo>
                      <a:pt x="1" y="239"/>
                      <a:pt x="66" y="304"/>
                      <a:pt x="152" y="304"/>
                    </a:cubicBezTo>
                    <a:cubicBezTo>
                      <a:pt x="217" y="304"/>
                      <a:pt x="304" y="239"/>
                      <a:pt x="304" y="152"/>
                    </a:cubicBezTo>
                    <a:cubicBezTo>
                      <a:pt x="304" y="66"/>
                      <a:pt x="217" y="1"/>
                      <a:pt x="1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Google Shape;1769;p42"/>
              <p:cNvSpPr/>
              <p:nvPr/>
            </p:nvSpPr>
            <p:spPr>
              <a:xfrm>
                <a:off x="1087925" y="4524748"/>
                <a:ext cx="244377" cy="239842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745" extrusionOk="0">
                    <a:moveTo>
                      <a:pt x="805" y="0"/>
                    </a:moveTo>
                    <a:cubicBezTo>
                      <a:pt x="617" y="0"/>
                      <a:pt x="429" y="63"/>
                      <a:pt x="282" y="183"/>
                    </a:cubicBezTo>
                    <a:cubicBezTo>
                      <a:pt x="87" y="400"/>
                      <a:pt x="0" y="704"/>
                      <a:pt x="65" y="1007"/>
                    </a:cubicBezTo>
                    <a:cubicBezTo>
                      <a:pt x="152" y="1289"/>
                      <a:pt x="304" y="1549"/>
                      <a:pt x="542" y="1744"/>
                    </a:cubicBezTo>
                    <a:cubicBezTo>
                      <a:pt x="932" y="1701"/>
                      <a:pt x="1301" y="1701"/>
                      <a:pt x="1691" y="1657"/>
                    </a:cubicBezTo>
                    <a:cubicBezTo>
                      <a:pt x="1778" y="1376"/>
                      <a:pt x="1778" y="1072"/>
                      <a:pt x="1713" y="769"/>
                    </a:cubicBezTo>
                    <a:cubicBezTo>
                      <a:pt x="1626" y="465"/>
                      <a:pt x="1431" y="227"/>
                      <a:pt x="1149" y="75"/>
                    </a:cubicBezTo>
                    <a:cubicBezTo>
                      <a:pt x="1041" y="25"/>
                      <a:pt x="923" y="0"/>
                      <a:pt x="805" y="0"/>
                    </a:cubicBezTo>
                    <a:close/>
                  </a:path>
                </a:pathLst>
              </a:custGeom>
              <a:solidFill>
                <a:srgbClr val="F6D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Google Shape;1770;p42"/>
              <p:cNvSpPr/>
              <p:nvPr/>
            </p:nvSpPr>
            <p:spPr>
              <a:xfrm>
                <a:off x="1478272" y="4942857"/>
                <a:ext cx="29826" cy="27352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9" extrusionOk="0">
                    <a:moveTo>
                      <a:pt x="151" y="0"/>
                    </a:moveTo>
                    <a:cubicBezTo>
                      <a:pt x="72" y="0"/>
                      <a:pt x="0" y="99"/>
                      <a:pt x="0" y="198"/>
                    </a:cubicBezTo>
                    <a:lnTo>
                      <a:pt x="152" y="198"/>
                    </a:lnTo>
                    <a:cubicBezTo>
                      <a:pt x="174" y="198"/>
                      <a:pt x="217" y="198"/>
                      <a:pt x="217" y="155"/>
                    </a:cubicBezTo>
                    <a:cubicBezTo>
                      <a:pt x="217" y="133"/>
                      <a:pt x="217" y="111"/>
                      <a:pt x="217" y="111"/>
                    </a:cubicBezTo>
                    <a:cubicBezTo>
                      <a:pt x="195" y="68"/>
                      <a:pt x="174" y="46"/>
                      <a:pt x="174" y="3"/>
                    </a:cubicBezTo>
                    <a:cubicBezTo>
                      <a:pt x="166" y="1"/>
                      <a:pt x="159" y="0"/>
                      <a:pt x="1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Google Shape;1771;p42"/>
              <p:cNvSpPr/>
              <p:nvPr/>
            </p:nvSpPr>
            <p:spPr>
              <a:xfrm>
                <a:off x="1111703" y="4543853"/>
                <a:ext cx="170019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129" fill="none" extrusionOk="0">
                    <a:moveTo>
                      <a:pt x="174" y="1128"/>
                    </a:moveTo>
                    <a:cubicBezTo>
                      <a:pt x="44" y="911"/>
                      <a:pt x="0" y="651"/>
                      <a:pt x="87" y="413"/>
                    </a:cubicBezTo>
                    <a:cubicBezTo>
                      <a:pt x="196" y="174"/>
                      <a:pt x="412" y="23"/>
                      <a:pt x="651" y="1"/>
                    </a:cubicBezTo>
                    <a:cubicBezTo>
                      <a:pt x="911" y="1"/>
                      <a:pt x="1150" y="153"/>
                      <a:pt x="1236" y="391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3" name="Cloud Callout 102"/>
            <p:cNvSpPr/>
            <p:nvPr/>
          </p:nvSpPr>
          <p:spPr>
            <a:xfrm>
              <a:off x="1569115" y="2379920"/>
              <a:ext cx="6962580" cy="2884907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vi-VN" sz="2000" b="1" dirty="0" smtClean="0">
                  <a:solidFill>
                    <a:srgbClr val="C00000"/>
                  </a:solidFill>
                </a:rPr>
                <a:t>Bài ca dao có mấy dòng?</a:t>
              </a:r>
            </a:p>
            <a:p>
              <a:pPr marL="342900" indent="-3429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vi-VN" sz="2000" b="1" dirty="0" smtClean="0">
                  <a:solidFill>
                    <a:srgbClr val="C00000"/>
                  </a:solidFill>
                </a:rPr>
                <a:t>Cách phân bố số tiếng trong các dòng, cách gieo vần, ngắt nhịp cho thấy đặc điểm gì của thơ lục bát?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1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p56"/>
          <p:cNvSpPr txBox="1">
            <a:spLocks noGrp="1"/>
          </p:cNvSpPr>
          <p:nvPr>
            <p:ph type="subTitle" idx="2"/>
          </p:nvPr>
        </p:nvSpPr>
        <p:spPr>
          <a:xfrm>
            <a:off x="1029904" y="1119897"/>
            <a:ext cx="2271562" cy="1571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50000"/>
              </a:lnSpc>
            </a:pPr>
            <a:r>
              <a:rPr lang="vi-VN" sz="1600" b="1" dirty="0" smtClean="0">
                <a:latin typeface="+mn-lt"/>
              </a:rPr>
              <a:t>Thể </a:t>
            </a:r>
            <a:r>
              <a:rPr lang="vi-VN" sz="1600" b="1" dirty="0">
                <a:latin typeface="+mn-lt"/>
              </a:rPr>
              <a:t>lục bát, 4 dòng. Các dòng 6 có 6 tiếng, các dòng 8 có 8 </a:t>
            </a:r>
            <a:r>
              <a:rPr lang="vi-VN" sz="1600" b="1" dirty="0" smtClean="0">
                <a:latin typeface="+mn-lt"/>
              </a:rPr>
              <a:t>tiếng.</a:t>
            </a:r>
            <a:endParaRPr lang="vi-VN" sz="1600" b="1" dirty="0">
              <a:latin typeface="+mn-lt"/>
            </a:endParaRPr>
          </a:p>
        </p:txBody>
      </p:sp>
      <p:sp>
        <p:nvSpPr>
          <p:cNvPr id="2424" name="Google Shape;2424;p56"/>
          <p:cNvSpPr txBox="1">
            <a:spLocks noGrp="1"/>
          </p:cNvSpPr>
          <p:nvPr>
            <p:ph type="subTitle" idx="4"/>
          </p:nvPr>
        </p:nvSpPr>
        <p:spPr>
          <a:xfrm>
            <a:off x="5794408" y="1171393"/>
            <a:ext cx="3041583" cy="1822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50000"/>
              </a:lnSpc>
            </a:pPr>
            <a:r>
              <a:rPr lang="vi-VN" sz="1600" b="1" dirty="0" smtClean="0">
                <a:latin typeface="+mn-lt"/>
              </a:rPr>
              <a:t>Cách </a:t>
            </a:r>
            <a:r>
              <a:rPr lang="vi-VN" sz="1600" b="1" dirty="0">
                <a:latin typeface="+mn-lt"/>
              </a:rPr>
              <a:t>gieo vần: </a:t>
            </a:r>
            <a:r>
              <a:rPr lang="vi-VN" sz="1600" b="1" i="1" dirty="0">
                <a:latin typeface="+mn-lt"/>
              </a:rPr>
              <a:t>đà – gà, xương – </a:t>
            </a:r>
            <a:r>
              <a:rPr lang="vi-VN" sz="1600" b="1" i="1" dirty="0" smtClean="0">
                <a:latin typeface="+mn-lt"/>
              </a:rPr>
              <a:t>sương </a:t>
            </a:r>
            <a:r>
              <a:rPr lang="vi-VN" sz="1600" b="1" i="1" dirty="0">
                <a:latin typeface="+mn-lt"/>
              </a:rPr>
              <a:t>– gương</a:t>
            </a:r>
            <a:r>
              <a:rPr lang="vi-VN" sz="1600" b="1" i="1" dirty="0" smtClean="0">
                <a:latin typeface="+mn-lt"/>
              </a:rPr>
              <a:t>;…</a:t>
            </a:r>
          </a:p>
          <a:p>
            <a:pPr marL="139700" indent="0" algn="just">
              <a:lnSpc>
                <a:spcPct val="150000"/>
              </a:lnSpc>
            </a:pPr>
            <a:r>
              <a:rPr lang="vi-VN" sz="1600" b="1" dirty="0" smtClean="0">
                <a:latin typeface="+mn-lt"/>
                <a:sym typeface="Wingdings" pitchFamily="2" charset="2"/>
              </a:rPr>
              <a:t> Đặc trưng của thơ lục bát.</a:t>
            </a:r>
            <a:endParaRPr lang="vi-VN" sz="1600" b="1" dirty="0">
              <a:latin typeface="+mn-lt"/>
            </a:endParaRPr>
          </a:p>
        </p:txBody>
      </p:sp>
      <p:sp>
        <p:nvSpPr>
          <p:cNvPr id="2429" name="Google Shape;2429;p5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rgbClr val="C00000"/>
                </a:solidFill>
                <a:latin typeface="+mn-lt"/>
              </a:rPr>
              <a:t>1. Bài ca dao (1)</a:t>
            </a:r>
            <a:endParaRPr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157087" y="1771047"/>
            <a:ext cx="2839452" cy="200205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C00000"/>
                </a:solidFill>
              </a:rPr>
              <a:t>Bài ca dao (1)</a:t>
            </a:r>
            <a:endParaRPr lang="vi-VN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2" grpId="0" build="p"/>
      <p:bldP spid="2424" grpId="0" build="p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0266" y="1075200"/>
            <a:ext cx="5236144" cy="3487200"/>
          </a:xfrm>
        </p:spPr>
        <p:txBody>
          <a:bodyPr/>
          <a:lstStyle/>
          <a:p>
            <a:pPr marL="76200" indent="0" algn="ctr">
              <a:lnSpc>
                <a:spcPct val="150000"/>
              </a:lnSpc>
              <a:buNone/>
            </a:pPr>
            <a:r>
              <a:rPr lang="vi-VN" sz="2000" dirty="0" smtClean="0">
                <a:latin typeface="+mn-lt"/>
              </a:rPr>
              <a:t>Gió đưa cành trúc la đà</a:t>
            </a:r>
          </a:p>
          <a:p>
            <a:pPr marL="76200" indent="0" algn="ctr">
              <a:lnSpc>
                <a:spcPct val="150000"/>
              </a:lnSpc>
              <a:buNone/>
            </a:pPr>
            <a:r>
              <a:rPr lang="vi-VN" sz="2000" dirty="0" smtClean="0">
                <a:latin typeface="+mn-lt"/>
              </a:rPr>
              <a:t>Tiếng chuông Trấn Võ canh gà Thọ Xương.</a:t>
            </a:r>
          </a:p>
          <a:p>
            <a:pPr marL="76200" indent="0" algn="ctr">
              <a:lnSpc>
                <a:spcPct val="150000"/>
              </a:lnSpc>
              <a:buNone/>
            </a:pPr>
            <a:r>
              <a:rPr lang="vi-VN" sz="2000" dirty="0" smtClean="0">
                <a:latin typeface="+mn-lt"/>
              </a:rPr>
              <a:t>Mịt mù khói tỏa ngàn sương</a:t>
            </a:r>
          </a:p>
          <a:p>
            <a:pPr marL="76200" indent="0" algn="ctr">
              <a:lnSpc>
                <a:spcPct val="150000"/>
              </a:lnSpc>
              <a:buNone/>
            </a:pPr>
            <a:r>
              <a:rPr lang="vi-VN" sz="2000" dirty="0" smtClean="0">
                <a:latin typeface="+mn-lt"/>
              </a:rPr>
              <a:t>Nhịp chày Yên Thái, mặt gương Tây Hồ.</a:t>
            </a:r>
          </a:p>
          <a:p>
            <a:pPr marL="76200" indent="0" algn="r">
              <a:lnSpc>
                <a:spcPct val="150000"/>
              </a:lnSpc>
              <a:buNone/>
            </a:pPr>
            <a:r>
              <a:rPr lang="vi-VN" sz="1400" dirty="0" smtClean="0">
                <a:latin typeface="+mn-lt"/>
              </a:rPr>
              <a:t>(Nguyễn Xuân Kính – Phan Đăng Nhật – Phan Đăng Tài – Nguyễn Thúy Loan – Đặng Diệu Trang, </a:t>
            </a:r>
            <a:r>
              <a:rPr lang="vi-VN" sz="1400" i="1" dirty="0" smtClean="0">
                <a:latin typeface="+mn-lt"/>
              </a:rPr>
              <a:t>Kho tàng ca dao người Việt</a:t>
            </a:r>
            <a:r>
              <a:rPr lang="vi-VN" sz="1400" dirty="0" smtClean="0">
                <a:latin typeface="+mn-lt"/>
              </a:rPr>
              <a:t>, tập 1, NXB Văn hóa – Thông tin, Hà Nội, 2001, tr.1145)</a:t>
            </a:r>
            <a:endParaRPr lang="vi-VN" sz="1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450" y="420100"/>
            <a:ext cx="7444800" cy="646500"/>
          </a:xfrm>
        </p:spPr>
        <p:txBody>
          <a:bodyPr/>
          <a:lstStyle/>
          <a:p>
            <a:r>
              <a:rPr lang="vi-VN" sz="2800" b="1" dirty="0" smtClean="0">
                <a:solidFill>
                  <a:srgbClr val="C00000"/>
                </a:solidFill>
                <a:latin typeface="+mn-lt"/>
              </a:rPr>
              <a:t>Bài ca dao 1</a:t>
            </a:r>
            <a:endParaRPr lang="vi-VN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77" y="1487787"/>
            <a:ext cx="3385912" cy="2050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48" y="1534268"/>
            <a:ext cx="3364341" cy="1891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Straight Connector 6"/>
          <p:cNvCxnSpPr/>
          <p:nvPr/>
        </p:nvCxnSpPr>
        <p:spPr>
          <a:xfrm flipH="1">
            <a:off x="2464067" y="1232034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88619" y="1241659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70996" y="1626669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087077" y="2128224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056020" y="2128224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74743" y="2606842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0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p56"/>
          <p:cNvSpPr txBox="1">
            <a:spLocks noGrp="1"/>
          </p:cNvSpPr>
          <p:nvPr>
            <p:ph type="subTitle" idx="2"/>
          </p:nvPr>
        </p:nvSpPr>
        <p:spPr>
          <a:xfrm>
            <a:off x="1029904" y="1119897"/>
            <a:ext cx="2271562" cy="1571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50000"/>
              </a:lnSpc>
            </a:pPr>
            <a:r>
              <a:rPr lang="vi-VN" sz="1600" dirty="0" smtClean="0">
                <a:latin typeface="+mn-lt"/>
              </a:rPr>
              <a:t>Thể </a:t>
            </a:r>
            <a:r>
              <a:rPr lang="vi-VN" sz="1600" dirty="0">
                <a:latin typeface="+mn-lt"/>
              </a:rPr>
              <a:t>lục bát, 4 dòng. Các dòng 6 có 6 tiếng, các dòng 8 có 8 </a:t>
            </a:r>
            <a:r>
              <a:rPr lang="vi-VN" sz="1600" dirty="0" smtClean="0">
                <a:latin typeface="+mn-lt"/>
              </a:rPr>
              <a:t>tiếng.</a:t>
            </a:r>
            <a:endParaRPr lang="vi-VN" sz="1600" dirty="0">
              <a:latin typeface="+mn-lt"/>
            </a:endParaRPr>
          </a:p>
        </p:txBody>
      </p:sp>
      <p:sp>
        <p:nvSpPr>
          <p:cNvPr id="2424" name="Google Shape;2424;p56"/>
          <p:cNvSpPr txBox="1">
            <a:spLocks noGrp="1"/>
          </p:cNvSpPr>
          <p:nvPr>
            <p:ph type="subTitle" idx="4"/>
          </p:nvPr>
        </p:nvSpPr>
        <p:spPr>
          <a:xfrm>
            <a:off x="5794408" y="1171393"/>
            <a:ext cx="3041583" cy="1822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50000"/>
              </a:lnSpc>
            </a:pPr>
            <a:r>
              <a:rPr lang="vi-VN" sz="1600" dirty="0" smtClean="0">
                <a:latin typeface="+mn-lt"/>
              </a:rPr>
              <a:t>Cách </a:t>
            </a:r>
            <a:r>
              <a:rPr lang="vi-VN" sz="1600" dirty="0">
                <a:latin typeface="+mn-lt"/>
              </a:rPr>
              <a:t>gieo vần: </a:t>
            </a:r>
            <a:r>
              <a:rPr lang="vi-VN" sz="1600" i="1" dirty="0">
                <a:latin typeface="+mn-lt"/>
              </a:rPr>
              <a:t>đà – gà, xương – </a:t>
            </a:r>
            <a:r>
              <a:rPr lang="vi-VN" sz="1600" i="1" dirty="0" smtClean="0">
                <a:latin typeface="+mn-lt"/>
              </a:rPr>
              <a:t>sương </a:t>
            </a:r>
            <a:r>
              <a:rPr lang="vi-VN" sz="1600" i="1" dirty="0">
                <a:latin typeface="+mn-lt"/>
              </a:rPr>
              <a:t>– gương</a:t>
            </a:r>
            <a:r>
              <a:rPr lang="vi-VN" sz="1600" i="1" dirty="0" smtClean="0">
                <a:latin typeface="+mn-lt"/>
              </a:rPr>
              <a:t>;…</a:t>
            </a:r>
          </a:p>
          <a:p>
            <a:pPr marL="139700" indent="0" algn="just">
              <a:lnSpc>
                <a:spcPct val="150000"/>
              </a:lnSpc>
            </a:pPr>
            <a:r>
              <a:rPr lang="vi-VN" sz="1600" dirty="0" smtClean="0">
                <a:latin typeface="+mn-lt"/>
                <a:sym typeface="Wingdings" pitchFamily="2" charset="2"/>
              </a:rPr>
              <a:t> Đặc trưng của thơ lục bát.</a:t>
            </a:r>
            <a:endParaRPr lang="vi-VN" sz="1600" dirty="0">
              <a:latin typeface="+mn-lt"/>
            </a:endParaRPr>
          </a:p>
        </p:txBody>
      </p:sp>
      <p:sp>
        <p:nvSpPr>
          <p:cNvPr id="2426" name="Google Shape;2426;p56"/>
          <p:cNvSpPr txBox="1">
            <a:spLocks noGrp="1"/>
          </p:cNvSpPr>
          <p:nvPr>
            <p:ph type="subTitle" idx="6"/>
          </p:nvPr>
        </p:nvSpPr>
        <p:spPr>
          <a:xfrm>
            <a:off x="1241659" y="3159308"/>
            <a:ext cx="2011678" cy="1227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SzPts val="1100"/>
            </a:pPr>
            <a:r>
              <a:rPr lang="vi-VN" sz="1600" dirty="0">
                <a:latin typeface="+mn-lt"/>
              </a:rPr>
              <a:t>N</a:t>
            </a:r>
            <a:r>
              <a:rPr lang="vi-VN" sz="1600" dirty="0" smtClean="0">
                <a:latin typeface="+mn-lt"/>
              </a:rPr>
              <a:t>hịp </a:t>
            </a:r>
            <a:r>
              <a:rPr lang="vi-VN" sz="1600" dirty="0">
                <a:latin typeface="+mn-lt"/>
              </a:rPr>
              <a:t>chẵn: 2/2/2; 2/4; </a:t>
            </a:r>
            <a:r>
              <a:rPr lang="vi-VN" sz="1600" dirty="0" smtClean="0">
                <a:latin typeface="+mn-lt"/>
              </a:rPr>
              <a:t>4/4.</a:t>
            </a:r>
            <a:endParaRPr sz="1600" dirty="0">
              <a:latin typeface="+mn-lt"/>
            </a:endParaRPr>
          </a:p>
        </p:txBody>
      </p:sp>
      <p:sp>
        <p:nvSpPr>
          <p:cNvPr id="2428" name="Google Shape;2428;p56"/>
          <p:cNvSpPr txBox="1">
            <a:spLocks noGrp="1"/>
          </p:cNvSpPr>
          <p:nvPr>
            <p:ph type="subTitle" idx="8"/>
          </p:nvPr>
        </p:nvSpPr>
        <p:spPr>
          <a:xfrm>
            <a:off x="5938789" y="2877250"/>
            <a:ext cx="2820200" cy="13386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 smtClean="0">
                <a:latin typeface="+mn-lt"/>
              </a:rPr>
              <a:t>BPTT: Ẩn dụ (</a:t>
            </a:r>
            <a:r>
              <a:rPr lang="vi-VN" sz="1600" i="1" dirty="0" smtClean="0">
                <a:latin typeface="+mn-lt"/>
              </a:rPr>
              <a:t>mặt gương Tây Hồ</a:t>
            </a:r>
            <a:r>
              <a:rPr lang="vi-VN" sz="1600" dirty="0" smtClean="0">
                <a:latin typeface="+mn-lt"/>
              </a:rPr>
              <a:t>)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 smtClean="0">
                <a:latin typeface="+mn-lt"/>
                <a:sym typeface="Wingdings" pitchFamily="2" charset="2"/>
              </a:rPr>
              <a:t> </a:t>
            </a:r>
            <a:r>
              <a:rPr lang="vi-VN" sz="1600" dirty="0">
                <a:latin typeface="+mn-lt"/>
                <a:sym typeface="Wingdings" pitchFamily="2" charset="2"/>
              </a:rPr>
              <a:t>V</a:t>
            </a:r>
            <a:r>
              <a:rPr lang="vi-VN" sz="1600" dirty="0" smtClean="0">
                <a:latin typeface="+mn-lt"/>
                <a:sym typeface="Wingdings" pitchFamily="2" charset="2"/>
              </a:rPr>
              <a:t>ẻ đẹp nên thơ của Tây Hồ vào buổi sớm.</a:t>
            </a:r>
            <a:endParaRPr sz="1600" dirty="0">
              <a:latin typeface="+mn-lt"/>
            </a:endParaRPr>
          </a:p>
        </p:txBody>
      </p:sp>
      <p:sp>
        <p:nvSpPr>
          <p:cNvPr id="2429" name="Google Shape;2429;p5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rgbClr val="C00000"/>
                </a:solidFill>
                <a:latin typeface="+mn-lt"/>
              </a:rPr>
              <a:t>1. Bài ca dao (1)</a:t>
            </a:r>
            <a:endParaRPr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157087" y="1771047"/>
            <a:ext cx="2839452" cy="200205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C00000"/>
                </a:solidFill>
              </a:rPr>
              <a:t>Bài ca dao (1)</a:t>
            </a:r>
            <a:endParaRPr lang="vi-VN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" grpId="0" build="p"/>
      <p:bldP spid="242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b="1" dirty="0" smtClean="0">
                <a:solidFill>
                  <a:srgbClr val="C00000"/>
                </a:solidFill>
                <a:latin typeface="+mn-lt"/>
              </a:rPr>
              <a:t>2. Bài ca dao (2)</a:t>
            </a:r>
            <a:endParaRPr lang="vi-VN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8387" y="1029907"/>
            <a:ext cx="3667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/>
              <a:t>Thảo luận nhóm:</a:t>
            </a:r>
            <a:endParaRPr lang="vi-V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8154" y="1530418"/>
            <a:ext cx="3830848" cy="8720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 smtClean="0"/>
              <a:t>Nhóm 1, 3:</a:t>
            </a:r>
          </a:p>
          <a:p>
            <a:pPr algn="ctr">
              <a:lnSpc>
                <a:spcPct val="150000"/>
              </a:lnSpc>
            </a:pPr>
            <a:r>
              <a:rPr lang="vi-VN" sz="1800" b="1" dirty="0" smtClean="0"/>
              <a:t>Tìm hiểu về hình thức bài ca dao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63386" y="1548068"/>
            <a:ext cx="3912781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 smtClean="0"/>
              <a:t>Nhóm 2, </a:t>
            </a:r>
            <a:r>
              <a:rPr lang="vi-VN" sz="1800" b="1" dirty="0"/>
              <a:t>4</a:t>
            </a:r>
            <a:r>
              <a:rPr lang="vi-VN" sz="1800" b="1" dirty="0" smtClean="0"/>
              <a:t>:</a:t>
            </a:r>
          </a:p>
          <a:p>
            <a:pPr algn="ctr">
              <a:lnSpc>
                <a:spcPct val="150000"/>
              </a:lnSpc>
            </a:pPr>
            <a:r>
              <a:rPr lang="vi-VN" sz="1800" b="1" dirty="0" smtClean="0"/>
              <a:t>Tìm hiểu về nội dung bài ca dao</a:t>
            </a:r>
            <a:endParaRPr lang="vi-VN" sz="1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58188"/>
              </p:ext>
            </p:extLst>
          </p:nvPr>
        </p:nvGraphicFramePr>
        <p:xfrm>
          <a:off x="821370" y="2551430"/>
          <a:ext cx="3837257" cy="20015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345342"/>
                <a:gridCol w="1491915"/>
              </a:tblGrid>
              <a:tr h="370840">
                <a:tc>
                  <a:txBody>
                    <a:bodyPr/>
                    <a:lstStyle/>
                    <a:p>
                      <a:r>
                        <a:rPr lang="vi-VN" b="1" dirty="0" smtClean="0"/>
                        <a:t>Đặc</a:t>
                      </a:r>
                      <a:r>
                        <a:rPr lang="vi-VN" b="1" baseline="0" dirty="0" smtClean="0"/>
                        <a:t> điểm thơ lục bát</a:t>
                      </a:r>
                      <a:endParaRPr lang="vi-VN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 smtClean="0"/>
                        <a:t>Thể</a:t>
                      </a:r>
                      <a:r>
                        <a:rPr lang="vi-VN" b="1" baseline="0" dirty="0" smtClean="0"/>
                        <a:t> hiện trong bài ca dao</a:t>
                      </a:r>
                      <a:endParaRPr lang="vi-VN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 smtClean="0"/>
                        <a:t>Số</a:t>
                      </a:r>
                      <a:r>
                        <a:rPr lang="vi-VN" b="1" baseline="0" dirty="0" smtClean="0"/>
                        <a:t> dòng thơ</a:t>
                      </a:r>
                      <a:endParaRPr lang="vi-VN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 smtClean="0"/>
                        <a:t>Số</a:t>
                      </a:r>
                      <a:r>
                        <a:rPr lang="vi-VN" b="1" baseline="0" dirty="0" smtClean="0"/>
                        <a:t> tiếng trong từng dòng</a:t>
                      </a:r>
                      <a:endParaRPr lang="vi-VN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 smtClean="0"/>
                        <a:t>Vần</a:t>
                      </a:r>
                      <a:r>
                        <a:rPr lang="vi-VN" b="1" baseline="0" dirty="0" smtClean="0"/>
                        <a:t> trong các dòng thơ</a:t>
                      </a:r>
                      <a:endParaRPr lang="vi-VN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 smtClean="0"/>
                        <a:t>Nhịp</a:t>
                      </a:r>
                      <a:r>
                        <a:rPr lang="vi-VN" b="1" baseline="0" dirty="0" smtClean="0"/>
                        <a:t> của từng dòng thơ</a:t>
                      </a:r>
                      <a:endParaRPr lang="vi-VN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651618"/>
              </p:ext>
            </p:extLst>
          </p:nvPr>
        </p:nvGraphicFramePr>
        <p:xfrm>
          <a:off x="4984252" y="2580305"/>
          <a:ext cx="3582232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19176"/>
                <a:gridCol w="1763056"/>
              </a:tblGrid>
              <a:tr h="370840">
                <a:tc>
                  <a:txBody>
                    <a:bodyPr/>
                    <a:lstStyle/>
                    <a:p>
                      <a:r>
                        <a:rPr lang="vi-VN" b="1" dirty="0" smtClean="0"/>
                        <a:t>Vẻ</a:t>
                      </a:r>
                      <a:r>
                        <a:rPr lang="vi-VN" b="1" baseline="0" dirty="0" smtClean="0"/>
                        <a:t> đẹp</a:t>
                      </a:r>
                      <a:endParaRPr lang="vi-V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Chi tiết,</a:t>
                      </a:r>
                      <a:r>
                        <a:rPr lang="vi-VN" b="1" baseline="0" dirty="0" smtClean="0"/>
                        <a:t> hình ảnh</a:t>
                      </a:r>
                      <a:endParaRPr lang="vi-V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 smtClean="0"/>
                        <a:t>Vẻ</a:t>
                      </a:r>
                      <a:r>
                        <a:rPr lang="vi-VN" b="1" baseline="0" dirty="0" smtClean="0"/>
                        <a:t> đẹp thiên nhiên</a:t>
                      </a:r>
                      <a:endParaRPr lang="vi-V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b="1" dirty="0" smtClean="0"/>
                        <a:t>Vẻ</a:t>
                      </a:r>
                      <a:r>
                        <a:rPr lang="vi-VN" b="1" baseline="0" dirty="0" smtClean="0"/>
                        <a:t> đẹp con người</a:t>
                      </a:r>
                      <a:endParaRPr lang="vi-V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7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64143" y="1164657"/>
            <a:ext cx="4716379" cy="35881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Đường lên xứ Lạng bao xa?</a:t>
            </a: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Cách một trái núi với ba quãng đồng</a:t>
            </a: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Ai ơi, đứng lại mà trông:</a:t>
            </a: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Kìa núi thành Lạng, kìa sông Tam Cờ.</a:t>
            </a:r>
          </a:p>
          <a:p>
            <a:pPr algn="r">
              <a:lnSpc>
                <a:spcPct val="150000"/>
              </a:lnSpc>
            </a:pPr>
            <a:r>
              <a:rPr lang="vi-VN" dirty="0" smtClean="0">
                <a:latin typeface="+mn-lt"/>
              </a:rPr>
              <a:t>(Vũ Ngọc Phan, </a:t>
            </a:r>
            <a:r>
              <a:rPr lang="vi-VN" i="1" dirty="0" smtClean="0">
                <a:latin typeface="+mn-lt"/>
              </a:rPr>
              <a:t>Tục ngữ, ca dao, dân ca Việt Nam</a:t>
            </a:r>
            <a:r>
              <a:rPr lang="vi-VN" dirty="0" smtClean="0">
                <a:latin typeface="+mn-lt"/>
              </a:rPr>
              <a:t>, NXB Thời đại, Hà Nội, 2010, tr.118)</a:t>
            </a:r>
            <a:endParaRPr lang="vi-VN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b="1" dirty="0" smtClean="0">
                <a:solidFill>
                  <a:srgbClr val="C00000"/>
                </a:solidFill>
                <a:latin typeface="+mn-lt"/>
              </a:rPr>
              <a:t>Bài ca dao (2)</a:t>
            </a:r>
            <a:endParaRPr lang="vi-VN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6" y="1484293"/>
            <a:ext cx="3099335" cy="2364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4"/>
          <p:cNvCxnSpPr/>
          <p:nvPr/>
        </p:nvCxnSpPr>
        <p:spPr>
          <a:xfrm flipH="1">
            <a:off x="3734602" y="1291788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972602" y="1783074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337334" y="2216209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16980" y="2705098"/>
            <a:ext cx="96253" cy="385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83242" y="1676798"/>
            <a:ext cx="34651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36218" y="2098705"/>
            <a:ext cx="34651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88042" y="2108728"/>
            <a:ext cx="5710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30855" y="2542243"/>
            <a:ext cx="5710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09473" y="2992648"/>
            <a:ext cx="5710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3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" name="Google Shape;4288;p74"/>
          <p:cNvSpPr txBox="1">
            <a:spLocks noGrp="1"/>
          </p:cNvSpPr>
          <p:nvPr>
            <p:ph type="title"/>
          </p:nvPr>
        </p:nvSpPr>
        <p:spPr>
          <a:xfrm>
            <a:off x="3324675" y="476923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C00000"/>
                </a:solidFill>
                <a:latin typeface="+mj-lt"/>
              </a:rPr>
              <a:t>KHỞI ĐỘNG</a:t>
            </a:r>
            <a:endParaRPr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289" name="Google Shape;4289;p74"/>
          <p:cNvSpPr txBox="1">
            <a:spLocks noGrp="1"/>
          </p:cNvSpPr>
          <p:nvPr>
            <p:ph type="subTitle" idx="1"/>
          </p:nvPr>
        </p:nvSpPr>
        <p:spPr>
          <a:xfrm>
            <a:off x="2316510" y="1662860"/>
            <a:ext cx="6480387" cy="2431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b="1" dirty="0">
                <a:latin typeface="+mn-lt"/>
              </a:rPr>
              <a:t>Với em, nơi đâu là quê hương yêu </a:t>
            </a:r>
            <a:r>
              <a:rPr lang="vi-VN" sz="2000" b="1" dirty="0" smtClean="0">
                <a:latin typeface="+mn-lt"/>
              </a:rPr>
              <a:t>dấu?</a:t>
            </a:r>
          </a:p>
          <a:p>
            <a:pPr marL="4826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b="1" dirty="0" smtClean="0">
                <a:latin typeface="+mn-lt"/>
              </a:rPr>
              <a:t>Nếu </a:t>
            </a:r>
            <a:r>
              <a:rPr lang="vi-VN" sz="2000" b="1" dirty="0">
                <a:latin typeface="+mn-lt"/>
              </a:rPr>
              <a:t>có thể nói những ấn tượng đẹp đẽ và sâu sắc nhất về quê hương, em sẽ nói điều gì</a:t>
            </a:r>
            <a:r>
              <a:rPr lang="vi-VN" sz="2000" b="1" dirty="0" smtClean="0">
                <a:latin typeface="+mn-lt"/>
              </a:rPr>
              <a:t>?</a:t>
            </a:r>
            <a:endParaRPr lang="vi-VN" sz="2000" b="1" dirty="0">
              <a:latin typeface="+mn-lt"/>
            </a:endParaRPr>
          </a:p>
        </p:txBody>
      </p:sp>
      <p:grpSp>
        <p:nvGrpSpPr>
          <p:cNvPr id="4291" name="Google Shape;4291;p74"/>
          <p:cNvGrpSpPr/>
          <p:nvPr/>
        </p:nvGrpSpPr>
        <p:grpSpPr>
          <a:xfrm>
            <a:off x="2095722" y="265961"/>
            <a:ext cx="1228953" cy="1215508"/>
            <a:chOff x="-747955" y="3599017"/>
            <a:chExt cx="433646" cy="428887"/>
          </a:xfrm>
        </p:grpSpPr>
        <p:sp>
          <p:nvSpPr>
            <p:cNvPr id="4292" name="Google Shape;4292;p74"/>
            <p:cNvSpPr/>
            <p:nvPr/>
          </p:nvSpPr>
          <p:spPr>
            <a:xfrm>
              <a:off x="-747955" y="3599017"/>
              <a:ext cx="433646" cy="428887"/>
            </a:xfrm>
            <a:custGeom>
              <a:avLst/>
              <a:gdLst/>
              <a:ahLst/>
              <a:cxnLst/>
              <a:rect l="l" t="t" r="r" b="b"/>
              <a:pathLst>
                <a:path w="4325" h="4277" extrusionOk="0">
                  <a:moveTo>
                    <a:pt x="2162" y="122"/>
                  </a:moveTo>
                  <a:cubicBezTo>
                    <a:pt x="2260" y="317"/>
                    <a:pt x="2357" y="511"/>
                    <a:pt x="2430" y="705"/>
                  </a:cubicBezTo>
                  <a:cubicBezTo>
                    <a:pt x="2430" y="730"/>
                    <a:pt x="2430" y="730"/>
                    <a:pt x="2454" y="730"/>
                  </a:cubicBezTo>
                  <a:cubicBezTo>
                    <a:pt x="2454" y="742"/>
                    <a:pt x="2460" y="748"/>
                    <a:pt x="2466" y="748"/>
                  </a:cubicBezTo>
                  <a:cubicBezTo>
                    <a:pt x="2472" y="748"/>
                    <a:pt x="2478" y="742"/>
                    <a:pt x="2478" y="730"/>
                  </a:cubicBezTo>
                  <a:cubicBezTo>
                    <a:pt x="2697" y="632"/>
                    <a:pt x="2891" y="511"/>
                    <a:pt x="3110" y="438"/>
                  </a:cubicBezTo>
                  <a:lnTo>
                    <a:pt x="3110" y="438"/>
                  </a:lnTo>
                  <a:cubicBezTo>
                    <a:pt x="3110" y="632"/>
                    <a:pt x="3085" y="802"/>
                    <a:pt x="3037" y="997"/>
                  </a:cubicBezTo>
                  <a:cubicBezTo>
                    <a:pt x="3013" y="997"/>
                    <a:pt x="3013" y="1021"/>
                    <a:pt x="3037" y="1021"/>
                  </a:cubicBezTo>
                  <a:cubicBezTo>
                    <a:pt x="3037" y="1045"/>
                    <a:pt x="3061" y="1045"/>
                    <a:pt x="3061" y="1045"/>
                  </a:cubicBezTo>
                  <a:cubicBezTo>
                    <a:pt x="3280" y="1021"/>
                    <a:pt x="3498" y="997"/>
                    <a:pt x="3717" y="972"/>
                  </a:cubicBezTo>
                  <a:lnTo>
                    <a:pt x="3814" y="972"/>
                  </a:lnTo>
                  <a:cubicBezTo>
                    <a:pt x="3741" y="1167"/>
                    <a:pt x="3644" y="1361"/>
                    <a:pt x="3547" y="1555"/>
                  </a:cubicBezTo>
                  <a:cubicBezTo>
                    <a:pt x="3547" y="1555"/>
                    <a:pt x="3547" y="1580"/>
                    <a:pt x="3547" y="1580"/>
                  </a:cubicBezTo>
                  <a:cubicBezTo>
                    <a:pt x="3547" y="1604"/>
                    <a:pt x="3571" y="1604"/>
                    <a:pt x="3571" y="1604"/>
                  </a:cubicBezTo>
                  <a:cubicBezTo>
                    <a:pt x="3790" y="1677"/>
                    <a:pt x="3984" y="1750"/>
                    <a:pt x="4179" y="1823"/>
                  </a:cubicBezTo>
                  <a:cubicBezTo>
                    <a:pt x="4033" y="2017"/>
                    <a:pt x="3839" y="2163"/>
                    <a:pt x="3644" y="2284"/>
                  </a:cubicBezTo>
                  <a:cubicBezTo>
                    <a:pt x="3644" y="2309"/>
                    <a:pt x="3620" y="2309"/>
                    <a:pt x="3620" y="2333"/>
                  </a:cubicBezTo>
                  <a:cubicBezTo>
                    <a:pt x="3620" y="2357"/>
                    <a:pt x="3644" y="2357"/>
                    <a:pt x="3644" y="2381"/>
                  </a:cubicBezTo>
                  <a:cubicBezTo>
                    <a:pt x="3911" y="2551"/>
                    <a:pt x="4130" y="2770"/>
                    <a:pt x="4130" y="2819"/>
                  </a:cubicBezTo>
                  <a:cubicBezTo>
                    <a:pt x="3911" y="2940"/>
                    <a:pt x="3669" y="3013"/>
                    <a:pt x="3426" y="3037"/>
                  </a:cubicBezTo>
                  <a:cubicBezTo>
                    <a:pt x="3401" y="3037"/>
                    <a:pt x="3401" y="3037"/>
                    <a:pt x="3377" y="3062"/>
                  </a:cubicBezTo>
                  <a:cubicBezTo>
                    <a:pt x="3377" y="3062"/>
                    <a:pt x="3377" y="3086"/>
                    <a:pt x="3377" y="3110"/>
                  </a:cubicBezTo>
                  <a:cubicBezTo>
                    <a:pt x="3498" y="3280"/>
                    <a:pt x="3571" y="3475"/>
                    <a:pt x="3620" y="3669"/>
                  </a:cubicBezTo>
                  <a:lnTo>
                    <a:pt x="3523" y="3669"/>
                  </a:lnTo>
                  <a:cubicBezTo>
                    <a:pt x="3328" y="3645"/>
                    <a:pt x="3134" y="3620"/>
                    <a:pt x="2964" y="3572"/>
                  </a:cubicBezTo>
                  <a:cubicBezTo>
                    <a:pt x="2940" y="3572"/>
                    <a:pt x="2915" y="3596"/>
                    <a:pt x="2891" y="3620"/>
                  </a:cubicBezTo>
                  <a:cubicBezTo>
                    <a:pt x="2843" y="3815"/>
                    <a:pt x="2770" y="3985"/>
                    <a:pt x="2697" y="4179"/>
                  </a:cubicBezTo>
                  <a:cubicBezTo>
                    <a:pt x="2527" y="4033"/>
                    <a:pt x="2381" y="3839"/>
                    <a:pt x="2260" y="3669"/>
                  </a:cubicBezTo>
                  <a:cubicBezTo>
                    <a:pt x="2235" y="3645"/>
                    <a:pt x="2235" y="3645"/>
                    <a:pt x="2211" y="3645"/>
                  </a:cubicBezTo>
                  <a:cubicBezTo>
                    <a:pt x="2187" y="3645"/>
                    <a:pt x="2187" y="3645"/>
                    <a:pt x="2187" y="3669"/>
                  </a:cubicBezTo>
                  <a:cubicBezTo>
                    <a:pt x="2017" y="3839"/>
                    <a:pt x="1847" y="3985"/>
                    <a:pt x="1652" y="4130"/>
                  </a:cubicBezTo>
                  <a:cubicBezTo>
                    <a:pt x="1628" y="4058"/>
                    <a:pt x="1579" y="3815"/>
                    <a:pt x="1555" y="3596"/>
                  </a:cubicBezTo>
                  <a:cubicBezTo>
                    <a:pt x="1531" y="3596"/>
                    <a:pt x="1531" y="3572"/>
                    <a:pt x="1531" y="3572"/>
                  </a:cubicBezTo>
                  <a:lnTo>
                    <a:pt x="1482" y="3572"/>
                  </a:lnTo>
                  <a:cubicBezTo>
                    <a:pt x="1239" y="3669"/>
                    <a:pt x="972" y="3766"/>
                    <a:pt x="729" y="3815"/>
                  </a:cubicBezTo>
                  <a:cubicBezTo>
                    <a:pt x="753" y="3717"/>
                    <a:pt x="826" y="3426"/>
                    <a:pt x="899" y="3159"/>
                  </a:cubicBezTo>
                  <a:cubicBezTo>
                    <a:pt x="899" y="3134"/>
                    <a:pt x="899" y="3134"/>
                    <a:pt x="899" y="3110"/>
                  </a:cubicBezTo>
                  <a:cubicBezTo>
                    <a:pt x="899" y="3110"/>
                    <a:pt x="875" y="3086"/>
                    <a:pt x="875" y="3086"/>
                  </a:cubicBezTo>
                  <a:cubicBezTo>
                    <a:pt x="632" y="3037"/>
                    <a:pt x="413" y="2964"/>
                    <a:pt x="170" y="2892"/>
                  </a:cubicBezTo>
                  <a:cubicBezTo>
                    <a:pt x="340" y="2721"/>
                    <a:pt x="511" y="2576"/>
                    <a:pt x="681" y="2454"/>
                  </a:cubicBezTo>
                  <a:cubicBezTo>
                    <a:pt x="705" y="2430"/>
                    <a:pt x="705" y="2430"/>
                    <a:pt x="705" y="2406"/>
                  </a:cubicBezTo>
                  <a:cubicBezTo>
                    <a:pt x="705" y="2381"/>
                    <a:pt x="705" y="2381"/>
                    <a:pt x="681" y="2381"/>
                  </a:cubicBezTo>
                  <a:cubicBezTo>
                    <a:pt x="365" y="2187"/>
                    <a:pt x="122" y="1968"/>
                    <a:pt x="122" y="1920"/>
                  </a:cubicBezTo>
                  <a:cubicBezTo>
                    <a:pt x="292" y="1798"/>
                    <a:pt x="511" y="1701"/>
                    <a:pt x="729" y="1677"/>
                  </a:cubicBezTo>
                  <a:cubicBezTo>
                    <a:pt x="729" y="1677"/>
                    <a:pt x="753" y="1653"/>
                    <a:pt x="753" y="1653"/>
                  </a:cubicBezTo>
                  <a:cubicBezTo>
                    <a:pt x="753" y="1628"/>
                    <a:pt x="753" y="1628"/>
                    <a:pt x="753" y="1604"/>
                  </a:cubicBezTo>
                  <a:cubicBezTo>
                    <a:pt x="632" y="1385"/>
                    <a:pt x="535" y="1167"/>
                    <a:pt x="438" y="948"/>
                  </a:cubicBezTo>
                  <a:lnTo>
                    <a:pt x="438" y="948"/>
                  </a:lnTo>
                  <a:cubicBezTo>
                    <a:pt x="681" y="972"/>
                    <a:pt x="899" y="1021"/>
                    <a:pt x="1094" y="1070"/>
                  </a:cubicBezTo>
                  <a:cubicBezTo>
                    <a:pt x="1106" y="1082"/>
                    <a:pt x="1112" y="1088"/>
                    <a:pt x="1118" y="1088"/>
                  </a:cubicBezTo>
                  <a:cubicBezTo>
                    <a:pt x="1124" y="1088"/>
                    <a:pt x="1130" y="1082"/>
                    <a:pt x="1142" y="1070"/>
                  </a:cubicBezTo>
                  <a:cubicBezTo>
                    <a:pt x="1142" y="1070"/>
                    <a:pt x="1166" y="1045"/>
                    <a:pt x="1166" y="1045"/>
                  </a:cubicBezTo>
                  <a:cubicBezTo>
                    <a:pt x="1166" y="802"/>
                    <a:pt x="1191" y="559"/>
                    <a:pt x="1215" y="341"/>
                  </a:cubicBezTo>
                  <a:cubicBezTo>
                    <a:pt x="1312" y="389"/>
                    <a:pt x="1604" y="584"/>
                    <a:pt x="1871" y="754"/>
                  </a:cubicBezTo>
                  <a:cubicBezTo>
                    <a:pt x="1891" y="764"/>
                    <a:pt x="1907" y="770"/>
                    <a:pt x="1919" y="770"/>
                  </a:cubicBezTo>
                  <a:cubicBezTo>
                    <a:pt x="1935" y="770"/>
                    <a:pt x="1944" y="758"/>
                    <a:pt x="1944" y="730"/>
                  </a:cubicBezTo>
                  <a:cubicBezTo>
                    <a:pt x="2017" y="535"/>
                    <a:pt x="2090" y="317"/>
                    <a:pt x="2162" y="122"/>
                  </a:cubicBezTo>
                  <a:close/>
                  <a:moveTo>
                    <a:pt x="2162" y="1"/>
                  </a:moveTo>
                  <a:cubicBezTo>
                    <a:pt x="2138" y="1"/>
                    <a:pt x="2065" y="1"/>
                    <a:pt x="1871" y="657"/>
                  </a:cubicBezTo>
                  <a:cubicBezTo>
                    <a:pt x="1652" y="487"/>
                    <a:pt x="1434" y="341"/>
                    <a:pt x="1191" y="244"/>
                  </a:cubicBezTo>
                  <a:lnTo>
                    <a:pt x="1166" y="244"/>
                  </a:lnTo>
                  <a:cubicBezTo>
                    <a:pt x="1142" y="244"/>
                    <a:pt x="1094" y="268"/>
                    <a:pt x="1069" y="972"/>
                  </a:cubicBezTo>
                  <a:cubicBezTo>
                    <a:pt x="851" y="924"/>
                    <a:pt x="632" y="875"/>
                    <a:pt x="438" y="851"/>
                  </a:cubicBezTo>
                  <a:lnTo>
                    <a:pt x="365" y="851"/>
                  </a:lnTo>
                  <a:cubicBezTo>
                    <a:pt x="340" y="875"/>
                    <a:pt x="292" y="924"/>
                    <a:pt x="656" y="1604"/>
                  </a:cubicBezTo>
                  <a:cubicBezTo>
                    <a:pt x="438" y="1653"/>
                    <a:pt x="49" y="1750"/>
                    <a:pt x="25" y="1896"/>
                  </a:cubicBezTo>
                  <a:cubicBezTo>
                    <a:pt x="0" y="2041"/>
                    <a:pt x="365" y="2284"/>
                    <a:pt x="583" y="2406"/>
                  </a:cubicBezTo>
                  <a:cubicBezTo>
                    <a:pt x="49" y="2794"/>
                    <a:pt x="73" y="2867"/>
                    <a:pt x="73" y="2892"/>
                  </a:cubicBezTo>
                  <a:cubicBezTo>
                    <a:pt x="73" y="2916"/>
                    <a:pt x="98" y="2989"/>
                    <a:pt x="802" y="3159"/>
                  </a:cubicBezTo>
                  <a:cubicBezTo>
                    <a:pt x="729" y="3402"/>
                    <a:pt x="681" y="3620"/>
                    <a:pt x="632" y="3863"/>
                  </a:cubicBezTo>
                  <a:cubicBezTo>
                    <a:pt x="632" y="3863"/>
                    <a:pt x="656" y="3912"/>
                    <a:pt x="705" y="3912"/>
                  </a:cubicBezTo>
                  <a:cubicBezTo>
                    <a:pt x="972" y="3863"/>
                    <a:pt x="1215" y="3766"/>
                    <a:pt x="1458" y="3669"/>
                  </a:cubicBezTo>
                  <a:cubicBezTo>
                    <a:pt x="1482" y="3863"/>
                    <a:pt x="1531" y="4033"/>
                    <a:pt x="1604" y="4203"/>
                  </a:cubicBezTo>
                  <a:cubicBezTo>
                    <a:pt x="1604" y="4228"/>
                    <a:pt x="1628" y="4228"/>
                    <a:pt x="1628" y="4228"/>
                  </a:cubicBezTo>
                  <a:cubicBezTo>
                    <a:pt x="1701" y="4228"/>
                    <a:pt x="1895" y="4058"/>
                    <a:pt x="2211" y="3766"/>
                  </a:cubicBezTo>
                  <a:cubicBezTo>
                    <a:pt x="2405" y="4009"/>
                    <a:pt x="2624" y="4276"/>
                    <a:pt x="2697" y="4276"/>
                  </a:cubicBezTo>
                  <a:cubicBezTo>
                    <a:pt x="2721" y="4276"/>
                    <a:pt x="2721" y="4276"/>
                    <a:pt x="2745" y="4252"/>
                  </a:cubicBezTo>
                  <a:cubicBezTo>
                    <a:pt x="2843" y="4082"/>
                    <a:pt x="2915" y="3888"/>
                    <a:pt x="2988" y="3669"/>
                  </a:cubicBezTo>
                  <a:cubicBezTo>
                    <a:pt x="3158" y="3717"/>
                    <a:pt x="3353" y="3742"/>
                    <a:pt x="3523" y="3742"/>
                  </a:cubicBezTo>
                  <a:cubicBezTo>
                    <a:pt x="3620" y="3742"/>
                    <a:pt x="3693" y="3742"/>
                    <a:pt x="3693" y="3693"/>
                  </a:cubicBezTo>
                  <a:cubicBezTo>
                    <a:pt x="3741" y="3596"/>
                    <a:pt x="3596" y="3280"/>
                    <a:pt x="3498" y="3110"/>
                  </a:cubicBezTo>
                  <a:cubicBezTo>
                    <a:pt x="3741" y="3062"/>
                    <a:pt x="4203" y="2964"/>
                    <a:pt x="4227" y="2819"/>
                  </a:cubicBezTo>
                  <a:cubicBezTo>
                    <a:pt x="4276" y="2697"/>
                    <a:pt x="3936" y="2454"/>
                    <a:pt x="3766" y="2309"/>
                  </a:cubicBezTo>
                  <a:cubicBezTo>
                    <a:pt x="4324" y="1896"/>
                    <a:pt x="4300" y="1823"/>
                    <a:pt x="4276" y="1774"/>
                  </a:cubicBezTo>
                  <a:cubicBezTo>
                    <a:pt x="4252" y="1701"/>
                    <a:pt x="3911" y="1580"/>
                    <a:pt x="3669" y="1531"/>
                  </a:cubicBezTo>
                  <a:cubicBezTo>
                    <a:pt x="3766" y="1337"/>
                    <a:pt x="3863" y="1143"/>
                    <a:pt x="3911" y="948"/>
                  </a:cubicBezTo>
                  <a:cubicBezTo>
                    <a:pt x="3911" y="875"/>
                    <a:pt x="3814" y="875"/>
                    <a:pt x="3741" y="875"/>
                  </a:cubicBezTo>
                  <a:cubicBezTo>
                    <a:pt x="3547" y="875"/>
                    <a:pt x="3328" y="900"/>
                    <a:pt x="3134" y="924"/>
                  </a:cubicBezTo>
                  <a:cubicBezTo>
                    <a:pt x="3256" y="389"/>
                    <a:pt x="3183" y="341"/>
                    <a:pt x="3158" y="341"/>
                  </a:cubicBezTo>
                  <a:lnTo>
                    <a:pt x="3134" y="341"/>
                  </a:lnTo>
                  <a:cubicBezTo>
                    <a:pt x="2891" y="389"/>
                    <a:pt x="2697" y="487"/>
                    <a:pt x="2478" y="608"/>
                  </a:cubicBezTo>
                  <a:cubicBezTo>
                    <a:pt x="2260" y="49"/>
                    <a:pt x="2211" y="1"/>
                    <a:pt x="21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3" name="Google Shape;4293;p74"/>
            <p:cNvSpPr/>
            <p:nvPr/>
          </p:nvSpPr>
          <p:spPr>
            <a:xfrm>
              <a:off x="-670048" y="3686760"/>
              <a:ext cx="272921" cy="272955"/>
            </a:xfrm>
            <a:custGeom>
              <a:avLst/>
              <a:gdLst/>
              <a:ahLst/>
              <a:cxnLst/>
              <a:rect l="l" t="t" r="r" b="b"/>
              <a:pathLst>
                <a:path w="2722" h="2722" extrusionOk="0">
                  <a:moveTo>
                    <a:pt x="1361" y="0"/>
                  </a:moveTo>
                  <a:cubicBezTo>
                    <a:pt x="608" y="0"/>
                    <a:pt x="1" y="608"/>
                    <a:pt x="1" y="1361"/>
                  </a:cubicBezTo>
                  <a:cubicBezTo>
                    <a:pt x="1" y="2114"/>
                    <a:pt x="608" y="2721"/>
                    <a:pt x="1361" y="2721"/>
                  </a:cubicBezTo>
                  <a:cubicBezTo>
                    <a:pt x="2114" y="2721"/>
                    <a:pt x="2721" y="2114"/>
                    <a:pt x="2721" y="1361"/>
                  </a:cubicBezTo>
                  <a:cubicBezTo>
                    <a:pt x="2721" y="608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4" name="Google Shape;4294;p74"/>
            <p:cNvSpPr/>
            <p:nvPr/>
          </p:nvSpPr>
          <p:spPr>
            <a:xfrm>
              <a:off x="-523861" y="3730581"/>
              <a:ext cx="21958" cy="12334"/>
            </a:xfrm>
            <a:custGeom>
              <a:avLst/>
              <a:gdLst/>
              <a:ahLst/>
              <a:cxnLst/>
              <a:rect l="l" t="t" r="r" b="b"/>
              <a:pathLst>
                <a:path w="219" h="123" extrusionOk="0">
                  <a:moveTo>
                    <a:pt x="0" y="1"/>
                  </a:moveTo>
                  <a:lnTo>
                    <a:pt x="219" y="122"/>
                  </a:lnTo>
                  <a:cubicBezTo>
                    <a:pt x="195" y="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5" name="Google Shape;4295;p74"/>
            <p:cNvSpPr/>
            <p:nvPr/>
          </p:nvSpPr>
          <p:spPr>
            <a:xfrm>
              <a:off x="-528774" y="3725668"/>
              <a:ext cx="34190" cy="22061"/>
            </a:xfrm>
            <a:custGeom>
              <a:avLst/>
              <a:gdLst/>
              <a:ahLst/>
              <a:cxnLst/>
              <a:rect l="l" t="t" r="r" b="b"/>
              <a:pathLst>
                <a:path w="341" h="220" extrusionOk="0">
                  <a:moveTo>
                    <a:pt x="74" y="1"/>
                  </a:moveTo>
                  <a:cubicBezTo>
                    <a:pt x="25" y="1"/>
                    <a:pt x="1" y="1"/>
                    <a:pt x="1" y="25"/>
                  </a:cubicBezTo>
                  <a:cubicBezTo>
                    <a:pt x="1" y="50"/>
                    <a:pt x="25" y="74"/>
                    <a:pt x="49" y="74"/>
                  </a:cubicBezTo>
                  <a:cubicBezTo>
                    <a:pt x="122" y="98"/>
                    <a:pt x="219" y="147"/>
                    <a:pt x="244" y="195"/>
                  </a:cubicBezTo>
                  <a:cubicBezTo>
                    <a:pt x="244" y="220"/>
                    <a:pt x="268" y="220"/>
                    <a:pt x="268" y="220"/>
                  </a:cubicBezTo>
                  <a:lnTo>
                    <a:pt x="292" y="220"/>
                  </a:lnTo>
                  <a:cubicBezTo>
                    <a:pt x="316" y="220"/>
                    <a:pt x="341" y="195"/>
                    <a:pt x="316" y="171"/>
                  </a:cubicBezTo>
                  <a:cubicBezTo>
                    <a:pt x="292" y="50"/>
                    <a:pt x="98" y="1"/>
                    <a:pt x="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6" name="Google Shape;4296;p74"/>
            <p:cNvSpPr/>
            <p:nvPr/>
          </p:nvSpPr>
          <p:spPr>
            <a:xfrm>
              <a:off x="-506815" y="3771996"/>
              <a:ext cx="21958" cy="12234"/>
            </a:xfrm>
            <a:custGeom>
              <a:avLst/>
              <a:gdLst/>
              <a:ahLst/>
              <a:cxnLst/>
              <a:rect l="l" t="t" r="r" b="b"/>
              <a:pathLst>
                <a:path w="219" h="122" extrusionOk="0">
                  <a:moveTo>
                    <a:pt x="0" y="1"/>
                  </a:moveTo>
                  <a:lnTo>
                    <a:pt x="219" y="122"/>
                  </a:lnTo>
                  <a:cubicBezTo>
                    <a:pt x="195" y="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7" name="Google Shape;4297;p74"/>
            <p:cNvSpPr/>
            <p:nvPr/>
          </p:nvSpPr>
          <p:spPr>
            <a:xfrm>
              <a:off x="-511728" y="3767083"/>
              <a:ext cx="31784" cy="22061"/>
            </a:xfrm>
            <a:custGeom>
              <a:avLst/>
              <a:gdLst/>
              <a:ahLst/>
              <a:cxnLst/>
              <a:rect l="l" t="t" r="r" b="b"/>
              <a:pathLst>
                <a:path w="317" h="220" extrusionOk="0">
                  <a:moveTo>
                    <a:pt x="49" y="1"/>
                  </a:moveTo>
                  <a:cubicBezTo>
                    <a:pt x="25" y="1"/>
                    <a:pt x="1" y="1"/>
                    <a:pt x="1" y="25"/>
                  </a:cubicBezTo>
                  <a:cubicBezTo>
                    <a:pt x="1" y="50"/>
                    <a:pt x="1" y="74"/>
                    <a:pt x="25" y="98"/>
                  </a:cubicBezTo>
                  <a:cubicBezTo>
                    <a:pt x="98" y="98"/>
                    <a:pt x="219" y="147"/>
                    <a:pt x="219" y="195"/>
                  </a:cubicBezTo>
                  <a:cubicBezTo>
                    <a:pt x="219" y="220"/>
                    <a:pt x="244" y="220"/>
                    <a:pt x="268" y="220"/>
                  </a:cubicBezTo>
                  <a:lnTo>
                    <a:pt x="292" y="220"/>
                  </a:lnTo>
                  <a:cubicBezTo>
                    <a:pt x="317" y="220"/>
                    <a:pt x="317" y="195"/>
                    <a:pt x="317" y="171"/>
                  </a:cubicBezTo>
                  <a:cubicBezTo>
                    <a:pt x="268" y="50"/>
                    <a:pt x="74" y="1"/>
                    <a:pt x="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8" name="Google Shape;4298;p74"/>
            <p:cNvSpPr/>
            <p:nvPr/>
          </p:nvSpPr>
          <p:spPr>
            <a:xfrm>
              <a:off x="-462999" y="3771996"/>
              <a:ext cx="19552" cy="17147"/>
            </a:xfrm>
            <a:custGeom>
              <a:avLst/>
              <a:gdLst/>
              <a:ahLst/>
              <a:cxnLst/>
              <a:rect l="l" t="t" r="r" b="b"/>
              <a:pathLst>
                <a:path w="195" h="171" extrusionOk="0">
                  <a:moveTo>
                    <a:pt x="1" y="1"/>
                  </a:moveTo>
                  <a:lnTo>
                    <a:pt x="195" y="171"/>
                  </a:lnTo>
                  <a:cubicBezTo>
                    <a:pt x="195" y="7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9" name="Google Shape;4299;p74"/>
            <p:cNvSpPr/>
            <p:nvPr/>
          </p:nvSpPr>
          <p:spPr>
            <a:xfrm>
              <a:off x="-467912" y="3767083"/>
              <a:ext cx="29378" cy="26975"/>
            </a:xfrm>
            <a:custGeom>
              <a:avLst/>
              <a:gdLst/>
              <a:ahLst/>
              <a:cxnLst/>
              <a:rect l="l" t="t" r="r" b="b"/>
              <a:pathLst>
                <a:path w="293" h="269" extrusionOk="0">
                  <a:moveTo>
                    <a:pt x="74" y="1"/>
                  </a:moveTo>
                  <a:cubicBezTo>
                    <a:pt x="25" y="1"/>
                    <a:pt x="1" y="50"/>
                    <a:pt x="25" y="74"/>
                  </a:cubicBezTo>
                  <a:cubicBezTo>
                    <a:pt x="98" y="98"/>
                    <a:pt x="195" y="171"/>
                    <a:pt x="195" y="220"/>
                  </a:cubicBezTo>
                  <a:cubicBezTo>
                    <a:pt x="195" y="244"/>
                    <a:pt x="220" y="268"/>
                    <a:pt x="244" y="268"/>
                  </a:cubicBezTo>
                  <a:cubicBezTo>
                    <a:pt x="268" y="244"/>
                    <a:pt x="292" y="244"/>
                    <a:pt x="292" y="220"/>
                  </a:cubicBezTo>
                  <a:cubicBezTo>
                    <a:pt x="268" y="74"/>
                    <a:pt x="98" y="1"/>
                    <a:pt x="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0" name="Google Shape;4300;p74"/>
            <p:cNvSpPr/>
            <p:nvPr/>
          </p:nvSpPr>
          <p:spPr>
            <a:xfrm>
              <a:off x="-557951" y="3759863"/>
              <a:ext cx="21958" cy="14641"/>
            </a:xfrm>
            <a:custGeom>
              <a:avLst/>
              <a:gdLst/>
              <a:ahLst/>
              <a:cxnLst/>
              <a:rect l="l" t="t" r="r" b="b"/>
              <a:pathLst>
                <a:path w="219" h="146" extrusionOk="0">
                  <a:moveTo>
                    <a:pt x="0" y="0"/>
                  </a:moveTo>
                  <a:lnTo>
                    <a:pt x="219" y="146"/>
                  </a:lnTo>
                  <a:cubicBezTo>
                    <a:pt x="195" y="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1" name="Google Shape;4301;p74"/>
            <p:cNvSpPr/>
            <p:nvPr/>
          </p:nvSpPr>
          <p:spPr>
            <a:xfrm>
              <a:off x="-562864" y="3754949"/>
              <a:ext cx="31784" cy="24468"/>
            </a:xfrm>
            <a:custGeom>
              <a:avLst/>
              <a:gdLst/>
              <a:ahLst/>
              <a:cxnLst/>
              <a:rect l="l" t="t" r="r" b="b"/>
              <a:pathLst>
                <a:path w="317" h="244" extrusionOk="0">
                  <a:moveTo>
                    <a:pt x="49" y="0"/>
                  </a:moveTo>
                  <a:cubicBezTo>
                    <a:pt x="25" y="0"/>
                    <a:pt x="1" y="25"/>
                    <a:pt x="1" y="49"/>
                  </a:cubicBezTo>
                  <a:cubicBezTo>
                    <a:pt x="1" y="73"/>
                    <a:pt x="1" y="98"/>
                    <a:pt x="25" y="98"/>
                  </a:cubicBezTo>
                  <a:cubicBezTo>
                    <a:pt x="98" y="122"/>
                    <a:pt x="219" y="171"/>
                    <a:pt x="219" y="195"/>
                  </a:cubicBezTo>
                  <a:cubicBezTo>
                    <a:pt x="219" y="219"/>
                    <a:pt x="244" y="243"/>
                    <a:pt x="268" y="243"/>
                  </a:cubicBezTo>
                  <a:lnTo>
                    <a:pt x="292" y="243"/>
                  </a:lnTo>
                  <a:cubicBezTo>
                    <a:pt x="316" y="219"/>
                    <a:pt x="316" y="195"/>
                    <a:pt x="316" y="171"/>
                  </a:cubicBezTo>
                  <a:cubicBezTo>
                    <a:pt x="268" y="49"/>
                    <a:pt x="73" y="0"/>
                    <a:pt x="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2" name="Google Shape;4302;p74"/>
            <p:cNvSpPr/>
            <p:nvPr/>
          </p:nvSpPr>
          <p:spPr>
            <a:xfrm>
              <a:off x="-582316" y="3728175"/>
              <a:ext cx="26871" cy="7421"/>
            </a:xfrm>
            <a:custGeom>
              <a:avLst/>
              <a:gdLst/>
              <a:ahLst/>
              <a:cxnLst/>
              <a:rect l="l" t="t" r="r" b="b"/>
              <a:pathLst>
                <a:path w="268" h="74" extrusionOk="0">
                  <a:moveTo>
                    <a:pt x="0" y="0"/>
                  </a:moveTo>
                  <a:lnTo>
                    <a:pt x="267" y="73"/>
                  </a:lnTo>
                  <a:cubicBezTo>
                    <a:pt x="21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3" name="Google Shape;4303;p74"/>
            <p:cNvSpPr/>
            <p:nvPr/>
          </p:nvSpPr>
          <p:spPr>
            <a:xfrm>
              <a:off x="-587229" y="3723261"/>
              <a:ext cx="36697" cy="17147"/>
            </a:xfrm>
            <a:custGeom>
              <a:avLst/>
              <a:gdLst/>
              <a:ahLst/>
              <a:cxnLst/>
              <a:rect l="l" t="t" r="r" b="b"/>
              <a:pathLst>
                <a:path w="366" h="171" extrusionOk="0">
                  <a:moveTo>
                    <a:pt x="49" y="1"/>
                  </a:moveTo>
                  <a:cubicBezTo>
                    <a:pt x="25" y="1"/>
                    <a:pt x="1" y="25"/>
                    <a:pt x="1" y="49"/>
                  </a:cubicBezTo>
                  <a:cubicBezTo>
                    <a:pt x="1" y="74"/>
                    <a:pt x="25" y="98"/>
                    <a:pt x="49" y="98"/>
                  </a:cubicBezTo>
                  <a:cubicBezTo>
                    <a:pt x="69" y="91"/>
                    <a:pt x="92" y="88"/>
                    <a:pt x="115" y="88"/>
                  </a:cubicBezTo>
                  <a:cubicBezTo>
                    <a:pt x="180" y="88"/>
                    <a:pt x="250" y="111"/>
                    <a:pt x="268" y="146"/>
                  </a:cubicBezTo>
                  <a:cubicBezTo>
                    <a:pt x="268" y="146"/>
                    <a:pt x="292" y="171"/>
                    <a:pt x="316" y="171"/>
                  </a:cubicBezTo>
                  <a:lnTo>
                    <a:pt x="365" y="171"/>
                  </a:lnTo>
                  <a:cubicBezTo>
                    <a:pt x="365" y="146"/>
                    <a:pt x="365" y="122"/>
                    <a:pt x="365" y="98"/>
                  </a:cubicBezTo>
                  <a:cubicBezTo>
                    <a:pt x="292" y="1"/>
                    <a:pt x="74" y="1"/>
                    <a:pt x="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304" name="Google Shape;4304;p74"/>
          <p:cNvGrpSpPr/>
          <p:nvPr/>
        </p:nvGrpSpPr>
        <p:grpSpPr>
          <a:xfrm>
            <a:off x="6118712" y="3050762"/>
            <a:ext cx="1292028" cy="2113294"/>
            <a:chOff x="6168935" y="2859502"/>
            <a:chExt cx="1408973" cy="2304574"/>
          </a:xfrm>
        </p:grpSpPr>
        <p:grpSp>
          <p:nvGrpSpPr>
            <p:cNvPr id="4305" name="Google Shape;4305;p74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4306" name="Google Shape;4306;p74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07" name="Google Shape;4307;p74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08" name="Google Shape;4308;p74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09" name="Google Shape;4309;p74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0" name="Google Shape;4310;p74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1" name="Google Shape;4311;p74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2" name="Google Shape;4312;p74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3" name="Google Shape;4313;p74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4" name="Google Shape;4314;p74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5" name="Google Shape;4315;p74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6" name="Google Shape;4316;p74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317" name="Google Shape;4317;p74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3554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b="1" dirty="0" smtClean="0">
                <a:solidFill>
                  <a:srgbClr val="C00000"/>
                </a:solidFill>
                <a:latin typeface="+mn-lt"/>
              </a:rPr>
              <a:t>2. Bài ca dao (2)</a:t>
            </a:r>
            <a:endParaRPr lang="vi-VN" sz="28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5" name="Google Shape;3175;p65"/>
          <p:cNvGrpSpPr/>
          <p:nvPr/>
        </p:nvGrpSpPr>
        <p:grpSpPr>
          <a:xfrm>
            <a:off x="3534919" y="1915220"/>
            <a:ext cx="1862412" cy="1891502"/>
            <a:chOff x="124550" y="3420216"/>
            <a:chExt cx="897461" cy="911479"/>
          </a:xfrm>
        </p:grpSpPr>
        <p:sp>
          <p:nvSpPr>
            <p:cNvPr id="6" name="Google Shape;3176;p65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vi-VN" sz="1800" b="1" dirty="0" smtClean="0">
                  <a:solidFill>
                    <a:srgbClr val="C00000"/>
                  </a:solidFill>
                </a:rPr>
                <a:t>Bài</a:t>
              </a:r>
            </a:p>
            <a:p>
              <a:pPr algn="ctr"/>
              <a:r>
                <a:rPr lang="vi-VN" sz="1800" b="1" dirty="0" smtClean="0">
                  <a:solidFill>
                    <a:srgbClr val="C00000"/>
                  </a:solidFill>
                </a:rPr>
                <a:t>ca dao (2)</a:t>
              </a:r>
              <a:endParaRPr lang="vi-VN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Google Shape;3177;p65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" name="Google Shape;2422;p56"/>
          <p:cNvSpPr txBox="1">
            <a:spLocks/>
          </p:cNvSpPr>
          <p:nvPr/>
        </p:nvSpPr>
        <p:spPr>
          <a:xfrm>
            <a:off x="1029904" y="1119897"/>
            <a:ext cx="2271562" cy="1571805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>
              <a:lnSpc>
                <a:spcPct val="150000"/>
              </a:lnSpc>
            </a:pPr>
            <a:r>
              <a:rPr lang="vi-VN" sz="1600" dirty="0"/>
              <a:t>Thể lục bát, 4 dòng. Các dòng 6 có 6 tiếng, các dòng 8 có 8 </a:t>
            </a:r>
            <a:r>
              <a:rPr lang="vi-VN" sz="1600" dirty="0" smtClean="0"/>
              <a:t>tiếng.</a:t>
            </a:r>
            <a:endParaRPr lang="vi-VN" sz="1600" dirty="0"/>
          </a:p>
        </p:txBody>
      </p:sp>
      <p:sp>
        <p:nvSpPr>
          <p:cNvPr id="9" name="Google Shape;2424;p56"/>
          <p:cNvSpPr txBox="1">
            <a:spLocks/>
          </p:cNvSpPr>
          <p:nvPr/>
        </p:nvSpPr>
        <p:spPr>
          <a:xfrm>
            <a:off x="5589832" y="1124189"/>
            <a:ext cx="2803396" cy="1822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>
              <a:lnSpc>
                <a:spcPct val="150000"/>
              </a:lnSpc>
            </a:pPr>
            <a:r>
              <a:rPr lang="vi-VN" sz="1600" dirty="0"/>
              <a:t>Cách gieo vần: </a:t>
            </a:r>
            <a:r>
              <a:rPr lang="vi-VN" sz="1600" i="1" dirty="0"/>
              <a:t>xa – ba, trông – </a:t>
            </a:r>
            <a:r>
              <a:rPr lang="vi-VN" sz="1600" i="1" dirty="0" smtClean="0"/>
              <a:t>sông</a:t>
            </a:r>
          </a:p>
          <a:p>
            <a:pPr marL="139700" algn="just">
              <a:lnSpc>
                <a:spcPct val="150000"/>
              </a:lnSpc>
            </a:pPr>
            <a:r>
              <a:rPr lang="vi-VN" sz="1600" dirty="0" smtClean="0">
                <a:sym typeface="Wingdings" pitchFamily="2" charset="2"/>
              </a:rPr>
              <a:t> Đặc trưng của thể thơ lục bát.</a:t>
            </a:r>
            <a:endParaRPr lang="vi-VN" sz="1600" dirty="0"/>
          </a:p>
        </p:txBody>
      </p:sp>
      <p:sp>
        <p:nvSpPr>
          <p:cNvPr id="10" name="Google Shape;2426;p56"/>
          <p:cNvSpPr txBox="1">
            <a:spLocks/>
          </p:cNvSpPr>
          <p:nvPr/>
        </p:nvSpPr>
        <p:spPr>
          <a:xfrm>
            <a:off x="1029904" y="3159308"/>
            <a:ext cx="2223433" cy="12275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buSzPts val="1100"/>
            </a:pPr>
            <a:r>
              <a:rPr lang="vi-VN" sz="1600" dirty="0" smtClean="0"/>
              <a:t>Nhịp chẵn: 2/4; 4/4.</a:t>
            </a:r>
            <a:endParaRPr lang="vi-VN" sz="1600" dirty="0"/>
          </a:p>
        </p:txBody>
      </p:sp>
      <p:sp>
        <p:nvSpPr>
          <p:cNvPr id="11" name="Google Shape;2428;p56"/>
          <p:cNvSpPr txBox="1">
            <a:spLocks/>
          </p:cNvSpPr>
          <p:nvPr/>
        </p:nvSpPr>
        <p:spPr>
          <a:xfrm>
            <a:off x="5611530" y="3159308"/>
            <a:ext cx="2781698" cy="19228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1600" dirty="0"/>
              <a:t>Lời nhắn gửi: </a:t>
            </a:r>
            <a:r>
              <a:rPr lang="vi-VN" sz="1600" i="1" dirty="0"/>
              <a:t>Ai ơi, đứng lại mà </a:t>
            </a:r>
            <a:r>
              <a:rPr lang="vi-VN" sz="1600" i="1" dirty="0" smtClean="0"/>
              <a:t>trông</a:t>
            </a:r>
            <a:endParaRPr lang="vi-VN" sz="1600" dirty="0"/>
          </a:p>
          <a:p>
            <a:pPr algn="just">
              <a:lnSpc>
                <a:spcPct val="150000"/>
              </a:lnSpc>
            </a:pPr>
            <a:r>
              <a:rPr lang="vi-VN" sz="1600" dirty="0" smtClean="0">
                <a:sym typeface="Wingdings"/>
              </a:rPr>
              <a:t></a:t>
            </a:r>
            <a:r>
              <a:rPr lang="vi-VN" sz="1600" dirty="0" smtClean="0"/>
              <a:t> </a:t>
            </a:r>
            <a:r>
              <a:rPr lang="vi-VN" sz="1600" dirty="0"/>
              <a:t>Lời gọi, nhắn gửi tha thiết hãy dừng lại mà xem vẻ đẹp của xứ </a:t>
            </a:r>
            <a:r>
              <a:rPr lang="vi-VN" sz="1600" dirty="0" smtClean="0"/>
              <a:t>Lạng.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209943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b="1" dirty="0" smtClean="0">
                <a:solidFill>
                  <a:srgbClr val="C00000"/>
                </a:solidFill>
                <a:latin typeface="+mn-lt"/>
              </a:rPr>
              <a:t>3. Bài ca dao (3)</a:t>
            </a:r>
            <a:endParaRPr lang="vi-VN" sz="28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27600" y="1097280"/>
            <a:ext cx="6110599" cy="3932162"/>
            <a:chOff x="-1770140" y="-138709"/>
            <a:chExt cx="12184923" cy="7928342"/>
          </a:xfrm>
        </p:grpSpPr>
        <p:pic>
          <p:nvPicPr>
            <p:cNvPr id="6" name="Picture 4" descr="Những icon đẹp cute, đáng yêu, dí dỏm nhấ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70140" y="3724918"/>
              <a:ext cx="4697818" cy="4064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loud 6"/>
            <p:cNvSpPr/>
            <p:nvPr/>
          </p:nvSpPr>
          <p:spPr>
            <a:xfrm>
              <a:off x="2294298" y="-138709"/>
              <a:ext cx="8120485" cy="5201139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Bài ca dao (3) có thể thơ khác gì với bài ca dao (1) và (2)?</a:t>
              </a:r>
              <a:endParaRPr lang="vi-VN" sz="28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677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b="1" dirty="0" smtClean="0">
                <a:solidFill>
                  <a:srgbClr val="C00000"/>
                </a:solidFill>
                <a:latin typeface="+mn-lt"/>
              </a:rPr>
              <a:t>3. Bài ca dao (3)</a:t>
            </a:r>
            <a:endParaRPr lang="vi-VN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7220" y="1026699"/>
            <a:ext cx="72141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- Lục bát biến thể: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+ Hai </a:t>
            </a:r>
            <a:r>
              <a:rPr lang="vi-VN" sz="2000" dirty="0"/>
              <a:t>dòng đầu: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Cả hai dòng đều có 8 tiếng (không phải lục bát, một dòng 6 tiếng, một dòng 8 tiếng);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Về thanh, tiếng thứ 8</a:t>
            </a:r>
            <a:r>
              <a:rPr lang="vi-VN" sz="2000" dirty="0" smtClean="0"/>
              <a:t> </a:t>
            </a:r>
            <a:r>
              <a:rPr lang="vi-VN" sz="2000" dirty="0"/>
              <a:t>của dòng đầu tiên (đá) và tiếng thứ 6</a:t>
            </a:r>
            <a:r>
              <a:rPr lang="vi-VN" sz="2000" dirty="0" smtClean="0"/>
              <a:t> </a:t>
            </a:r>
            <a:r>
              <a:rPr lang="vi-VN" sz="2000" dirty="0"/>
              <a:t>của dòng thứ hai (ngã) không phải thanh bằng như quy luật mà là thanh trắc.</a:t>
            </a:r>
          </a:p>
        </p:txBody>
      </p:sp>
    </p:spTree>
    <p:extLst>
      <p:ext uri="{BB962C8B-B14F-4D97-AF65-F5344CB8AC3E}">
        <p14:creationId xmlns:p14="http://schemas.microsoft.com/office/powerpoint/2010/main" val="1433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b="1" dirty="0" smtClean="0">
                <a:latin typeface="+mn-lt"/>
              </a:rPr>
              <a:t>3. Bài ca dao (3)</a:t>
            </a:r>
            <a:endParaRPr lang="vi-VN" sz="2800" b="1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7220" y="1026699"/>
            <a:ext cx="36070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- Nội dung: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Vẻ đẹp nên </a:t>
            </a:r>
            <a:r>
              <a:rPr lang="vi-VN" sz="2000" dirty="0" smtClean="0"/>
              <a:t>thơ, </a:t>
            </a:r>
            <a:r>
              <a:rPr lang="vi-VN" sz="2000" dirty="0"/>
              <a:t>trầm </a:t>
            </a:r>
            <a:r>
              <a:rPr lang="vi-VN" sz="2000" dirty="0" smtClean="0"/>
              <a:t>lặng </a:t>
            </a:r>
            <a:r>
              <a:rPr lang="vi-VN" sz="2000" dirty="0"/>
              <a:t>của xứ </a:t>
            </a:r>
            <a:r>
              <a:rPr lang="vi-VN" sz="2000" dirty="0" smtClean="0"/>
              <a:t>Huế: sông </a:t>
            </a:r>
            <a:r>
              <a:rPr lang="vi-VN" sz="2000" dirty="0"/>
              <a:t>nước mênh mang, với những điệu hò mái </a:t>
            </a:r>
            <a:r>
              <a:rPr lang="vi-VN" sz="2000" dirty="0" smtClean="0"/>
              <a:t>nhì, </a:t>
            </a:r>
            <a:r>
              <a:rPr lang="vi-VN" sz="2000" dirty="0"/>
              <a:t>mái đẩy thiết tha, lay động lòng người.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78" y="1722923"/>
            <a:ext cx="3155585" cy="229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19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p60"/>
          <p:cNvSpPr txBox="1">
            <a:spLocks noGrp="1"/>
          </p:cNvSpPr>
          <p:nvPr>
            <p:ph type="title"/>
          </p:nvPr>
        </p:nvSpPr>
        <p:spPr>
          <a:xfrm>
            <a:off x="775090" y="494528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800" b="1" dirty="0" smtClean="0">
                <a:latin typeface="+mn-lt"/>
              </a:rPr>
              <a:t>Thảo luận nhóm</a:t>
            </a:r>
            <a:endParaRPr sz="2800" dirty="0">
              <a:latin typeface="+mn-lt"/>
            </a:endParaRPr>
          </a:p>
        </p:txBody>
      </p:sp>
      <p:sp>
        <p:nvSpPr>
          <p:cNvPr id="2625" name="Google Shape;2625;p60"/>
          <p:cNvSpPr txBox="1"/>
          <p:nvPr/>
        </p:nvSpPr>
        <p:spPr>
          <a:xfrm>
            <a:off x="617696" y="1682125"/>
            <a:ext cx="401961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 smtClean="0">
                <a:solidFill>
                  <a:srgbClr val="C00000"/>
                </a:solidFill>
                <a:latin typeface="+mn-lt"/>
                <a:ea typeface="Comfortaa"/>
                <a:cs typeface="Comfortaa"/>
                <a:sym typeface="Comfortaa"/>
              </a:rPr>
              <a:t>So sánh điểm giống và khác giữa 3 bài ca dao.</a:t>
            </a:r>
            <a:endParaRPr sz="2400" b="1" dirty="0">
              <a:solidFill>
                <a:srgbClr val="C00000"/>
              </a:solidFill>
              <a:latin typeface="+mn-lt"/>
              <a:ea typeface="Comfortaa"/>
              <a:cs typeface="Comfortaa"/>
              <a:sym typeface="Comforta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88" y="1241208"/>
            <a:ext cx="3568503" cy="26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3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p60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800" b="1" dirty="0">
                <a:latin typeface="+mn-lt"/>
              </a:rPr>
              <a:t>So sánh bài ca dao (1), (2) và (3)</a:t>
            </a:r>
            <a:endParaRPr sz="2800" dirty="0">
              <a:latin typeface="+mn-lt"/>
            </a:endParaRPr>
          </a:p>
        </p:txBody>
      </p:sp>
      <p:sp>
        <p:nvSpPr>
          <p:cNvPr id="2625" name="Google Shape;2625;p60"/>
          <p:cNvSpPr txBox="1"/>
          <p:nvPr/>
        </p:nvSpPr>
        <p:spPr>
          <a:xfrm>
            <a:off x="2906700" y="1163400"/>
            <a:ext cx="3330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vi-VN" sz="2400" dirty="0" smtClean="0">
                <a:ea typeface="Comfortaa"/>
                <a:cs typeface="Comfortaa"/>
                <a:sym typeface="Comfortaa"/>
              </a:rPr>
              <a:t>Giống nhau:</a:t>
            </a:r>
            <a:endParaRPr sz="2400" dirty="0">
              <a:ea typeface="Comfortaa"/>
              <a:cs typeface="Comfortaa"/>
              <a:sym typeface="Comfortaa"/>
            </a:endParaRPr>
          </a:p>
        </p:txBody>
      </p:sp>
      <p:sp>
        <p:nvSpPr>
          <p:cNvPr id="2626" name="Google Shape;2626;p60"/>
          <p:cNvSpPr/>
          <p:nvPr/>
        </p:nvSpPr>
        <p:spPr>
          <a:xfrm>
            <a:off x="1543978" y="1779000"/>
            <a:ext cx="6206700" cy="2931000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algn="just">
              <a:lnSpc>
                <a:spcPct val="150000"/>
              </a:lnSpc>
            </a:pPr>
            <a:r>
              <a:rPr lang="vi-VN" sz="2000" dirty="0"/>
              <a:t>+ Mang những đặc điểm của thể thơ lục </a:t>
            </a:r>
            <a:r>
              <a:rPr lang="vi-VN" sz="2000" dirty="0" smtClean="0"/>
              <a:t>bát.</a:t>
            </a:r>
            <a:endParaRPr lang="vi-VN" sz="2000" dirty="0"/>
          </a:p>
          <a:p>
            <a:pPr marL="139700" algn="just">
              <a:lnSpc>
                <a:spcPct val="150000"/>
              </a:lnSpc>
            </a:pPr>
            <a:r>
              <a:rPr lang="vi-VN" sz="2000" dirty="0"/>
              <a:t>+ Miêu tả, ca ngợi cảnh đẹp của quê hương, đất nước </a:t>
            </a:r>
            <a:r>
              <a:rPr lang="vi-VN" sz="2000" dirty="0">
                <a:sym typeface="Wingdings" pitchFamily="2" charset="2"/>
              </a:rPr>
              <a:t> Lời mời gọi.</a:t>
            </a:r>
          </a:p>
          <a:p>
            <a:pPr marL="139700" algn="just">
              <a:lnSpc>
                <a:spcPct val="150000"/>
              </a:lnSpc>
            </a:pPr>
            <a:r>
              <a:rPr lang="vi-VN" sz="2000" dirty="0">
                <a:sym typeface="Wingdings" pitchFamily="2" charset="2"/>
              </a:rPr>
              <a:t>+ Đều có </a:t>
            </a:r>
            <a:r>
              <a:rPr lang="vi-VN" sz="2000" dirty="0"/>
              <a:t>cảnh thiên nhiên + sinh hoạt/con </a:t>
            </a:r>
            <a:r>
              <a:rPr lang="vi-VN" sz="2000" dirty="0" smtClean="0"/>
              <a:t>người.</a:t>
            </a:r>
            <a:endParaRPr sz="2000" dirty="0"/>
          </a:p>
        </p:txBody>
      </p:sp>
      <p:sp>
        <p:nvSpPr>
          <p:cNvPr id="2627" name="Google Shape;2627;p60"/>
          <p:cNvSpPr/>
          <p:nvPr/>
        </p:nvSpPr>
        <p:spPr>
          <a:xfrm>
            <a:off x="1393322" y="1930784"/>
            <a:ext cx="6206700" cy="2931000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7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6" grpId="0" animBg="1"/>
      <p:bldP spid="26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4" name="Google Shape;4244;p71"/>
          <p:cNvSpPr/>
          <p:nvPr/>
        </p:nvSpPr>
        <p:spPr>
          <a:xfrm>
            <a:off x="6111897" y="1338825"/>
            <a:ext cx="2128800" cy="3361500"/>
          </a:xfrm>
          <a:prstGeom prst="roundRect">
            <a:avLst>
              <a:gd name="adj" fmla="val 997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45" name="Google Shape;4245;p71"/>
          <p:cNvSpPr/>
          <p:nvPr/>
        </p:nvSpPr>
        <p:spPr>
          <a:xfrm>
            <a:off x="1010553" y="1338825"/>
            <a:ext cx="2128800" cy="3361500"/>
          </a:xfrm>
          <a:prstGeom prst="roundRect">
            <a:avLst>
              <a:gd name="adj" fmla="val 99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46" name="Google Shape;4246;p71"/>
          <p:cNvSpPr/>
          <p:nvPr/>
        </p:nvSpPr>
        <p:spPr>
          <a:xfrm>
            <a:off x="3561225" y="1338825"/>
            <a:ext cx="2128800" cy="3361500"/>
          </a:xfrm>
          <a:prstGeom prst="roundRect">
            <a:avLst>
              <a:gd name="adj" fmla="val 99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47" name="Google Shape;4247;p71"/>
          <p:cNvSpPr/>
          <p:nvPr/>
        </p:nvSpPr>
        <p:spPr>
          <a:xfrm>
            <a:off x="6016122" y="1427525"/>
            <a:ext cx="2128800" cy="33615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48" name="Google Shape;4248;p71"/>
          <p:cNvSpPr/>
          <p:nvPr/>
        </p:nvSpPr>
        <p:spPr>
          <a:xfrm>
            <a:off x="914778" y="1427525"/>
            <a:ext cx="2128800" cy="33615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49" name="Google Shape;4249;p71"/>
          <p:cNvSpPr/>
          <p:nvPr/>
        </p:nvSpPr>
        <p:spPr>
          <a:xfrm>
            <a:off x="3465450" y="1427525"/>
            <a:ext cx="2128800" cy="33615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4250" name="Google Shape;4250;p71"/>
          <p:cNvCxnSpPr/>
          <p:nvPr/>
        </p:nvCxnSpPr>
        <p:spPr>
          <a:xfrm>
            <a:off x="6004647" y="1934673"/>
            <a:ext cx="2129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51" name="Google Shape;4251;p71"/>
          <p:cNvCxnSpPr/>
          <p:nvPr/>
        </p:nvCxnSpPr>
        <p:spPr>
          <a:xfrm>
            <a:off x="3453975" y="1934673"/>
            <a:ext cx="2127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52" name="Google Shape;4252;p71"/>
          <p:cNvCxnSpPr/>
          <p:nvPr/>
        </p:nvCxnSpPr>
        <p:spPr>
          <a:xfrm>
            <a:off x="903303" y="1934673"/>
            <a:ext cx="2145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53" name="Google Shape;4253;p71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>
                <a:latin typeface="+mn-lt"/>
              </a:rPr>
              <a:t>Khác nhau:</a:t>
            </a:r>
            <a:endParaRPr sz="2800" dirty="0">
              <a:latin typeface="+mn-lt"/>
            </a:endParaRPr>
          </a:p>
        </p:txBody>
      </p:sp>
      <p:sp>
        <p:nvSpPr>
          <p:cNvPr id="4254" name="Google Shape;4254;p71"/>
          <p:cNvSpPr txBox="1"/>
          <p:nvPr/>
        </p:nvSpPr>
        <p:spPr>
          <a:xfrm>
            <a:off x="6035697" y="1386475"/>
            <a:ext cx="21288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400" dirty="0" smtClean="0">
                <a:latin typeface="+mn-lt"/>
                <a:ea typeface="Vibur"/>
                <a:cs typeface="Vibur"/>
                <a:sym typeface="Vibur"/>
              </a:rPr>
              <a:t>Bài ca dao (3)</a:t>
            </a:r>
            <a:endParaRPr sz="2400" dirty="0">
              <a:latin typeface="+mn-lt"/>
              <a:ea typeface="Vibur"/>
              <a:cs typeface="Vibur"/>
              <a:sym typeface="Vibur"/>
            </a:endParaRPr>
          </a:p>
        </p:txBody>
      </p:sp>
      <p:sp>
        <p:nvSpPr>
          <p:cNvPr id="4255" name="Google Shape;4255;p71"/>
          <p:cNvSpPr txBox="1"/>
          <p:nvPr/>
        </p:nvSpPr>
        <p:spPr>
          <a:xfrm>
            <a:off x="3485025" y="1386475"/>
            <a:ext cx="21288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400" dirty="0" smtClean="0">
                <a:latin typeface="+mn-lt"/>
                <a:ea typeface="Vibur"/>
                <a:cs typeface="Vibur"/>
                <a:sym typeface="Vibur"/>
              </a:rPr>
              <a:t>Bài ca dao (2)</a:t>
            </a:r>
            <a:endParaRPr sz="2400" dirty="0">
              <a:latin typeface="+mn-lt"/>
              <a:ea typeface="Vibur"/>
              <a:cs typeface="Vibur"/>
              <a:sym typeface="Vibur"/>
            </a:endParaRPr>
          </a:p>
        </p:txBody>
      </p:sp>
      <p:sp>
        <p:nvSpPr>
          <p:cNvPr id="4256" name="Google Shape;4256;p71"/>
          <p:cNvSpPr txBox="1"/>
          <p:nvPr/>
        </p:nvSpPr>
        <p:spPr>
          <a:xfrm>
            <a:off x="934353" y="1386475"/>
            <a:ext cx="21288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400" dirty="0" smtClean="0">
                <a:latin typeface="+mn-lt"/>
                <a:ea typeface="Vibur"/>
                <a:cs typeface="Vibur"/>
                <a:sym typeface="Vibur"/>
              </a:rPr>
              <a:t>Bài ca dao (1)</a:t>
            </a:r>
            <a:endParaRPr sz="2400" dirty="0">
              <a:latin typeface="+mn-lt"/>
              <a:ea typeface="Vibur"/>
              <a:cs typeface="Vibur"/>
              <a:sym typeface="Vibur"/>
            </a:endParaRPr>
          </a:p>
        </p:txBody>
      </p:sp>
      <p:sp>
        <p:nvSpPr>
          <p:cNvPr id="4257" name="Google Shape;4257;p71"/>
          <p:cNvSpPr txBox="1"/>
          <p:nvPr/>
        </p:nvSpPr>
        <p:spPr>
          <a:xfrm>
            <a:off x="1004253" y="1968743"/>
            <a:ext cx="1989000" cy="238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algn="just">
              <a:lnSpc>
                <a:spcPct val="150000"/>
              </a:lnSpc>
            </a:pPr>
            <a:r>
              <a:rPr lang="vi-VN" sz="1600" dirty="0" smtClean="0"/>
              <a:t>- Liệt </a:t>
            </a:r>
            <a:r>
              <a:rPr lang="vi-VN" sz="1600" dirty="0"/>
              <a:t>kê địa danh gắn với miêu tả vẻ </a:t>
            </a:r>
            <a:r>
              <a:rPr lang="vi-VN" sz="1600" dirty="0" smtClean="0"/>
              <a:t>đẹp;</a:t>
            </a:r>
          </a:p>
          <a:p>
            <a:pPr marL="139700" algn="just">
              <a:lnSpc>
                <a:spcPct val="150000"/>
              </a:lnSpc>
            </a:pPr>
            <a:r>
              <a:rPr lang="vi-VN" sz="1600" dirty="0" smtClean="0"/>
              <a:t>- Miêu </a:t>
            </a:r>
            <a:r>
              <a:rPr lang="vi-VN" sz="1600" dirty="0"/>
              <a:t>tả theo thời </a:t>
            </a:r>
            <a:r>
              <a:rPr lang="vi-VN" sz="1600" dirty="0" smtClean="0"/>
              <a:t>gian.</a:t>
            </a:r>
            <a:endParaRPr lang="vi-VN" sz="1600" dirty="0"/>
          </a:p>
        </p:txBody>
      </p:sp>
      <p:sp>
        <p:nvSpPr>
          <p:cNvPr id="4258" name="Google Shape;4258;p71"/>
          <p:cNvSpPr txBox="1"/>
          <p:nvPr/>
        </p:nvSpPr>
        <p:spPr>
          <a:xfrm>
            <a:off x="3600197" y="1968743"/>
            <a:ext cx="1982449" cy="27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Aft>
                <a:spcPts val="1600"/>
              </a:spcAft>
            </a:pPr>
            <a:r>
              <a:rPr lang="vi-VN" sz="1600" dirty="0" smtClean="0">
                <a:latin typeface="+mn-lt"/>
                <a:ea typeface="Comfortaa"/>
                <a:cs typeface="Comfortaa"/>
                <a:sym typeface="Comfortaa"/>
              </a:rPr>
              <a:t>Tạo lập cuộc đối thoại giả định:</a:t>
            </a:r>
          </a:p>
          <a:p>
            <a:pPr algn="just">
              <a:spcAft>
                <a:spcPts val="1600"/>
              </a:spcAft>
            </a:pPr>
            <a:r>
              <a:rPr lang="vi-VN" sz="1600" dirty="0" smtClean="0">
                <a:latin typeface="+mn-lt"/>
              </a:rPr>
              <a:t>+ Đặt </a:t>
            </a:r>
            <a:r>
              <a:rPr lang="vi-VN" sz="1600" dirty="0">
                <a:latin typeface="+mn-lt"/>
              </a:rPr>
              <a:t>câu hỏi, nêu khoảng cách địa </a:t>
            </a:r>
            <a:r>
              <a:rPr lang="vi-VN" sz="1600" dirty="0" smtClean="0">
                <a:latin typeface="+mn-lt"/>
              </a:rPr>
              <a:t>lý</a:t>
            </a:r>
          </a:p>
          <a:p>
            <a:pPr algn="just">
              <a:spcAft>
                <a:spcPts val="1600"/>
              </a:spcAft>
            </a:pPr>
            <a:r>
              <a:rPr lang="vi-VN" sz="1600" i="1" dirty="0" smtClean="0">
                <a:latin typeface="+mn-lt"/>
              </a:rPr>
              <a:t>+ Ai ơi</a:t>
            </a:r>
            <a:endParaRPr lang="vi-VN" sz="1600" dirty="0" smtClean="0">
              <a:latin typeface="+mn-lt"/>
            </a:endParaRPr>
          </a:p>
          <a:p>
            <a:pPr algn="just">
              <a:spcAft>
                <a:spcPts val="1600"/>
              </a:spcAft>
            </a:pPr>
            <a:r>
              <a:rPr lang="vi-VN" sz="1600" dirty="0" smtClean="0">
                <a:latin typeface="+mn-lt"/>
                <a:sym typeface="Wingdings" pitchFamily="2" charset="2"/>
              </a:rPr>
              <a:t> </a:t>
            </a:r>
            <a:r>
              <a:rPr lang="vi-VN" sz="1600" dirty="0">
                <a:latin typeface="+mn-lt"/>
                <a:sym typeface="Wingdings" pitchFamily="2" charset="2"/>
              </a:rPr>
              <a:t>chỉ hướng, mời gọi người phương </a:t>
            </a:r>
            <a:r>
              <a:rPr lang="vi-VN" sz="1600" dirty="0" smtClean="0">
                <a:latin typeface="+mn-lt"/>
                <a:sym typeface="Wingdings" pitchFamily="2" charset="2"/>
              </a:rPr>
              <a:t>xa.</a:t>
            </a:r>
            <a:endParaRPr sz="1600" dirty="0">
              <a:latin typeface="+mn-lt"/>
              <a:ea typeface="Comfortaa"/>
              <a:cs typeface="Comfortaa"/>
              <a:sym typeface="Comfortaa"/>
            </a:endParaRPr>
          </a:p>
        </p:txBody>
      </p:sp>
      <p:sp>
        <p:nvSpPr>
          <p:cNvPr id="4259" name="Google Shape;4259;p71"/>
          <p:cNvSpPr txBox="1"/>
          <p:nvPr/>
        </p:nvSpPr>
        <p:spPr>
          <a:xfrm>
            <a:off x="6105597" y="1968743"/>
            <a:ext cx="1989000" cy="204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600"/>
              </a:spcAft>
            </a:pPr>
            <a:r>
              <a:rPr lang="vi-VN" sz="1600" dirty="0" smtClean="0">
                <a:latin typeface="+mn-lt"/>
                <a:ea typeface="Comfortaa"/>
                <a:cs typeface="Comfortaa"/>
                <a:sym typeface="Comfortaa"/>
              </a:rPr>
              <a:t>Liệt kê địa danh theo chuyến đò</a:t>
            </a:r>
          </a:p>
          <a:p>
            <a:pPr algn="just">
              <a:lnSpc>
                <a:spcPct val="150000"/>
              </a:lnSpc>
              <a:spcAft>
                <a:spcPts val="1600"/>
              </a:spcAft>
            </a:pPr>
            <a:r>
              <a:rPr lang="vi-VN" sz="1600" dirty="0" smtClean="0">
                <a:latin typeface="+mn-lt"/>
                <a:ea typeface="Comfortaa"/>
                <a:cs typeface="Comfortaa"/>
                <a:sym typeface="Wingdings" pitchFamily="2" charset="2"/>
              </a:rPr>
              <a:t> Miêu tả theo không gian.</a:t>
            </a:r>
            <a:endParaRPr sz="1600" dirty="0">
              <a:latin typeface="+mn-lt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08540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7" grpId="0" build="p"/>
      <p:bldP spid="4258" grpId="0" build="p"/>
      <p:bldP spid="42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vi-VN" sz="3200" b="1" dirty="0" smtClean="0">
                <a:latin typeface="+mn-lt"/>
              </a:rPr>
              <a:t>III. Tổng kết</a:t>
            </a:r>
            <a:endParaRPr lang="vi-VN" sz="32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3217" y="1372803"/>
            <a:ext cx="3181149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1. Nghệ thuật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- Thể thơ lục bát và lục bát biến thể, phù hợp với việc tâm tình, bộc lộ tình cảm, cụ thể ở đây là tình yêu quê hương đất nước.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84821" y="1372806"/>
            <a:ext cx="3181150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2. Nội dung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- Chùm ca dao thể hiện tình yêu tha thiết và lòng tự hào của tác giả dân gian đối với vẻ đẹp của quê hương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4089283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p63"/>
          <p:cNvSpPr txBox="1">
            <a:spLocks noGrp="1"/>
          </p:cNvSpPr>
          <p:nvPr>
            <p:ph type="title"/>
          </p:nvPr>
        </p:nvSpPr>
        <p:spPr>
          <a:xfrm>
            <a:off x="4015431" y="1570150"/>
            <a:ext cx="4724308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latin typeface="+mn-lt"/>
              </a:rPr>
              <a:t>Luyện tập – Vận dụng</a:t>
            </a:r>
            <a:endParaRPr sz="3200" b="1" dirty="0">
              <a:latin typeface="+mn-lt"/>
            </a:endParaRPr>
          </a:p>
        </p:txBody>
      </p:sp>
      <p:sp>
        <p:nvSpPr>
          <p:cNvPr id="3080" name="Google Shape;3080;p63"/>
          <p:cNvSpPr txBox="1">
            <a:spLocks noGrp="1"/>
          </p:cNvSpPr>
          <p:nvPr>
            <p:ph type="subTitle" idx="1"/>
          </p:nvPr>
        </p:nvSpPr>
        <p:spPr>
          <a:xfrm>
            <a:off x="4790191" y="2387065"/>
            <a:ext cx="3872546" cy="13323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2000" dirty="0">
                <a:latin typeface="+mn-lt"/>
              </a:rPr>
              <a:t>Viết đoạn văn (khoảng 5 – 7 câu) nêu cảm nghĩ của em về một danh lam thắng cảnh của quê hương đất nước.</a:t>
            </a:r>
            <a:endParaRPr sz="2000" dirty="0">
              <a:latin typeface="+mn-lt"/>
            </a:endParaRPr>
          </a:p>
        </p:txBody>
      </p:sp>
      <p:grpSp>
        <p:nvGrpSpPr>
          <p:cNvPr id="3082" name="Google Shape;3082;p63"/>
          <p:cNvGrpSpPr/>
          <p:nvPr/>
        </p:nvGrpSpPr>
        <p:grpSpPr>
          <a:xfrm>
            <a:off x="1947327" y="2753606"/>
            <a:ext cx="3025037" cy="2042219"/>
            <a:chOff x="3061675" y="1092775"/>
            <a:chExt cx="2624078" cy="1771530"/>
          </a:xfrm>
        </p:grpSpPr>
        <p:sp>
          <p:nvSpPr>
            <p:cNvPr id="3083" name="Google Shape;3083;p63"/>
            <p:cNvSpPr/>
            <p:nvPr/>
          </p:nvSpPr>
          <p:spPr>
            <a:xfrm>
              <a:off x="3061675" y="2087143"/>
              <a:ext cx="2624078" cy="777162"/>
            </a:xfrm>
            <a:custGeom>
              <a:avLst/>
              <a:gdLst/>
              <a:ahLst/>
              <a:cxnLst/>
              <a:rect l="l" t="t" r="r" b="b"/>
              <a:pathLst>
                <a:path w="89065" h="26378" extrusionOk="0">
                  <a:moveTo>
                    <a:pt x="39041" y="1"/>
                  </a:moveTo>
                  <a:cubicBezTo>
                    <a:pt x="34280" y="1"/>
                    <a:pt x="29618" y="413"/>
                    <a:pt x="24585" y="1342"/>
                  </a:cubicBezTo>
                  <a:cubicBezTo>
                    <a:pt x="19214" y="2310"/>
                    <a:pt x="13944" y="3944"/>
                    <a:pt x="8974" y="6213"/>
                  </a:cubicBezTo>
                  <a:cubicBezTo>
                    <a:pt x="6405" y="7347"/>
                    <a:pt x="3903" y="8714"/>
                    <a:pt x="2269" y="10683"/>
                  </a:cubicBezTo>
                  <a:cubicBezTo>
                    <a:pt x="634" y="12651"/>
                    <a:pt x="1" y="15353"/>
                    <a:pt x="1402" y="17454"/>
                  </a:cubicBezTo>
                  <a:cubicBezTo>
                    <a:pt x="2836" y="19656"/>
                    <a:pt x="5971" y="20656"/>
                    <a:pt x="8907" y="21490"/>
                  </a:cubicBezTo>
                  <a:cubicBezTo>
                    <a:pt x="15162" y="23264"/>
                    <a:pt x="21574" y="25099"/>
                    <a:pt x="28231" y="25099"/>
                  </a:cubicBezTo>
                  <a:cubicBezTo>
                    <a:pt x="28461" y="25099"/>
                    <a:pt x="28691" y="25097"/>
                    <a:pt x="28921" y="25093"/>
                  </a:cubicBezTo>
                  <a:cubicBezTo>
                    <a:pt x="28999" y="25097"/>
                    <a:pt x="29078" y="25099"/>
                    <a:pt x="29157" y="25099"/>
                  </a:cubicBezTo>
                  <a:cubicBezTo>
                    <a:pt x="29718" y="25099"/>
                    <a:pt x="30296" y="24993"/>
                    <a:pt x="30823" y="24759"/>
                  </a:cubicBezTo>
                  <a:cubicBezTo>
                    <a:pt x="31356" y="24426"/>
                    <a:pt x="31790" y="23992"/>
                    <a:pt x="32090" y="23458"/>
                  </a:cubicBezTo>
                  <a:cubicBezTo>
                    <a:pt x="33891" y="20957"/>
                    <a:pt x="36026" y="18688"/>
                    <a:pt x="38395" y="16754"/>
                  </a:cubicBezTo>
                  <a:cubicBezTo>
                    <a:pt x="39095" y="19455"/>
                    <a:pt x="39796" y="22191"/>
                    <a:pt x="40496" y="24893"/>
                  </a:cubicBezTo>
                  <a:cubicBezTo>
                    <a:pt x="40529" y="25226"/>
                    <a:pt x="40696" y="25526"/>
                    <a:pt x="40963" y="25727"/>
                  </a:cubicBezTo>
                  <a:cubicBezTo>
                    <a:pt x="41225" y="25872"/>
                    <a:pt x="41537" y="25967"/>
                    <a:pt x="41833" y="25967"/>
                  </a:cubicBezTo>
                  <a:cubicBezTo>
                    <a:pt x="41877" y="25967"/>
                    <a:pt x="41921" y="25964"/>
                    <a:pt x="41964" y="25960"/>
                  </a:cubicBezTo>
                  <a:cubicBezTo>
                    <a:pt x="47413" y="26234"/>
                    <a:pt x="52844" y="26378"/>
                    <a:pt x="58284" y="26378"/>
                  </a:cubicBezTo>
                  <a:cubicBezTo>
                    <a:pt x="60137" y="26378"/>
                    <a:pt x="61990" y="26361"/>
                    <a:pt x="63846" y="26327"/>
                  </a:cubicBezTo>
                  <a:lnTo>
                    <a:pt x="82426" y="23492"/>
                  </a:lnTo>
                  <a:cubicBezTo>
                    <a:pt x="85128" y="22391"/>
                    <a:pt x="87663" y="20623"/>
                    <a:pt x="88464" y="18221"/>
                  </a:cubicBezTo>
                  <a:cubicBezTo>
                    <a:pt x="89064" y="16253"/>
                    <a:pt x="88397" y="14185"/>
                    <a:pt x="87396" y="12317"/>
                  </a:cubicBezTo>
                  <a:cubicBezTo>
                    <a:pt x="86629" y="10749"/>
                    <a:pt x="85462" y="9382"/>
                    <a:pt x="84027" y="8348"/>
                  </a:cubicBezTo>
                  <a:cubicBezTo>
                    <a:pt x="82660" y="7447"/>
                    <a:pt x="80992" y="6913"/>
                    <a:pt x="79357" y="6446"/>
                  </a:cubicBezTo>
                  <a:cubicBezTo>
                    <a:pt x="69650" y="3611"/>
                    <a:pt x="59743" y="1676"/>
                    <a:pt x="49703" y="609"/>
                  </a:cubicBezTo>
                  <a:cubicBezTo>
                    <a:pt x="45979" y="217"/>
                    <a:pt x="42484" y="1"/>
                    <a:pt x="39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4" name="Google Shape;3084;p63"/>
            <p:cNvSpPr/>
            <p:nvPr/>
          </p:nvSpPr>
          <p:spPr>
            <a:xfrm>
              <a:off x="3380108" y="2369426"/>
              <a:ext cx="845220" cy="322379"/>
            </a:xfrm>
            <a:custGeom>
              <a:avLst/>
              <a:gdLst/>
              <a:ahLst/>
              <a:cxnLst/>
              <a:rect l="l" t="t" r="r" b="b"/>
              <a:pathLst>
                <a:path w="28688" h="10942" fill="none" extrusionOk="0">
                  <a:moveTo>
                    <a:pt x="0" y="7373"/>
                  </a:moveTo>
                  <a:cubicBezTo>
                    <a:pt x="4203" y="9341"/>
                    <a:pt x="8706" y="10542"/>
                    <a:pt x="13310" y="10942"/>
                  </a:cubicBezTo>
                  <a:cubicBezTo>
                    <a:pt x="13477" y="10942"/>
                    <a:pt x="13643" y="10942"/>
                    <a:pt x="13843" y="10909"/>
                  </a:cubicBezTo>
                  <a:cubicBezTo>
                    <a:pt x="13977" y="10842"/>
                    <a:pt x="14144" y="10742"/>
                    <a:pt x="14277" y="10642"/>
                  </a:cubicBezTo>
                  <a:cubicBezTo>
                    <a:pt x="18046" y="7606"/>
                    <a:pt x="21682" y="4371"/>
                    <a:pt x="25719" y="1702"/>
                  </a:cubicBezTo>
                  <a:cubicBezTo>
                    <a:pt x="26653" y="1035"/>
                    <a:pt x="27653" y="468"/>
                    <a:pt x="28687" y="1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5" name="Google Shape;3085;p63"/>
            <p:cNvSpPr/>
            <p:nvPr/>
          </p:nvSpPr>
          <p:spPr>
            <a:xfrm>
              <a:off x="4294102" y="2378264"/>
              <a:ext cx="632943" cy="354817"/>
            </a:xfrm>
            <a:custGeom>
              <a:avLst/>
              <a:gdLst/>
              <a:ahLst/>
              <a:cxnLst/>
              <a:rect l="l" t="t" r="r" b="b"/>
              <a:pathLst>
                <a:path w="21483" h="12043" fill="none" extrusionOk="0">
                  <a:moveTo>
                    <a:pt x="0" y="1"/>
                  </a:moveTo>
                  <a:cubicBezTo>
                    <a:pt x="1568" y="3337"/>
                    <a:pt x="2369" y="7039"/>
                    <a:pt x="2269" y="10775"/>
                  </a:cubicBezTo>
                  <a:cubicBezTo>
                    <a:pt x="4604" y="11609"/>
                    <a:pt x="7105" y="11809"/>
                    <a:pt x="9574" y="11909"/>
                  </a:cubicBezTo>
                  <a:cubicBezTo>
                    <a:pt x="13543" y="12043"/>
                    <a:pt x="17513" y="11976"/>
                    <a:pt x="21482" y="11909"/>
                  </a:cubicBezTo>
                  <a:cubicBezTo>
                    <a:pt x="19181" y="8007"/>
                    <a:pt x="16245" y="4538"/>
                    <a:pt x="12810" y="1669"/>
                  </a:cubicBezTo>
                  <a:cubicBezTo>
                    <a:pt x="12176" y="1068"/>
                    <a:pt x="11475" y="601"/>
                    <a:pt x="10708" y="268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6" name="Google Shape;3086;p63"/>
            <p:cNvSpPr/>
            <p:nvPr/>
          </p:nvSpPr>
          <p:spPr>
            <a:xfrm>
              <a:off x="4686222" y="2269193"/>
              <a:ext cx="820678" cy="431478"/>
            </a:xfrm>
            <a:custGeom>
              <a:avLst/>
              <a:gdLst/>
              <a:ahLst/>
              <a:cxnLst/>
              <a:rect l="l" t="t" r="r" b="b"/>
              <a:pathLst>
                <a:path w="27855" h="14645" fill="none" extrusionOk="0">
                  <a:moveTo>
                    <a:pt x="1" y="3670"/>
                  </a:moveTo>
                  <a:cubicBezTo>
                    <a:pt x="2369" y="4837"/>
                    <a:pt x="4638" y="6205"/>
                    <a:pt x="6772" y="7773"/>
                  </a:cubicBezTo>
                  <a:cubicBezTo>
                    <a:pt x="9374" y="9707"/>
                    <a:pt x="11776" y="11942"/>
                    <a:pt x="13511" y="14644"/>
                  </a:cubicBezTo>
                  <a:cubicBezTo>
                    <a:pt x="16413" y="14644"/>
                    <a:pt x="19281" y="13977"/>
                    <a:pt x="21883" y="12776"/>
                  </a:cubicBezTo>
                  <a:cubicBezTo>
                    <a:pt x="23117" y="12276"/>
                    <a:pt x="24218" y="11575"/>
                    <a:pt x="25186" y="10675"/>
                  </a:cubicBezTo>
                  <a:cubicBezTo>
                    <a:pt x="26520" y="9340"/>
                    <a:pt x="27220" y="7506"/>
                    <a:pt x="27854" y="5738"/>
                  </a:cubicBezTo>
                  <a:cubicBezTo>
                    <a:pt x="22450" y="2335"/>
                    <a:pt x="16246" y="367"/>
                    <a:pt x="9875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7" name="Google Shape;3087;p63"/>
            <p:cNvSpPr/>
            <p:nvPr/>
          </p:nvSpPr>
          <p:spPr>
            <a:xfrm>
              <a:off x="3240543" y="2238729"/>
              <a:ext cx="777427" cy="301725"/>
            </a:xfrm>
            <a:custGeom>
              <a:avLst/>
              <a:gdLst/>
              <a:ahLst/>
              <a:cxnLst/>
              <a:rect l="l" t="t" r="r" b="b"/>
              <a:pathLst>
                <a:path w="26387" h="10241" fill="none" extrusionOk="0">
                  <a:moveTo>
                    <a:pt x="167" y="3903"/>
                  </a:moveTo>
                  <a:cubicBezTo>
                    <a:pt x="1" y="4537"/>
                    <a:pt x="67" y="5204"/>
                    <a:pt x="367" y="5804"/>
                  </a:cubicBezTo>
                  <a:cubicBezTo>
                    <a:pt x="1001" y="7572"/>
                    <a:pt x="2169" y="9107"/>
                    <a:pt x="3670" y="10241"/>
                  </a:cubicBezTo>
                  <a:cubicBezTo>
                    <a:pt x="10241" y="5071"/>
                    <a:pt x="18314" y="2269"/>
                    <a:pt x="26386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8" name="Google Shape;3088;p63"/>
            <p:cNvSpPr/>
            <p:nvPr/>
          </p:nvSpPr>
          <p:spPr>
            <a:xfrm>
              <a:off x="4544712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18685" y="1"/>
                  </a:moveTo>
                  <a:cubicBezTo>
                    <a:pt x="17947" y="1"/>
                    <a:pt x="17195" y="135"/>
                    <a:pt x="16512" y="371"/>
                  </a:cubicBezTo>
                  <a:cubicBezTo>
                    <a:pt x="14010" y="1238"/>
                    <a:pt x="12076" y="3173"/>
                    <a:pt x="10308" y="5107"/>
                  </a:cubicBezTo>
                  <a:cubicBezTo>
                    <a:pt x="6605" y="9143"/>
                    <a:pt x="0" y="14848"/>
                    <a:pt x="2736" y="20952"/>
                  </a:cubicBezTo>
                  <a:cubicBezTo>
                    <a:pt x="3636" y="22953"/>
                    <a:pt x="5171" y="24555"/>
                    <a:pt x="6705" y="26089"/>
                  </a:cubicBezTo>
                  <a:lnTo>
                    <a:pt x="12209" y="31693"/>
                  </a:lnTo>
                  <a:lnTo>
                    <a:pt x="14077" y="33628"/>
                  </a:lnTo>
                  <a:lnTo>
                    <a:pt x="14544" y="34095"/>
                  </a:lnTo>
                  <a:cubicBezTo>
                    <a:pt x="14711" y="34228"/>
                    <a:pt x="14844" y="34395"/>
                    <a:pt x="14978" y="34562"/>
                  </a:cubicBezTo>
                  <a:cubicBezTo>
                    <a:pt x="15078" y="34695"/>
                    <a:pt x="15011" y="34862"/>
                    <a:pt x="15011" y="35029"/>
                  </a:cubicBezTo>
                  <a:cubicBezTo>
                    <a:pt x="15011" y="35229"/>
                    <a:pt x="15045" y="35429"/>
                    <a:pt x="15111" y="35596"/>
                  </a:cubicBezTo>
                  <a:cubicBezTo>
                    <a:pt x="15311" y="36096"/>
                    <a:pt x="15778" y="36396"/>
                    <a:pt x="16312" y="36430"/>
                  </a:cubicBezTo>
                  <a:cubicBezTo>
                    <a:pt x="16812" y="36430"/>
                    <a:pt x="17346" y="36330"/>
                    <a:pt x="17780" y="36063"/>
                  </a:cubicBezTo>
                  <a:cubicBezTo>
                    <a:pt x="17880" y="35996"/>
                    <a:pt x="18013" y="35929"/>
                    <a:pt x="18080" y="35829"/>
                  </a:cubicBezTo>
                  <a:cubicBezTo>
                    <a:pt x="18180" y="35729"/>
                    <a:pt x="18247" y="35596"/>
                    <a:pt x="18280" y="35462"/>
                  </a:cubicBezTo>
                  <a:cubicBezTo>
                    <a:pt x="18575" y="34490"/>
                    <a:pt x="17828" y="33543"/>
                    <a:pt x="16891" y="33543"/>
                  </a:cubicBezTo>
                  <a:cubicBezTo>
                    <a:pt x="16767" y="33543"/>
                    <a:pt x="16640" y="33559"/>
                    <a:pt x="16512" y="33594"/>
                  </a:cubicBezTo>
                  <a:cubicBezTo>
                    <a:pt x="16345" y="33661"/>
                    <a:pt x="16212" y="33661"/>
                    <a:pt x="16045" y="33661"/>
                  </a:cubicBezTo>
                  <a:cubicBezTo>
                    <a:pt x="15812" y="33628"/>
                    <a:pt x="15578" y="33494"/>
                    <a:pt x="15411" y="33294"/>
                  </a:cubicBezTo>
                  <a:lnTo>
                    <a:pt x="14678" y="32627"/>
                  </a:lnTo>
                  <a:lnTo>
                    <a:pt x="13243" y="31326"/>
                  </a:lnTo>
                  <a:lnTo>
                    <a:pt x="10308" y="28691"/>
                  </a:lnTo>
                  <a:lnTo>
                    <a:pt x="9807" y="28257"/>
                  </a:lnTo>
                  <a:cubicBezTo>
                    <a:pt x="9674" y="28090"/>
                    <a:pt x="9507" y="27957"/>
                    <a:pt x="9307" y="27824"/>
                  </a:cubicBezTo>
                  <a:lnTo>
                    <a:pt x="9307" y="27824"/>
                  </a:lnTo>
                  <a:cubicBezTo>
                    <a:pt x="12609" y="29591"/>
                    <a:pt x="16079" y="31126"/>
                    <a:pt x="19614" y="32360"/>
                  </a:cubicBezTo>
                  <a:cubicBezTo>
                    <a:pt x="20215" y="32527"/>
                    <a:pt x="20782" y="32827"/>
                    <a:pt x="21249" y="33261"/>
                  </a:cubicBezTo>
                  <a:cubicBezTo>
                    <a:pt x="21449" y="33561"/>
                    <a:pt x="21649" y="33828"/>
                    <a:pt x="21883" y="34095"/>
                  </a:cubicBezTo>
                  <a:cubicBezTo>
                    <a:pt x="22155" y="34352"/>
                    <a:pt x="22452" y="34460"/>
                    <a:pt x="22736" y="34460"/>
                  </a:cubicBezTo>
                  <a:cubicBezTo>
                    <a:pt x="23738" y="34460"/>
                    <a:pt x="24579" y="33111"/>
                    <a:pt x="23617" y="32227"/>
                  </a:cubicBezTo>
                  <a:cubicBezTo>
                    <a:pt x="23350" y="31993"/>
                    <a:pt x="23017" y="31860"/>
                    <a:pt x="22717" y="31760"/>
                  </a:cubicBezTo>
                  <a:cubicBezTo>
                    <a:pt x="18314" y="30159"/>
                    <a:pt x="14044" y="28224"/>
                    <a:pt x="9941" y="25956"/>
                  </a:cubicBezTo>
                  <a:lnTo>
                    <a:pt x="9941" y="25956"/>
                  </a:lnTo>
                  <a:cubicBezTo>
                    <a:pt x="13943" y="27372"/>
                    <a:pt x="18144" y="28106"/>
                    <a:pt x="22386" y="28106"/>
                  </a:cubicBezTo>
                  <a:cubicBezTo>
                    <a:pt x="22740" y="28106"/>
                    <a:pt x="23095" y="28101"/>
                    <a:pt x="23451" y="28090"/>
                  </a:cubicBezTo>
                  <a:cubicBezTo>
                    <a:pt x="24088" y="27357"/>
                    <a:pt x="23415" y="26014"/>
                    <a:pt x="22480" y="26014"/>
                  </a:cubicBezTo>
                  <a:cubicBezTo>
                    <a:pt x="22437" y="26014"/>
                    <a:pt x="22394" y="26016"/>
                    <a:pt x="22350" y="26022"/>
                  </a:cubicBezTo>
                  <a:cubicBezTo>
                    <a:pt x="21949" y="26089"/>
                    <a:pt x="21583" y="26256"/>
                    <a:pt x="21216" y="26423"/>
                  </a:cubicBezTo>
                  <a:cubicBezTo>
                    <a:pt x="20849" y="26563"/>
                    <a:pt x="20469" y="26619"/>
                    <a:pt x="20083" y="26619"/>
                  </a:cubicBezTo>
                  <a:cubicBezTo>
                    <a:pt x="19273" y="26619"/>
                    <a:pt x="18437" y="26371"/>
                    <a:pt x="17646" y="26122"/>
                  </a:cubicBezTo>
                  <a:lnTo>
                    <a:pt x="6805" y="22687"/>
                  </a:lnTo>
                  <a:cubicBezTo>
                    <a:pt x="10641" y="21085"/>
                    <a:pt x="14377" y="19051"/>
                    <a:pt x="17380" y="16148"/>
                  </a:cubicBezTo>
                  <a:cubicBezTo>
                    <a:pt x="20382" y="13280"/>
                    <a:pt x="22583" y="9410"/>
                    <a:pt x="22883" y="5241"/>
                  </a:cubicBezTo>
                  <a:cubicBezTo>
                    <a:pt x="22984" y="3873"/>
                    <a:pt x="22817" y="2372"/>
                    <a:pt x="21916" y="1305"/>
                  </a:cubicBezTo>
                  <a:cubicBezTo>
                    <a:pt x="21141" y="383"/>
                    <a:pt x="19932" y="1"/>
                    <a:pt x="18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9" name="Google Shape;3089;p63"/>
            <p:cNvSpPr/>
            <p:nvPr/>
          </p:nvSpPr>
          <p:spPr>
            <a:xfrm>
              <a:off x="4618428" y="1687628"/>
              <a:ext cx="453074" cy="539311"/>
            </a:xfrm>
            <a:custGeom>
              <a:avLst/>
              <a:gdLst/>
              <a:ahLst/>
              <a:cxnLst/>
              <a:rect l="l" t="t" r="r" b="b"/>
              <a:pathLst>
                <a:path w="15378" h="18305" extrusionOk="0">
                  <a:moveTo>
                    <a:pt x="15307" y="0"/>
                  </a:moveTo>
                  <a:cubicBezTo>
                    <a:pt x="15286" y="0"/>
                    <a:pt x="15261" y="8"/>
                    <a:pt x="15244" y="25"/>
                  </a:cubicBezTo>
                  <a:cubicBezTo>
                    <a:pt x="13510" y="1159"/>
                    <a:pt x="11975" y="2627"/>
                    <a:pt x="10775" y="4362"/>
                  </a:cubicBezTo>
                  <a:cubicBezTo>
                    <a:pt x="9540" y="6029"/>
                    <a:pt x="8440" y="7797"/>
                    <a:pt x="7439" y="9632"/>
                  </a:cubicBezTo>
                  <a:cubicBezTo>
                    <a:pt x="6905" y="10533"/>
                    <a:pt x="6405" y="11433"/>
                    <a:pt x="5871" y="12301"/>
                  </a:cubicBezTo>
                  <a:cubicBezTo>
                    <a:pt x="5371" y="13201"/>
                    <a:pt x="4737" y="14035"/>
                    <a:pt x="4036" y="14769"/>
                  </a:cubicBezTo>
                  <a:cubicBezTo>
                    <a:pt x="3703" y="15103"/>
                    <a:pt x="3269" y="15336"/>
                    <a:pt x="2769" y="15369"/>
                  </a:cubicBezTo>
                  <a:lnTo>
                    <a:pt x="2402" y="15369"/>
                  </a:lnTo>
                  <a:cubicBezTo>
                    <a:pt x="2269" y="15336"/>
                    <a:pt x="2135" y="15336"/>
                    <a:pt x="1968" y="15336"/>
                  </a:cubicBezTo>
                  <a:lnTo>
                    <a:pt x="1568" y="15369"/>
                  </a:lnTo>
                  <a:lnTo>
                    <a:pt x="1134" y="15470"/>
                  </a:lnTo>
                  <a:cubicBezTo>
                    <a:pt x="601" y="15670"/>
                    <a:pt x="200" y="16170"/>
                    <a:pt x="100" y="16737"/>
                  </a:cubicBezTo>
                  <a:cubicBezTo>
                    <a:pt x="0" y="17237"/>
                    <a:pt x="34" y="17805"/>
                    <a:pt x="200" y="18305"/>
                  </a:cubicBezTo>
                  <a:lnTo>
                    <a:pt x="234" y="18305"/>
                  </a:lnTo>
                  <a:cubicBezTo>
                    <a:pt x="267" y="18305"/>
                    <a:pt x="300" y="18272"/>
                    <a:pt x="267" y="18272"/>
                  </a:cubicBezTo>
                  <a:cubicBezTo>
                    <a:pt x="200" y="17771"/>
                    <a:pt x="234" y="17237"/>
                    <a:pt x="334" y="16770"/>
                  </a:cubicBezTo>
                  <a:cubicBezTo>
                    <a:pt x="467" y="16303"/>
                    <a:pt x="801" y="15903"/>
                    <a:pt x="1268" y="15770"/>
                  </a:cubicBezTo>
                  <a:lnTo>
                    <a:pt x="1601" y="15670"/>
                  </a:lnTo>
                  <a:lnTo>
                    <a:pt x="1968" y="15670"/>
                  </a:lnTo>
                  <a:cubicBezTo>
                    <a:pt x="2102" y="15670"/>
                    <a:pt x="2235" y="15670"/>
                    <a:pt x="2335" y="15703"/>
                  </a:cubicBezTo>
                  <a:cubicBezTo>
                    <a:pt x="2469" y="15736"/>
                    <a:pt x="2602" y="15736"/>
                    <a:pt x="2769" y="15736"/>
                  </a:cubicBezTo>
                  <a:cubicBezTo>
                    <a:pt x="3336" y="15703"/>
                    <a:pt x="3870" y="15436"/>
                    <a:pt x="4270" y="15036"/>
                  </a:cubicBezTo>
                  <a:cubicBezTo>
                    <a:pt x="5004" y="14269"/>
                    <a:pt x="5638" y="13401"/>
                    <a:pt x="6138" y="12501"/>
                  </a:cubicBezTo>
                  <a:cubicBezTo>
                    <a:pt x="6705" y="11600"/>
                    <a:pt x="7205" y="10699"/>
                    <a:pt x="7706" y="9799"/>
                  </a:cubicBezTo>
                  <a:cubicBezTo>
                    <a:pt x="8706" y="7964"/>
                    <a:pt x="9807" y="6230"/>
                    <a:pt x="11008" y="4528"/>
                  </a:cubicBezTo>
                  <a:cubicBezTo>
                    <a:pt x="12142" y="2794"/>
                    <a:pt x="13610" y="1326"/>
                    <a:pt x="15311" y="159"/>
                  </a:cubicBezTo>
                  <a:cubicBezTo>
                    <a:pt x="15378" y="125"/>
                    <a:pt x="15378" y="59"/>
                    <a:pt x="15345" y="25"/>
                  </a:cubicBezTo>
                  <a:cubicBezTo>
                    <a:pt x="15345" y="8"/>
                    <a:pt x="15328" y="0"/>
                    <a:pt x="15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0" name="Google Shape;3090;p63"/>
            <p:cNvSpPr/>
            <p:nvPr/>
          </p:nvSpPr>
          <p:spPr>
            <a:xfrm>
              <a:off x="4034653" y="1269493"/>
              <a:ext cx="1065364" cy="1155637"/>
            </a:xfrm>
            <a:custGeom>
              <a:avLst/>
              <a:gdLst/>
              <a:ahLst/>
              <a:cxnLst/>
              <a:rect l="l" t="t" r="r" b="b"/>
              <a:pathLst>
                <a:path w="36160" h="39224" extrusionOk="0">
                  <a:moveTo>
                    <a:pt x="19675" y="1"/>
                  </a:moveTo>
                  <a:cubicBezTo>
                    <a:pt x="18206" y="1"/>
                    <a:pt x="16641" y="249"/>
                    <a:pt x="14944" y="808"/>
                  </a:cubicBezTo>
                  <a:cubicBezTo>
                    <a:pt x="10975" y="2109"/>
                    <a:pt x="8039" y="5311"/>
                    <a:pt x="5237" y="8413"/>
                  </a:cubicBezTo>
                  <a:cubicBezTo>
                    <a:pt x="4403" y="9347"/>
                    <a:pt x="3503" y="10448"/>
                    <a:pt x="3603" y="11715"/>
                  </a:cubicBezTo>
                  <a:cubicBezTo>
                    <a:pt x="3703" y="12316"/>
                    <a:pt x="3903" y="12950"/>
                    <a:pt x="4170" y="13517"/>
                  </a:cubicBezTo>
                  <a:cubicBezTo>
                    <a:pt x="5271" y="16819"/>
                    <a:pt x="3369" y="20288"/>
                    <a:pt x="1968" y="23457"/>
                  </a:cubicBezTo>
                  <a:cubicBezTo>
                    <a:pt x="834" y="26092"/>
                    <a:pt x="0" y="28961"/>
                    <a:pt x="567" y="31763"/>
                  </a:cubicBezTo>
                  <a:cubicBezTo>
                    <a:pt x="1268" y="35199"/>
                    <a:pt x="4203" y="37968"/>
                    <a:pt x="7572" y="38868"/>
                  </a:cubicBezTo>
                  <a:cubicBezTo>
                    <a:pt x="8483" y="39109"/>
                    <a:pt x="9417" y="39224"/>
                    <a:pt x="10352" y="39224"/>
                  </a:cubicBezTo>
                  <a:cubicBezTo>
                    <a:pt x="12912" y="39224"/>
                    <a:pt x="15478" y="38366"/>
                    <a:pt x="17579" y="36900"/>
                  </a:cubicBezTo>
                  <a:cubicBezTo>
                    <a:pt x="20481" y="34899"/>
                    <a:pt x="22516" y="31830"/>
                    <a:pt x="23650" y="28494"/>
                  </a:cubicBezTo>
                  <a:cubicBezTo>
                    <a:pt x="24484" y="26126"/>
                    <a:pt x="24851" y="23624"/>
                    <a:pt x="25718" y="21289"/>
                  </a:cubicBezTo>
                  <a:cubicBezTo>
                    <a:pt x="27286" y="17086"/>
                    <a:pt x="30322" y="13583"/>
                    <a:pt x="34225" y="11415"/>
                  </a:cubicBezTo>
                  <a:cubicBezTo>
                    <a:pt x="34658" y="11215"/>
                    <a:pt x="35058" y="10948"/>
                    <a:pt x="35359" y="10581"/>
                  </a:cubicBezTo>
                  <a:cubicBezTo>
                    <a:pt x="36159" y="9447"/>
                    <a:pt x="34925" y="7979"/>
                    <a:pt x="33858" y="7112"/>
                  </a:cubicBezTo>
                  <a:cubicBezTo>
                    <a:pt x="29258" y="3432"/>
                    <a:pt x="25134" y="1"/>
                    <a:pt x="19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1" name="Google Shape;3091;p63"/>
            <p:cNvSpPr/>
            <p:nvPr/>
          </p:nvSpPr>
          <p:spPr>
            <a:xfrm>
              <a:off x="4067062" y="1529413"/>
              <a:ext cx="1011330" cy="895719"/>
            </a:xfrm>
            <a:custGeom>
              <a:avLst/>
              <a:gdLst/>
              <a:ahLst/>
              <a:cxnLst/>
              <a:rect l="l" t="t" r="r" b="b"/>
              <a:pathLst>
                <a:path w="34326" h="30402" extrusionOk="0">
                  <a:moveTo>
                    <a:pt x="26570" y="1"/>
                  </a:moveTo>
                  <a:cubicBezTo>
                    <a:pt x="25566" y="1"/>
                    <a:pt x="24461" y="58"/>
                    <a:pt x="23251" y="191"/>
                  </a:cubicBezTo>
                  <a:cubicBezTo>
                    <a:pt x="18012" y="771"/>
                    <a:pt x="13288" y="2122"/>
                    <a:pt x="10051" y="2122"/>
                  </a:cubicBezTo>
                  <a:cubicBezTo>
                    <a:pt x="8073" y="2122"/>
                    <a:pt x="6650" y="1618"/>
                    <a:pt x="6005" y="125"/>
                  </a:cubicBezTo>
                  <a:cubicBezTo>
                    <a:pt x="6005" y="125"/>
                    <a:pt x="3403" y="1726"/>
                    <a:pt x="4504" y="4194"/>
                  </a:cubicBezTo>
                  <a:cubicBezTo>
                    <a:pt x="5605" y="6629"/>
                    <a:pt x="6739" y="11733"/>
                    <a:pt x="4804" y="14835"/>
                  </a:cubicBezTo>
                  <a:cubicBezTo>
                    <a:pt x="3337" y="17237"/>
                    <a:pt x="134" y="20473"/>
                    <a:pt x="1" y="24642"/>
                  </a:cubicBezTo>
                  <a:cubicBezTo>
                    <a:pt x="1235" y="27311"/>
                    <a:pt x="3603" y="29279"/>
                    <a:pt x="6472" y="30046"/>
                  </a:cubicBezTo>
                  <a:cubicBezTo>
                    <a:pt x="7374" y="30287"/>
                    <a:pt x="8304" y="30402"/>
                    <a:pt x="9237" y="30402"/>
                  </a:cubicBezTo>
                  <a:cubicBezTo>
                    <a:pt x="11794" y="30402"/>
                    <a:pt x="14378" y="29544"/>
                    <a:pt x="16479" y="28078"/>
                  </a:cubicBezTo>
                  <a:cubicBezTo>
                    <a:pt x="19348" y="26043"/>
                    <a:pt x="21416" y="22974"/>
                    <a:pt x="22550" y="19672"/>
                  </a:cubicBezTo>
                  <a:cubicBezTo>
                    <a:pt x="23351" y="17304"/>
                    <a:pt x="23751" y="14802"/>
                    <a:pt x="24618" y="12467"/>
                  </a:cubicBezTo>
                  <a:cubicBezTo>
                    <a:pt x="26186" y="8264"/>
                    <a:pt x="29188" y="4761"/>
                    <a:pt x="33125" y="2593"/>
                  </a:cubicBezTo>
                  <a:cubicBezTo>
                    <a:pt x="33558" y="2393"/>
                    <a:pt x="33925" y="2126"/>
                    <a:pt x="34225" y="1759"/>
                  </a:cubicBezTo>
                  <a:cubicBezTo>
                    <a:pt x="34259" y="1693"/>
                    <a:pt x="34292" y="1659"/>
                    <a:pt x="34325" y="1592"/>
                  </a:cubicBezTo>
                  <a:cubicBezTo>
                    <a:pt x="33273" y="1026"/>
                    <a:pt x="30823" y="1"/>
                    <a:pt x="26570" y="1"/>
                  </a:cubicBezTo>
                  <a:close/>
                </a:path>
              </a:pathLst>
            </a:custGeom>
            <a:solidFill>
              <a:srgbClr val="F7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2" name="Google Shape;3092;p63"/>
            <p:cNvSpPr/>
            <p:nvPr/>
          </p:nvSpPr>
          <p:spPr>
            <a:xfrm>
              <a:off x="4785128" y="1177628"/>
              <a:ext cx="303081" cy="271173"/>
            </a:xfrm>
            <a:custGeom>
              <a:avLst/>
              <a:gdLst/>
              <a:ahLst/>
              <a:cxnLst/>
              <a:rect l="l" t="t" r="r" b="b"/>
              <a:pathLst>
                <a:path w="10287" h="9204" extrusionOk="0">
                  <a:moveTo>
                    <a:pt x="4940" y="0"/>
                  </a:moveTo>
                  <a:cubicBezTo>
                    <a:pt x="2394" y="0"/>
                    <a:pt x="1" y="1927"/>
                    <a:pt x="947" y="5560"/>
                  </a:cubicBezTo>
                  <a:cubicBezTo>
                    <a:pt x="1080" y="6060"/>
                    <a:pt x="1281" y="6561"/>
                    <a:pt x="1514" y="6994"/>
                  </a:cubicBezTo>
                  <a:cubicBezTo>
                    <a:pt x="2329" y="8409"/>
                    <a:pt x="3817" y="9204"/>
                    <a:pt x="5358" y="9204"/>
                  </a:cubicBezTo>
                  <a:cubicBezTo>
                    <a:pt x="5960" y="9204"/>
                    <a:pt x="6570" y="9082"/>
                    <a:pt x="7151" y="8829"/>
                  </a:cubicBezTo>
                  <a:cubicBezTo>
                    <a:pt x="9220" y="7928"/>
                    <a:pt x="10287" y="5627"/>
                    <a:pt x="9620" y="3459"/>
                  </a:cubicBezTo>
                  <a:cubicBezTo>
                    <a:pt x="8913" y="1121"/>
                    <a:pt x="6882" y="0"/>
                    <a:pt x="4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3" name="Google Shape;3093;p63"/>
            <p:cNvSpPr/>
            <p:nvPr/>
          </p:nvSpPr>
          <p:spPr>
            <a:xfrm>
              <a:off x="4206273" y="1177628"/>
              <a:ext cx="303081" cy="271968"/>
            </a:xfrm>
            <a:custGeom>
              <a:avLst/>
              <a:gdLst/>
              <a:ahLst/>
              <a:cxnLst/>
              <a:rect l="l" t="t" r="r" b="b"/>
              <a:pathLst>
                <a:path w="10287" h="9231" extrusionOk="0">
                  <a:moveTo>
                    <a:pt x="4926" y="0"/>
                  </a:moveTo>
                  <a:cubicBezTo>
                    <a:pt x="2383" y="0"/>
                    <a:pt x="0" y="1927"/>
                    <a:pt x="947" y="5560"/>
                  </a:cubicBezTo>
                  <a:cubicBezTo>
                    <a:pt x="1080" y="6060"/>
                    <a:pt x="1247" y="6561"/>
                    <a:pt x="1514" y="6994"/>
                  </a:cubicBezTo>
                  <a:cubicBezTo>
                    <a:pt x="2334" y="8418"/>
                    <a:pt x="3835" y="9231"/>
                    <a:pt x="5385" y="9231"/>
                  </a:cubicBezTo>
                  <a:cubicBezTo>
                    <a:pt x="5978" y="9231"/>
                    <a:pt x="6579" y="9112"/>
                    <a:pt x="7151" y="8862"/>
                  </a:cubicBezTo>
                  <a:cubicBezTo>
                    <a:pt x="9219" y="7928"/>
                    <a:pt x="10287" y="5627"/>
                    <a:pt x="9619" y="3459"/>
                  </a:cubicBezTo>
                  <a:cubicBezTo>
                    <a:pt x="8898" y="1121"/>
                    <a:pt x="6865" y="0"/>
                    <a:pt x="4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4" name="Google Shape;3094;p63"/>
            <p:cNvSpPr/>
            <p:nvPr/>
          </p:nvSpPr>
          <p:spPr>
            <a:xfrm>
              <a:off x="4238093" y="1488843"/>
              <a:ext cx="837354" cy="103620"/>
            </a:xfrm>
            <a:custGeom>
              <a:avLst/>
              <a:gdLst/>
              <a:ahLst/>
              <a:cxnLst/>
              <a:rect l="l" t="t" r="r" b="b"/>
              <a:pathLst>
                <a:path w="28421" h="3517" extrusionOk="0">
                  <a:moveTo>
                    <a:pt x="1101" y="1"/>
                  </a:moveTo>
                  <a:cubicBezTo>
                    <a:pt x="400" y="201"/>
                    <a:pt x="0" y="901"/>
                    <a:pt x="167" y="1602"/>
                  </a:cubicBezTo>
                  <a:cubicBezTo>
                    <a:pt x="300" y="2269"/>
                    <a:pt x="767" y="2803"/>
                    <a:pt x="1401" y="3070"/>
                  </a:cubicBezTo>
                  <a:cubicBezTo>
                    <a:pt x="2035" y="3336"/>
                    <a:pt x="2669" y="3470"/>
                    <a:pt x="3336" y="3470"/>
                  </a:cubicBezTo>
                  <a:cubicBezTo>
                    <a:pt x="3808" y="3493"/>
                    <a:pt x="4263" y="3517"/>
                    <a:pt x="4725" y="3517"/>
                  </a:cubicBezTo>
                  <a:cubicBezTo>
                    <a:pt x="4916" y="3517"/>
                    <a:pt x="5108" y="3513"/>
                    <a:pt x="5304" y="3503"/>
                  </a:cubicBezTo>
                  <a:cubicBezTo>
                    <a:pt x="7906" y="3403"/>
                    <a:pt x="10441" y="2769"/>
                    <a:pt x="12976" y="2369"/>
                  </a:cubicBezTo>
                  <a:cubicBezTo>
                    <a:pt x="15511" y="1902"/>
                    <a:pt x="18046" y="1635"/>
                    <a:pt x="20648" y="1602"/>
                  </a:cubicBezTo>
                  <a:cubicBezTo>
                    <a:pt x="20809" y="1598"/>
                    <a:pt x="20970" y="1595"/>
                    <a:pt x="21131" y="1595"/>
                  </a:cubicBezTo>
                  <a:cubicBezTo>
                    <a:pt x="22238" y="1595"/>
                    <a:pt x="23344" y="1694"/>
                    <a:pt x="24451" y="1869"/>
                  </a:cubicBezTo>
                  <a:cubicBezTo>
                    <a:pt x="25718" y="2102"/>
                    <a:pt x="26919" y="2469"/>
                    <a:pt x="28087" y="3036"/>
                  </a:cubicBezTo>
                  <a:lnTo>
                    <a:pt x="28120" y="3036"/>
                  </a:lnTo>
                  <a:cubicBezTo>
                    <a:pt x="28145" y="3045"/>
                    <a:pt x="28170" y="3049"/>
                    <a:pt x="28195" y="3049"/>
                  </a:cubicBezTo>
                  <a:cubicBezTo>
                    <a:pt x="28268" y="3049"/>
                    <a:pt x="28337" y="3011"/>
                    <a:pt x="28387" y="2936"/>
                  </a:cubicBezTo>
                  <a:cubicBezTo>
                    <a:pt x="28420" y="2836"/>
                    <a:pt x="28387" y="2703"/>
                    <a:pt x="28287" y="2669"/>
                  </a:cubicBezTo>
                  <a:cubicBezTo>
                    <a:pt x="27086" y="2102"/>
                    <a:pt x="25818" y="1735"/>
                    <a:pt x="24551" y="1502"/>
                  </a:cubicBezTo>
                  <a:cubicBezTo>
                    <a:pt x="23884" y="1368"/>
                    <a:pt x="23250" y="1302"/>
                    <a:pt x="22583" y="1268"/>
                  </a:cubicBezTo>
                  <a:cubicBezTo>
                    <a:pt x="21949" y="1235"/>
                    <a:pt x="21282" y="1235"/>
                    <a:pt x="20648" y="1235"/>
                  </a:cubicBezTo>
                  <a:cubicBezTo>
                    <a:pt x="18046" y="1302"/>
                    <a:pt x="15478" y="1568"/>
                    <a:pt x="12909" y="2069"/>
                  </a:cubicBezTo>
                  <a:cubicBezTo>
                    <a:pt x="10374" y="2536"/>
                    <a:pt x="7872" y="3136"/>
                    <a:pt x="5270" y="3270"/>
                  </a:cubicBezTo>
                  <a:cubicBezTo>
                    <a:pt x="4954" y="3286"/>
                    <a:pt x="4637" y="3295"/>
                    <a:pt x="4320" y="3295"/>
                  </a:cubicBezTo>
                  <a:cubicBezTo>
                    <a:pt x="4003" y="3295"/>
                    <a:pt x="3686" y="3286"/>
                    <a:pt x="3369" y="3270"/>
                  </a:cubicBezTo>
                  <a:cubicBezTo>
                    <a:pt x="2735" y="3270"/>
                    <a:pt x="2102" y="3136"/>
                    <a:pt x="1501" y="2903"/>
                  </a:cubicBezTo>
                  <a:cubicBezTo>
                    <a:pt x="901" y="2669"/>
                    <a:pt x="467" y="2169"/>
                    <a:pt x="300" y="1568"/>
                  </a:cubicBezTo>
                  <a:cubicBezTo>
                    <a:pt x="167" y="968"/>
                    <a:pt x="534" y="334"/>
                    <a:pt x="1134" y="134"/>
                  </a:cubicBezTo>
                  <a:cubicBezTo>
                    <a:pt x="1168" y="134"/>
                    <a:pt x="1168" y="101"/>
                    <a:pt x="1168" y="67"/>
                  </a:cubicBezTo>
                  <a:cubicBezTo>
                    <a:pt x="1168" y="1"/>
                    <a:pt x="1134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5" name="Google Shape;3095;p63"/>
            <p:cNvSpPr/>
            <p:nvPr/>
          </p:nvSpPr>
          <p:spPr>
            <a:xfrm>
              <a:off x="4631215" y="1576318"/>
              <a:ext cx="280100" cy="118056"/>
            </a:xfrm>
            <a:custGeom>
              <a:avLst/>
              <a:gdLst/>
              <a:ahLst/>
              <a:cxnLst/>
              <a:rect l="l" t="t" r="r" b="b"/>
              <a:pathLst>
                <a:path w="9507" h="4007" extrusionOk="0">
                  <a:moveTo>
                    <a:pt x="9440" y="0"/>
                  </a:moveTo>
                  <a:cubicBezTo>
                    <a:pt x="6805" y="2202"/>
                    <a:pt x="3569" y="3503"/>
                    <a:pt x="167" y="3770"/>
                  </a:cubicBezTo>
                  <a:cubicBezTo>
                    <a:pt x="10" y="3770"/>
                    <a:pt x="0" y="4006"/>
                    <a:pt x="139" y="4006"/>
                  </a:cubicBezTo>
                  <a:cubicBezTo>
                    <a:pt x="148" y="4006"/>
                    <a:pt x="157" y="4005"/>
                    <a:pt x="167" y="4003"/>
                  </a:cubicBezTo>
                  <a:cubicBezTo>
                    <a:pt x="3636" y="3703"/>
                    <a:pt x="6871" y="2302"/>
                    <a:pt x="9507" y="67"/>
                  </a:cubicBezTo>
                  <a:cubicBezTo>
                    <a:pt x="9507" y="34"/>
                    <a:pt x="9507" y="34"/>
                    <a:pt x="9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6" name="Google Shape;3096;p63"/>
            <p:cNvSpPr/>
            <p:nvPr/>
          </p:nvSpPr>
          <p:spPr>
            <a:xfrm>
              <a:off x="4135857" y="1846727"/>
              <a:ext cx="307677" cy="778871"/>
            </a:xfrm>
            <a:custGeom>
              <a:avLst/>
              <a:gdLst/>
              <a:ahLst/>
              <a:cxnLst/>
              <a:rect l="l" t="t" r="r" b="b"/>
              <a:pathLst>
                <a:path w="10443" h="26436" extrusionOk="0">
                  <a:moveTo>
                    <a:pt x="9339" y="0"/>
                  </a:moveTo>
                  <a:cubicBezTo>
                    <a:pt x="9158" y="0"/>
                    <a:pt x="8949" y="50"/>
                    <a:pt x="8707" y="162"/>
                  </a:cubicBezTo>
                  <a:cubicBezTo>
                    <a:pt x="7806" y="596"/>
                    <a:pt x="7806" y="1897"/>
                    <a:pt x="7873" y="2898"/>
                  </a:cubicBezTo>
                  <a:cubicBezTo>
                    <a:pt x="8273" y="7868"/>
                    <a:pt x="7506" y="12872"/>
                    <a:pt x="5672" y="17475"/>
                  </a:cubicBezTo>
                  <a:cubicBezTo>
                    <a:pt x="5538" y="17842"/>
                    <a:pt x="5371" y="18142"/>
                    <a:pt x="5171" y="18442"/>
                  </a:cubicBezTo>
                  <a:cubicBezTo>
                    <a:pt x="4904" y="18776"/>
                    <a:pt x="4604" y="19043"/>
                    <a:pt x="4271" y="19276"/>
                  </a:cubicBezTo>
                  <a:lnTo>
                    <a:pt x="1402" y="21444"/>
                  </a:lnTo>
                  <a:cubicBezTo>
                    <a:pt x="1635" y="21077"/>
                    <a:pt x="1302" y="20610"/>
                    <a:pt x="868" y="20610"/>
                  </a:cubicBezTo>
                  <a:cubicBezTo>
                    <a:pt x="101" y="20610"/>
                    <a:pt x="1" y="21645"/>
                    <a:pt x="34" y="22245"/>
                  </a:cubicBezTo>
                  <a:cubicBezTo>
                    <a:pt x="34" y="22412"/>
                    <a:pt x="101" y="22545"/>
                    <a:pt x="168" y="22712"/>
                  </a:cubicBezTo>
                  <a:cubicBezTo>
                    <a:pt x="268" y="22979"/>
                    <a:pt x="535" y="23146"/>
                    <a:pt x="835" y="23146"/>
                  </a:cubicBezTo>
                  <a:cubicBezTo>
                    <a:pt x="860" y="23148"/>
                    <a:pt x="886" y="23150"/>
                    <a:pt x="911" y="23150"/>
                  </a:cubicBezTo>
                  <a:cubicBezTo>
                    <a:pt x="1180" y="23150"/>
                    <a:pt x="1413" y="22989"/>
                    <a:pt x="1535" y="22745"/>
                  </a:cubicBezTo>
                  <a:cubicBezTo>
                    <a:pt x="1569" y="22645"/>
                    <a:pt x="1602" y="22579"/>
                    <a:pt x="1602" y="22478"/>
                  </a:cubicBezTo>
                  <a:cubicBezTo>
                    <a:pt x="1635" y="22345"/>
                    <a:pt x="1669" y="22178"/>
                    <a:pt x="1735" y="22045"/>
                  </a:cubicBezTo>
                  <a:cubicBezTo>
                    <a:pt x="1836" y="21878"/>
                    <a:pt x="1936" y="21878"/>
                    <a:pt x="2102" y="21811"/>
                  </a:cubicBezTo>
                  <a:cubicBezTo>
                    <a:pt x="2303" y="21745"/>
                    <a:pt x="2469" y="21645"/>
                    <a:pt x="2669" y="21544"/>
                  </a:cubicBezTo>
                  <a:cubicBezTo>
                    <a:pt x="3036" y="21344"/>
                    <a:pt x="3403" y="21144"/>
                    <a:pt x="3770" y="20911"/>
                  </a:cubicBezTo>
                  <a:cubicBezTo>
                    <a:pt x="4471" y="20444"/>
                    <a:pt x="5138" y="19943"/>
                    <a:pt x="5772" y="19376"/>
                  </a:cubicBezTo>
                  <a:lnTo>
                    <a:pt x="5772" y="19376"/>
                  </a:lnTo>
                  <a:cubicBezTo>
                    <a:pt x="5138" y="20577"/>
                    <a:pt x="4371" y="21711"/>
                    <a:pt x="3470" y="22745"/>
                  </a:cubicBezTo>
                  <a:cubicBezTo>
                    <a:pt x="3337" y="22912"/>
                    <a:pt x="3170" y="23046"/>
                    <a:pt x="2970" y="23146"/>
                  </a:cubicBezTo>
                  <a:cubicBezTo>
                    <a:pt x="2770" y="23279"/>
                    <a:pt x="2503" y="23312"/>
                    <a:pt x="2269" y="23446"/>
                  </a:cubicBezTo>
                  <a:cubicBezTo>
                    <a:pt x="1602" y="23879"/>
                    <a:pt x="1769" y="24914"/>
                    <a:pt x="2569" y="25080"/>
                  </a:cubicBezTo>
                  <a:cubicBezTo>
                    <a:pt x="2646" y="25100"/>
                    <a:pt x="2721" y="25110"/>
                    <a:pt x="2793" y="25110"/>
                  </a:cubicBezTo>
                  <a:cubicBezTo>
                    <a:pt x="3446" y="25110"/>
                    <a:pt x="3897" y="24347"/>
                    <a:pt x="3537" y="23746"/>
                  </a:cubicBezTo>
                  <a:cubicBezTo>
                    <a:pt x="4604" y="22445"/>
                    <a:pt x="5805" y="21244"/>
                    <a:pt x="7073" y="20177"/>
                  </a:cubicBezTo>
                  <a:lnTo>
                    <a:pt x="7073" y="20177"/>
                  </a:lnTo>
                  <a:cubicBezTo>
                    <a:pt x="6439" y="21444"/>
                    <a:pt x="5805" y="22712"/>
                    <a:pt x="5171" y="23980"/>
                  </a:cubicBezTo>
                  <a:cubicBezTo>
                    <a:pt x="5105" y="24180"/>
                    <a:pt x="4971" y="24380"/>
                    <a:pt x="4804" y="24547"/>
                  </a:cubicBezTo>
                  <a:cubicBezTo>
                    <a:pt x="4671" y="24613"/>
                    <a:pt x="4537" y="24680"/>
                    <a:pt x="4437" y="24813"/>
                  </a:cubicBezTo>
                  <a:cubicBezTo>
                    <a:pt x="4171" y="25114"/>
                    <a:pt x="4171" y="25547"/>
                    <a:pt x="4404" y="25881"/>
                  </a:cubicBezTo>
                  <a:cubicBezTo>
                    <a:pt x="4626" y="26243"/>
                    <a:pt x="5005" y="26436"/>
                    <a:pt x="5389" y="26436"/>
                  </a:cubicBezTo>
                  <a:cubicBezTo>
                    <a:pt x="5640" y="26436"/>
                    <a:pt x="5894" y="26353"/>
                    <a:pt x="6105" y="26181"/>
                  </a:cubicBezTo>
                  <a:cubicBezTo>
                    <a:pt x="6606" y="25714"/>
                    <a:pt x="6305" y="24713"/>
                    <a:pt x="5638" y="24680"/>
                  </a:cubicBezTo>
                  <a:cubicBezTo>
                    <a:pt x="6339" y="23613"/>
                    <a:pt x="7039" y="22545"/>
                    <a:pt x="7740" y="21511"/>
                  </a:cubicBezTo>
                  <a:cubicBezTo>
                    <a:pt x="8073" y="21011"/>
                    <a:pt x="8407" y="20444"/>
                    <a:pt x="8640" y="19877"/>
                  </a:cubicBezTo>
                  <a:cubicBezTo>
                    <a:pt x="8841" y="19176"/>
                    <a:pt x="8974" y="18476"/>
                    <a:pt x="9007" y="17742"/>
                  </a:cubicBezTo>
                  <a:lnTo>
                    <a:pt x="9841" y="7201"/>
                  </a:lnTo>
                  <a:cubicBezTo>
                    <a:pt x="9875" y="5500"/>
                    <a:pt x="10041" y="3832"/>
                    <a:pt x="10275" y="2164"/>
                  </a:cubicBezTo>
                  <a:cubicBezTo>
                    <a:pt x="10443" y="1352"/>
                    <a:pt x="10282" y="0"/>
                    <a:pt x="9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7" name="Google Shape;3097;p63"/>
            <p:cNvSpPr/>
            <p:nvPr/>
          </p:nvSpPr>
          <p:spPr>
            <a:xfrm>
              <a:off x="4606613" y="1878105"/>
              <a:ext cx="307647" cy="778959"/>
            </a:xfrm>
            <a:custGeom>
              <a:avLst/>
              <a:gdLst/>
              <a:ahLst/>
              <a:cxnLst/>
              <a:rect l="l" t="t" r="r" b="b"/>
              <a:pathLst>
                <a:path w="10442" h="26439" extrusionOk="0">
                  <a:moveTo>
                    <a:pt x="1107" y="0"/>
                  </a:moveTo>
                  <a:cubicBezTo>
                    <a:pt x="183" y="0"/>
                    <a:pt x="0" y="1324"/>
                    <a:pt x="168" y="2133"/>
                  </a:cubicBezTo>
                  <a:cubicBezTo>
                    <a:pt x="435" y="3834"/>
                    <a:pt x="568" y="5502"/>
                    <a:pt x="635" y="7203"/>
                  </a:cubicBezTo>
                  <a:lnTo>
                    <a:pt x="1469" y="17744"/>
                  </a:lnTo>
                  <a:cubicBezTo>
                    <a:pt x="1469" y="18478"/>
                    <a:pt x="1602" y="19179"/>
                    <a:pt x="1836" y="19879"/>
                  </a:cubicBezTo>
                  <a:cubicBezTo>
                    <a:pt x="2069" y="20446"/>
                    <a:pt x="2369" y="21013"/>
                    <a:pt x="2736" y="21514"/>
                  </a:cubicBezTo>
                  <a:cubicBezTo>
                    <a:pt x="3403" y="22581"/>
                    <a:pt x="4104" y="23615"/>
                    <a:pt x="4804" y="24682"/>
                  </a:cubicBezTo>
                  <a:cubicBezTo>
                    <a:pt x="4137" y="24716"/>
                    <a:pt x="3870" y="25717"/>
                    <a:pt x="4337" y="26184"/>
                  </a:cubicBezTo>
                  <a:cubicBezTo>
                    <a:pt x="4549" y="26355"/>
                    <a:pt x="4802" y="26438"/>
                    <a:pt x="5054" y="26438"/>
                  </a:cubicBezTo>
                  <a:cubicBezTo>
                    <a:pt x="5437" y="26438"/>
                    <a:pt x="5817" y="26246"/>
                    <a:pt x="6039" y="25883"/>
                  </a:cubicBezTo>
                  <a:cubicBezTo>
                    <a:pt x="6272" y="25550"/>
                    <a:pt x="6272" y="25116"/>
                    <a:pt x="6005" y="24816"/>
                  </a:cubicBezTo>
                  <a:cubicBezTo>
                    <a:pt x="5905" y="24682"/>
                    <a:pt x="5772" y="24616"/>
                    <a:pt x="5638" y="24549"/>
                  </a:cubicBezTo>
                  <a:cubicBezTo>
                    <a:pt x="5472" y="24382"/>
                    <a:pt x="5338" y="24182"/>
                    <a:pt x="5271" y="23982"/>
                  </a:cubicBezTo>
                  <a:cubicBezTo>
                    <a:pt x="4638" y="22714"/>
                    <a:pt x="4004" y="21447"/>
                    <a:pt x="3370" y="20179"/>
                  </a:cubicBezTo>
                  <a:lnTo>
                    <a:pt x="3370" y="20179"/>
                  </a:lnTo>
                  <a:cubicBezTo>
                    <a:pt x="4671" y="21247"/>
                    <a:pt x="5838" y="22448"/>
                    <a:pt x="6939" y="23715"/>
                  </a:cubicBezTo>
                  <a:cubicBezTo>
                    <a:pt x="6549" y="24346"/>
                    <a:pt x="6997" y="25112"/>
                    <a:pt x="7650" y="25112"/>
                  </a:cubicBezTo>
                  <a:cubicBezTo>
                    <a:pt x="7722" y="25112"/>
                    <a:pt x="7797" y="25103"/>
                    <a:pt x="7873" y="25083"/>
                  </a:cubicBezTo>
                  <a:cubicBezTo>
                    <a:pt x="8674" y="24916"/>
                    <a:pt x="8841" y="23882"/>
                    <a:pt x="8173" y="23448"/>
                  </a:cubicBezTo>
                  <a:cubicBezTo>
                    <a:pt x="7973" y="23315"/>
                    <a:pt x="7706" y="23281"/>
                    <a:pt x="7473" y="23148"/>
                  </a:cubicBezTo>
                  <a:cubicBezTo>
                    <a:pt x="7273" y="23048"/>
                    <a:pt x="7106" y="22915"/>
                    <a:pt x="6973" y="22748"/>
                  </a:cubicBezTo>
                  <a:cubicBezTo>
                    <a:pt x="6072" y="21714"/>
                    <a:pt x="5305" y="20580"/>
                    <a:pt x="4704" y="19379"/>
                  </a:cubicBezTo>
                  <a:lnTo>
                    <a:pt x="4704" y="19379"/>
                  </a:lnTo>
                  <a:cubicBezTo>
                    <a:pt x="5305" y="19946"/>
                    <a:pt x="5972" y="20446"/>
                    <a:pt x="6672" y="20913"/>
                  </a:cubicBezTo>
                  <a:cubicBezTo>
                    <a:pt x="7039" y="21147"/>
                    <a:pt x="7406" y="21347"/>
                    <a:pt x="7773" y="21547"/>
                  </a:cubicBezTo>
                  <a:cubicBezTo>
                    <a:pt x="7973" y="21647"/>
                    <a:pt x="8140" y="21747"/>
                    <a:pt x="8340" y="21814"/>
                  </a:cubicBezTo>
                  <a:cubicBezTo>
                    <a:pt x="8507" y="21847"/>
                    <a:pt x="8607" y="21880"/>
                    <a:pt x="8707" y="22047"/>
                  </a:cubicBezTo>
                  <a:cubicBezTo>
                    <a:pt x="8774" y="22181"/>
                    <a:pt x="8807" y="22314"/>
                    <a:pt x="8841" y="22481"/>
                  </a:cubicBezTo>
                  <a:cubicBezTo>
                    <a:pt x="8874" y="22581"/>
                    <a:pt x="8874" y="22648"/>
                    <a:pt x="8907" y="22748"/>
                  </a:cubicBezTo>
                  <a:cubicBezTo>
                    <a:pt x="9029" y="22992"/>
                    <a:pt x="9291" y="23152"/>
                    <a:pt x="9539" y="23152"/>
                  </a:cubicBezTo>
                  <a:cubicBezTo>
                    <a:pt x="9562" y="23152"/>
                    <a:pt x="9585" y="23151"/>
                    <a:pt x="9608" y="23148"/>
                  </a:cubicBezTo>
                  <a:cubicBezTo>
                    <a:pt x="9908" y="23148"/>
                    <a:pt x="10175" y="22948"/>
                    <a:pt x="10308" y="22714"/>
                  </a:cubicBezTo>
                  <a:cubicBezTo>
                    <a:pt x="10375" y="22548"/>
                    <a:pt x="10408" y="22381"/>
                    <a:pt x="10408" y="22247"/>
                  </a:cubicBezTo>
                  <a:cubicBezTo>
                    <a:pt x="10442" y="21647"/>
                    <a:pt x="10375" y="20613"/>
                    <a:pt x="9574" y="20580"/>
                  </a:cubicBezTo>
                  <a:cubicBezTo>
                    <a:pt x="9141" y="20580"/>
                    <a:pt x="8807" y="21080"/>
                    <a:pt x="9041" y="21413"/>
                  </a:cubicBezTo>
                  <a:lnTo>
                    <a:pt x="6205" y="19279"/>
                  </a:lnTo>
                  <a:cubicBezTo>
                    <a:pt x="5838" y="19045"/>
                    <a:pt x="5538" y="18745"/>
                    <a:pt x="5271" y="18445"/>
                  </a:cubicBezTo>
                  <a:cubicBezTo>
                    <a:pt x="5071" y="18144"/>
                    <a:pt x="4904" y="17811"/>
                    <a:pt x="4771" y="17477"/>
                  </a:cubicBezTo>
                  <a:cubicBezTo>
                    <a:pt x="2936" y="12841"/>
                    <a:pt x="2169" y="7870"/>
                    <a:pt x="2569" y="2900"/>
                  </a:cubicBezTo>
                  <a:cubicBezTo>
                    <a:pt x="2670" y="1866"/>
                    <a:pt x="2636" y="599"/>
                    <a:pt x="1736" y="165"/>
                  </a:cubicBezTo>
                  <a:cubicBezTo>
                    <a:pt x="1496" y="51"/>
                    <a:pt x="1288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8" name="Google Shape;3098;p63"/>
            <p:cNvSpPr/>
            <p:nvPr/>
          </p:nvSpPr>
          <p:spPr>
            <a:xfrm>
              <a:off x="3519821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5894" y="1"/>
                  </a:moveTo>
                  <a:cubicBezTo>
                    <a:pt x="4648" y="1"/>
                    <a:pt x="3439" y="383"/>
                    <a:pt x="2664" y="1305"/>
                  </a:cubicBezTo>
                  <a:cubicBezTo>
                    <a:pt x="1763" y="2372"/>
                    <a:pt x="1596" y="3873"/>
                    <a:pt x="1696" y="5241"/>
                  </a:cubicBezTo>
                  <a:cubicBezTo>
                    <a:pt x="1996" y="9410"/>
                    <a:pt x="4198" y="13280"/>
                    <a:pt x="7200" y="16148"/>
                  </a:cubicBezTo>
                  <a:cubicBezTo>
                    <a:pt x="10202" y="19051"/>
                    <a:pt x="13938" y="21052"/>
                    <a:pt x="17774" y="22687"/>
                  </a:cubicBezTo>
                  <a:lnTo>
                    <a:pt x="6933" y="26122"/>
                  </a:lnTo>
                  <a:cubicBezTo>
                    <a:pt x="6143" y="26371"/>
                    <a:pt x="5307" y="26619"/>
                    <a:pt x="4497" y="26619"/>
                  </a:cubicBezTo>
                  <a:cubicBezTo>
                    <a:pt x="4111" y="26619"/>
                    <a:pt x="3730" y="26563"/>
                    <a:pt x="3364" y="26423"/>
                  </a:cubicBezTo>
                  <a:cubicBezTo>
                    <a:pt x="2997" y="26256"/>
                    <a:pt x="2630" y="26089"/>
                    <a:pt x="2230" y="26022"/>
                  </a:cubicBezTo>
                  <a:cubicBezTo>
                    <a:pt x="2186" y="26016"/>
                    <a:pt x="2142" y="26014"/>
                    <a:pt x="2099" y="26014"/>
                  </a:cubicBezTo>
                  <a:cubicBezTo>
                    <a:pt x="1165" y="26014"/>
                    <a:pt x="491" y="27357"/>
                    <a:pt x="1129" y="28090"/>
                  </a:cubicBezTo>
                  <a:cubicBezTo>
                    <a:pt x="1484" y="28101"/>
                    <a:pt x="1839" y="28106"/>
                    <a:pt x="2194" y="28106"/>
                  </a:cubicBezTo>
                  <a:cubicBezTo>
                    <a:pt x="6436" y="28106"/>
                    <a:pt x="10637" y="27372"/>
                    <a:pt x="14639" y="25956"/>
                  </a:cubicBezTo>
                  <a:lnTo>
                    <a:pt x="14639" y="25956"/>
                  </a:lnTo>
                  <a:cubicBezTo>
                    <a:pt x="10536" y="28224"/>
                    <a:pt x="6266" y="30159"/>
                    <a:pt x="1863" y="31760"/>
                  </a:cubicBezTo>
                  <a:cubicBezTo>
                    <a:pt x="1529" y="31860"/>
                    <a:pt x="1229" y="31993"/>
                    <a:pt x="962" y="32227"/>
                  </a:cubicBezTo>
                  <a:cubicBezTo>
                    <a:pt x="0" y="33111"/>
                    <a:pt x="822" y="34460"/>
                    <a:pt x="1831" y="34460"/>
                  </a:cubicBezTo>
                  <a:cubicBezTo>
                    <a:pt x="2116" y="34460"/>
                    <a:pt x="2417" y="34352"/>
                    <a:pt x="2697" y="34095"/>
                  </a:cubicBezTo>
                  <a:cubicBezTo>
                    <a:pt x="2930" y="33828"/>
                    <a:pt x="3131" y="33561"/>
                    <a:pt x="3331" y="33261"/>
                  </a:cubicBezTo>
                  <a:cubicBezTo>
                    <a:pt x="3798" y="32827"/>
                    <a:pt x="4331" y="32527"/>
                    <a:pt x="4965" y="32360"/>
                  </a:cubicBezTo>
                  <a:cubicBezTo>
                    <a:pt x="8501" y="31126"/>
                    <a:pt x="11937" y="29591"/>
                    <a:pt x="15273" y="27824"/>
                  </a:cubicBezTo>
                  <a:lnTo>
                    <a:pt x="15273" y="27824"/>
                  </a:lnTo>
                  <a:cubicBezTo>
                    <a:pt x="15072" y="27957"/>
                    <a:pt x="14906" y="28090"/>
                    <a:pt x="14772" y="28257"/>
                  </a:cubicBezTo>
                  <a:lnTo>
                    <a:pt x="14272" y="28691"/>
                  </a:lnTo>
                  <a:lnTo>
                    <a:pt x="11336" y="31326"/>
                  </a:lnTo>
                  <a:lnTo>
                    <a:pt x="9869" y="32627"/>
                  </a:lnTo>
                  <a:lnTo>
                    <a:pt x="9135" y="33294"/>
                  </a:lnTo>
                  <a:cubicBezTo>
                    <a:pt x="8968" y="33494"/>
                    <a:pt x="8768" y="33628"/>
                    <a:pt x="8501" y="33661"/>
                  </a:cubicBezTo>
                  <a:cubicBezTo>
                    <a:pt x="8368" y="33661"/>
                    <a:pt x="8201" y="33661"/>
                    <a:pt x="8067" y="33594"/>
                  </a:cubicBezTo>
                  <a:cubicBezTo>
                    <a:pt x="7939" y="33559"/>
                    <a:pt x="7813" y="33543"/>
                    <a:pt x="7689" y="33543"/>
                  </a:cubicBezTo>
                  <a:cubicBezTo>
                    <a:pt x="6751" y="33543"/>
                    <a:pt x="6001" y="34490"/>
                    <a:pt x="6266" y="35462"/>
                  </a:cubicBezTo>
                  <a:cubicBezTo>
                    <a:pt x="6299" y="35596"/>
                    <a:pt x="6366" y="35729"/>
                    <a:pt x="6466" y="35829"/>
                  </a:cubicBezTo>
                  <a:cubicBezTo>
                    <a:pt x="6566" y="35929"/>
                    <a:pt x="6666" y="35996"/>
                    <a:pt x="6800" y="36063"/>
                  </a:cubicBezTo>
                  <a:cubicBezTo>
                    <a:pt x="7233" y="36330"/>
                    <a:pt x="7734" y="36430"/>
                    <a:pt x="8268" y="36430"/>
                  </a:cubicBezTo>
                  <a:cubicBezTo>
                    <a:pt x="8801" y="36396"/>
                    <a:pt x="9268" y="36096"/>
                    <a:pt x="9468" y="35596"/>
                  </a:cubicBezTo>
                  <a:cubicBezTo>
                    <a:pt x="9535" y="35429"/>
                    <a:pt x="9568" y="35229"/>
                    <a:pt x="9568" y="35029"/>
                  </a:cubicBezTo>
                  <a:cubicBezTo>
                    <a:pt x="9568" y="34862"/>
                    <a:pt x="9502" y="34695"/>
                    <a:pt x="9602" y="34562"/>
                  </a:cubicBezTo>
                  <a:cubicBezTo>
                    <a:pt x="9735" y="34395"/>
                    <a:pt x="9869" y="34228"/>
                    <a:pt x="10035" y="34095"/>
                  </a:cubicBezTo>
                  <a:lnTo>
                    <a:pt x="10502" y="33628"/>
                  </a:lnTo>
                  <a:lnTo>
                    <a:pt x="12370" y="31693"/>
                  </a:lnTo>
                  <a:lnTo>
                    <a:pt x="17874" y="26089"/>
                  </a:lnTo>
                  <a:cubicBezTo>
                    <a:pt x="19375" y="24555"/>
                    <a:pt x="20943" y="22953"/>
                    <a:pt x="21844" y="20952"/>
                  </a:cubicBezTo>
                  <a:cubicBezTo>
                    <a:pt x="24579" y="14848"/>
                    <a:pt x="17941" y="9143"/>
                    <a:pt x="14272" y="5107"/>
                  </a:cubicBezTo>
                  <a:cubicBezTo>
                    <a:pt x="12504" y="3173"/>
                    <a:pt x="10536" y="1238"/>
                    <a:pt x="8067" y="371"/>
                  </a:cubicBezTo>
                  <a:cubicBezTo>
                    <a:pt x="7385" y="135"/>
                    <a:pt x="6633" y="1"/>
                    <a:pt x="5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9" name="Google Shape;3099;p63"/>
            <p:cNvSpPr/>
            <p:nvPr/>
          </p:nvSpPr>
          <p:spPr>
            <a:xfrm>
              <a:off x="3717192" y="1688365"/>
              <a:ext cx="452132" cy="540548"/>
            </a:xfrm>
            <a:custGeom>
              <a:avLst/>
              <a:gdLst/>
              <a:ahLst/>
              <a:cxnLst/>
              <a:rect l="l" t="t" r="r" b="b"/>
              <a:pathLst>
                <a:path w="15346" h="18347" extrusionOk="0">
                  <a:moveTo>
                    <a:pt x="134" y="0"/>
                  </a:moveTo>
                  <a:cubicBezTo>
                    <a:pt x="101" y="0"/>
                    <a:pt x="34" y="0"/>
                    <a:pt x="34" y="34"/>
                  </a:cubicBezTo>
                  <a:cubicBezTo>
                    <a:pt x="1" y="67"/>
                    <a:pt x="1" y="134"/>
                    <a:pt x="34" y="134"/>
                  </a:cubicBezTo>
                  <a:cubicBezTo>
                    <a:pt x="1735" y="1334"/>
                    <a:pt x="3203" y="2802"/>
                    <a:pt x="4371" y="4503"/>
                  </a:cubicBezTo>
                  <a:cubicBezTo>
                    <a:pt x="5571" y="6205"/>
                    <a:pt x="6639" y="7973"/>
                    <a:pt x="7640" y="9807"/>
                  </a:cubicBezTo>
                  <a:cubicBezTo>
                    <a:pt x="8173" y="10708"/>
                    <a:pt x="8674" y="11608"/>
                    <a:pt x="9207" y="12509"/>
                  </a:cubicBezTo>
                  <a:cubicBezTo>
                    <a:pt x="9741" y="13410"/>
                    <a:pt x="10375" y="14277"/>
                    <a:pt x="11109" y="15011"/>
                  </a:cubicBezTo>
                  <a:cubicBezTo>
                    <a:pt x="11509" y="15445"/>
                    <a:pt x="12043" y="15711"/>
                    <a:pt x="12610" y="15711"/>
                  </a:cubicBezTo>
                  <a:cubicBezTo>
                    <a:pt x="12777" y="15711"/>
                    <a:pt x="12910" y="15678"/>
                    <a:pt x="13010" y="15678"/>
                  </a:cubicBezTo>
                  <a:lnTo>
                    <a:pt x="13777" y="15678"/>
                  </a:lnTo>
                  <a:lnTo>
                    <a:pt x="14111" y="15778"/>
                  </a:lnTo>
                  <a:cubicBezTo>
                    <a:pt x="14578" y="15912"/>
                    <a:pt x="14911" y="16278"/>
                    <a:pt x="15045" y="16745"/>
                  </a:cubicBezTo>
                  <a:cubicBezTo>
                    <a:pt x="15145" y="17246"/>
                    <a:pt x="15178" y="17780"/>
                    <a:pt x="15078" y="18280"/>
                  </a:cubicBezTo>
                  <a:cubicBezTo>
                    <a:pt x="15078" y="18313"/>
                    <a:pt x="15112" y="18313"/>
                    <a:pt x="15112" y="18347"/>
                  </a:cubicBezTo>
                  <a:cubicBezTo>
                    <a:pt x="15145" y="18347"/>
                    <a:pt x="15145" y="18313"/>
                    <a:pt x="15178" y="18313"/>
                  </a:cubicBezTo>
                  <a:cubicBezTo>
                    <a:pt x="15312" y="17813"/>
                    <a:pt x="15345" y="17246"/>
                    <a:pt x="15278" y="16712"/>
                  </a:cubicBezTo>
                  <a:cubicBezTo>
                    <a:pt x="15145" y="16145"/>
                    <a:pt x="14778" y="15678"/>
                    <a:pt x="14211" y="15478"/>
                  </a:cubicBezTo>
                  <a:lnTo>
                    <a:pt x="13811" y="15378"/>
                  </a:lnTo>
                  <a:lnTo>
                    <a:pt x="13377" y="15344"/>
                  </a:lnTo>
                  <a:lnTo>
                    <a:pt x="12610" y="15344"/>
                  </a:lnTo>
                  <a:cubicBezTo>
                    <a:pt x="12109" y="15344"/>
                    <a:pt x="11676" y="15111"/>
                    <a:pt x="11342" y="14744"/>
                  </a:cubicBezTo>
                  <a:cubicBezTo>
                    <a:pt x="10642" y="14010"/>
                    <a:pt x="10008" y="13210"/>
                    <a:pt x="9508" y="12309"/>
                  </a:cubicBezTo>
                  <a:cubicBezTo>
                    <a:pt x="8974" y="11442"/>
                    <a:pt x="8473" y="10541"/>
                    <a:pt x="7940" y="9640"/>
                  </a:cubicBezTo>
                  <a:cubicBezTo>
                    <a:pt x="6939" y="7806"/>
                    <a:pt x="5805" y="6038"/>
                    <a:pt x="4604" y="4337"/>
                  </a:cubicBezTo>
                  <a:cubicBezTo>
                    <a:pt x="3403" y="2635"/>
                    <a:pt x="1869" y="11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0" name="Google Shape;3100;p63"/>
            <p:cNvSpPr/>
            <p:nvPr/>
          </p:nvSpPr>
          <p:spPr>
            <a:xfrm>
              <a:off x="4330459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56" y="1"/>
                  </a:moveTo>
                  <a:cubicBezTo>
                    <a:pt x="628" y="1"/>
                    <a:pt x="427" y="146"/>
                    <a:pt x="334" y="516"/>
                  </a:cubicBezTo>
                  <a:cubicBezTo>
                    <a:pt x="67" y="1617"/>
                    <a:pt x="1" y="2818"/>
                    <a:pt x="234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5" y="5236"/>
                  </a:cubicBezTo>
                  <a:cubicBezTo>
                    <a:pt x="1218" y="5236"/>
                    <a:pt x="1302" y="5220"/>
                    <a:pt x="1368" y="5186"/>
                  </a:cubicBezTo>
                  <a:cubicBezTo>
                    <a:pt x="1468" y="5086"/>
                    <a:pt x="1502" y="5020"/>
                    <a:pt x="1568" y="4920"/>
                  </a:cubicBezTo>
                  <a:cubicBezTo>
                    <a:pt x="1969" y="3919"/>
                    <a:pt x="1969" y="2818"/>
                    <a:pt x="1969" y="1717"/>
                  </a:cubicBezTo>
                  <a:cubicBezTo>
                    <a:pt x="1969" y="1484"/>
                    <a:pt x="1969" y="1250"/>
                    <a:pt x="1902" y="1017"/>
                  </a:cubicBezTo>
                  <a:cubicBezTo>
                    <a:pt x="1815" y="516"/>
                    <a:pt x="1287" y="1"/>
                    <a:pt x="856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1" name="Google Shape;3101;p63"/>
            <p:cNvSpPr/>
            <p:nvPr/>
          </p:nvSpPr>
          <p:spPr>
            <a:xfrm>
              <a:off x="4328485" y="1227037"/>
              <a:ext cx="64906" cy="163517"/>
            </a:xfrm>
            <a:custGeom>
              <a:avLst/>
              <a:gdLst/>
              <a:ahLst/>
              <a:cxnLst/>
              <a:rect l="l" t="t" r="r" b="b"/>
              <a:pathLst>
                <a:path w="2203" h="5550" extrusionOk="0">
                  <a:moveTo>
                    <a:pt x="908" y="278"/>
                  </a:moveTo>
                  <a:cubicBezTo>
                    <a:pt x="975" y="278"/>
                    <a:pt x="1043" y="300"/>
                    <a:pt x="1102" y="347"/>
                  </a:cubicBezTo>
                  <a:cubicBezTo>
                    <a:pt x="1302" y="447"/>
                    <a:pt x="1502" y="581"/>
                    <a:pt x="1635" y="748"/>
                  </a:cubicBezTo>
                  <a:cubicBezTo>
                    <a:pt x="1735" y="948"/>
                    <a:pt x="1836" y="1148"/>
                    <a:pt x="1869" y="1381"/>
                  </a:cubicBezTo>
                  <a:cubicBezTo>
                    <a:pt x="1936" y="2349"/>
                    <a:pt x="1869" y="3349"/>
                    <a:pt x="1669" y="4317"/>
                  </a:cubicBezTo>
                  <a:cubicBezTo>
                    <a:pt x="1635" y="4517"/>
                    <a:pt x="1535" y="4750"/>
                    <a:pt x="1435" y="4984"/>
                  </a:cubicBezTo>
                  <a:cubicBezTo>
                    <a:pt x="1402" y="5084"/>
                    <a:pt x="1369" y="5151"/>
                    <a:pt x="1302" y="5151"/>
                  </a:cubicBezTo>
                  <a:cubicBezTo>
                    <a:pt x="1268" y="5167"/>
                    <a:pt x="1235" y="5176"/>
                    <a:pt x="1202" y="5176"/>
                  </a:cubicBezTo>
                  <a:cubicBezTo>
                    <a:pt x="1168" y="5176"/>
                    <a:pt x="1135" y="5167"/>
                    <a:pt x="1102" y="5151"/>
                  </a:cubicBezTo>
                  <a:cubicBezTo>
                    <a:pt x="735" y="4884"/>
                    <a:pt x="501" y="4484"/>
                    <a:pt x="501" y="4050"/>
                  </a:cubicBezTo>
                  <a:lnTo>
                    <a:pt x="401" y="4050"/>
                  </a:lnTo>
                  <a:cubicBezTo>
                    <a:pt x="201" y="3083"/>
                    <a:pt x="234" y="2082"/>
                    <a:pt x="435" y="1114"/>
                  </a:cubicBezTo>
                  <a:cubicBezTo>
                    <a:pt x="435" y="881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301" y="547"/>
                    <a:pt x="201" y="814"/>
                    <a:pt x="168" y="1081"/>
                  </a:cubicBezTo>
                  <a:cubicBezTo>
                    <a:pt x="1" y="2048"/>
                    <a:pt x="1" y="3083"/>
                    <a:pt x="201" y="4083"/>
                  </a:cubicBezTo>
                  <a:lnTo>
                    <a:pt x="101" y="4083"/>
                  </a:lnTo>
                  <a:cubicBezTo>
                    <a:pt x="134" y="4350"/>
                    <a:pt x="234" y="4617"/>
                    <a:pt x="334" y="4850"/>
                  </a:cubicBezTo>
                  <a:cubicBezTo>
                    <a:pt x="468" y="5117"/>
                    <a:pt x="701" y="5351"/>
                    <a:pt x="968" y="5484"/>
                  </a:cubicBezTo>
                  <a:cubicBezTo>
                    <a:pt x="1056" y="5528"/>
                    <a:pt x="1149" y="5549"/>
                    <a:pt x="1240" y="5549"/>
                  </a:cubicBezTo>
                  <a:cubicBezTo>
                    <a:pt x="1492" y="5549"/>
                    <a:pt x="1729" y="5387"/>
                    <a:pt x="1802" y="5117"/>
                  </a:cubicBezTo>
                  <a:cubicBezTo>
                    <a:pt x="1902" y="4884"/>
                    <a:pt x="1969" y="4617"/>
                    <a:pt x="2036" y="4383"/>
                  </a:cubicBezTo>
                  <a:cubicBezTo>
                    <a:pt x="2136" y="3850"/>
                    <a:pt x="2202" y="3349"/>
                    <a:pt x="2202" y="2849"/>
                  </a:cubicBezTo>
                  <a:cubicBezTo>
                    <a:pt x="2202" y="2315"/>
                    <a:pt x="2202" y="1848"/>
                    <a:pt x="2136" y="1315"/>
                  </a:cubicBezTo>
                  <a:cubicBezTo>
                    <a:pt x="2069" y="781"/>
                    <a:pt x="1702" y="281"/>
                    <a:pt x="1202" y="80"/>
                  </a:cubicBezTo>
                  <a:cubicBezTo>
                    <a:pt x="1104" y="32"/>
                    <a:pt x="989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2" name="Google Shape;3102;p63"/>
            <p:cNvSpPr/>
            <p:nvPr/>
          </p:nvSpPr>
          <p:spPr>
            <a:xfrm>
              <a:off x="4910315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48" y="1"/>
                  </a:moveTo>
                  <a:cubicBezTo>
                    <a:pt x="624" y="1"/>
                    <a:pt x="427" y="146"/>
                    <a:pt x="334" y="516"/>
                  </a:cubicBezTo>
                  <a:cubicBezTo>
                    <a:pt x="34" y="1617"/>
                    <a:pt x="0" y="2818"/>
                    <a:pt x="200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4" y="5236"/>
                  </a:cubicBezTo>
                  <a:cubicBezTo>
                    <a:pt x="1218" y="5236"/>
                    <a:pt x="1301" y="5220"/>
                    <a:pt x="1368" y="5186"/>
                  </a:cubicBezTo>
                  <a:cubicBezTo>
                    <a:pt x="1435" y="5086"/>
                    <a:pt x="1501" y="5020"/>
                    <a:pt x="1535" y="4920"/>
                  </a:cubicBezTo>
                  <a:cubicBezTo>
                    <a:pt x="1968" y="3919"/>
                    <a:pt x="1968" y="2818"/>
                    <a:pt x="1968" y="1717"/>
                  </a:cubicBezTo>
                  <a:cubicBezTo>
                    <a:pt x="1968" y="1484"/>
                    <a:pt x="1935" y="1250"/>
                    <a:pt x="1902" y="1017"/>
                  </a:cubicBezTo>
                  <a:cubicBezTo>
                    <a:pt x="1793" y="516"/>
                    <a:pt x="1271" y="1"/>
                    <a:pt x="848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3" name="Google Shape;3103;p63"/>
            <p:cNvSpPr/>
            <p:nvPr/>
          </p:nvSpPr>
          <p:spPr>
            <a:xfrm>
              <a:off x="4908341" y="1227037"/>
              <a:ext cx="63904" cy="163517"/>
            </a:xfrm>
            <a:custGeom>
              <a:avLst/>
              <a:gdLst/>
              <a:ahLst/>
              <a:cxnLst/>
              <a:rect l="l" t="t" r="r" b="b"/>
              <a:pathLst>
                <a:path w="2169" h="5550" extrusionOk="0">
                  <a:moveTo>
                    <a:pt x="908" y="278"/>
                  </a:moveTo>
                  <a:cubicBezTo>
                    <a:pt x="975" y="278"/>
                    <a:pt x="1042" y="300"/>
                    <a:pt x="1101" y="347"/>
                  </a:cubicBezTo>
                  <a:cubicBezTo>
                    <a:pt x="1302" y="447"/>
                    <a:pt x="1468" y="581"/>
                    <a:pt x="1602" y="748"/>
                  </a:cubicBezTo>
                  <a:cubicBezTo>
                    <a:pt x="1735" y="948"/>
                    <a:pt x="1835" y="1148"/>
                    <a:pt x="1835" y="1381"/>
                  </a:cubicBezTo>
                  <a:cubicBezTo>
                    <a:pt x="1902" y="2349"/>
                    <a:pt x="1869" y="3349"/>
                    <a:pt x="1668" y="4317"/>
                  </a:cubicBezTo>
                  <a:cubicBezTo>
                    <a:pt x="1602" y="4517"/>
                    <a:pt x="1535" y="4750"/>
                    <a:pt x="1435" y="4984"/>
                  </a:cubicBezTo>
                  <a:cubicBezTo>
                    <a:pt x="1402" y="5084"/>
                    <a:pt x="1335" y="5151"/>
                    <a:pt x="1302" y="5151"/>
                  </a:cubicBezTo>
                  <a:cubicBezTo>
                    <a:pt x="1268" y="5167"/>
                    <a:pt x="1235" y="5176"/>
                    <a:pt x="1201" y="5176"/>
                  </a:cubicBezTo>
                  <a:cubicBezTo>
                    <a:pt x="1168" y="5176"/>
                    <a:pt x="1135" y="5167"/>
                    <a:pt x="1101" y="5151"/>
                  </a:cubicBezTo>
                  <a:cubicBezTo>
                    <a:pt x="734" y="4884"/>
                    <a:pt x="501" y="4484"/>
                    <a:pt x="501" y="4050"/>
                  </a:cubicBezTo>
                  <a:lnTo>
                    <a:pt x="368" y="4083"/>
                  </a:lnTo>
                  <a:cubicBezTo>
                    <a:pt x="201" y="3116"/>
                    <a:pt x="201" y="2115"/>
                    <a:pt x="401" y="1148"/>
                  </a:cubicBezTo>
                  <a:cubicBezTo>
                    <a:pt x="434" y="914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267" y="547"/>
                    <a:pt x="201" y="814"/>
                    <a:pt x="167" y="1081"/>
                  </a:cubicBezTo>
                  <a:cubicBezTo>
                    <a:pt x="1" y="2082"/>
                    <a:pt x="1" y="3083"/>
                    <a:pt x="201" y="4083"/>
                  </a:cubicBezTo>
                  <a:lnTo>
                    <a:pt x="101" y="4117"/>
                  </a:lnTo>
                  <a:cubicBezTo>
                    <a:pt x="134" y="4383"/>
                    <a:pt x="201" y="4617"/>
                    <a:pt x="334" y="4884"/>
                  </a:cubicBezTo>
                  <a:cubicBezTo>
                    <a:pt x="468" y="5151"/>
                    <a:pt x="668" y="5351"/>
                    <a:pt x="935" y="5484"/>
                  </a:cubicBezTo>
                  <a:cubicBezTo>
                    <a:pt x="1023" y="5528"/>
                    <a:pt x="1115" y="5549"/>
                    <a:pt x="1206" y="5549"/>
                  </a:cubicBezTo>
                  <a:cubicBezTo>
                    <a:pt x="1459" y="5549"/>
                    <a:pt x="1695" y="5387"/>
                    <a:pt x="1769" y="5117"/>
                  </a:cubicBezTo>
                  <a:cubicBezTo>
                    <a:pt x="1869" y="4884"/>
                    <a:pt x="1969" y="4650"/>
                    <a:pt x="2035" y="4383"/>
                  </a:cubicBezTo>
                  <a:cubicBezTo>
                    <a:pt x="2135" y="3883"/>
                    <a:pt x="2169" y="3383"/>
                    <a:pt x="2169" y="2849"/>
                  </a:cubicBezTo>
                  <a:cubicBezTo>
                    <a:pt x="2169" y="2349"/>
                    <a:pt x="2169" y="1848"/>
                    <a:pt x="2135" y="1348"/>
                  </a:cubicBezTo>
                  <a:cubicBezTo>
                    <a:pt x="2102" y="1048"/>
                    <a:pt x="2002" y="814"/>
                    <a:pt x="1835" y="581"/>
                  </a:cubicBezTo>
                  <a:cubicBezTo>
                    <a:pt x="1668" y="347"/>
                    <a:pt x="1468" y="180"/>
                    <a:pt x="1201" y="80"/>
                  </a:cubicBezTo>
                  <a:cubicBezTo>
                    <a:pt x="1104" y="32"/>
                    <a:pt x="988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4" name="Google Shape;3104;p63"/>
            <p:cNvSpPr/>
            <p:nvPr/>
          </p:nvSpPr>
          <p:spPr>
            <a:xfrm>
              <a:off x="4888690" y="1093777"/>
              <a:ext cx="224092" cy="160482"/>
            </a:xfrm>
            <a:custGeom>
              <a:avLst/>
              <a:gdLst/>
              <a:ahLst/>
              <a:cxnLst/>
              <a:rect l="l" t="t" r="r" b="b"/>
              <a:pathLst>
                <a:path w="7606" h="5447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1235" y="734"/>
                    <a:pt x="1969" y="834"/>
                    <a:pt x="2669" y="1034"/>
                  </a:cubicBezTo>
                  <a:cubicBezTo>
                    <a:pt x="3403" y="1201"/>
                    <a:pt x="4070" y="1468"/>
                    <a:pt x="4737" y="1868"/>
                  </a:cubicBezTo>
                  <a:cubicBezTo>
                    <a:pt x="5371" y="2235"/>
                    <a:pt x="5905" y="2735"/>
                    <a:pt x="6372" y="3336"/>
                  </a:cubicBezTo>
                  <a:cubicBezTo>
                    <a:pt x="6805" y="3936"/>
                    <a:pt x="7106" y="4603"/>
                    <a:pt x="7306" y="5337"/>
                  </a:cubicBezTo>
                  <a:cubicBezTo>
                    <a:pt x="7306" y="5392"/>
                    <a:pt x="7372" y="5446"/>
                    <a:pt x="7433" y="5446"/>
                  </a:cubicBezTo>
                  <a:cubicBezTo>
                    <a:pt x="7447" y="5446"/>
                    <a:pt x="7460" y="5443"/>
                    <a:pt x="7472" y="5437"/>
                  </a:cubicBezTo>
                  <a:cubicBezTo>
                    <a:pt x="7539" y="5437"/>
                    <a:pt x="7606" y="5337"/>
                    <a:pt x="7573" y="5271"/>
                  </a:cubicBezTo>
                  <a:cubicBezTo>
                    <a:pt x="7406" y="4470"/>
                    <a:pt x="7106" y="3736"/>
                    <a:pt x="6672" y="3069"/>
                  </a:cubicBezTo>
                  <a:cubicBezTo>
                    <a:pt x="6238" y="2402"/>
                    <a:pt x="5671" y="1835"/>
                    <a:pt x="5004" y="1401"/>
                  </a:cubicBezTo>
                  <a:cubicBezTo>
                    <a:pt x="4337" y="967"/>
                    <a:pt x="3603" y="634"/>
                    <a:pt x="2869" y="400"/>
                  </a:cubicBezTo>
                  <a:cubicBezTo>
                    <a:pt x="2102" y="167"/>
                    <a:pt x="1301" y="33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5" name="Google Shape;3105;p63"/>
            <p:cNvSpPr/>
            <p:nvPr/>
          </p:nvSpPr>
          <p:spPr>
            <a:xfrm>
              <a:off x="4162403" y="1092775"/>
              <a:ext cx="221146" cy="161219"/>
            </a:xfrm>
            <a:custGeom>
              <a:avLst/>
              <a:gdLst/>
              <a:ahLst/>
              <a:cxnLst/>
              <a:rect l="l" t="t" r="r" b="b"/>
              <a:pathLst>
                <a:path w="7506" h="5472" extrusionOk="0">
                  <a:moveTo>
                    <a:pt x="7106" y="1"/>
                  </a:moveTo>
                  <a:cubicBezTo>
                    <a:pt x="6305" y="67"/>
                    <a:pt x="5538" y="201"/>
                    <a:pt x="4771" y="434"/>
                  </a:cubicBezTo>
                  <a:cubicBezTo>
                    <a:pt x="4003" y="668"/>
                    <a:pt x="3270" y="1001"/>
                    <a:pt x="2602" y="1435"/>
                  </a:cubicBezTo>
                  <a:cubicBezTo>
                    <a:pt x="1935" y="1869"/>
                    <a:pt x="1368" y="2436"/>
                    <a:pt x="935" y="3103"/>
                  </a:cubicBezTo>
                  <a:cubicBezTo>
                    <a:pt x="501" y="3770"/>
                    <a:pt x="167" y="4504"/>
                    <a:pt x="34" y="5271"/>
                  </a:cubicBezTo>
                  <a:cubicBezTo>
                    <a:pt x="1" y="5371"/>
                    <a:pt x="34" y="5438"/>
                    <a:pt x="134" y="5471"/>
                  </a:cubicBezTo>
                  <a:cubicBezTo>
                    <a:pt x="201" y="5471"/>
                    <a:pt x="301" y="5438"/>
                    <a:pt x="301" y="5371"/>
                  </a:cubicBezTo>
                  <a:cubicBezTo>
                    <a:pt x="501" y="4637"/>
                    <a:pt x="801" y="3970"/>
                    <a:pt x="1235" y="3370"/>
                  </a:cubicBezTo>
                  <a:cubicBezTo>
                    <a:pt x="1702" y="2769"/>
                    <a:pt x="2235" y="2269"/>
                    <a:pt x="2869" y="1869"/>
                  </a:cubicBezTo>
                  <a:cubicBezTo>
                    <a:pt x="3536" y="1502"/>
                    <a:pt x="4204" y="1235"/>
                    <a:pt x="4937" y="1035"/>
                  </a:cubicBezTo>
                  <a:cubicBezTo>
                    <a:pt x="5638" y="868"/>
                    <a:pt x="6372" y="768"/>
                    <a:pt x="7106" y="735"/>
                  </a:cubicBezTo>
                  <a:lnTo>
                    <a:pt x="7172" y="735"/>
                  </a:lnTo>
                  <a:cubicBezTo>
                    <a:pt x="7339" y="735"/>
                    <a:pt x="7506" y="568"/>
                    <a:pt x="7506" y="368"/>
                  </a:cubicBezTo>
                  <a:cubicBezTo>
                    <a:pt x="7473" y="167"/>
                    <a:pt x="7306" y="1"/>
                    <a:pt x="7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6" name="Google Shape;3106;p63"/>
            <p:cNvSpPr/>
            <p:nvPr/>
          </p:nvSpPr>
          <p:spPr>
            <a:xfrm>
              <a:off x="4357005" y="1839715"/>
              <a:ext cx="12787" cy="57010"/>
            </a:xfrm>
            <a:custGeom>
              <a:avLst/>
              <a:gdLst/>
              <a:ahLst/>
              <a:cxnLst/>
              <a:rect l="l" t="t" r="r" b="b"/>
              <a:pathLst>
                <a:path w="434" h="1935" fill="none" extrusionOk="0">
                  <a:moveTo>
                    <a:pt x="434" y="0"/>
                  </a:moveTo>
                  <a:cubicBezTo>
                    <a:pt x="134" y="601"/>
                    <a:pt x="0" y="1268"/>
                    <a:pt x="67" y="19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7" name="Google Shape;3107;p63"/>
            <p:cNvSpPr/>
            <p:nvPr/>
          </p:nvSpPr>
          <p:spPr>
            <a:xfrm>
              <a:off x="4443478" y="1848554"/>
              <a:ext cx="12816" cy="50145"/>
            </a:xfrm>
            <a:custGeom>
              <a:avLst/>
              <a:gdLst/>
              <a:ahLst/>
              <a:cxnLst/>
              <a:rect l="l" t="t" r="r" b="b"/>
              <a:pathLst>
                <a:path w="435" h="1702" fill="none" extrusionOk="0">
                  <a:moveTo>
                    <a:pt x="401" y="0"/>
                  </a:moveTo>
                  <a:cubicBezTo>
                    <a:pt x="434" y="601"/>
                    <a:pt x="301" y="1201"/>
                    <a:pt x="1" y="1702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8" name="Google Shape;3108;p63"/>
            <p:cNvSpPr/>
            <p:nvPr/>
          </p:nvSpPr>
          <p:spPr>
            <a:xfrm>
              <a:off x="4586962" y="1864287"/>
              <a:ext cx="9870" cy="51117"/>
            </a:xfrm>
            <a:custGeom>
              <a:avLst/>
              <a:gdLst/>
              <a:ahLst/>
              <a:cxnLst/>
              <a:rect l="l" t="t" r="r" b="b"/>
              <a:pathLst>
                <a:path w="335" h="1735" fill="none" extrusionOk="0">
                  <a:moveTo>
                    <a:pt x="334" y="0"/>
                  </a:moveTo>
                  <a:cubicBezTo>
                    <a:pt x="101" y="534"/>
                    <a:pt x="1" y="1134"/>
                    <a:pt x="34" y="17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9" name="Google Shape;3109;p63"/>
            <p:cNvSpPr/>
            <p:nvPr/>
          </p:nvSpPr>
          <p:spPr>
            <a:xfrm>
              <a:off x="4680329" y="1867233"/>
              <a:ext cx="5922" cy="35414"/>
            </a:xfrm>
            <a:custGeom>
              <a:avLst/>
              <a:gdLst/>
              <a:ahLst/>
              <a:cxnLst/>
              <a:rect l="l" t="t" r="r" b="b"/>
              <a:pathLst>
                <a:path w="201" h="1202" fill="none" extrusionOk="0">
                  <a:moveTo>
                    <a:pt x="1" y="0"/>
                  </a:moveTo>
                  <a:cubicBezTo>
                    <a:pt x="101" y="400"/>
                    <a:pt x="168" y="801"/>
                    <a:pt x="201" y="1201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912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p68"/>
          <p:cNvSpPr txBox="1">
            <a:spLocks noGrp="1"/>
          </p:cNvSpPr>
          <p:nvPr>
            <p:ph type="ctrTitle"/>
          </p:nvPr>
        </p:nvSpPr>
        <p:spPr>
          <a:xfrm>
            <a:off x="1280496" y="683700"/>
            <a:ext cx="4019636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sp>
        <p:nvSpPr>
          <p:cNvPr id="4073" name="Google Shape;4073;p68"/>
          <p:cNvSpPr txBox="1">
            <a:spLocks noGrp="1"/>
          </p:cNvSpPr>
          <p:nvPr>
            <p:ph type="subTitle" idx="1"/>
          </p:nvPr>
        </p:nvSpPr>
        <p:spPr>
          <a:xfrm>
            <a:off x="1886552" y="1368350"/>
            <a:ext cx="5534526" cy="12304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>
                <a:latin typeface="+mn-lt"/>
              </a:rPr>
              <a:t>Ôn tập bài cũ.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>
                <a:latin typeface="+mn-lt"/>
              </a:rPr>
              <a:t>Chuẩn bị bài </a:t>
            </a:r>
            <a:r>
              <a:rPr lang="vi-VN" sz="2400" i="1" dirty="0" smtClean="0">
                <a:latin typeface="+mn-lt"/>
              </a:rPr>
              <a:t>Thực hành tiếng Việt </a:t>
            </a:r>
            <a:r>
              <a:rPr lang="vi-VN" sz="2400" dirty="0" smtClean="0">
                <a:latin typeface="+mn-lt"/>
              </a:rPr>
              <a:t>tiếp theo.</a:t>
            </a:r>
            <a:endParaRPr sz="2400" dirty="0">
              <a:latin typeface="+mn-lt"/>
            </a:endParaRPr>
          </a:p>
        </p:txBody>
      </p:sp>
      <p:grpSp>
        <p:nvGrpSpPr>
          <p:cNvPr id="4075" name="Google Shape;4075;p68"/>
          <p:cNvGrpSpPr/>
          <p:nvPr/>
        </p:nvGrpSpPr>
        <p:grpSpPr>
          <a:xfrm>
            <a:off x="2632022" y="2771879"/>
            <a:ext cx="3531147" cy="2444777"/>
            <a:chOff x="2775176" y="3037174"/>
            <a:chExt cx="2941152" cy="2036296"/>
          </a:xfrm>
        </p:grpSpPr>
        <p:sp>
          <p:nvSpPr>
            <p:cNvPr id="4076" name="Google Shape;4076;p68"/>
            <p:cNvSpPr/>
            <p:nvPr/>
          </p:nvSpPr>
          <p:spPr>
            <a:xfrm rot="-432543">
              <a:off x="2871279" y="3202919"/>
              <a:ext cx="2748946" cy="1704807"/>
            </a:xfrm>
            <a:custGeom>
              <a:avLst/>
              <a:gdLst/>
              <a:ahLst/>
              <a:cxnLst/>
              <a:rect l="l" t="t" r="r" b="b"/>
              <a:pathLst>
                <a:path w="76489" h="47436" extrusionOk="0">
                  <a:moveTo>
                    <a:pt x="72018" y="5817"/>
                  </a:moveTo>
                  <a:cubicBezTo>
                    <a:pt x="72085" y="5850"/>
                    <a:pt x="72118" y="5917"/>
                    <a:pt x="72118" y="5984"/>
                  </a:cubicBezTo>
                  <a:cubicBezTo>
                    <a:pt x="72085" y="6151"/>
                    <a:pt x="72018" y="6317"/>
                    <a:pt x="71985" y="6484"/>
                  </a:cubicBezTo>
                  <a:cubicBezTo>
                    <a:pt x="71796" y="6987"/>
                    <a:pt x="72171" y="7490"/>
                    <a:pt x="72662" y="7490"/>
                  </a:cubicBezTo>
                  <a:cubicBezTo>
                    <a:pt x="72691" y="7490"/>
                    <a:pt x="72722" y="7489"/>
                    <a:pt x="72752" y="7485"/>
                  </a:cubicBezTo>
                  <a:cubicBezTo>
                    <a:pt x="72885" y="7485"/>
                    <a:pt x="73019" y="7485"/>
                    <a:pt x="73152" y="7451"/>
                  </a:cubicBezTo>
                  <a:cubicBezTo>
                    <a:pt x="73177" y="7443"/>
                    <a:pt x="73204" y="7439"/>
                    <a:pt x="73232" y="7439"/>
                  </a:cubicBezTo>
                  <a:cubicBezTo>
                    <a:pt x="73315" y="7439"/>
                    <a:pt x="73403" y="7476"/>
                    <a:pt x="73453" y="7552"/>
                  </a:cubicBezTo>
                  <a:cubicBezTo>
                    <a:pt x="73553" y="7618"/>
                    <a:pt x="73553" y="7752"/>
                    <a:pt x="73453" y="7818"/>
                  </a:cubicBezTo>
                  <a:cubicBezTo>
                    <a:pt x="73252" y="7985"/>
                    <a:pt x="72986" y="8052"/>
                    <a:pt x="72719" y="8052"/>
                  </a:cubicBezTo>
                  <a:cubicBezTo>
                    <a:pt x="72698" y="8053"/>
                    <a:pt x="72677" y="8053"/>
                    <a:pt x="72657" y="8053"/>
                  </a:cubicBezTo>
                  <a:cubicBezTo>
                    <a:pt x="71985" y="8053"/>
                    <a:pt x="71450" y="7532"/>
                    <a:pt x="71418" y="6884"/>
                  </a:cubicBezTo>
                  <a:cubicBezTo>
                    <a:pt x="71384" y="6451"/>
                    <a:pt x="71551" y="6050"/>
                    <a:pt x="71885" y="5817"/>
                  </a:cubicBezTo>
                  <a:close/>
                  <a:moveTo>
                    <a:pt x="67198" y="1"/>
                  </a:moveTo>
                  <a:cubicBezTo>
                    <a:pt x="67082" y="1"/>
                    <a:pt x="66966" y="5"/>
                    <a:pt x="66848" y="13"/>
                  </a:cubicBezTo>
                  <a:cubicBezTo>
                    <a:pt x="64413" y="346"/>
                    <a:pt x="62211" y="1614"/>
                    <a:pt x="60677" y="3549"/>
                  </a:cubicBezTo>
                  <a:cubicBezTo>
                    <a:pt x="59609" y="4850"/>
                    <a:pt x="58809" y="6351"/>
                    <a:pt x="58208" y="7918"/>
                  </a:cubicBezTo>
                  <a:cubicBezTo>
                    <a:pt x="57641" y="9420"/>
                    <a:pt x="57341" y="11021"/>
                    <a:pt x="57374" y="12622"/>
                  </a:cubicBezTo>
                  <a:lnTo>
                    <a:pt x="57374" y="13156"/>
                  </a:lnTo>
                  <a:cubicBezTo>
                    <a:pt x="57374" y="14290"/>
                    <a:pt x="57541" y="15424"/>
                    <a:pt x="57875" y="16525"/>
                  </a:cubicBezTo>
                  <a:cubicBezTo>
                    <a:pt x="58408" y="18526"/>
                    <a:pt x="59276" y="20427"/>
                    <a:pt x="60410" y="22195"/>
                  </a:cubicBezTo>
                  <a:cubicBezTo>
                    <a:pt x="61110" y="23296"/>
                    <a:pt x="61844" y="24364"/>
                    <a:pt x="62545" y="25464"/>
                  </a:cubicBezTo>
                  <a:cubicBezTo>
                    <a:pt x="63179" y="26398"/>
                    <a:pt x="63612" y="27466"/>
                    <a:pt x="63779" y="28600"/>
                  </a:cubicBezTo>
                  <a:cubicBezTo>
                    <a:pt x="63879" y="29300"/>
                    <a:pt x="63746" y="30001"/>
                    <a:pt x="63379" y="30601"/>
                  </a:cubicBezTo>
                  <a:cubicBezTo>
                    <a:pt x="63121" y="31139"/>
                    <a:pt x="62585" y="31431"/>
                    <a:pt x="62035" y="31431"/>
                  </a:cubicBezTo>
                  <a:cubicBezTo>
                    <a:pt x="61800" y="31431"/>
                    <a:pt x="61563" y="31378"/>
                    <a:pt x="61344" y="31269"/>
                  </a:cubicBezTo>
                  <a:cubicBezTo>
                    <a:pt x="60710" y="30968"/>
                    <a:pt x="60143" y="30535"/>
                    <a:pt x="59676" y="30034"/>
                  </a:cubicBezTo>
                  <a:cubicBezTo>
                    <a:pt x="58575" y="28900"/>
                    <a:pt x="57575" y="27666"/>
                    <a:pt x="56707" y="26332"/>
                  </a:cubicBezTo>
                  <a:cubicBezTo>
                    <a:pt x="55006" y="23730"/>
                    <a:pt x="53438" y="21028"/>
                    <a:pt x="51804" y="18393"/>
                  </a:cubicBezTo>
                  <a:cubicBezTo>
                    <a:pt x="50770" y="16725"/>
                    <a:pt x="49736" y="15057"/>
                    <a:pt x="48568" y="13489"/>
                  </a:cubicBezTo>
                  <a:cubicBezTo>
                    <a:pt x="48001" y="12722"/>
                    <a:pt x="47434" y="11988"/>
                    <a:pt x="46800" y="11321"/>
                  </a:cubicBezTo>
                  <a:cubicBezTo>
                    <a:pt x="46300" y="10821"/>
                    <a:pt x="45799" y="10287"/>
                    <a:pt x="45366" y="9720"/>
                  </a:cubicBezTo>
                  <a:cubicBezTo>
                    <a:pt x="45299" y="9653"/>
                    <a:pt x="45199" y="9553"/>
                    <a:pt x="45099" y="9486"/>
                  </a:cubicBezTo>
                  <a:cubicBezTo>
                    <a:pt x="44565" y="9019"/>
                    <a:pt x="43998" y="8519"/>
                    <a:pt x="43431" y="8052"/>
                  </a:cubicBezTo>
                  <a:cubicBezTo>
                    <a:pt x="42230" y="7018"/>
                    <a:pt x="40963" y="6084"/>
                    <a:pt x="39595" y="5283"/>
                  </a:cubicBezTo>
                  <a:cubicBezTo>
                    <a:pt x="38661" y="4716"/>
                    <a:pt x="37660" y="4283"/>
                    <a:pt x="36660" y="3816"/>
                  </a:cubicBezTo>
                  <a:cubicBezTo>
                    <a:pt x="34958" y="3015"/>
                    <a:pt x="33190" y="2314"/>
                    <a:pt x="31389" y="1714"/>
                  </a:cubicBezTo>
                  <a:cubicBezTo>
                    <a:pt x="29309" y="1011"/>
                    <a:pt x="27089" y="672"/>
                    <a:pt x="24883" y="672"/>
                  </a:cubicBezTo>
                  <a:cubicBezTo>
                    <a:pt x="24683" y="672"/>
                    <a:pt x="24484" y="674"/>
                    <a:pt x="24284" y="680"/>
                  </a:cubicBezTo>
                  <a:cubicBezTo>
                    <a:pt x="23917" y="713"/>
                    <a:pt x="23517" y="747"/>
                    <a:pt x="23150" y="847"/>
                  </a:cubicBezTo>
                  <a:cubicBezTo>
                    <a:pt x="22950" y="880"/>
                    <a:pt x="22750" y="980"/>
                    <a:pt x="22550" y="1114"/>
                  </a:cubicBezTo>
                  <a:cubicBezTo>
                    <a:pt x="22249" y="1214"/>
                    <a:pt x="22116" y="1614"/>
                    <a:pt x="22283" y="1881"/>
                  </a:cubicBezTo>
                  <a:cubicBezTo>
                    <a:pt x="22383" y="2081"/>
                    <a:pt x="22516" y="2281"/>
                    <a:pt x="22650" y="2448"/>
                  </a:cubicBezTo>
                  <a:cubicBezTo>
                    <a:pt x="22983" y="2748"/>
                    <a:pt x="23350" y="3015"/>
                    <a:pt x="23750" y="3215"/>
                  </a:cubicBezTo>
                  <a:cubicBezTo>
                    <a:pt x="25418" y="4082"/>
                    <a:pt x="27186" y="4750"/>
                    <a:pt x="29021" y="5150"/>
                  </a:cubicBezTo>
                  <a:cubicBezTo>
                    <a:pt x="29154" y="5183"/>
                    <a:pt x="29254" y="5250"/>
                    <a:pt x="29388" y="5317"/>
                  </a:cubicBezTo>
                  <a:cubicBezTo>
                    <a:pt x="29421" y="5350"/>
                    <a:pt x="29454" y="5417"/>
                    <a:pt x="29421" y="5483"/>
                  </a:cubicBezTo>
                  <a:cubicBezTo>
                    <a:pt x="29421" y="5517"/>
                    <a:pt x="29388" y="5550"/>
                    <a:pt x="29321" y="5583"/>
                  </a:cubicBezTo>
                  <a:cubicBezTo>
                    <a:pt x="29221" y="5617"/>
                    <a:pt x="29113" y="5633"/>
                    <a:pt x="29004" y="5633"/>
                  </a:cubicBezTo>
                  <a:cubicBezTo>
                    <a:pt x="28896" y="5633"/>
                    <a:pt x="28787" y="5617"/>
                    <a:pt x="28687" y="5583"/>
                  </a:cubicBezTo>
                  <a:cubicBezTo>
                    <a:pt x="27787" y="5450"/>
                    <a:pt x="26919" y="5317"/>
                    <a:pt x="26052" y="5183"/>
                  </a:cubicBezTo>
                  <a:cubicBezTo>
                    <a:pt x="24704" y="4919"/>
                    <a:pt x="23381" y="4810"/>
                    <a:pt x="22039" y="4810"/>
                  </a:cubicBezTo>
                  <a:cubicBezTo>
                    <a:pt x="21854" y="4810"/>
                    <a:pt x="21668" y="4812"/>
                    <a:pt x="21482" y="4816"/>
                  </a:cubicBezTo>
                  <a:cubicBezTo>
                    <a:pt x="21305" y="4811"/>
                    <a:pt x="21127" y="4808"/>
                    <a:pt x="20950" y="4808"/>
                  </a:cubicBezTo>
                  <a:cubicBezTo>
                    <a:pt x="20093" y="4808"/>
                    <a:pt x="19237" y="4872"/>
                    <a:pt x="18380" y="4983"/>
                  </a:cubicBezTo>
                  <a:cubicBezTo>
                    <a:pt x="17779" y="5050"/>
                    <a:pt x="17212" y="5183"/>
                    <a:pt x="16645" y="5350"/>
                  </a:cubicBezTo>
                  <a:cubicBezTo>
                    <a:pt x="16445" y="5417"/>
                    <a:pt x="16278" y="5483"/>
                    <a:pt x="16145" y="5583"/>
                  </a:cubicBezTo>
                  <a:cubicBezTo>
                    <a:pt x="15611" y="5850"/>
                    <a:pt x="15545" y="6184"/>
                    <a:pt x="16012" y="6618"/>
                  </a:cubicBezTo>
                  <a:cubicBezTo>
                    <a:pt x="16212" y="6784"/>
                    <a:pt x="16445" y="6951"/>
                    <a:pt x="16679" y="7051"/>
                  </a:cubicBezTo>
                  <a:cubicBezTo>
                    <a:pt x="17446" y="7451"/>
                    <a:pt x="18213" y="7752"/>
                    <a:pt x="19047" y="7985"/>
                  </a:cubicBezTo>
                  <a:cubicBezTo>
                    <a:pt x="20048" y="8252"/>
                    <a:pt x="21082" y="8486"/>
                    <a:pt x="22116" y="8686"/>
                  </a:cubicBezTo>
                  <a:cubicBezTo>
                    <a:pt x="23517" y="8953"/>
                    <a:pt x="24951" y="9153"/>
                    <a:pt x="26386" y="9319"/>
                  </a:cubicBezTo>
                  <a:cubicBezTo>
                    <a:pt x="26786" y="9353"/>
                    <a:pt x="27153" y="9420"/>
                    <a:pt x="27520" y="9486"/>
                  </a:cubicBezTo>
                  <a:cubicBezTo>
                    <a:pt x="27620" y="9486"/>
                    <a:pt x="27687" y="9553"/>
                    <a:pt x="27687" y="9653"/>
                  </a:cubicBezTo>
                  <a:cubicBezTo>
                    <a:pt x="27720" y="9786"/>
                    <a:pt x="27620" y="9887"/>
                    <a:pt x="27520" y="9887"/>
                  </a:cubicBezTo>
                  <a:cubicBezTo>
                    <a:pt x="27453" y="9903"/>
                    <a:pt x="27386" y="9912"/>
                    <a:pt x="27320" y="9912"/>
                  </a:cubicBezTo>
                  <a:cubicBezTo>
                    <a:pt x="27253" y="9912"/>
                    <a:pt x="27186" y="9903"/>
                    <a:pt x="27119" y="9887"/>
                  </a:cubicBezTo>
                  <a:cubicBezTo>
                    <a:pt x="26352" y="9786"/>
                    <a:pt x="25552" y="9720"/>
                    <a:pt x="24784" y="9686"/>
                  </a:cubicBezTo>
                  <a:cubicBezTo>
                    <a:pt x="23617" y="9586"/>
                    <a:pt x="22483" y="9520"/>
                    <a:pt x="21315" y="9520"/>
                  </a:cubicBezTo>
                  <a:lnTo>
                    <a:pt x="21115" y="9520"/>
                  </a:lnTo>
                  <a:cubicBezTo>
                    <a:pt x="20114" y="9520"/>
                    <a:pt x="19114" y="9586"/>
                    <a:pt x="18113" y="9720"/>
                  </a:cubicBezTo>
                  <a:cubicBezTo>
                    <a:pt x="17646" y="9753"/>
                    <a:pt x="17179" y="9853"/>
                    <a:pt x="16745" y="9987"/>
                  </a:cubicBezTo>
                  <a:cubicBezTo>
                    <a:pt x="16512" y="10053"/>
                    <a:pt x="16212" y="10153"/>
                    <a:pt x="16212" y="10420"/>
                  </a:cubicBezTo>
                  <a:cubicBezTo>
                    <a:pt x="16212" y="10687"/>
                    <a:pt x="16412" y="10854"/>
                    <a:pt x="16612" y="10987"/>
                  </a:cubicBezTo>
                  <a:cubicBezTo>
                    <a:pt x="17112" y="11354"/>
                    <a:pt x="17646" y="11621"/>
                    <a:pt x="18213" y="11821"/>
                  </a:cubicBezTo>
                  <a:cubicBezTo>
                    <a:pt x="19114" y="12155"/>
                    <a:pt x="20014" y="12422"/>
                    <a:pt x="20948" y="12655"/>
                  </a:cubicBezTo>
                  <a:cubicBezTo>
                    <a:pt x="22383" y="12989"/>
                    <a:pt x="23817" y="13222"/>
                    <a:pt x="25251" y="13422"/>
                  </a:cubicBezTo>
                  <a:cubicBezTo>
                    <a:pt x="25819" y="13522"/>
                    <a:pt x="26419" y="13623"/>
                    <a:pt x="27019" y="13723"/>
                  </a:cubicBezTo>
                  <a:cubicBezTo>
                    <a:pt x="27220" y="13756"/>
                    <a:pt x="27453" y="13823"/>
                    <a:pt x="27653" y="13889"/>
                  </a:cubicBezTo>
                  <a:cubicBezTo>
                    <a:pt x="27720" y="13923"/>
                    <a:pt x="27787" y="13956"/>
                    <a:pt x="27787" y="14023"/>
                  </a:cubicBezTo>
                  <a:cubicBezTo>
                    <a:pt x="27787" y="14123"/>
                    <a:pt x="27720" y="14190"/>
                    <a:pt x="27620" y="14190"/>
                  </a:cubicBezTo>
                  <a:cubicBezTo>
                    <a:pt x="27586" y="14223"/>
                    <a:pt x="27520" y="14223"/>
                    <a:pt x="27486" y="14223"/>
                  </a:cubicBezTo>
                  <a:cubicBezTo>
                    <a:pt x="26919" y="14223"/>
                    <a:pt x="26319" y="14223"/>
                    <a:pt x="25752" y="14156"/>
                  </a:cubicBezTo>
                  <a:cubicBezTo>
                    <a:pt x="24951" y="14056"/>
                    <a:pt x="24117" y="14023"/>
                    <a:pt x="23283" y="13989"/>
                  </a:cubicBezTo>
                  <a:cubicBezTo>
                    <a:pt x="22810" y="13950"/>
                    <a:pt x="22336" y="13931"/>
                    <a:pt x="21862" y="13931"/>
                  </a:cubicBezTo>
                  <a:cubicBezTo>
                    <a:pt x="21135" y="13931"/>
                    <a:pt x="20408" y="13975"/>
                    <a:pt x="19681" y="14056"/>
                  </a:cubicBezTo>
                  <a:cubicBezTo>
                    <a:pt x="19247" y="14123"/>
                    <a:pt x="18814" y="14223"/>
                    <a:pt x="18380" y="14356"/>
                  </a:cubicBezTo>
                  <a:cubicBezTo>
                    <a:pt x="17913" y="14523"/>
                    <a:pt x="17880" y="14823"/>
                    <a:pt x="18213" y="15190"/>
                  </a:cubicBezTo>
                  <a:cubicBezTo>
                    <a:pt x="18313" y="15290"/>
                    <a:pt x="18413" y="15357"/>
                    <a:pt x="18513" y="15424"/>
                  </a:cubicBezTo>
                  <a:cubicBezTo>
                    <a:pt x="19414" y="16091"/>
                    <a:pt x="20415" y="16625"/>
                    <a:pt x="21449" y="17058"/>
                  </a:cubicBezTo>
                  <a:cubicBezTo>
                    <a:pt x="23183" y="17792"/>
                    <a:pt x="24985" y="18259"/>
                    <a:pt x="26853" y="18526"/>
                  </a:cubicBezTo>
                  <a:cubicBezTo>
                    <a:pt x="27820" y="18659"/>
                    <a:pt x="28754" y="18860"/>
                    <a:pt x="29688" y="19093"/>
                  </a:cubicBezTo>
                  <a:cubicBezTo>
                    <a:pt x="29855" y="19126"/>
                    <a:pt x="30022" y="19193"/>
                    <a:pt x="30155" y="19293"/>
                  </a:cubicBezTo>
                  <a:cubicBezTo>
                    <a:pt x="30188" y="19327"/>
                    <a:pt x="30222" y="19360"/>
                    <a:pt x="30222" y="19393"/>
                  </a:cubicBezTo>
                  <a:cubicBezTo>
                    <a:pt x="30222" y="19460"/>
                    <a:pt x="30188" y="19493"/>
                    <a:pt x="30155" y="19493"/>
                  </a:cubicBezTo>
                  <a:cubicBezTo>
                    <a:pt x="30055" y="19560"/>
                    <a:pt x="29988" y="19560"/>
                    <a:pt x="29888" y="19560"/>
                  </a:cubicBezTo>
                  <a:cubicBezTo>
                    <a:pt x="29388" y="19560"/>
                    <a:pt x="28887" y="19560"/>
                    <a:pt x="28354" y="19527"/>
                  </a:cubicBezTo>
                  <a:cubicBezTo>
                    <a:pt x="27486" y="19460"/>
                    <a:pt x="26652" y="19393"/>
                    <a:pt x="25819" y="19327"/>
                  </a:cubicBezTo>
                  <a:cubicBezTo>
                    <a:pt x="25718" y="19317"/>
                    <a:pt x="25618" y="19313"/>
                    <a:pt x="25518" y="19313"/>
                  </a:cubicBezTo>
                  <a:cubicBezTo>
                    <a:pt x="24917" y="19313"/>
                    <a:pt x="24313" y="19460"/>
                    <a:pt x="23684" y="19460"/>
                  </a:cubicBezTo>
                  <a:cubicBezTo>
                    <a:pt x="23417" y="19460"/>
                    <a:pt x="23117" y="19560"/>
                    <a:pt x="22850" y="19694"/>
                  </a:cubicBezTo>
                  <a:cubicBezTo>
                    <a:pt x="22550" y="19860"/>
                    <a:pt x="22516" y="20094"/>
                    <a:pt x="22716" y="20327"/>
                  </a:cubicBezTo>
                  <a:cubicBezTo>
                    <a:pt x="22816" y="20461"/>
                    <a:pt x="22950" y="20561"/>
                    <a:pt x="23083" y="20661"/>
                  </a:cubicBezTo>
                  <a:cubicBezTo>
                    <a:pt x="23951" y="21295"/>
                    <a:pt x="24918" y="21828"/>
                    <a:pt x="25919" y="22262"/>
                  </a:cubicBezTo>
                  <a:cubicBezTo>
                    <a:pt x="27620" y="22929"/>
                    <a:pt x="29388" y="23363"/>
                    <a:pt x="31189" y="23496"/>
                  </a:cubicBezTo>
                  <a:cubicBezTo>
                    <a:pt x="31423" y="23530"/>
                    <a:pt x="31656" y="23596"/>
                    <a:pt x="31890" y="23630"/>
                  </a:cubicBezTo>
                  <a:cubicBezTo>
                    <a:pt x="31990" y="23663"/>
                    <a:pt x="32090" y="23663"/>
                    <a:pt x="32090" y="23796"/>
                  </a:cubicBezTo>
                  <a:cubicBezTo>
                    <a:pt x="32090" y="23930"/>
                    <a:pt x="31956" y="23997"/>
                    <a:pt x="31856" y="23997"/>
                  </a:cubicBezTo>
                  <a:lnTo>
                    <a:pt x="31723" y="23997"/>
                  </a:lnTo>
                  <a:cubicBezTo>
                    <a:pt x="30922" y="23997"/>
                    <a:pt x="30122" y="23997"/>
                    <a:pt x="29321" y="24063"/>
                  </a:cubicBezTo>
                  <a:cubicBezTo>
                    <a:pt x="28654" y="24130"/>
                    <a:pt x="27987" y="24163"/>
                    <a:pt x="27320" y="24263"/>
                  </a:cubicBezTo>
                  <a:cubicBezTo>
                    <a:pt x="26986" y="24297"/>
                    <a:pt x="26652" y="24397"/>
                    <a:pt x="26386" y="24564"/>
                  </a:cubicBezTo>
                  <a:cubicBezTo>
                    <a:pt x="26085" y="24664"/>
                    <a:pt x="25985" y="25031"/>
                    <a:pt x="26185" y="25298"/>
                  </a:cubicBezTo>
                  <a:cubicBezTo>
                    <a:pt x="26319" y="25564"/>
                    <a:pt x="26552" y="25798"/>
                    <a:pt x="26786" y="25998"/>
                  </a:cubicBezTo>
                  <a:cubicBezTo>
                    <a:pt x="27887" y="26932"/>
                    <a:pt x="29088" y="27733"/>
                    <a:pt x="30355" y="28433"/>
                  </a:cubicBezTo>
                  <a:cubicBezTo>
                    <a:pt x="33357" y="30101"/>
                    <a:pt x="36593" y="30968"/>
                    <a:pt x="39929" y="31635"/>
                  </a:cubicBezTo>
                  <a:cubicBezTo>
                    <a:pt x="41430" y="31902"/>
                    <a:pt x="42964" y="32069"/>
                    <a:pt x="44499" y="32136"/>
                  </a:cubicBezTo>
                  <a:cubicBezTo>
                    <a:pt x="44890" y="32178"/>
                    <a:pt x="45281" y="32196"/>
                    <a:pt x="45672" y="32196"/>
                  </a:cubicBezTo>
                  <a:cubicBezTo>
                    <a:pt x="46215" y="32196"/>
                    <a:pt x="46758" y="32161"/>
                    <a:pt x="47301" y="32102"/>
                  </a:cubicBezTo>
                  <a:cubicBezTo>
                    <a:pt x="47367" y="32102"/>
                    <a:pt x="47434" y="32102"/>
                    <a:pt x="47467" y="32169"/>
                  </a:cubicBezTo>
                  <a:cubicBezTo>
                    <a:pt x="47534" y="32236"/>
                    <a:pt x="47467" y="32303"/>
                    <a:pt x="47401" y="32336"/>
                  </a:cubicBezTo>
                  <a:cubicBezTo>
                    <a:pt x="47067" y="32536"/>
                    <a:pt x="46700" y="32703"/>
                    <a:pt x="46300" y="32770"/>
                  </a:cubicBezTo>
                  <a:cubicBezTo>
                    <a:pt x="45701" y="32898"/>
                    <a:pt x="45089" y="32958"/>
                    <a:pt x="44471" y="32958"/>
                  </a:cubicBezTo>
                  <a:cubicBezTo>
                    <a:pt x="44125" y="32958"/>
                    <a:pt x="43778" y="32939"/>
                    <a:pt x="43431" y="32903"/>
                  </a:cubicBezTo>
                  <a:cubicBezTo>
                    <a:pt x="42464" y="32803"/>
                    <a:pt x="41530" y="32836"/>
                    <a:pt x="40562" y="32703"/>
                  </a:cubicBezTo>
                  <a:cubicBezTo>
                    <a:pt x="39695" y="32569"/>
                    <a:pt x="38794" y="32503"/>
                    <a:pt x="37927" y="32336"/>
                  </a:cubicBezTo>
                  <a:cubicBezTo>
                    <a:pt x="36259" y="32036"/>
                    <a:pt x="34591" y="31602"/>
                    <a:pt x="33024" y="31002"/>
                  </a:cubicBezTo>
                  <a:cubicBezTo>
                    <a:pt x="31256" y="30401"/>
                    <a:pt x="29588" y="29601"/>
                    <a:pt x="28020" y="28633"/>
                  </a:cubicBezTo>
                  <a:cubicBezTo>
                    <a:pt x="27286" y="28166"/>
                    <a:pt x="26619" y="27633"/>
                    <a:pt x="26085" y="26999"/>
                  </a:cubicBezTo>
                  <a:cubicBezTo>
                    <a:pt x="25752" y="26665"/>
                    <a:pt x="25485" y="26232"/>
                    <a:pt x="25352" y="25798"/>
                  </a:cubicBezTo>
                  <a:cubicBezTo>
                    <a:pt x="25085" y="25198"/>
                    <a:pt x="25318" y="24497"/>
                    <a:pt x="25885" y="24163"/>
                  </a:cubicBezTo>
                  <a:cubicBezTo>
                    <a:pt x="25985" y="24097"/>
                    <a:pt x="26085" y="24063"/>
                    <a:pt x="26185" y="23997"/>
                  </a:cubicBezTo>
                  <a:cubicBezTo>
                    <a:pt x="26286" y="23963"/>
                    <a:pt x="26386" y="23897"/>
                    <a:pt x="26352" y="23763"/>
                  </a:cubicBezTo>
                  <a:cubicBezTo>
                    <a:pt x="26352" y="23630"/>
                    <a:pt x="26219" y="23596"/>
                    <a:pt x="26119" y="23530"/>
                  </a:cubicBezTo>
                  <a:lnTo>
                    <a:pt x="25718" y="23363"/>
                  </a:lnTo>
                  <a:cubicBezTo>
                    <a:pt x="25452" y="23196"/>
                    <a:pt x="25151" y="23063"/>
                    <a:pt x="24851" y="22996"/>
                  </a:cubicBezTo>
                  <a:cubicBezTo>
                    <a:pt x="24518" y="22996"/>
                    <a:pt x="24184" y="23063"/>
                    <a:pt x="23884" y="23163"/>
                  </a:cubicBezTo>
                  <a:cubicBezTo>
                    <a:pt x="22950" y="23363"/>
                    <a:pt x="21982" y="23530"/>
                    <a:pt x="21048" y="23596"/>
                  </a:cubicBezTo>
                  <a:cubicBezTo>
                    <a:pt x="20114" y="23663"/>
                    <a:pt x="19180" y="23796"/>
                    <a:pt x="18246" y="23796"/>
                  </a:cubicBezTo>
                  <a:cubicBezTo>
                    <a:pt x="17389" y="23810"/>
                    <a:pt x="16531" y="23824"/>
                    <a:pt x="15675" y="23824"/>
                  </a:cubicBezTo>
                  <a:cubicBezTo>
                    <a:pt x="14435" y="23824"/>
                    <a:pt x="13199" y="23795"/>
                    <a:pt x="11975" y="23696"/>
                  </a:cubicBezTo>
                  <a:cubicBezTo>
                    <a:pt x="11892" y="23689"/>
                    <a:pt x="11809" y="23686"/>
                    <a:pt x="11726" y="23686"/>
                  </a:cubicBezTo>
                  <a:cubicBezTo>
                    <a:pt x="11579" y="23686"/>
                    <a:pt x="11432" y="23694"/>
                    <a:pt x="11290" y="23694"/>
                  </a:cubicBezTo>
                  <a:cubicBezTo>
                    <a:pt x="11159" y="23694"/>
                    <a:pt x="11031" y="23688"/>
                    <a:pt x="10908" y="23663"/>
                  </a:cubicBezTo>
                  <a:cubicBezTo>
                    <a:pt x="10041" y="23530"/>
                    <a:pt x="9207" y="23530"/>
                    <a:pt x="8373" y="23463"/>
                  </a:cubicBezTo>
                  <a:cubicBezTo>
                    <a:pt x="7305" y="23363"/>
                    <a:pt x="6238" y="23263"/>
                    <a:pt x="5170" y="23129"/>
                  </a:cubicBezTo>
                  <a:cubicBezTo>
                    <a:pt x="3769" y="22929"/>
                    <a:pt x="2335" y="22696"/>
                    <a:pt x="967" y="22395"/>
                  </a:cubicBezTo>
                  <a:cubicBezTo>
                    <a:pt x="701" y="22329"/>
                    <a:pt x="467" y="22295"/>
                    <a:pt x="234" y="22262"/>
                  </a:cubicBezTo>
                  <a:cubicBezTo>
                    <a:pt x="100" y="22262"/>
                    <a:pt x="0" y="22429"/>
                    <a:pt x="33" y="22562"/>
                  </a:cubicBezTo>
                  <a:cubicBezTo>
                    <a:pt x="100" y="22696"/>
                    <a:pt x="167" y="22829"/>
                    <a:pt x="300" y="22929"/>
                  </a:cubicBezTo>
                  <a:cubicBezTo>
                    <a:pt x="1334" y="23963"/>
                    <a:pt x="2302" y="25064"/>
                    <a:pt x="3403" y="26065"/>
                  </a:cubicBezTo>
                  <a:cubicBezTo>
                    <a:pt x="4437" y="26999"/>
                    <a:pt x="5537" y="27833"/>
                    <a:pt x="6672" y="28633"/>
                  </a:cubicBezTo>
                  <a:cubicBezTo>
                    <a:pt x="7939" y="29567"/>
                    <a:pt x="9273" y="30435"/>
                    <a:pt x="10641" y="31202"/>
                  </a:cubicBezTo>
                  <a:cubicBezTo>
                    <a:pt x="12009" y="31936"/>
                    <a:pt x="13410" y="32569"/>
                    <a:pt x="14877" y="33070"/>
                  </a:cubicBezTo>
                  <a:cubicBezTo>
                    <a:pt x="15044" y="33103"/>
                    <a:pt x="15244" y="33137"/>
                    <a:pt x="15344" y="33270"/>
                  </a:cubicBezTo>
                  <a:cubicBezTo>
                    <a:pt x="15378" y="33337"/>
                    <a:pt x="15411" y="33403"/>
                    <a:pt x="15411" y="33470"/>
                  </a:cubicBezTo>
                  <a:cubicBezTo>
                    <a:pt x="15411" y="33537"/>
                    <a:pt x="15344" y="33570"/>
                    <a:pt x="15278" y="33570"/>
                  </a:cubicBezTo>
                  <a:cubicBezTo>
                    <a:pt x="15214" y="33596"/>
                    <a:pt x="15145" y="33607"/>
                    <a:pt x="15076" y="33607"/>
                  </a:cubicBezTo>
                  <a:cubicBezTo>
                    <a:pt x="14963" y="33607"/>
                    <a:pt x="14847" y="33578"/>
                    <a:pt x="14744" y="33537"/>
                  </a:cubicBezTo>
                  <a:cubicBezTo>
                    <a:pt x="13109" y="33070"/>
                    <a:pt x="11475" y="32603"/>
                    <a:pt x="9807" y="32136"/>
                  </a:cubicBezTo>
                  <a:cubicBezTo>
                    <a:pt x="8206" y="31669"/>
                    <a:pt x="6571" y="31269"/>
                    <a:pt x="4904" y="30968"/>
                  </a:cubicBezTo>
                  <a:cubicBezTo>
                    <a:pt x="4591" y="30929"/>
                    <a:pt x="4278" y="30913"/>
                    <a:pt x="3966" y="30913"/>
                  </a:cubicBezTo>
                  <a:cubicBezTo>
                    <a:pt x="3745" y="30913"/>
                    <a:pt x="3524" y="30921"/>
                    <a:pt x="3302" y="30935"/>
                  </a:cubicBezTo>
                  <a:cubicBezTo>
                    <a:pt x="2969" y="30935"/>
                    <a:pt x="2835" y="31168"/>
                    <a:pt x="2969" y="31469"/>
                  </a:cubicBezTo>
                  <a:cubicBezTo>
                    <a:pt x="3002" y="31635"/>
                    <a:pt x="3102" y="31802"/>
                    <a:pt x="3202" y="31969"/>
                  </a:cubicBezTo>
                  <a:cubicBezTo>
                    <a:pt x="3636" y="32670"/>
                    <a:pt x="4136" y="33337"/>
                    <a:pt x="4703" y="33904"/>
                  </a:cubicBezTo>
                  <a:cubicBezTo>
                    <a:pt x="5637" y="34838"/>
                    <a:pt x="6638" y="35705"/>
                    <a:pt x="7739" y="36439"/>
                  </a:cubicBezTo>
                  <a:cubicBezTo>
                    <a:pt x="9207" y="37540"/>
                    <a:pt x="10708" y="38540"/>
                    <a:pt x="12309" y="39441"/>
                  </a:cubicBezTo>
                  <a:cubicBezTo>
                    <a:pt x="14744" y="40842"/>
                    <a:pt x="17246" y="42076"/>
                    <a:pt x="19814" y="43177"/>
                  </a:cubicBezTo>
                  <a:cubicBezTo>
                    <a:pt x="23283" y="44645"/>
                    <a:pt x="26919" y="45712"/>
                    <a:pt x="30622" y="46379"/>
                  </a:cubicBezTo>
                  <a:cubicBezTo>
                    <a:pt x="32523" y="46746"/>
                    <a:pt x="34458" y="47013"/>
                    <a:pt x="36393" y="47180"/>
                  </a:cubicBezTo>
                  <a:cubicBezTo>
                    <a:pt x="37794" y="47313"/>
                    <a:pt x="39128" y="47380"/>
                    <a:pt x="40596" y="47413"/>
                  </a:cubicBezTo>
                  <a:cubicBezTo>
                    <a:pt x="40929" y="47429"/>
                    <a:pt x="41264" y="47435"/>
                    <a:pt x="41600" y="47435"/>
                  </a:cubicBezTo>
                  <a:cubicBezTo>
                    <a:pt x="42711" y="47435"/>
                    <a:pt x="43831" y="47365"/>
                    <a:pt x="44932" y="47313"/>
                  </a:cubicBezTo>
                  <a:cubicBezTo>
                    <a:pt x="46300" y="47213"/>
                    <a:pt x="47634" y="47080"/>
                    <a:pt x="49002" y="46913"/>
                  </a:cubicBezTo>
                  <a:cubicBezTo>
                    <a:pt x="50703" y="46713"/>
                    <a:pt x="52438" y="46446"/>
                    <a:pt x="54139" y="46046"/>
                  </a:cubicBezTo>
                  <a:cubicBezTo>
                    <a:pt x="56941" y="45379"/>
                    <a:pt x="59709" y="44445"/>
                    <a:pt x="62311" y="43177"/>
                  </a:cubicBezTo>
                  <a:cubicBezTo>
                    <a:pt x="65213" y="41876"/>
                    <a:pt x="67815" y="40041"/>
                    <a:pt x="69983" y="37773"/>
                  </a:cubicBezTo>
                  <a:cubicBezTo>
                    <a:pt x="70417" y="37306"/>
                    <a:pt x="70784" y="36806"/>
                    <a:pt x="71151" y="36305"/>
                  </a:cubicBezTo>
                  <a:cubicBezTo>
                    <a:pt x="71851" y="35371"/>
                    <a:pt x="72052" y="34271"/>
                    <a:pt x="72152" y="33170"/>
                  </a:cubicBezTo>
                  <a:cubicBezTo>
                    <a:pt x="72252" y="31769"/>
                    <a:pt x="72052" y="30368"/>
                    <a:pt x="71585" y="29067"/>
                  </a:cubicBezTo>
                  <a:cubicBezTo>
                    <a:pt x="70851" y="27032"/>
                    <a:pt x="69917" y="25031"/>
                    <a:pt x="68783" y="23163"/>
                  </a:cubicBezTo>
                  <a:cubicBezTo>
                    <a:pt x="67882" y="21662"/>
                    <a:pt x="66848" y="20261"/>
                    <a:pt x="66014" y="18726"/>
                  </a:cubicBezTo>
                  <a:cubicBezTo>
                    <a:pt x="65447" y="17725"/>
                    <a:pt x="64980" y="16658"/>
                    <a:pt x="64613" y="15557"/>
                  </a:cubicBezTo>
                  <a:cubicBezTo>
                    <a:pt x="64279" y="14323"/>
                    <a:pt x="63979" y="13089"/>
                    <a:pt x="64279" y="11788"/>
                  </a:cubicBezTo>
                  <a:cubicBezTo>
                    <a:pt x="64446" y="10587"/>
                    <a:pt x="65080" y="9453"/>
                    <a:pt x="66014" y="8652"/>
                  </a:cubicBezTo>
                  <a:cubicBezTo>
                    <a:pt x="66181" y="8519"/>
                    <a:pt x="66281" y="8319"/>
                    <a:pt x="66281" y="8085"/>
                  </a:cubicBezTo>
                  <a:cubicBezTo>
                    <a:pt x="66247" y="7618"/>
                    <a:pt x="66281" y="7151"/>
                    <a:pt x="66314" y="6684"/>
                  </a:cubicBezTo>
                  <a:cubicBezTo>
                    <a:pt x="66314" y="6451"/>
                    <a:pt x="66381" y="6251"/>
                    <a:pt x="66514" y="6050"/>
                  </a:cubicBezTo>
                  <a:cubicBezTo>
                    <a:pt x="66748" y="6251"/>
                    <a:pt x="66614" y="6451"/>
                    <a:pt x="66614" y="6651"/>
                  </a:cubicBezTo>
                  <a:cubicBezTo>
                    <a:pt x="66648" y="6951"/>
                    <a:pt x="66648" y="7251"/>
                    <a:pt x="66614" y="7518"/>
                  </a:cubicBezTo>
                  <a:cubicBezTo>
                    <a:pt x="66614" y="8052"/>
                    <a:pt x="66648" y="8586"/>
                    <a:pt x="66748" y="9119"/>
                  </a:cubicBezTo>
                  <a:cubicBezTo>
                    <a:pt x="66981" y="10120"/>
                    <a:pt x="67415" y="11021"/>
                    <a:pt x="68049" y="11788"/>
                  </a:cubicBezTo>
                  <a:cubicBezTo>
                    <a:pt x="68416" y="12222"/>
                    <a:pt x="68816" y="12555"/>
                    <a:pt x="69316" y="12789"/>
                  </a:cubicBezTo>
                  <a:cubicBezTo>
                    <a:pt x="69427" y="12852"/>
                    <a:pt x="69552" y="12885"/>
                    <a:pt x="69678" y="12885"/>
                  </a:cubicBezTo>
                  <a:cubicBezTo>
                    <a:pt x="69818" y="12885"/>
                    <a:pt x="69960" y="12843"/>
                    <a:pt x="70083" y="12755"/>
                  </a:cubicBezTo>
                  <a:cubicBezTo>
                    <a:pt x="70317" y="12588"/>
                    <a:pt x="70550" y="12388"/>
                    <a:pt x="70751" y="12222"/>
                  </a:cubicBezTo>
                  <a:cubicBezTo>
                    <a:pt x="71184" y="11821"/>
                    <a:pt x="71551" y="11354"/>
                    <a:pt x="71885" y="10887"/>
                  </a:cubicBezTo>
                  <a:cubicBezTo>
                    <a:pt x="72252" y="10420"/>
                    <a:pt x="72485" y="9887"/>
                    <a:pt x="72819" y="9420"/>
                  </a:cubicBezTo>
                  <a:cubicBezTo>
                    <a:pt x="72895" y="9267"/>
                    <a:pt x="72993" y="9169"/>
                    <a:pt x="73119" y="9169"/>
                  </a:cubicBezTo>
                  <a:cubicBezTo>
                    <a:pt x="73214" y="9169"/>
                    <a:pt x="73324" y="9224"/>
                    <a:pt x="73453" y="9353"/>
                  </a:cubicBezTo>
                  <a:cubicBezTo>
                    <a:pt x="73519" y="9453"/>
                    <a:pt x="73586" y="9553"/>
                    <a:pt x="73653" y="9620"/>
                  </a:cubicBezTo>
                  <a:cubicBezTo>
                    <a:pt x="73920" y="10053"/>
                    <a:pt x="74220" y="10420"/>
                    <a:pt x="74620" y="10754"/>
                  </a:cubicBezTo>
                  <a:cubicBezTo>
                    <a:pt x="74854" y="10954"/>
                    <a:pt x="75087" y="11154"/>
                    <a:pt x="75354" y="11321"/>
                  </a:cubicBezTo>
                  <a:cubicBezTo>
                    <a:pt x="75432" y="11365"/>
                    <a:pt x="75502" y="11388"/>
                    <a:pt x="75566" y="11388"/>
                  </a:cubicBezTo>
                  <a:cubicBezTo>
                    <a:pt x="75695" y="11388"/>
                    <a:pt x="75799" y="11299"/>
                    <a:pt x="75888" y="11121"/>
                  </a:cubicBezTo>
                  <a:cubicBezTo>
                    <a:pt x="75921" y="11021"/>
                    <a:pt x="75954" y="10921"/>
                    <a:pt x="75988" y="10821"/>
                  </a:cubicBezTo>
                  <a:cubicBezTo>
                    <a:pt x="76154" y="10253"/>
                    <a:pt x="76288" y="9686"/>
                    <a:pt x="76355" y="9119"/>
                  </a:cubicBezTo>
                  <a:cubicBezTo>
                    <a:pt x="76488" y="8285"/>
                    <a:pt x="76421" y="7418"/>
                    <a:pt x="76121" y="6618"/>
                  </a:cubicBezTo>
                  <a:cubicBezTo>
                    <a:pt x="75854" y="5817"/>
                    <a:pt x="75487" y="5050"/>
                    <a:pt x="75054" y="4316"/>
                  </a:cubicBezTo>
                  <a:cubicBezTo>
                    <a:pt x="74653" y="3682"/>
                    <a:pt x="74153" y="3082"/>
                    <a:pt x="73586" y="2581"/>
                  </a:cubicBezTo>
                  <a:cubicBezTo>
                    <a:pt x="72085" y="1314"/>
                    <a:pt x="70250" y="480"/>
                    <a:pt x="68316" y="146"/>
                  </a:cubicBezTo>
                  <a:cubicBezTo>
                    <a:pt x="67933" y="44"/>
                    <a:pt x="67571" y="1"/>
                    <a:pt x="67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7" name="Google Shape;4077;p68"/>
            <p:cNvSpPr/>
            <p:nvPr/>
          </p:nvSpPr>
          <p:spPr>
            <a:xfrm rot="-432543">
              <a:off x="3887541" y="3520259"/>
              <a:ext cx="806833" cy="676913"/>
            </a:xfrm>
            <a:custGeom>
              <a:avLst/>
              <a:gdLst/>
              <a:ahLst/>
              <a:cxnLst/>
              <a:rect l="l" t="t" r="r" b="b"/>
              <a:pathLst>
                <a:path w="22450" h="18835" extrusionOk="0">
                  <a:moveTo>
                    <a:pt x="1306" y="0"/>
                  </a:moveTo>
                  <a:cubicBezTo>
                    <a:pt x="1019" y="0"/>
                    <a:pt x="745" y="96"/>
                    <a:pt x="534" y="254"/>
                  </a:cubicBezTo>
                  <a:cubicBezTo>
                    <a:pt x="134" y="488"/>
                    <a:pt x="0" y="955"/>
                    <a:pt x="167" y="1355"/>
                  </a:cubicBezTo>
                  <a:cubicBezTo>
                    <a:pt x="267" y="1588"/>
                    <a:pt x="400" y="1755"/>
                    <a:pt x="601" y="1889"/>
                  </a:cubicBezTo>
                  <a:cubicBezTo>
                    <a:pt x="834" y="2089"/>
                    <a:pt x="1101" y="2256"/>
                    <a:pt x="1401" y="2356"/>
                  </a:cubicBezTo>
                  <a:cubicBezTo>
                    <a:pt x="2168" y="2656"/>
                    <a:pt x="2936" y="2923"/>
                    <a:pt x="3703" y="3290"/>
                  </a:cubicBezTo>
                  <a:cubicBezTo>
                    <a:pt x="5170" y="3990"/>
                    <a:pt x="6571" y="4791"/>
                    <a:pt x="7939" y="5691"/>
                  </a:cubicBezTo>
                  <a:cubicBezTo>
                    <a:pt x="9173" y="6592"/>
                    <a:pt x="10441" y="7459"/>
                    <a:pt x="11642" y="8460"/>
                  </a:cubicBezTo>
                  <a:cubicBezTo>
                    <a:pt x="13143" y="9728"/>
                    <a:pt x="14611" y="11028"/>
                    <a:pt x="16012" y="12396"/>
                  </a:cubicBezTo>
                  <a:cubicBezTo>
                    <a:pt x="16879" y="13230"/>
                    <a:pt x="17713" y="14064"/>
                    <a:pt x="18547" y="14998"/>
                  </a:cubicBezTo>
                  <a:cubicBezTo>
                    <a:pt x="19347" y="15899"/>
                    <a:pt x="20215" y="16833"/>
                    <a:pt x="20982" y="17833"/>
                  </a:cubicBezTo>
                  <a:cubicBezTo>
                    <a:pt x="21182" y="18134"/>
                    <a:pt x="21449" y="18400"/>
                    <a:pt x="21716" y="18701"/>
                  </a:cubicBezTo>
                  <a:cubicBezTo>
                    <a:pt x="21782" y="18790"/>
                    <a:pt x="21894" y="18834"/>
                    <a:pt x="22010" y="18834"/>
                  </a:cubicBezTo>
                  <a:cubicBezTo>
                    <a:pt x="22068" y="18834"/>
                    <a:pt x="22127" y="18823"/>
                    <a:pt x="22183" y="18801"/>
                  </a:cubicBezTo>
                  <a:cubicBezTo>
                    <a:pt x="22383" y="18734"/>
                    <a:pt x="22449" y="18567"/>
                    <a:pt x="22449" y="18167"/>
                  </a:cubicBezTo>
                  <a:cubicBezTo>
                    <a:pt x="22416" y="17933"/>
                    <a:pt x="22316" y="17700"/>
                    <a:pt x="22183" y="17500"/>
                  </a:cubicBezTo>
                  <a:cubicBezTo>
                    <a:pt x="21782" y="16833"/>
                    <a:pt x="21349" y="16166"/>
                    <a:pt x="20915" y="15532"/>
                  </a:cubicBezTo>
                  <a:cubicBezTo>
                    <a:pt x="19514" y="13530"/>
                    <a:pt x="17946" y="11629"/>
                    <a:pt x="16212" y="9861"/>
                  </a:cubicBezTo>
                  <a:cubicBezTo>
                    <a:pt x="15511" y="9094"/>
                    <a:pt x="14744" y="8393"/>
                    <a:pt x="13943" y="7693"/>
                  </a:cubicBezTo>
                  <a:cubicBezTo>
                    <a:pt x="13410" y="7259"/>
                    <a:pt x="12909" y="6725"/>
                    <a:pt x="12342" y="6292"/>
                  </a:cubicBezTo>
                  <a:cubicBezTo>
                    <a:pt x="10574" y="4891"/>
                    <a:pt x="8740" y="3590"/>
                    <a:pt x="6772" y="2456"/>
                  </a:cubicBezTo>
                  <a:cubicBezTo>
                    <a:pt x="5704" y="1855"/>
                    <a:pt x="4637" y="1155"/>
                    <a:pt x="3503" y="654"/>
                  </a:cubicBezTo>
                  <a:cubicBezTo>
                    <a:pt x="2869" y="354"/>
                    <a:pt x="2202" y="121"/>
                    <a:pt x="1535" y="21"/>
                  </a:cubicBezTo>
                  <a:cubicBezTo>
                    <a:pt x="1458" y="7"/>
                    <a:pt x="1381" y="0"/>
                    <a:pt x="1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8" name="Google Shape;4078;p68"/>
            <p:cNvSpPr/>
            <p:nvPr/>
          </p:nvSpPr>
          <p:spPr>
            <a:xfrm rot="-432543">
              <a:off x="3942909" y="3361105"/>
              <a:ext cx="800867" cy="763382"/>
            </a:xfrm>
            <a:custGeom>
              <a:avLst/>
              <a:gdLst/>
              <a:ahLst/>
              <a:cxnLst/>
              <a:rect l="l" t="t" r="r" b="b"/>
              <a:pathLst>
                <a:path w="22284" h="21241" extrusionOk="0">
                  <a:moveTo>
                    <a:pt x="1440" y="1"/>
                  </a:moveTo>
                  <a:cubicBezTo>
                    <a:pt x="1035" y="1"/>
                    <a:pt x="615" y="195"/>
                    <a:pt x="368" y="505"/>
                  </a:cubicBezTo>
                  <a:cubicBezTo>
                    <a:pt x="1" y="905"/>
                    <a:pt x="34" y="1539"/>
                    <a:pt x="501" y="1839"/>
                  </a:cubicBezTo>
                  <a:cubicBezTo>
                    <a:pt x="668" y="1939"/>
                    <a:pt x="835" y="2039"/>
                    <a:pt x="1035" y="2106"/>
                  </a:cubicBezTo>
                  <a:cubicBezTo>
                    <a:pt x="3170" y="3040"/>
                    <a:pt x="5238" y="4141"/>
                    <a:pt x="7173" y="5441"/>
                  </a:cubicBezTo>
                  <a:cubicBezTo>
                    <a:pt x="8740" y="6476"/>
                    <a:pt x="10208" y="7576"/>
                    <a:pt x="11609" y="8777"/>
                  </a:cubicBezTo>
                  <a:cubicBezTo>
                    <a:pt x="12777" y="9745"/>
                    <a:pt x="13877" y="10779"/>
                    <a:pt x="14945" y="11879"/>
                  </a:cubicBezTo>
                  <a:cubicBezTo>
                    <a:pt x="15345" y="12280"/>
                    <a:pt x="15712" y="12680"/>
                    <a:pt x="16079" y="13114"/>
                  </a:cubicBezTo>
                  <a:cubicBezTo>
                    <a:pt x="16846" y="13881"/>
                    <a:pt x="17547" y="14715"/>
                    <a:pt x="18214" y="15615"/>
                  </a:cubicBezTo>
                  <a:cubicBezTo>
                    <a:pt x="19381" y="17116"/>
                    <a:pt x="20415" y="18751"/>
                    <a:pt x="21249" y="20486"/>
                  </a:cubicBezTo>
                  <a:cubicBezTo>
                    <a:pt x="21349" y="20686"/>
                    <a:pt x="21449" y="20886"/>
                    <a:pt x="21583" y="21053"/>
                  </a:cubicBezTo>
                  <a:cubicBezTo>
                    <a:pt x="21687" y="21157"/>
                    <a:pt x="21791" y="21241"/>
                    <a:pt x="21911" y="21241"/>
                  </a:cubicBezTo>
                  <a:cubicBezTo>
                    <a:pt x="21945" y="21241"/>
                    <a:pt x="21980" y="21234"/>
                    <a:pt x="22017" y="21219"/>
                  </a:cubicBezTo>
                  <a:cubicBezTo>
                    <a:pt x="22150" y="21153"/>
                    <a:pt x="22250" y="20986"/>
                    <a:pt x="22250" y="20853"/>
                  </a:cubicBezTo>
                  <a:cubicBezTo>
                    <a:pt x="22283" y="20619"/>
                    <a:pt x="22250" y="20386"/>
                    <a:pt x="22183" y="20185"/>
                  </a:cubicBezTo>
                  <a:cubicBezTo>
                    <a:pt x="21616" y="18384"/>
                    <a:pt x="20749" y="16649"/>
                    <a:pt x="19648" y="15115"/>
                  </a:cubicBezTo>
                  <a:cubicBezTo>
                    <a:pt x="19048" y="14248"/>
                    <a:pt x="18414" y="13414"/>
                    <a:pt x="17747" y="12613"/>
                  </a:cubicBezTo>
                  <a:cubicBezTo>
                    <a:pt x="16846" y="11546"/>
                    <a:pt x="15946" y="10445"/>
                    <a:pt x="14945" y="9444"/>
                  </a:cubicBezTo>
                  <a:cubicBezTo>
                    <a:pt x="13510" y="8010"/>
                    <a:pt x="12076" y="6509"/>
                    <a:pt x="10508" y="5175"/>
                  </a:cubicBezTo>
                  <a:cubicBezTo>
                    <a:pt x="10041" y="4774"/>
                    <a:pt x="9574" y="4341"/>
                    <a:pt x="9074" y="3974"/>
                  </a:cubicBezTo>
                  <a:cubicBezTo>
                    <a:pt x="7640" y="2906"/>
                    <a:pt x="6105" y="1906"/>
                    <a:pt x="4537" y="1038"/>
                  </a:cubicBezTo>
                  <a:cubicBezTo>
                    <a:pt x="3770" y="638"/>
                    <a:pt x="2936" y="338"/>
                    <a:pt x="2102" y="104"/>
                  </a:cubicBezTo>
                  <a:cubicBezTo>
                    <a:pt x="1936" y="38"/>
                    <a:pt x="1735" y="4"/>
                    <a:pt x="1535" y="4"/>
                  </a:cubicBezTo>
                  <a:cubicBezTo>
                    <a:pt x="1504" y="2"/>
                    <a:pt x="1472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9" name="Google Shape;4079;p68"/>
            <p:cNvSpPr/>
            <p:nvPr/>
          </p:nvSpPr>
          <p:spPr>
            <a:xfrm rot="-432543">
              <a:off x="3928848" y="3723348"/>
              <a:ext cx="706131" cy="529167"/>
            </a:xfrm>
            <a:custGeom>
              <a:avLst/>
              <a:gdLst/>
              <a:ahLst/>
              <a:cxnLst/>
              <a:rect l="l" t="t" r="r" b="b"/>
              <a:pathLst>
                <a:path w="19648" h="14724" extrusionOk="0">
                  <a:moveTo>
                    <a:pt x="1026" y="0"/>
                  </a:moveTo>
                  <a:cubicBezTo>
                    <a:pt x="838" y="0"/>
                    <a:pt x="646" y="45"/>
                    <a:pt x="468" y="134"/>
                  </a:cubicBezTo>
                  <a:cubicBezTo>
                    <a:pt x="201" y="267"/>
                    <a:pt x="1" y="567"/>
                    <a:pt x="1" y="868"/>
                  </a:cubicBezTo>
                  <a:cubicBezTo>
                    <a:pt x="1" y="1168"/>
                    <a:pt x="101" y="1435"/>
                    <a:pt x="301" y="1668"/>
                  </a:cubicBezTo>
                  <a:cubicBezTo>
                    <a:pt x="434" y="1835"/>
                    <a:pt x="601" y="1968"/>
                    <a:pt x="801" y="2068"/>
                  </a:cubicBezTo>
                  <a:cubicBezTo>
                    <a:pt x="1302" y="2369"/>
                    <a:pt x="1769" y="2669"/>
                    <a:pt x="2302" y="2936"/>
                  </a:cubicBezTo>
                  <a:cubicBezTo>
                    <a:pt x="3637" y="3603"/>
                    <a:pt x="4971" y="4270"/>
                    <a:pt x="6238" y="5037"/>
                  </a:cubicBezTo>
                  <a:cubicBezTo>
                    <a:pt x="8040" y="6105"/>
                    <a:pt x="9808" y="7239"/>
                    <a:pt x="11509" y="8473"/>
                  </a:cubicBezTo>
                  <a:cubicBezTo>
                    <a:pt x="12776" y="9407"/>
                    <a:pt x="14044" y="10374"/>
                    <a:pt x="15245" y="11408"/>
                  </a:cubicBezTo>
                  <a:cubicBezTo>
                    <a:pt x="16012" y="12042"/>
                    <a:pt x="16813" y="12676"/>
                    <a:pt x="17513" y="13377"/>
                  </a:cubicBezTo>
                  <a:cubicBezTo>
                    <a:pt x="17880" y="13710"/>
                    <a:pt x="18247" y="14044"/>
                    <a:pt x="18614" y="14377"/>
                  </a:cubicBezTo>
                  <a:cubicBezTo>
                    <a:pt x="18747" y="14477"/>
                    <a:pt x="18881" y="14577"/>
                    <a:pt x="19014" y="14677"/>
                  </a:cubicBezTo>
                  <a:cubicBezTo>
                    <a:pt x="19074" y="14707"/>
                    <a:pt x="19141" y="14724"/>
                    <a:pt x="19208" y="14724"/>
                  </a:cubicBezTo>
                  <a:cubicBezTo>
                    <a:pt x="19291" y="14724"/>
                    <a:pt x="19374" y="14699"/>
                    <a:pt x="19448" y="14644"/>
                  </a:cubicBezTo>
                  <a:cubicBezTo>
                    <a:pt x="19581" y="14511"/>
                    <a:pt x="19648" y="14311"/>
                    <a:pt x="19548" y="14144"/>
                  </a:cubicBezTo>
                  <a:cubicBezTo>
                    <a:pt x="19448" y="13977"/>
                    <a:pt x="19348" y="13810"/>
                    <a:pt x="19214" y="13643"/>
                  </a:cubicBezTo>
                  <a:cubicBezTo>
                    <a:pt x="18881" y="13243"/>
                    <a:pt x="18547" y="12809"/>
                    <a:pt x="18180" y="12443"/>
                  </a:cubicBezTo>
                  <a:cubicBezTo>
                    <a:pt x="16979" y="11208"/>
                    <a:pt x="15779" y="9974"/>
                    <a:pt x="14511" y="8840"/>
                  </a:cubicBezTo>
                  <a:cubicBezTo>
                    <a:pt x="13077" y="7572"/>
                    <a:pt x="11609" y="6338"/>
                    <a:pt x="10074" y="5171"/>
                  </a:cubicBezTo>
                  <a:cubicBezTo>
                    <a:pt x="7973" y="3503"/>
                    <a:pt x="5738" y="2035"/>
                    <a:pt x="3370" y="801"/>
                  </a:cubicBezTo>
                  <a:cubicBezTo>
                    <a:pt x="2703" y="434"/>
                    <a:pt x="2035" y="167"/>
                    <a:pt x="1302" y="34"/>
                  </a:cubicBezTo>
                  <a:cubicBezTo>
                    <a:pt x="1213" y="11"/>
                    <a:pt x="1120" y="0"/>
                    <a:pt x="1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0" name="Google Shape;4080;p68"/>
            <p:cNvSpPr/>
            <p:nvPr/>
          </p:nvSpPr>
          <p:spPr>
            <a:xfrm rot="-432543">
              <a:off x="4063129" y="4021548"/>
              <a:ext cx="462788" cy="256030"/>
            </a:xfrm>
            <a:custGeom>
              <a:avLst/>
              <a:gdLst/>
              <a:ahLst/>
              <a:cxnLst/>
              <a:rect l="l" t="t" r="r" b="b"/>
              <a:pathLst>
                <a:path w="12877" h="7124" extrusionOk="0">
                  <a:moveTo>
                    <a:pt x="1201" y="0"/>
                  </a:moveTo>
                  <a:cubicBezTo>
                    <a:pt x="1001" y="0"/>
                    <a:pt x="834" y="34"/>
                    <a:pt x="634" y="100"/>
                  </a:cubicBezTo>
                  <a:cubicBezTo>
                    <a:pt x="201" y="234"/>
                    <a:pt x="1" y="734"/>
                    <a:pt x="201" y="1134"/>
                  </a:cubicBezTo>
                  <a:cubicBezTo>
                    <a:pt x="334" y="1368"/>
                    <a:pt x="501" y="1535"/>
                    <a:pt x="734" y="1635"/>
                  </a:cubicBezTo>
                  <a:cubicBezTo>
                    <a:pt x="1301" y="1935"/>
                    <a:pt x="1902" y="2168"/>
                    <a:pt x="2536" y="2369"/>
                  </a:cubicBezTo>
                  <a:cubicBezTo>
                    <a:pt x="3403" y="2669"/>
                    <a:pt x="4304" y="3002"/>
                    <a:pt x="5171" y="3336"/>
                  </a:cubicBezTo>
                  <a:cubicBezTo>
                    <a:pt x="6739" y="3970"/>
                    <a:pt x="8273" y="4670"/>
                    <a:pt x="9741" y="5504"/>
                  </a:cubicBezTo>
                  <a:cubicBezTo>
                    <a:pt x="10575" y="5971"/>
                    <a:pt x="11342" y="6472"/>
                    <a:pt x="12143" y="7005"/>
                  </a:cubicBezTo>
                  <a:cubicBezTo>
                    <a:pt x="12255" y="7080"/>
                    <a:pt x="12346" y="7124"/>
                    <a:pt x="12428" y="7124"/>
                  </a:cubicBezTo>
                  <a:cubicBezTo>
                    <a:pt x="12493" y="7124"/>
                    <a:pt x="12551" y="7097"/>
                    <a:pt x="12610" y="7039"/>
                  </a:cubicBezTo>
                  <a:cubicBezTo>
                    <a:pt x="12810" y="6905"/>
                    <a:pt x="12876" y="6672"/>
                    <a:pt x="12776" y="6472"/>
                  </a:cubicBezTo>
                  <a:cubicBezTo>
                    <a:pt x="12710" y="6338"/>
                    <a:pt x="12610" y="6238"/>
                    <a:pt x="12543" y="6138"/>
                  </a:cubicBezTo>
                  <a:cubicBezTo>
                    <a:pt x="12243" y="5838"/>
                    <a:pt x="11909" y="5538"/>
                    <a:pt x="11575" y="5304"/>
                  </a:cubicBezTo>
                  <a:cubicBezTo>
                    <a:pt x="9974" y="4070"/>
                    <a:pt x="8306" y="2969"/>
                    <a:pt x="6572" y="2002"/>
                  </a:cubicBezTo>
                  <a:cubicBezTo>
                    <a:pt x="5271" y="1268"/>
                    <a:pt x="3870" y="667"/>
                    <a:pt x="2469" y="234"/>
                  </a:cubicBezTo>
                  <a:cubicBezTo>
                    <a:pt x="2035" y="134"/>
                    <a:pt x="1635" y="34"/>
                    <a:pt x="1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1" name="Google Shape;4081;p68"/>
            <p:cNvSpPr/>
            <p:nvPr/>
          </p:nvSpPr>
          <p:spPr>
            <a:xfrm rot="-432543">
              <a:off x="5061572" y="4310253"/>
              <a:ext cx="337684" cy="169309"/>
            </a:xfrm>
            <a:custGeom>
              <a:avLst/>
              <a:gdLst/>
              <a:ahLst/>
              <a:cxnLst/>
              <a:rect l="l" t="t" r="r" b="b"/>
              <a:pathLst>
                <a:path w="9396" h="4711" extrusionOk="0">
                  <a:moveTo>
                    <a:pt x="1146" y="1"/>
                  </a:moveTo>
                  <a:cubicBezTo>
                    <a:pt x="1098" y="1"/>
                    <a:pt x="1049" y="9"/>
                    <a:pt x="1001" y="27"/>
                  </a:cubicBezTo>
                  <a:cubicBezTo>
                    <a:pt x="901" y="127"/>
                    <a:pt x="801" y="194"/>
                    <a:pt x="701" y="294"/>
                  </a:cubicBezTo>
                  <a:cubicBezTo>
                    <a:pt x="101" y="928"/>
                    <a:pt x="1" y="1895"/>
                    <a:pt x="468" y="2662"/>
                  </a:cubicBezTo>
                  <a:cubicBezTo>
                    <a:pt x="673" y="3098"/>
                    <a:pt x="1094" y="3376"/>
                    <a:pt x="1550" y="3376"/>
                  </a:cubicBezTo>
                  <a:cubicBezTo>
                    <a:pt x="1688" y="3376"/>
                    <a:pt x="1829" y="3350"/>
                    <a:pt x="1969" y="3296"/>
                  </a:cubicBezTo>
                  <a:cubicBezTo>
                    <a:pt x="2135" y="3263"/>
                    <a:pt x="2269" y="3196"/>
                    <a:pt x="2402" y="3129"/>
                  </a:cubicBezTo>
                  <a:cubicBezTo>
                    <a:pt x="2587" y="3068"/>
                    <a:pt x="2715" y="2892"/>
                    <a:pt x="2892" y="2892"/>
                  </a:cubicBezTo>
                  <a:cubicBezTo>
                    <a:pt x="2906" y="2892"/>
                    <a:pt x="2921" y="2893"/>
                    <a:pt x="2936" y="2896"/>
                  </a:cubicBezTo>
                  <a:cubicBezTo>
                    <a:pt x="3170" y="2962"/>
                    <a:pt x="3103" y="3229"/>
                    <a:pt x="3203" y="3429"/>
                  </a:cubicBezTo>
                  <a:cubicBezTo>
                    <a:pt x="3303" y="3696"/>
                    <a:pt x="3503" y="3963"/>
                    <a:pt x="3737" y="4163"/>
                  </a:cubicBezTo>
                  <a:cubicBezTo>
                    <a:pt x="3939" y="4325"/>
                    <a:pt x="4190" y="4413"/>
                    <a:pt x="4445" y="4413"/>
                  </a:cubicBezTo>
                  <a:cubicBezTo>
                    <a:pt x="4611" y="4413"/>
                    <a:pt x="4780" y="4376"/>
                    <a:pt x="4937" y="4297"/>
                  </a:cubicBezTo>
                  <a:cubicBezTo>
                    <a:pt x="5038" y="4230"/>
                    <a:pt x="5171" y="4163"/>
                    <a:pt x="5271" y="4097"/>
                  </a:cubicBezTo>
                  <a:cubicBezTo>
                    <a:pt x="5438" y="3996"/>
                    <a:pt x="5638" y="3763"/>
                    <a:pt x="5805" y="3763"/>
                  </a:cubicBezTo>
                  <a:cubicBezTo>
                    <a:pt x="5817" y="3761"/>
                    <a:pt x="5829" y="3761"/>
                    <a:pt x="5841" y="3761"/>
                  </a:cubicBezTo>
                  <a:cubicBezTo>
                    <a:pt x="6078" y="3761"/>
                    <a:pt x="6146" y="4071"/>
                    <a:pt x="6305" y="4230"/>
                  </a:cubicBezTo>
                  <a:cubicBezTo>
                    <a:pt x="6544" y="4469"/>
                    <a:pt x="6782" y="4707"/>
                    <a:pt x="7117" y="4707"/>
                  </a:cubicBezTo>
                  <a:cubicBezTo>
                    <a:pt x="7156" y="4707"/>
                    <a:pt x="7197" y="4704"/>
                    <a:pt x="7239" y="4697"/>
                  </a:cubicBezTo>
                  <a:cubicBezTo>
                    <a:pt x="7293" y="4706"/>
                    <a:pt x="7346" y="4710"/>
                    <a:pt x="7399" y="4710"/>
                  </a:cubicBezTo>
                  <a:cubicBezTo>
                    <a:pt x="7544" y="4710"/>
                    <a:pt x="7684" y="4679"/>
                    <a:pt x="7806" y="4630"/>
                  </a:cubicBezTo>
                  <a:cubicBezTo>
                    <a:pt x="8373" y="4363"/>
                    <a:pt x="8840" y="3996"/>
                    <a:pt x="9207" y="3496"/>
                  </a:cubicBezTo>
                  <a:cubicBezTo>
                    <a:pt x="9241" y="3396"/>
                    <a:pt x="9307" y="3296"/>
                    <a:pt x="9307" y="3196"/>
                  </a:cubicBezTo>
                  <a:cubicBezTo>
                    <a:pt x="9395" y="2903"/>
                    <a:pt x="9175" y="2611"/>
                    <a:pt x="8894" y="2611"/>
                  </a:cubicBezTo>
                  <a:cubicBezTo>
                    <a:pt x="8855" y="2611"/>
                    <a:pt x="8815" y="2617"/>
                    <a:pt x="8774" y="2629"/>
                  </a:cubicBezTo>
                  <a:cubicBezTo>
                    <a:pt x="8573" y="2662"/>
                    <a:pt x="8407" y="2762"/>
                    <a:pt x="8273" y="2862"/>
                  </a:cubicBezTo>
                  <a:cubicBezTo>
                    <a:pt x="8073" y="3029"/>
                    <a:pt x="7873" y="3196"/>
                    <a:pt x="7673" y="3363"/>
                  </a:cubicBezTo>
                  <a:cubicBezTo>
                    <a:pt x="7590" y="3434"/>
                    <a:pt x="7491" y="3467"/>
                    <a:pt x="7395" y="3467"/>
                  </a:cubicBezTo>
                  <a:cubicBezTo>
                    <a:pt x="7221" y="3467"/>
                    <a:pt x="7061" y="3356"/>
                    <a:pt x="7039" y="3163"/>
                  </a:cubicBezTo>
                  <a:cubicBezTo>
                    <a:pt x="6939" y="2962"/>
                    <a:pt x="6939" y="2729"/>
                    <a:pt x="6872" y="2495"/>
                  </a:cubicBezTo>
                  <a:cubicBezTo>
                    <a:pt x="6807" y="2172"/>
                    <a:pt x="6519" y="1973"/>
                    <a:pt x="6224" y="1973"/>
                  </a:cubicBezTo>
                  <a:cubicBezTo>
                    <a:pt x="6064" y="1973"/>
                    <a:pt x="5901" y="2032"/>
                    <a:pt x="5771" y="2162"/>
                  </a:cubicBezTo>
                  <a:cubicBezTo>
                    <a:pt x="5571" y="2362"/>
                    <a:pt x="5404" y="2562"/>
                    <a:pt x="5204" y="2729"/>
                  </a:cubicBezTo>
                  <a:cubicBezTo>
                    <a:pt x="5038" y="2896"/>
                    <a:pt x="4837" y="3062"/>
                    <a:pt x="4637" y="3196"/>
                  </a:cubicBezTo>
                  <a:cubicBezTo>
                    <a:pt x="4593" y="3218"/>
                    <a:pt x="4545" y="3229"/>
                    <a:pt x="4499" y="3229"/>
                  </a:cubicBezTo>
                  <a:cubicBezTo>
                    <a:pt x="4407" y="3229"/>
                    <a:pt x="4326" y="3185"/>
                    <a:pt x="4304" y="3096"/>
                  </a:cubicBezTo>
                  <a:cubicBezTo>
                    <a:pt x="4204" y="2896"/>
                    <a:pt x="4170" y="2696"/>
                    <a:pt x="4204" y="2495"/>
                  </a:cubicBezTo>
                  <a:cubicBezTo>
                    <a:pt x="4204" y="2229"/>
                    <a:pt x="4137" y="1962"/>
                    <a:pt x="4037" y="1728"/>
                  </a:cubicBezTo>
                  <a:cubicBezTo>
                    <a:pt x="3914" y="1458"/>
                    <a:pt x="3665" y="1296"/>
                    <a:pt x="3409" y="1296"/>
                  </a:cubicBezTo>
                  <a:cubicBezTo>
                    <a:pt x="3317" y="1296"/>
                    <a:pt x="3224" y="1317"/>
                    <a:pt x="3136" y="1361"/>
                  </a:cubicBezTo>
                  <a:cubicBezTo>
                    <a:pt x="3003" y="1461"/>
                    <a:pt x="2836" y="1528"/>
                    <a:pt x="2703" y="1595"/>
                  </a:cubicBezTo>
                  <a:lnTo>
                    <a:pt x="1702" y="2128"/>
                  </a:lnTo>
                  <a:cubicBezTo>
                    <a:pt x="1659" y="2161"/>
                    <a:pt x="1620" y="2175"/>
                    <a:pt x="1584" y="2175"/>
                  </a:cubicBezTo>
                  <a:cubicBezTo>
                    <a:pt x="1508" y="2175"/>
                    <a:pt x="1447" y="2108"/>
                    <a:pt x="1402" y="1995"/>
                  </a:cubicBezTo>
                  <a:cubicBezTo>
                    <a:pt x="1235" y="1661"/>
                    <a:pt x="1235" y="1261"/>
                    <a:pt x="1402" y="894"/>
                  </a:cubicBezTo>
                  <a:cubicBezTo>
                    <a:pt x="1468" y="761"/>
                    <a:pt x="1502" y="594"/>
                    <a:pt x="1568" y="394"/>
                  </a:cubicBezTo>
                  <a:cubicBezTo>
                    <a:pt x="1568" y="175"/>
                    <a:pt x="1366" y="1"/>
                    <a:pt x="1146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2" name="Google Shape;4082;p68"/>
            <p:cNvSpPr/>
            <p:nvPr/>
          </p:nvSpPr>
          <p:spPr>
            <a:xfrm rot="-432543">
              <a:off x="3153970" y="4234252"/>
              <a:ext cx="344081" cy="193424"/>
            </a:xfrm>
            <a:custGeom>
              <a:avLst/>
              <a:gdLst/>
              <a:ahLst/>
              <a:cxnLst/>
              <a:rect l="l" t="t" r="r" b="b"/>
              <a:pathLst>
                <a:path w="9574" h="5382" extrusionOk="0">
                  <a:moveTo>
                    <a:pt x="688" y="1"/>
                  </a:moveTo>
                  <a:cubicBezTo>
                    <a:pt x="486" y="1"/>
                    <a:pt x="290" y="100"/>
                    <a:pt x="167" y="273"/>
                  </a:cubicBezTo>
                  <a:cubicBezTo>
                    <a:pt x="0" y="473"/>
                    <a:pt x="34" y="807"/>
                    <a:pt x="267" y="973"/>
                  </a:cubicBezTo>
                  <a:cubicBezTo>
                    <a:pt x="467" y="1207"/>
                    <a:pt x="701" y="1407"/>
                    <a:pt x="968" y="1574"/>
                  </a:cubicBezTo>
                  <a:cubicBezTo>
                    <a:pt x="1968" y="2241"/>
                    <a:pt x="2969" y="2875"/>
                    <a:pt x="4003" y="3442"/>
                  </a:cubicBezTo>
                  <a:cubicBezTo>
                    <a:pt x="5304" y="4142"/>
                    <a:pt x="6672" y="4743"/>
                    <a:pt x="8106" y="5210"/>
                  </a:cubicBezTo>
                  <a:cubicBezTo>
                    <a:pt x="8373" y="5276"/>
                    <a:pt x="8673" y="5343"/>
                    <a:pt x="8873" y="5377"/>
                  </a:cubicBezTo>
                  <a:cubicBezTo>
                    <a:pt x="8911" y="5380"/>
                    <a:pt x="8947" y="5382"/>
                    <a:pt x="8981" y="5382"/>
                  </a:cubicBezTo>
                  <a:cubicBezTo>
                    <a:pt x="9274" y="5382"/>
                    <a:pt x="9417" y="5256"/>
                    <a:pt x="9507" y="5076"/>
                  </a:cubicBezTo>
                  <a:cubicBezTo>
                    <a:pt x="9574" y="4843"/>
                    <a:pt x="9474" y="4609"/>
                    <a:pt x="9273" y="4509"/>
                  </a:cubicBezTo>
                  <a:cubicBezTo>
                    <a:pt x="9173" y="4443"/>
                    <a:pt x="9107" y="4409"/>
                    <a:pt x="9040" y="4376"/>
                  </a:cubicBezTo>
                  <a:lnTo>
                    <a:pt x="7739" y="3809"/>
                  </a:lnTo>
                  <a:cubicBezTo>
                    <a:pt x="5971" y="3042"/>
                    <a:pt x="4270" y="2141"/>
                    <a:pt x="2669" y="1107"/>
                  </a:cubicBezTo>
                  <a:cubicBezTo>
                    <a:pt x="2168" y="807"/>
                    <a:pt x="1668" y="506"/>
                    <a:pt x="1201" y="206"/>
                  </a:cubicBezTo>
                  <a:cubicBezTo>
                    <a:pt x="1101" y="139"/>
                    <a:pt x="1001" y="106"/>
                    <a:pt x="901" y="39"/>
                  </a:cubicBezTo>
                  <a:cubicBezTo>
                    <a:pt x="831" y="13"/>
                    <a:pt x="759" y="1"/>
                    <a:pt x="68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3" name="Google Shape;4083;p68"/>
            <p:cNvSpPr/>
            <p:nvPr/>
          </p:nvSpPr>
          <p:spPr>
            <a:xfrm rot="-432543">
              <a:off x="3368467" y="4599989"/>
              <a:ext cx="345303" cy="197845"/>
            </a:xfrm>
            <a:custGeom>
              <a:avLst/>
              <a:gdLst/>
              <a:ahLst/>
              <a:cxnLst/>
              <a:rect l="l" t="t" r="r" b="b"/>
              <a:pathLst>
                <a:path w="9608" h="5505" extrusionOk="0">
                  <a:moveTo>
                    <a:pt x="668" y="0"/>
                  </a:moveTo>
                  <a:cubicBezTo>
                    <a:pt x="234" y="0"/>
                    <a:pt x="1" y="367"/>
                    <a:pt x="268" y="734"/>
                  </a:cubicBezTo>
                  <a:cubicBezTo>
                    <a:pt x="401" y="967"/>
                    <a:pt x="568" y="1134"/>
                    <a:pt x="801" y="1301"/>
                  </a:cubicBezTo>
                  <a:cubicBezTo>
                    <a:pt x="1469" y="1801"/>
                    <a:pt x="2169" y="2202"/>
                    <a:pt x="2870" y="2635"/>
                  </a:cubicBezTo>
                  <a:cubicBezTo>
                    <a:pt x="4037" y="3302"/>
                    <a:pt x="5271" y="3903"/>
                    <a:pt x="6505" y="4503"/>
                  </a:cubicBezTo>
                  <a:cubicBezTo>
                    <a:pt x="7239" y="4870"/>
                    <a:pt x="8007" y="5170"/>
                    <a:pt x="8774" y="5404"/>
                  </a:cubicBezTo>
                  <a:cubicBezTo>
                    <a:pt x="8907" y="5437"/>
                    <a:pt x="9007" y="5471"/>
                    <a:pt x="9107" y="5504"/>
                  </a:cubicBezTo>
                  <a:cubicBezTo>
                    <a:pt x="9307" y="5504"/>
                    <a:pt x="9474" y="5437"/>
                    <a:pt x="9541" y="5271"/>
                  </a:cubicBezTo>
                  <a:cubicBezTo>
                    <a:pt x="9608" y="5104"/>
                    <a:pt x="9574" y="4937"/>
                    <a:pt x="9474" y="4837"/>
                  </a:cubicBezTo>
                  <a:cubicBezTo>
                    <a:pt x="9274" y="4637"/>
                    <a:pt x="9007" y="4470"/>
                    <a:pt x="8740" y="4337"/>
                  </a:cubicBezTo>
                  <a:cubicBezTo>
                    <a:pt x="8007" y="3970"/>
                    <a:pt x="7239" y="3569"/>
                    <a:pt x="6505" y="3202"/>
                  </a:cubicBezTo>
                  <a:cubicBezTo>
                    <a:pt x="6038" y="2969"/>
                    <a:pt x="5605" y="2702"/>
                    <a:pt x="5138" y="2469"/>
                  </a:cubicBezTo>
                  <a:cubicBezTo>
                    <a:pt x="4404" y="2068"/>
                    <a:pt x="3703" y="1668"/>
                    <a:pt x="3003" y="1234"/>
                  </a:cubicBezTo>
                  <a:cubicBezTo>
                    <a:pt x="2436" y="867"/>
                    <a:pt x="1869" y="534"/>
                    <a:pt x="1302" y="200"/>
                  </a:cubicBezTo>
                  <a:cubicBezTo>
                    <a:pt x="1102" y="67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4" name="Google Shape;4084;p68"/>
            <p:cNvSpPr/>
            <p:nvPr/>
          </p:nvSpPr>
          <p:spPr>
            <a:xfrm rot="-432543">
              <a:off x="5234190" y="4174312"/>
              <a:ext cx="229004" cy="101097"/>
            </a:xfrm>
            <a:custGeom>
              <a:avLst/>
              <a:gdLst/>
              <a:ahLst/>
              <a:cxnLst/>
              <a:rect l="l" t="t" r="r" b="b"/>
              <a:pathLst>
                <a:path w="6372" h="2813" extrusionOk="0">
                  <a:moveTo>
                    <a:pt x="513" y="1"/>
                  </a:moveTo>
                  <a:cubicBezTo>
                    <a:pt x="374" y="1"/>
                    <a:pt x="240" y="77"/>
                    <a:pt x="167" y="223"/>
                  </a:cubicBezTo>
                  <a:cubicBezTo>
                    <a:pt x="67" y="323"/>
                    <a:pt x="0" y="490"/>
                    <a:pt x="33" y="657"/>
                  </a:cubicBezTo>
                  <a:cubicBezTo>
                    <a:pt x="33" y="1291"/>
                    <a:pt x="234" y="1891"/>
                    <a:pt x="634" y="2392"/>
                  </a:cubicBezTo>
                  <a:cubicBezTo>
                    <a:pt x="874" y="2668"/>
                    <a:pt x="1226" y="2813"/>
                    <a:pt x="1578" y="2813"/>
                  </a:cubicBezTo>
                  <a:cubicBezTo>
                    <a:pt x="1862" y="2813"/>
                    <a:pt x="2145" y="2719"/>
                    <a:pt x="2368" y="2525"/>
                  </a:cubicBezTo>
                  <a:cubicBezTo>
                    <a:pt x="2569" y="2358"/>
                    <a:pt x="2735" y="2125"/>
                    <a:pt x="2902" y="1891"/>
                  </a:cubicBezTo>
                  <a:cubicBezTo>
                    <a:pt x="2919" y="1858"/>
                    <a:pt x="2952" y="1841"/>
                    <a:pt x="2990" y="1841"/>
                  </a:cubicBezTo>
                  <a:cubicBezTo>
                    <a:pt x="3027" y="1841"/>
                    <a:pt x="3069" y="1858"/>
                    <a:pt x="3102" y="1891"/>
                  </a:cubicBezTo>
                  <a:cubicBezTo>
                    <a:pt x="3369" y="2158"/>
                    <a:pt x="3669" y="2392"/>
                    <a:pt x="4003" y="2592"/>
                  </a:cubicBezTo>
                  <a:cubicBezTo>
                    <a:pt x="4170" y="2731"/>
                    <a:pt x="4383" y="2800"/>
                    <a:pt x="4623" y="2800"/>
                  </a:cubicBezTo>
                  <a:cubicBezTo>
                    <a:pt x="4671" y="2800"/>
                    <a:pt x="4720" y="2797"/>
                    <a:pt x="4770" y="2792"/>
                  </a:cubicBezTo>
                  <a:cubicBezTo>
                    <a:pt x="4804" y="2792"/>
                    <a:pt x="4837" y="2759"/>
                    <a:pt x="4904" y="2759"/>
                  </a:cubicBezTo>
                  <a:cubicBezTo>
                    <a:pt x="5571" y="2625"/>
                    <a:pt x="6371" y="1524"/>
                    <a:pt x="6305" y="824"/>
                  </a:cubicBezTo>
                  <a:cubicBezTo>
                    <a:pt x="6280" y="556"/>
                    <a:pt x="6044" y="378"/>
                    <a:pt x="5801" y="378"/>
                  </a:cubicBezTo>
                  <a:cubicBezTo>
                    <a:pt x="5710" y="378"/>
                    <a:pt x="5619" y="403"/>
                    <a:pt x="5537" y="457"/>
                  </a:cubicBezTo>
                  <a:cubicBezTo>
                    <a:pt x="5371" y="524"/>
                    <a:pt x="5271" y="657"/>
                    <a:pt x="5170" y="824"/>
                  </a:cubicBezTo>
                  <a:cubicBezTo>
                    <a:pt x="5070" y="991"/>
                    <a:pt x="4970" y="1191"/>
                    <a:pt x="4870" y="1358"/>
                  </a:cubicBezTo>
                  <a:cubicBezTo>
                    <a:pt x="4831" y="1455"/>
                    <a:pt x="4736" y="1507"/>
                    <a:pt x="4637" y="1507"/>
                  </a:cubicBezTo>
                  <a:cubicBezTo>
                    <a:pt x="4565" y="1507"/>
                    <a:pt x="4492" y="1480"/>
                    <a:pt x="4437" y="1424"/>
                  </a:cubicBezTo>
                  <a:cubicBezTo>
                    <a:pt x="4170" y="1257"/>
                    <a:pt x="3970" y="1057"/>
                    <a:pt x="3803" y="824"/>
                  </a:cubicBezTo>
                  <a:cubicBezTo>
                    <a:pt x="3703" y="690"/>
                    <a:pt x="3569" y="524"/>
                    <a:pt x="3469" y="424"/>
                  </a:cubicBezTo>
                  <a:cubicBezTo>
                    <a:pt x="3326" y="251"/>
                    <a:pt x="3132" y="171"/>
                    <a:pt x="2943" y="171"/>
                  </a:cubicBezTo>
                  <a:cubicBezTo>
                    <a:pt x="2693" y="171"/>
                    <a:pt x="2449" y="310"/>
                    <a:pt x="2335" y="557"/>
                  </a:cubicBezTo>
                  <a:cubicBezTo>
                    <a:pt x="2302" y="724"/>
                    <a:pt x="2202" y="857"/>
                    <a:pt x="2135" y="991"/>
                  </a:cubicBezTo>
                  <a:cubicBezTo>
                    <a:pt x="2002" y="1191"/>
                    <a:pt x="1901" y="1358"/>
                    <a:pt x="1735" y="1524"/>
                  </a:cubicBezTo>
                  <a:cubicBezTo>
                    <a:pt x="1704" y="1586"/>
                    <a:pt x="1658" y="1612"/>
                    <a:pt x="1612" y="1612"/>
                  </a:cubicBezTo>
                  <a:cubicBezTo>
                    <a:pt x="1558" y="1612"/>
                    <a:pt x="1504" y="1578"/>
                    <a:pt x="1468" y="1524"/>
                  </a:cubicBezTo>
                  <a:cubicBezTo>
                    <a:pt x="1301" y="1324"/>
                    <a:pt x="1234" y="1091"/>
                    <a:pt x="1201" y="857"/>
                  </a:cubicBezTo>
                  <a:cubicBezTo>
                    <a:pt x="1134" y="590"/>
                    <a:pt x="1001" y="357"/>
                    <a:pt x="834" y="157"/>
                  </a:cubicBezTo>
                  <a:cubicBezTo>
                    <a:pt x="744" y="52"/>
                    <a:pt x="627" y="1"/>
                    <a:pt x="513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5" name="Google Shape;4085;p68"/>
            <p:cNvSpPr/>
            <p:nvPr/>
          </p:nvSpPr>
          <p:spPr>
            <a:xfrm rot="-432543">
              <a:off x="5203260" y="3976555"/>
              <a:ext cx="173873" cy="106775"/>
            </a:xfrm>
            <a:custGeom>
              <a:avLst/>
              <a:gdLst/>
              <a:ahLst/>
              <a:cxnLst/>
              <a:rect l="l" t="t" r="r" b="b"/>
              <a:pathLst>
                <a:path w="4838" h="2971" extrusionOk="0">
                  <a:moveTo>
                    <a:pt x="386" y="0"/>
                  </a:moveTo>
                  <a:cubicBezTo>
                    <a:pt x="246" y="0"/>
                    <a:pt x="107" y="88"/>
                    <a:pt x="67" y="250"/>
                  </a:cubicBezTo>
                  <a:cubicBezTo>
                    <a:pt x="34" y="383"/>
                    <a:pt x="0" y="484"/>
                    <a:pt x="0" y="617"/>
                  </a:cubicBezTo>
                  <a:cubicBezTo>
                    <a:pt x="0" y="1317"/>
                    <a:pt x="267" y="1985"/>
                    <a:pt x="701" y="2552"/>
                  </a:cubicBezTo>
                  <a:cubicBezTo>
                    <a:pt x="879" y="2834"/>
                    <a:pt x="1176" y="2971"/>
                    <a:pt x="1475" y="2971"/>
                  </a:cubicBezTo>
                  <a:cubicBezTo>
                    <a:pt x="1847" y="2971"/>
                    <a:pt x="2221" y="2759"/>
                    <a:pt x="2369" y="2352"/>
                  </a:cubicBezTo>
                  <a:cubicBezTo>
                    <a:pt x="2402" y="2251"/>
                    <a:pt x="2435" y="2151"/>
                    <a:pt x="2469" y="2051"/>
                  </a:cubicBezTo>
                  <a:cubicBezTo>
                    <a:pt x="2505" y="1941"/>
                    <a:pt x="2522" y="1892"/>
                    <a:pt x="2563" y="1892"/>
                  </a:cubicBezTo>
                  <a:cubicBezTo>
                    <a:pt x="2596" y="1892"/>
                    <a:pt x="2646" y="1925"/>
                    <a:pt x="2736" y="1985"/>
                  </a:cubicBezTo>
                  <a:cubicBezTo>
                    <a:pt x="2969" y="2151"/>
                    <a:pt x="3203" y="2285"/>
                    <a:pt x="3503" y="2385"/>
                  </a:cubicBezTo>
                  <a:cubicBezTo>
                    <a:pt x="3600" y="2424"/>
                    <a:pt x="3703" y="2443"/>
                    <a:pt x="3805" y="2443"/>
                  </a:cubicBezTo>
                  <a:cubicBezTo>
                    <a:pt x="4053" y="2443"/>
                    <a:pt x="4295" y="2331"/>
                    <a:pt x="4437" y="2118"/>
                  </a:cubicBezTo>
                  <a:cubicBezTo>
                    <a:pt x="4737" y="1718"/>
                    <a:pt x="4837" y="1151"/>
                    <a:pt x="4637" y="684"/>
                  </a:cubicBezTo>
                  <a:cubicBezTo>
                    <a:pt x="4570" y="584"/>
                    <a:pt x="4504" y="484"/>
                    <a:pt x="4437" y="417"/>
                  </a:cubicBezTo>
                  <a:cubicBezTo>
                    <a:pt x="4362" y="357"/>
                    <a:pt x="4273" y="324"/>
                    <a:pt x="4187" y="324"/>
                  </a:cubicBezTo>
                  <a:cubicBezTo>
                    <a:pt x="4080" y="324"/>
                    <a:pt x="3977" y="373"/>
                    <a:pt x="3903" y="484"/>
                  </a:cubicBezTo>
                  <a:cubicBezTo>
                    <a:pt x="3803" y="617"/>
                    <a:pt x="3736" y="784"/>
                    <a:pt x="3670" y="951"/>
                  </a:cubicBezTo>
                  <a:cubicBezTo>
                    <a:pt x="3628" y="1055"/>
                    <a:pt x="3573" y="1107"/>
                    <a:pt x="3505" y="1107"/>
                  </a:cubicBezTo>
                  <a:cubicBezTo>
                    <a:pt x="3465" y="1107"/>
                    <a:pt x="3419" y="1088"/>
                    <a:pt x="3369" y="1051"/>
                  </a:cubicBezTo>
                  <a:cubicBezTo>
                    <a:pt x="3103" y="817"/>
                    <a:pt x="2902" y="584"/>
                    <a:pt x="2636" y="350"/>
                  </a:cubicBezTo>
                  <a:cubicBezTo>
                    <a:pt x="2470" y="210"/>
                    <a:pt x="2310" y="143"/>
                    <a:pt x="2163" y="143"/>
                  </a:cubicBezTo>
                  <a:cubicBezTo>
                    <a:pt x="1926" y="143"/>
                    <a:pt x="1725" y="320"/>
                    <a:pt x="1601" y="650"/>
                  </a:cubicBezTo>
                  <a:cubicBezTo>
                    <a:pt x="1535" y="951"/>
                    <a:pt x="1501" y="1284"/>
                    <a:pt x="1468" y="1584"/>
                  </a:cubicBezTo>
                  <a:cubicBezTo>
                    <a:pt x="1468" y="1651"/>
                    <a:pt x="1501" y="1718"/>
                    <a:pt x="1401" y="1718"/>
                  </a:cubicBezTo>
                  <a:cubicBezTo>
                    <a:pt x="1335" y="1718"/>
                    <a:pt x="1301" y="1684"/>
                    <a:pt x="1301" y="1651"/>
                  </a:cubicBezTo>
                  <a:cubicBezTo>
                    <a:pt x="1101" y="1317"/>
                    <a:pt x="968" y="951"/>
                    <a:pt x="868" y="584"/>
                  </a:cubicBezTo>
                  <a:cubicBezTo>
                    <a:pt x="834" y="417"/>
                    <a:pt x="768" y="250"/>
                    <a:pt x="634" y="117"/>
                  </a:cubicBezTo>
                  <a:cubicBezTo>
                    <a:pt x="568" y="38"/>
                    <a:pt x="477" y="0"/>
                    <a:pt x="386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6" name="Google Shape;4086;p68"/>
            <p:cNvSpPr/>
            <p:nvPr/>
          </p:nvSpPr>
          <p:spPr>
            <a:xfrm rot="-432543">
              <a:off x="4937136" y="3212234"/>
              <a:ext cx="130711" cy="143900"/>
            </a:xfrm>
            <a:custGeom>
              <a:avLst/>
              <a:gdLst/>
              <a:ahLst/>
              <a:cxnLst/>
              <a:rect l="l" t="t" r="r" b="b"/>
              <a:pathLst>
                <a:path w="3637" h="4004" extrusionOk="0">
                  <a:moveTo>
                    <a:pt x="3100" y="0"/>
                  </a:moveTo>
                  <a:cubicBezTo>
                    <a:pt x="2935" y="0"/>
                    <a:pt x="2774" y="65"/>
                    <a:pt x="2636" y="175"/>
                  </a:cubicBezTo>
                  <a:cubicBezTo>
                    <a:pt x="1468" y="843"/>
                    <a:pt x="768" y="1943"/>
                    <a:pt x="134" y="3111"/>
                  </a:cubicBezTo>
                  <a:cubicBezTo>
                    <a:pt x="134" y="3178"/>
                    <a:pt x="101" y="3244"/>
                    <a:pt x="67" y="3311"/>
                  </a:cubicBezTo>
                  <a:cubicBezTo>
                    <a:pt x="1" y="3578"/>
                    <a:pt x="134" y="3845"/>
                    <a:pt x="401" y="3978"/>
                  </a:cubicBezTo>
                  <a:cubicBezTo>
                    <a:pt x="453" y="3995"/>
                    <a:pt x="504" y="4004"/>
                    <a:pt x="555" y="4004"/>
                  </a:cubicBezTo>
                  <a:cubicBezTo>
                    <a:pt x="700" y="4004"/>
                    <a:pt x="836" y="3935"/>
                    <a:pt x="935" y="3811"/>
                  </a:cubicBezTo>
                  <a:cubicBezTo>
                    <a:pt x="1068" y="3645"/>
                    <a:pt x="1168" y="3478"/>
                    <a:pt x="1268" y="3311"/>
                  </a:cubicBezTo>
                  <a:cubicBezTo>
                    <a:pt x="1769" y="2377"/>
                    <a:pt x="2436" y="1576"/>
                    <a:pt x="3236" y="876"/>
                  </a:cubicBezTo>
                  <a:cubicBezTo>
                    <a:pt x="3370" y="776"/>
                    <a:pt x="3470" y="676"/>
                    <a:pt x="3536" y="542"/>
                  </a:cubicBezTo>
                  <a:cubicBezTo>
                    <a:pt x="3637" y="276"/>
                    <a:pt x="3470" y="9"/>
                    <a:pt x="3203" y="9"/>
                  </a:cubicBezTo>
                  <a:cubicBezTo>
                    <a:pt x="3169" y="3"/>
                    <a:pt x="3134" y="0"/>
                    <a:pt x="3100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7" name="Google Shape;4087;p68"/>
            <p:cNvSpPr/>
            <p:nvPr/>
          </p:nvSpPr>
          <p:spPr>
            <a:xfrm rot="-432543">
              <a:off x="3548426" y="4598124"/>
              <a:ext cx="125931" cy="80108"/>
            </a:xfrm>
            <a:custGeom>
              <a:avLst/>
              <a:gdLst/>
              <a:ahLst/>
              <a:cxnLst/>
              <a:rect l="l" t="t" r="r" b="b"/>
              <a:pathLst>
                <a:path w="3504" h="2229" extrusionOk="0">
                  <a:moveTo>
                    <a:pt x="608" y="0"/>
                  </a:moveTo>
                  <a:cubicBezTo>
                    <a:pt x="433" y="0"/>
                    <a:pt x="260" y="98"/>
                    <a:pt x="167" y="260"/>
                  </a:cubicBezTo>
                  <a:cubicBezTo>
                    <a:pt x="1" y="494"/>
                    <a:pt x="67" y="760"/>
                    <a:pt x="267" y="927"/>
                  </a:cubicBezTo>
                  <a:cubicBezTo>
                    <a:pt x="334" y="1027"/>
                    <a:pt x="434" y="1094"/>
                    <a:pt x="501" y="1161"/>
                  </a:cubicBezTo>
                  <a:cubicBezTo>
                    <a:pt x="1201" y="1528"/>
                    <a:pt x="1902" y="1861"/>
                    <a:pt x="2636" y="2128"/>
                  </a:cubicBezTo>
                  <a:cubicBezTo>
                    <a:pt x="2769" y="2161"/>
                    <a:pt x="2903" y="2195"/>
                    <a:pt x="3036" y="2228"/>
                  </a:cubicBezTo>
                  <a:cubicBezTo>
                    <a:pt x="3270" y="2195"/>
                    <a:pt x="3470" y="1995"/>
                    <a:pt x="3503" y="1761"/>
                  </a:cubicBezTo>
                  <a:cubicBezTo>
                    <a:pt x="3470" y="1628"/>
                    <a:pt x="3436" y="1528"/>
                    <a:pt x="3336" y="1461"/>
                  </a:cubicBezTo>
                  <a:cubicBezTo>
                    <a:pt x="3103" y="1227"/>
                    <a:pt x="2836" y="1027"/>
                    <a:pt x="2502" y="894"/>
                  </a:cubicBezTo>
                  <a:cubicBezTo>
                    <a:pt x="2002" y="560"/>
                    <a:pt x="1435" y="293"/>
                    <a:pt x="834" y="60"/>
                  </a:cubicBezTo>
                  <a:cubicBezTo>
                    <a:pt x="763" y="19"/>
                    <a:pt x="685" y="0"/>
                    <a:pt x="60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8" name="Google Shape;4088;p68"/>
            <p:cNvSpPr/>
            <p:nvPr/>
          </p:nvSpPr>
          <p:spPr>
            <a:xfrm rot="-432543">
              <a:off x="3364276" y="4251542"/>
              <a:ext cx="118707" cy="78275"/>
            </a:xfrm>
            <a:custGeom>
              <a:avLst/>
              <a:gdLst/>
              <a:ahLst/>
              <a:cxnLst/>
              <a:rect l="l" t="t" r="r" b="b"/>
              <a:pathLst>
                <a:path w="3303" h="2178" extrusionOk="0">
                  <a:moveTo>
                    <a:pt x="717" y="1"/>
                  </a:moveTo>
                  <a:cubicBezTo>
                    <a:pt x="678" y="1"/>
                    <a:pt x="639" y="3"/>
                    <a:pt x="601" y="9"/>
                  </a:cubicBezTo>
                  <a:lnTo>
                    <a:pt x="434" y="9"/>
                  </a:lnTo>
                  <a:cubicBezTo>
                    <a:pt x="267" y="42"/>
                    <a:pt x="100" y="142"/>
                    <a:pt x="67" y="343"/>
                  </a:cubicBezTo>
                  <a:cubicBezTo>
                    <a:pt x="0" y="476"/>
                    <a:pt x="67" y="643"/>
                    <a:pt x="200" y="743"/>
                  </a:cubicBezTo>
                  <a:cubicBezTo>
                    <a:pt x="267" y="843"/>
                    <a:pt x="367" y="943"/>
                    <a:pt x="500" y="1010"/>
                  </a:cubicBezTo>
                  <a:cubicBezTo>
                    <a:pt x="1134" y="1410"/>
                    <a:pt x="1801" y="1777"/>
                    <a:pt x="2469" y="2077"/>
                  </a:cubicBezTo>
                  <a:cubicBezTo>
                    <a:pt x="2602" y="2144"/>
                    <a:pt x="2735" y="2177"/>
                    <a:pt x="2869" y="2177"/>
                  </a:cubicBezTo>
                  <a:cubicBezTo>
                    <a:pt x="3036" y="2177"/>
                    <a:pt x="3169" y="2110"/>
                    <a:pt x="3236" y="1944"/>
                  </a:cubicBezTo>
                  <a:cubicBezTo>
                    <a:pt x="3302" y="1844"/>
                    <a:pt x="3302" y="1677"/>
                    <a:pt x="3202" y="1577"/>
                  </a:cubicBezTo>
                  <a:cubicBezTo>
                    <a:pt x="3102" y="1410"/>
                    <a:pt x="2936" y="1277"/>
                    <a:pt x="2802" y="1143"/>
                  </a:cubicBezTo>
                  <a:cubicBezTo>
                    <a:pt x="2302" y="810"/>
                    <a:pt x="1801" y="509"/>
                    <a:pt x="1268" y="209"/>
                  </a:cubicBezTo>
                  <a:cubicBezTo>
                    <a:pt x="1101" y="70"/>
                    <a:pt x="911" y="1"/>
                    <a:pt x="717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9" name="Google Shape;4089;p68"/>
            <p:cNvSpPr/>
            <p:nvPr/>
          </p:nvSpPr>
          <p:spPr>
            <a:xfrm rot="-432543">
              <a:off x="5012792" y="3277941"/>
              <a:ext cx="83954" cy="84421"/>
            </a:xfrm>
            <a:custGeom>
              <a:avLst/>
              <a:gdLst/>
              <a:ahLst/>
              <a:cxnLst/>
              <a:rect l="l" t="t" r="r" b="b"/>
              <a:pathLst>
                <a:path w="2336" h="2349" extrusionOk="0">
                  <a:moveTo>
                    <a:pt x="1878" y="1"/>
                  </a:moveTo>
                  <a:cubicBezTo>
                    <a:pt x="1853" y="1"/>
                    <a:pt x="1828" y="3"/>
                    <a:pt x="1802" y="7"/>
                  </a:cubicBezTo>
                  <a:cubicBezTo>
                    <a:pt x="1568" y="7"/>
                    <a:pt x="1368" y="107"/>
                    <a:pt x="1202" y="241"/>
                  </a:cubicBezTo>
                  <a:cubicBezTo>
                    <a:pt x="768" y="574"/>
                    <a:pt x="401" y="974"/>
                    <a:pt x="134" y="1441"/>
                  </a:cubicBezTo>
                  <a:cubicBezTo>
                    <a:pt x="67" y="1575"/>
                    <a:pt x="34" y="1708"/>
                    <a:pt x="34" y="1842"/>
                  </a:cubicBezTo>
                  <a:cubicBezTo>
                    <a:pt x="1" y="2075"/>
                    <a:pt x="201" y="2309"/>
                    <a:pt x="468" y="2342"/>
                  </a:cubicBezTo>
                  <a:cubicBezTo>
                    <a:pt x="490" y="2346"/>
                    <a:pt x="512" y="2349"/>
                    <a:pt x="535" y="2349"/>
                  </a:cubicBezTo>
                  <a:cubicBezTo>
                    <a:pt x="685" y="2349"/>
                    <a:pt x="848" y="2258"/>
                    <a:pt x="935" y="2142"/>
                  </a:cubicBezTo>
                  <a:cubicBezTo>
                    <a:pt x="1368" y="1675"/>
                    <a:pt x="1769" y="1175"/>
                    <a:pt x="2202" y="674"/>
                  </a:cubicBezTo>
                  <a:cubicBezTo>
                    <a:pt x="2302" y="574"/>
                    <a:pt x="2336" y="374"/>
                    <a:pt x="2236" y="241"/>
                  </a:cubicBezTo>
                  <a:cubicBezTo>
                    <a:pt x="2178" y="95"/>
                    <a:pt x="2044" y="1"/>
                    <a:pt x="187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0" name="Google Shape;4090;p68"/>
            <p:cNvSpPr/>
            <p:nvPr/>
          </p:nvSpPr>
          <p:spPr>
            <a:xfrm rot="-432543">
              <a:off x="5362984" y="3474392"/>
              <a:ext cx="181061" cy="235796"/>
            </a:xfrm>
            <a:custGeom>
              <a:avLst/>
              <a:gdLst/>
              <a:ahLst/>
              <a:cxnLst/>
              <a:rect l="l" t="t" r="r" b="b"/>
              <a:pathLst>
                <a:path w="5038" h="6561" extrusionOk="0">
                  <a:moveTo>
                    <a:pt x="3136" y="1347"/>
                  </a:moveTo>
                  <a:cubicBezTo>
                    <a:pt x="3237" y="1381"/>
                    <a:pt x="3303" y="1447"/>
                    <a:pt x="3303" y="1514"/>
                  </a:cubicBezTo>
                  <a:cubicBezTo>
                    <a:pt x="3337" y="1614"/>
                    <a:pt x="3337" y="1681"/>
                    <a:pt x="3337" y="1814"/>
                  </a:cubicBezTo>
                  <a:cubicBezTo>
                    <a:pt x="3303" y="2014"/>
                    <a:pt x="3237" y="2281"/>
                    <a:pt x="3170" y="2481"/>
                  </a:cubicBezTo>
                  <a:cubicBezTo>
                    <a:pt x="3136" y="2548"/>
                    <a:pt x="3103" y="2581"/>
                    <a:pt x="3036" y="2615"/>
                  </a:cubicBezTo>
                  <a:cubicBezTo>
                    <a:pt x="2936" y="2615"/>
                    <a:pt x="2870" y="2548"/>
                    <a:pt x="2836" y="2481"/>
                  </a:cubicBezTo>
                  <a:cubicBezTo>
                    <a:pt x="2669" y="2148"/>
                    <a:pt x="2736" y="1714"/>
                    <a:pt x="2970" y="1414"/>
                  </a:cubicBezTo>
                  <a:cubicBezTo>
                    <a:pt x="3003" y="1381"/>
                    <a:pt x="3070" y="1347"/>
                    <a:pt x="3136" y="1347"/>
                  </a:cubicBezTo>
                  <a:close/>
                  <a:moveTo>
                    <a:pt x="4276" y="0"/>
                  </a:moveTo>
                  <a:cubicBezTo>
                    <a:pt x="3887" y="0"/>
                    <a:pt x="3512" y="38"/>
                    <a:pt x="3136" y="113"/>
                  </a:cubicBezTo>
                  <a:cubicBezTo>
                    <a:pt x="2102" y="447"/>
                    <a:pt x="1102" y="914"/>
                    <a:pt x="234" y="1547"/>
                  </a:cubicBezTo>
                  <a:cubicBezTo>
                    <a:pt x="68" y="1614"/>
                    <a:pt x="1" y="1814"/>
                    <a:pt x="101" y="1948"/>
                  </a:cubicBezTo>
                  <a:cubicBezTo>
                    <a:pt x="134" y="2048"/>
                    <a:pt x="168" y="2114"/>
                    <a:pt x="201" y="2215"/>
                  </a:cubicBezTo>
                  <a:cubicBezTo>
                    <a:pt x="835" y="3249"/>
                    <a:pt x="1302" y="4383"/>
                    <a:pt x="1869" y="5450"/>
                  </a:cubicBezTo>
                  <a:lnTo>
                    <a:pt x="2269" y="6184"/>
                  </a:lnTo>
                  <a:cubicBezTo>
                    <a:pt x="2303" y="6284"/>
                    <a:pt x="2403" y="6384"/>
                    <a:pt x="2536" y="6451"/>
                  </a:cubicBezTo>
                  <a:cubicBezTo>
                    <a:pt x="2673" y="6528"/>
                    <a:pt x="2842" y="6561"/>
                    <a:pt x="3023" y="6561"/>
                  </a:cubicBezTo>
                  <a:cubicBezTo>
                    <a:pt x="3547" y="6561"/>
                    <a:pt x="4164" y="6282"/>
                    <a:pt x="4337" y="5984"/>
                  </a:cubicBezTo>
                  <a:cubicBezTo>
                    <a:pt x="4404" y="5817"/>
                    <a:pt x="4437" y="5650"/>
                    <a:pt x="4437" y="5484"/>
                  </a:cubicBezTo>
                  <a:lnTo>
                    <a:pt x="4437" y="4149"/>
                  </a:lnTo>
                  <a:cubicBezTo>
                    <a:pt x="4404" y="3415"/>
                    <a:pt x="4437" y="2648"/>
                    <a:pt x="4571" y="1948"/>
                  </a:cubicBezTo>
                  <a:cubicBezTo>
                    <a:pt x="4704" y="1447"/>
                    <a:pt x="4804" y="947"/>
                    <a:pt x="4938" y="447"/>
                  </a:cubicBezTo>
                  <a:cubicBezTo>
                    <a:pt x="5038" y="246"/>
                    <a:pt x="4871" y="13"/>
                    <a:pt x="4671" y="13"/>
                  </a:cubicBezTo>
                  <a:cubicBezTo>
                    <a:pt x="4537" y="5"/>
                    <a:pt x="4406" y="0"/>
                    <a:pt x="4276" y="0"/>
                  </a:cubicBez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1" name="Google Shape;4091;p68"/>
            <p:cNvSpPr/>
            <p:nvPr/>
          </p:nvSpPr>
          <p:spPr>
            <a:xfrm rot="-432543">
              <a:off x="5367124" y="3519730"/>
              <a:ext cx="158276" cy="192526"/>
            </a:xfrm>
            <a:custGeom>
              <a:avLst/>
              <a:gdLst/>
              <a:ahLst/>
              <a:cxnLst/>
              <a:rect l="l" t="t" r="r" b="b"/>
              <a:pathLst>
                <a:path w="4404" h="5357" extrusionOk="0">
                  <a:moveTo>
                    <a:pt x="830" y="1"/>
                  </a:moveTo>
                  <a:cubicBezTo>
                    <a:pt x="668" y="1"/>
                    <a:pt x="490" y="100"/>
                    <a:pt x="200" y="283"/>
                  </a:cubicBezTo>
                  <a:cubicBezTo>
                    <a:pt x="167" y="316"/>
                    <a:pt x="134" y="350"/>
                    <a:pt x="100" y="383"/>
                  </a:cubicBezTo>
                  <a:cubicBezTo>
                    <a:pt x="0" y="450"/>
                    <a:pt x="0" y="583"/>
                    <a:pt x="34" y="683"/>
                  </a:cubicBezTo>
                  <a:cubicBezTo>
                    <a:pt x="67" y="783"/>
                    <a:pt x="100" y="883"/>
                    <a:pt x="167" y="984"/>
                  </a:cubicBezTo>
                  <a:cubicBezTo>
                    <a:pt x="667" y="1817"/>
                    <a:pt x="1034" y="2685"/>
                    <a:pt x="1501" y="3519"/>
                  </a:cubicBezTo>
                  <a:cubicBezTo>
                    <a:pt x="1735" y="3986"/>
                    <a:pt x="1968" y="4453"/>
                    <a:pt x="2202" y="4920"/>
                  </a:cubicBezTo>
                  <a:cubicBezTo>
                    <a:pt x="2356" y="5167"/>
                    <a:pt x="2626" y="5357"/>
                    <a:pt x="2956" y="5357"/>
                  </a:cubicBezTo>
                  <a:cubicBezTo>
                    <a:pt x="2982" y="5357"/>
                    <a:pt x="3009" y="5356"/>
                    <a:pt x="3036" y="5353"/>
                  </a:cubicBezTo>
                  <a:cubicBezTo>
                    <a:pt x="3336" y="5320"/>
                    <a:pt x="3636" y="5220"/>
                    <a:pt x="3903" y="5120"/>
                  </a:cubicBezTo>
                  <a:cubicBezTo>
                    <a:pt x="4070" y="5020"/>
                    <a:pt x="4203" y="4886"/>
                    <a:pt x="4303" y="4753"/>
                  </a:cubicBezTo>
                  <a:cubicBezTo>
                    <a:pt x="4403" y="4586"/>
                    <a:pt x="4403" y="4419"/>
                    <a:pt x="4237" y="4353"/>
                  </a:cubicBezTo>
                  <a:cubicBezTo>
                    <a:pt x="3803" y="4119"/>
                    <a:pt x="3503" y="3752"/>
                    <a:pt x="3303" y="3319"/>
                  </a:cubicBezTo>
                  <a:cubicBezTo>
                    <a:pt x="3236" y="3218"/>
                    <a:pt x="3169" y="3085"/>
                    <a:pt x="3136" y="2985"/>
                  </a:cubicBezTo>
                  <a:cubicBezTo>
                    <a:pt x="2902" y="2551"/>
                    <a:pt x="2702" y="2151"/>
                    <a:pt x="2469" y="1717"/>
                  </a:cubicBezTo>
                  <a:cubicBezTo>
                    <a:pt x="2202" y="1250"/>
                    <a:pt x="1902" y="817"/>
                    <a:pt x="1501" y="450"/>
                  </a:cubicBezTo>
                  <a:cubicBezTo>
                    <a:pt x="1193" y="142"/>
                    <a:pt x="1023" y="1"/>
                    <a:pt x="830" y="1"/>
                  </a:cubicBezTo>
                  <a:close/>
                </a:path>
              </a:pathLst>
            </a:custGeom>
            <a:solidFill>
              <a:srgbClr val="D69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2" name="Google Shape;4092;p68"/>
            <p:cNvSpPr/>
            <p:nvPr/>
          </p:nvSpPr>
          <p:spPr>
            <a:xfrm rot="-432543">
              <a:off x="5322361" y="3251897"/>
              <a:ext cx="115221" cy="101169"/>
            </a:xfrm>
            <a:custGeom>
              <a:avLst/>
              <a:gdLst/>
              <a:ahLst/>
              <a:cxnLst/>
              <a:rect l="l" t="t" r="r" b="b"/>
              <a:pathLst>
                <a:path w="3206" h="2815" extrusionOk="0">
                  <a:moveTo>
                    <a:pt x="1389" y="0"/>
                  </a:moveTo>
                  <a:cubicBezTo>
                    <a:pt x="1253" y="0"/>
                    <a:pt x="1136" y="69"/>
                    <a:pt x="1037" y="193"/>
                  </a:cubicBezTo>
                  <a:cubicBezTo>
                    <a:pt x="1" y="1134"/>
                    <a:pt x="708" y="2815"/>
                    <a:pt x="2046" y="2815"/>
                  </a:cubicBezTo>
                  <a:cubicBezTo>
                    <a:pt x="2130" y="2815"/>
                    <a:pt x="2216" y="2808"/>
                    <a:pt x="2304" y="2794"/>
                  </a:cubicBezTo>
                  <a:cubicBezTo>
                    <a:pt x="2538" y="2794"/>
                    <a:pt x="2771" y="2694"/>
                    <a:pt x="2972" y="2561"/>
                  </a:cubicBezTo>
                  <a:cubicBezTo>
                    <a:pt x="3138" y="2461"/>
                    <a:pt x="3205" y="2261"/>
                    <a:pt x="3172" y="2094"/>
                  </a:cubicBezTo>
                  <a:cubicBezTo>
                    <a:pt x="3138" y="1894"/>
                    <a:pt x="2972" y="1760"/>
                    <a:pt x="2771" y="1727"/>
                  </a:cubicBezTo>
                  <a:lnTo>
                    <a:pt x="2138" y="1727"/>
                  </a:lnTo>
                  <a:cubicBezTo>
                    <a:pt x="1671" y="1727"/>
                    <a:pt x="1471" y="1493"/>
                    <a:pt x="1604" y="1060"/>
                  </a:cubicBezTo>
                  <a:cubicBezTo>
                    <a:pt x="1637" y="860"/>
                    <a:pt x="1737" y="693"/>
                    <a:pt x="1804" y="493"/>
                  </a:cubicBezTo>
                  <a:cubicBezTo>
                    <a:pt x="1837" y="293"/>
                    <a:pt x="1737" y="59"/>
                    <a:pt x="1537" y="26"/>
                  </a:cubicBezTo>
                  <a:cubicBezTo>
                    <a:pt x="1486" y="9"/>
                    <a:pt x="1436" y="0"/>
                    <a:pt x="1389" y="0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3" name="Google Shape;4093;p68"/>
            <p:cNvSpPr/>
            <p:nvPr/>
          </p:nvSpPr>
          <p:spPr>
            <a:xfrm rot="-432543">
              <a:off x="5446949" y="3512167"/>
              <a:ext cx="39605" cy="63684"/>
            </a:xfrm>
            <a:custGeom>
              <a:avLst/>
              <a:gdLst/>
              <a:ahLst/>
              <a:cxnLst/>
              <a:rect l="l" t="t" r="r" b="b"/>
              <a:pathLst>
                <a:path w="1102" h="1772" extrusionOk="0">
                  <a:moveTo>
                    <a:pt x="630" y="1"/>
                  </a:moveTo>
                  <a:cubicBezTo>
                    <a:pt x="422" y="1"/>
                    <a:pt x="227" y="130"/>
                    <a:pt x="167" y="339"/>
                  </a:cubicBezTo>
                  <a:cubicBezTo>
                    <a:pt x="67" y="539"/>
                    <a:pt x="34" y="773"/>
                    <a:pt x="34" y="1006"/>
                  </a:cubicBezTo>
                  <a:cubicBezTo>
                    <a:pt x="1" y="1240"/>
                    <a:pt x="67" y="1473"/>
                    <a:pt x="234" y="1640"/>
                  </a:cubicBezTo>
                  <a:cubicBezTo>
                    <a:pt x="323" y="1729"/>
                    <a:pt x="431" y="1772"/>
                    <a:pt x="536" y="1772"/>
                  </a:cubicBezTo>
                  <a:cubicBezTo>
                    <a:pt x="667" y="1772"/>
                    <a:pt x="794" y="1704"/>
                    <a:pt x="868" y="1574"/>
                  </a:cubicBezTo>
                  <a:cubicBezTo>
                    <a:pt x="1001" y="1207"/>
                    <a:pt x="1101" y="840"/>
                    <a:pt x="1101" y="473"/>
                  </a:cubicBezTo>
                  <a:cubicBezTo>
                    <a:pt x="1101" y="239"/>
                    <a:pt x="935" y="39"/>
                    <a:pt x="701" y="6"/>
                  </a:cubicBezTo>
                  <a:cubicBezTo>
                    <a:pt x="677" y="2"/>
                    <a:pt x="654" y="1"/>
                    <a:pt x="630" y="1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4" name="Google Shape;4094;p68"/>
            <p:cNvSpPr/>
            <p:nvPr/>
          </p:nvSpPr>
          <p:spPr>
            <a:xfrm>
              <a:off x="3865575" y="3524784"/>
              <a:ext cx="1002125" cy="596900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5" name="Google Shape;4095;p68"/>
            <p:cNvSpPr/>
            <p:nvPr/>
          </p:nvSpPr>
          <p:spPr>
            <a:xfrm rot="-620901">
              <a:off x="3837864" y="3724245"/>
              <a:ext cx="885348" cy="527344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6" name="Google Shape;4096;p68"/>
            <p:cNvSpPr/>
            <p:nvPr/>
          </p:nvSpPr>
          <p:spPr>
            <a:xfrm rot="-1166654">
              <a:off x="4087670" y="4085823"/>
              <a:ext cx="530731" cy="278081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097" name="Google Shape;4097;p6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98" name="Google Shape;4098;p6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99" name="Google Shape;4099;p6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00" name="Google Shape;4100;p6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66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" name="Google Shape;4288;p74"/>
          <p:cNvSpPr txBox="1">
            <a:spLocks noGrp="1"/>
          </p:cNvSpPr>
          <p:nvPr>
            <p:ph type="title"/>
          </p:nvPr>
        </p:nvSpPr>
        <p:spPr>
          <a:xfrm>
            <a:off x="3324675" y="476923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C00000"/>
                </a:solidFill>
                <a:latin typeface="+mj-lt"/>
              </a:rPr>
              <a:t>KHỞI ĐỘNG</a:t>
            </a:r>
            <a:endParaRPr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289" name="Google Shape;4289;p74"/>
          <p:cNvSpPr txBox="1">
            <a:spLocks noGrp="1"/>
          </p:cNvSpPr>
          <p:nvPr>
            <p:ph type="subTitle" idx="1"/>
          </p:nvPr>
        </p:nvSpPr>
        <p:spPr>
          <a:xfrm>
            <a:off x="2095722" y="1867298"/>
            <a:ext cx="6314630" cy="2431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b="1" dirty="0">
                <a:latin typeface="+mn-lt"/>
              </a:rPr>
              <a:t>Em thích bài thơ nào viết về quê hương? Hãy đọc diễn cảm một vài câu trong bài thơ đó.</a:t>
            </a:r>
          </a:p>
        </p:txBody>
      </p:sp>
      <p:grpSp>
        <p:nvGrpSpPr>
          <p:cNvPr id="4291" name="Google Shape;4291;p74"/>
          <p:cNvGrpSpPr/>
          <p:nvPr/>
        </p:nvGrpSpPr>
        <p:grpSpPr>
          <a:xfrm>
            <a:off x="2095722" y="265961"/>
            <a:ext cx="1228953" cy="1215508"/>
            <a:chOff x="-747955" y="3599017"/>
            <a:chExt cx="433646" cy="428887"/>
          </a:xfrm>
        </p:grpSpPr>
        <p:sp>
          <p:nvSpPr>
            <p:cNvPr id="4292" name="Google Shape;4292;p74"/>
            <p:cNvSpPr/>
            <p:nvPr/>
          </p:nvSpPr>
          <p:spPr>
            <a:xfrm>
              <a:off x="-747955" y="3599017"/>
              <a:ext cx="433646" cy="428887"/>
            </a:xfrm>
            <a:custGeom>
              <a:avLst/>
              <a:gdLst/>
              <a:ahLst/>
              <a:cxnLst/>
              <a:rect l="l" t="t" r="r" b="b"/>
              <a:pathLst>
                <a:path w="4325" h="4277" extrusionOk="0">
                  <a:moveTo>
                    <a:pt x="2162" y="122"/>
                  </a:moveTo>
                  <a:cubicBezTo>
                    <a:pt x="2260" y="317"/>
                    <a:pt x="2357" y="511"/>
                    <a:pt x="2430" y="705"/>
                  </a:cubicBezTo>
                  <a:cubicBezTo>
                    <a:pt x="2430" y="730"/>
                    <a:pt x="2430" y="730"/>
                    <a:pt x="2454" y="730"/>
                  </a:cubicBezTo>
                  <a:cubicBezTo>
                    <a:pt x="2454" y="742"/>
                    <a:pt x="2460" y="748"/>
                    <a:pt x="2466" y="748"/>
                  </a:cubicBezTo>
                  <a:cubicBezTo>
                    <a:pt x="2472" y="748"/>
                    <a:pt x="2478" y="742"/>
                    <a:pt x="2478" y="730"/>
                  </a:cubicBezTo>
                  <a:cubicBezTo>
                    <a:pt x="2697" y="632"/>
                    <a:pt x="2891" y="511"/>
                    <a:pt x="3110" y="438"/>
                  </a:cubicBezTo>
                  <a:lnTo>
                    <a:pt x="3110" y="438"/>
                  </a:lnTo>
                  <a:cubicBezTo>
                    <a:pt x="3110" y="632"/>
                    <a:pt x="3085" y="802"/>
                    <a:pt x="3037" y="997"/>
                  </a:cubicBezTo>
                  <a:cubicBezTo>
                    <a:pt x="3013" y="997"/>
                    <a:pt x="3013" y="1021"/>
                    <a:pt x="3037" y="1021"/>
                  </a:cubicBezTo>
                  <a:cubicBezTo>
                    <a:pt x="3037" y="1045"/>
                    <a:pt x="3061" y="1045"/>
                    <a:pt x="3061" y="1045"/>
                  </a:cubicBezTo>
                  <a:cubicBezTo>
                    <a:pt x="3280" y="1021"/>
                    <a:pt x="3498" y="997"/>
                    <a:pt x="3717" y="972"/>
                  </a:cubicBezTo>
                  <a:lnTo>
                    <a:pt x="3814" y="972"/>
                  </a:lnTo>
                  <a:cubicBezTo>
                    <a:pt x="3741" y="1167"/>
                    <a:pt x="3644" y="1361"/>
                    <a:pt x="3547" y="1555"/>
                  </a:cubicBezTo>
                  <a:cubicBezTo>
                    <a:pt x="3547" y="1555"/>
                    <a:pt x="3547" y="1580"/>
                    <a:pt x="3547" y="1580"/>
                  </a:cubicBezTo>
                  <a:cubicBezTo>
                    <a:pt x="3547" y="1604"/>
                    <a:pt x="3571" y="1604"/>
                    <a:pt x="3571" y="1604"/>
                  </a:cubicBezTo>
                  <a:cubicBezTo>
                    <a:pt x="3790" y="1677"/>
                    <a:pt x="3984" y="1750"/>
                    <a:pt x="4179" y="1823"/>
                  </a:cubicBezTo>
                  <a:cubicBezTo>
                    <a:pt x="4033" y="2017"/>
                    <a:pt x="3839" y="2163"/>
                    <a:pt x="3644" y="2284"/>
                  </a:cubicBezTo>
                  <a:cubicBezTo>
                    <a:pt x="3644" y="2309"/>
                    <a:pt x="3620" y="2309"/>
                    <a:pt x="3620" y="2333"/>
                  </a:cubicBezTo>
                  <a:cubicBezTo>
                    <a:pt x="3620" y="2357"/>
                    <a:pt x="3644" y="2357"/>
                    <a:pt x="3644" y="2381"/>
                  </a:cubicBezTo>
                  <a:cubicBezTo>
                    <a:pt x="3911" y="2551"/>
                    <a:pt x="4130" y="2770"/>
                    <a:pt x="4130" y="2819"/>
                  </a:cubicBezTo>
                  <a:cubicBezTo>
                    <a:pt x="3911" y="2940"/>
                    <a:pt x="3669" y="3013"/>
                    <a:pt x="3426" y="3037"/>
                  </a:cubicBezTo>
                  <a:cubicBezTo>
                    <a:pt x="3401" y="3037"/>
                    <a:pt x="3401" y="3037"/>
                    <a:pt x="3377" y="3062"/>
                  </a:cubicBezTo>
                  <a:cubicBezTo>
                    <a:pt x="3377" y="3062"/>
                    <a:pt x="3377" y="3086"/>
                    <a:pt x="3377" y="3110"/>
                  </a:cubicBezTo>
                  <a:cubicBezTo>
                    <a:pt x="3498" y="3280"/>
                    <a:pt x="3571" y="3475"/>
                    <a:pt x="3620" y="3669"/>
                  </a:cubicBezTo>
                  <a:lnTo>
                    <a:pt x="3523" y="3669"/>
                  </a:lnTo>
                  <a:cubicBezTo>
                    <a:pt x="3328" y="3645"/>
                    <a:pt x="3134" y="3620"/>
                    <a:pt x="2964" y="3572"/>
                  </a:cubicBezTo>
                  <a:cubicBezTo>
                    <a:pt x="2940" y="3572"/>
                    <a:pt x="2915" y="3596"/>
                    <a:pt x="2891" y="3620"/>
                  </a:cubicBezTo>
                  <a:cubicBezTo>
                    <a:pt x="2843" y="3815"/>
                    <a:pt x="2770" y="3985"/>
                    <a:pt x="2697" y="4179"/>
                  </a:cubicBezTo>
                  <a:cubicBezTo>
                    <a:pt x="2527" y="4033"/>
                    <a:pt x="2381" y="3839"/>
                    <a:pt x="2260" y="3669"/>
                  </a:cubicBezTo>
                  <a:cubicBezTo>
                    <a:pt x="2235" y="3645"/>
                    <a:pt x="2235" y="3645"/>
                    <a:pt x="2211" y="3645"/>
                  </a:cubicBezTo>
                  <a:cubicBezTo>
                    <a:pt x="2187" y="3645"/>
                    <a:pt x="2187" y="3645"/>
                    <a:pt x="2187" y="3669"/>
                  </a:cubicBezTo>
                  <a:cubicBezTo>
                    <a:pt x="2017" y="3839"/>
                    <a:pt x="1847" y="3985"/>
                    <a:pt x="1652" y="4130"/>
                  </a:cubicBezTo>
                  <a:cubicBezTo>
                    <a:pt x="1628" y="4058"/>
                    <a:pt x="1579" y="3815"/>
                    <a:pt x="1555" y="3596"/>
                  </a:cubicBezTo>
                  <a:cubicBezTo>
                    <a:pt x="1531" y="3596"/>
                    <a:pt x="1531" y="3572"/>
                    <a:pt x="1531" y="3572"/>
                  </a:cubicBezTo>
                  <a:lnTo>
                    <a:pt x="1482" y="3572"/>
                  </a:lnTo>
                  <a:cubicBezTo>
                    <a:pt x="1239" y="3669"/>
                    <a:pt x="972" y="3766"/>
                    <a:pt x="729" y="3815"/>
                  </a:cubicBezTo>
                  <a:cubicBezTo>
                    <a:pt x="753" y="3717"/>
                    <a:pt x="826" y="3426"/>
                    <a:pt x="899" y="3159"/>
                  </a:cubicBezTo>
                  <a:cubicBezTo>
                    <a:pt x="899" y="3134"/>
                    <a:pt x="899" y="3134"/>
                    <a:pt x="899" y="3110"/>
                  </a:cubicBezTo>
                  <a:cubicBezTo>
                    <a:pt x="899" y="3110"/>
                    <a:pt x="875" y="3086"/>
                    <a:pt x="875" y="3086"/>
                  </a:cubicBezTo>
                  <a:cubicBezTo>
                    <a:pt x="632" y="3037"/>
                    <a:pt x="413" y="2964"/>
                    <a:pt x="170" y="2892"/>
                  </a:cubicBezTo>
                  <a:cubicBezTo>
                    <a:pt x="340" y="2721"/>
                    <a:pt x="511" y="2576"/>
                    <a:pt x="681" y="2454"/>
                  </a:cubicBezTo>
                  <a:cubicBezTo>
                    <a:pt x="705" y="2430"/>
                    <a:pt x="705" y="2430"/>
                    <a:pt x="705" y="2406"/>
                  </a:cubicBezTo>
                  <a:cubicBezTo>
                    <a:pt x="705" y="2381"/>
                    <a:pt x="705" y="2381"/>
                    <a:pt x="681" y="2381"/>
                  </a:cubicBezTo>
                  <a:cubicBezTo>
                    <a:pt x="365" y="2187"/>
                    <a:pt x="122" y="1968"/>
                    <a:pt x="122" y="1920"/>
                  </a:cubicBezTo>
                  <a:cubicBezTo>
                    <a:pt x="292" y="1798"/>
                    <a:pt x="511" y="1701"/>
                    <a:pt x="729" y="1677"/>
                  </a:cubicBezTo>
                  <a:cubicBezTo>
                    <a:pt x="729" y="1677"/>
                    <a:pt x="753" y="1653"/>
                    <a:pt x="753" y="1653"/>
                  </a:cubicBezTo>
                  <a:cubicBezTo>
                    <a:pt x="753" y="1628"/>
                    <a:pt x="753" y="1628"/>
                    <a:pt x="753" y="1604"/>
                  </a:cubicBezTo>
                  <a:cubicBezTo>
                    <a:pt x="632" y="1385"/>
                    <a:pt x="535" y="1167"/>
                    <a:pt x="438" y="948"/>
                  </a:cubicBezTo>
                  <a:lnTo>
                    <a:pt x="438" y="948"/>
                  </a:lnTo>
                  <a:cubicBezTo>
                    <a:pt x="681" y="972"/>
                    <a:pt x="899" y="1021"/>
                    <a:pt x="1094" y="1070"/>
                  </a:cubicBezTo>
                  <a:cubicBezTo>
                    <a:pt x="1106" y="1082"/>
                    <a:pt x="1112" y="1088"/>
                    <a:pt x="1118" y="1088"/>
                  </a:cubicBezTo>
                  <a:cubicBezTo>
                    <a:pt x="1124" y="1088"/>
                    <a:pt x="1130" y="1082"/>
                    <a:pt x="1142" y="1070"/>
                  </a:cubicBezTo>
                  <a:cubicBezTo>
                    <a:pt x="1142" y="1070"/>
                    <a:pt x="1166" y="1045"/>
                    <a:pt x="1166" y="1045"/>
                  </a:cubicBezTo>
                  <a:cubicBezTo>
                    <a:pt x="1166" y="802"/>
                    <a:pt x="1191" y="559"/>
                    <a:pt x="1215" y="341"/>
                  </a:cubicBezTo>
                  <a:cubicBezTo>
                    <a:pt x="1312" y="389"/>
                    <a:pt x="1604" y="584"/>
                    <a:pt x="1871" y="754"/>
                  </a:cubicBezTo>
                  <a:cubicBezTo>
                    <a:pt x="1891" y="764"/>
                    <a:pt x="1907" y="770"/>
                    <a:pt x="1919" y="770"/>
                  </a:cubicBezTo>
                  <a:cubicBezTo>
                    <a:pt x="1935" y="770"/>
                    <a:pt x="1944" y="758"/>
                    <a:pt x="1944" y="730"/>
                  </a:cubicBezTo>
                  <a:cubicBezTo>
                    <a:pt x="2017" y="535"/>
                    <a:pt x="2090" y="317"/>
                    <a:pt x="2162" y="122"/>
                  </a:cubicBezTo>
                  <a:close/>
                  <a:moveTo>
                    <a:pt x="2162" y="1"/>
                  </a:moveTo>
                  <a:cubicBezTo>
                    <a:pt x="2138" y="1"/>
                    <a:pt x="2065" y="1"/>
                    <a:pt x="1871" y="657"/>
                  </a:cubicBezTo>
                  <a:cubicBezTo>
                    <a:pt x="1652" y="487"/>
                    <a:pt x="1434" y="341"/>
                    <a:pt x="1191" y="244"/>
                  </a:cubicBezTo>
                  <a:lnTo>
                    <a:pt x="1166" y="244"/>
                  </a:lnTo>
                  <a:cubicBezTo>
                    <a:pt x="1142" y="244"/>
                    <a:pt x="1094" y="268"/>
                    <a:pt x="1069" y="972"/>
                  </a:cubicBezTo>
                  <a:cubicBezTo>
                    <a:pt x="851" y="924"/>
                    <a:pt x="632" y="875"/>
                    <a:pt x="438" y="851"/>
                  </a:cubicBezTo>
                  <a:lnTo>
                    <a:pt x="365" y="851"/>
                  </a:lnTo>
                  <a:cubicBezTo>
                    <a:pt x="340" y="875"/>
                    <a:pt x="292" y="924"/>
                    <a:pt x="656" y="1604"/>
                  </a:cubicBezTo>
                  <a:cubicBezTo>
                    <a:pt x="438" y="1653"/>
                    <a:pt x="49" y="1750"/>
                    <a:pt x="25" y="1896"/>
                  </a:cubicBezTo>
                  <a:cubicBezTo>
                    <a:pt x="0" y="2041"/>
                    <a:pt x="365" y="2284"/>
                    <a:pt x="583" y="2406"/>
                  </a:cubicBezTo>
                  <a:cubicBezTo>
                    <a:pt x="49" y="2794"/>
                    <a:pt x="73" y="2867"/>
                    <a:pt x="73" y="2892"/>
                  </a:cubicBezTo>
                  <a:cubicBezTo>
                    <a:pt x="73" y="2916"/>
                    <a:pt x="98" y="2989"/>
                    <a:pt x="802" y="3159"/>
                  </a:cubicBezTo>
                  <a:cubicBezTo>
                    <a:pt x="729" y="3402"/>
                    <a:pt x="681" y="3620"/>
                    <a:pt x="632" y="3863"/>
                  </a:cubicBezTo>
                  <a:cubicBezTo>
                    <a:pt x="632" y="3863"/>
                    <a:pt x="656" y="3912"/>
                    <a:pt x="705" y="3912"/>
                  </a:cubicBezTo>
                  <a:cubicBezTo>
                    <a:pt x="972" y="3863"/>
                    <a:pt x="1215" y="3766"/>
                    <a:pt x="1458" y="3669"/>
                  </a:cubicBezTo>
                  <a:cubicBezTo>
                    <a:pt x="1482" y="3863"/>
                    <a:pt x="1531" y="4033"/>
                    <a:pt x="1604" y="4203"/>
                  </a:cubicBezTo>
                  <a:cubicBezTo>
                    <a:pt x="1604" y="4228"/>
                    <a:pt x="1628" y="4228"/>
                    <a:pt x="1628" y="4228"/>
                  </a:cubicBezTo>
                  <a:cubicBezTo>
                    <a:pt x="1701" y="4228"/>
                    <a:pt x="1895" y="4058"/>
                    <a:pt x="2211" y="3766"/>
                  </a:cubicBezTo>
                  <a:cubicBezTo>
                    <a:pt x="2405" y="4009"/>
                    <a:pt x="2624" y="4276"/>
                    <a:pt x="2697" y="4276"/>
                  </a:cubicBezTo>
                  <a:cubicBezTo>
                    <a:pt x="2721" y="4276"/>
                    <a:pt x="2721" y="4276"/>
                    <a:pt x="2745" y="4252"/>
                  </a:cubicBezTo>
                  <a:cubicBezTo>
                    <a:pt x="2843" y="4082"/>
                    <a:pt x="2915" y="3888"/>
                    <a:pt x="2988" y="3669"/>
                  </a:cubicBezTo>
                  <a:cubicBezTo>
                    <a:pt x="3158" y="3717"/>
                    <a:pt x="3353" y="3742"/>
                    <a:pt x="3523" y="3742"/>
                  </a:cubicBezTo>
                  <a:cubicBezTo>
                    <a:pt x="3620" y="3742"/>
                    <a:pt x="3693" y="3742"/>
                    <a:pt x="3693" y="3693"/>
                  </a:cubicBezTo>
                  <a:cubicBezTo>
                    <a:pt x="3741" y="3596"/>
                    <a:pt x="3596" y="3280"/>
                    <a:pt x="3498" y="3110"/>
                  </a:cubicBezTo>
                  <a:cubicBezTo>
                    <a:pt x="3741" y="3062"/>
                    <a:pt x="4203" y="2964"/>
                    <a:pt x="4227" y="2819"/>
                  </a:cubicBezTo>
                  <a:cubicBezTo>
                    <a:pt x="4276" y="2697"/>
                    <a:pt x="3936" y="2454"/>
                    <a:pt x="3766" y="2309"/>
                  </a:cubicBezTo>
                  <a:cubicBezTo>
                    <a:pt x="4324" y="1896"/>
                    <a:pt x="4300" y="1823"/>
                    <a:pt x="4276" y="1774"/>
                  </a:cubicBezTo>
                  <a:cubicBezTo>
                    <a:pt x="4252" y="1701"/>
                    <a:pt x="3911" y="1580"/>
                    <a:pt x="3669" y="1531"/>
                  </a:cubicBezTo>
                  <a:cubicBezTo>
                    <a:pt x="3766" y="1337"/>
                    <a:pt x="3863" y="1143"/>
                    <a:pt x="3911" y="948"/>
                  </a:cubicBezTo>
                  <a:cubicBezTo>
                    <a:pt x="3911" y="875"/>
                    <a:pt x="3814" y="875"/>
                    <a:pt x="3741" y="875"/>
                  </a:cubicBezTo>
                  <a:cubicBezTo>
                    <a:pt x="3547" y="875"/>
                    <a:pt x="3328" y="900"/>
                    <a:pt x="3134" y="924"/>
                  </a:cubicBezTo>
                  <a:cubicBezTo>
                    <a:pt x="3256" y="389"/>
                    <a:pt x="3183" y="341"/>
                    <a:pt x="3158" y="341"/>
                  </a:cubicBezTo>
                  <a:lnTo>
                    <a:pt x="3134" y="341"/>
                  </a:lnTo>
                  <a:cubicBezTo>
                    <a:pt x="2891" y="389"/>
                    <a:pt x="2697" y="487"/>
                    <a:pt x="2478" y="608"/>
                  </a:cubicBezTo>
                  <a:cubicBezTo>
                    <a:pt x="2260" y="49"/>
                    <a:pt x="2211" y="1"/>
                    <a:pt x="21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3" name="Google Shape;4293;p74"/>
            <p:cNvSpPr/>
            <p:nvPr/>
          </p:nvSpPr>
          <p:spPr>
            <a:xfrm>
              <a:off x="-670048" y="3686760"/>
              <a:ext cx="272921" cy="272955"/>
            </a:xfrm>
            <a:custGeom>
              <a:avLst/>
              <a:gdLst/>
              <a:ahLst/>
              <a:cxnLst/>
              <a:rect l="l" t="t" r="r" b="b"/>
              <a:pathLst>
                <a:path w="2722" h="2722" extrusionOk="0">
                  <a:moveTo>
                    <a:pt x="1361" y="0"/>
                  </a:moveTo>
                  <a:cubicBezTo>
                    <a:pt x="608" y="0"/>
                    <a:pt x="1" y="608"/>
                    <a:pt x="1" y="1361"/>
                  </a:cubicBezTo>
                  <a:cubicBezTo>
                    <a:pt x="1" y="2114"/>
                    <a:pt x="608" y="2721"/>
                    <a:pt x="1361" y="2721"/>
                  </a:cubicBezTo>
                  <a:cubicBezTo>
                    <a:pt x="2114" y="2721"/>
                    <a:pt x="2721" y="2114"/>
                    <a:pt x="2721" y="1361"/>
                  </a:cubicBezTo>
                  <a:cubicBezTo>
                    <a:pt x="2721" y="608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4" name="Google Shape;4294;p74"/>
            <p:cNvSpPr/>
            <p:nvPr/>
          </p:nvSpPr>
          <p:spPr>
            <a:xfrm>
              <a:off x="-523861" y="3730581"/>
              <a:ext cx="21958" cy="12334"/>
            </a:xfrm>
            <a:custGeom>
              <a:avLst/>
              <a:gdLst/>
              <a:ahLst/>
              <a:cxnLst/>
              <a:rect l="l" t="t" r="r" b="b"/>
              <a:pathLst>
                <a:path w="219" h="123" extrusionOk="0">
                  <a:moveTo>
                    <a:pt x="0" y="1"/>
                  </a:moveTo>
                  <a:lnTo>
                    <a:pt x="219" y="122"/>
                  </a:lnTo>
                  <a:cubicBezTo>
                    <a:pt x="195" y="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5" name="Google Shape;4295;p74"/>
            <p:cNvSpPr/>
            <p:nvPr/>
          </p:nvSpPr>
          <p:spPr>
            <a:xfrm>
              <a:off x="-528774" y="3725668"/>
              <a:ext cx="34190" cy="22061"/>
            </a:xfrm>
            <a:custGeom>
              <a:avLst/>
              <a:gdLst/>
              <a:ahLst/>
              <a:cxnLst/>
              <a:rect l="l" t="t" r="r" b="b"/>
              <a:pathLst>
                <a:path w="341" h="220" extrusionOk="0">
                  <a:moveTo>
                    <a:pt x="74" y="1"/>
                  </a:moveTo>
                  <a:cubicBezTo>
                    <a:pt x="25" y="1"/>
                    <a:pt x="1" y="1"/>
                    <a:pt x="1" y="25"/>
                  </a:cubicBezTo>
                  <a:cubicBezTo>
                    <a:pt x="1" y="50"/>
                    <a:pt x="25" y="74"/>
                    <a:pt x="49" y="74"/>
                  </a:cubicBezTo>
                  <a:cubicBezTo>
                    <a:pt x="122" y="98"/>
                    <a:pt x="219" y="147"/>
                    <a:pt x="244" y="195"/>
                  </a:cubicBezTo>
                  <a:cubicBezTo>
                    <a:pt x="244" y="220"/>
                    <a:pt x="268" y="220"/>
                    <a:pt x="268" y="220"/>
                  </a:cubicBezTo>
                  <a:lnTo>
                    <a:pt x="292" y="220"/>
                  </a:lnTo>
                  <a:cubicBezTo>
                    <a:pt x="316" y="220"/>
                    <a:pt x="341" y="195"/>
                    <a:pt x="316" y="171"/>
                  </a:cubicBezTo>
                  <a:cubicBezTo>
                    <a:pt x="292" y="50"/>
                    <a:pt x="98" y="1"/>
                    <a:pt x="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6" name="Google Shape;4296;p74"/>
            <p:cNvSpPr/>
            <p:nvPr/>
          </p:nvSpPr>
          <p:spPr>
            <a:xfrm>
              <a:off x="-506815" y="3771996"/>
              <a:ext cx="21958" cy="12234"/>
            </a:xfrm>
            <a:custGeom>
              <a:avLst/>
              <a:gdLst/>
              <a:ahLst/>
              <a:cxnLst/>
              <a:rect l="l" t="t" r="r" b="b"/>
              <a:pathLst>
                <a:path w="219" h="122" extrusionOk="0">
                  <a:moveTo>
                    <a:pt x="0" y="1"/>
                  </a:moveTo>
                  <a:lnTo>
                    <a:pt x="219" y="122"/>
                  </a:lnTo>
                  <a:cubicBezTo>
                    <a:pt x="195" y="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7" name="Google Shape;4297;p74"/>
            <p:cNvSpPr/>
            <p:nvPr/>
          </p:nvSpPr>
          <p:spPr>
            <a:xfrm>
              <a:off x="-511728" y="3767083"/>
              <a:ext cx="31784" cy="22061"/>
            </a:xfrm>
            <a:custGeom>
              <a:avLst/>
              <a:gdLst/>
              <a:ahLst/>
              <a:cxnLst/>
              <a:rect l="l" t="t" r="r" b="b"/>
              <a:pathLst>
                <a:path w="317" h="220" extrusionOk="0">
                  <a:moveTo>
                    <a:pt x="49" y="1"/>
                  </a:moveTo>
                  <a:cubicBezTo>
                    <a:pt x="25" y="1"/>
                    <a:pt x="1" y="1"/>
                    <a:pt x="1" y="25"/>
                  </a:cubicBezTo>
                  <a:cubicBezTo>
                    <a:pt x="1" y="50"/>
                    <a:pt x="1" y="74"/>
                    <a:pt x="25" y="98"/>
                  </a:cubicBezTo>
                  <a:cubicBezTo>
                    <a:pt x="98" y="98"/>
                    <a:pt x="219" y="147"/>
                    <a:pt x="219" y="195"/>
                  </a:cubicBezTo>
                  <a:cubicBezTo>
                    <a:pt x="219" y="220"/>
                    <a:pt x="244" y="220"/>
                    <a:pt x="268" y="220"/>
                  </a:cubicBezTo>
                  <a:lnTo>
                    <a:pt x="292" y="220"/>
                  </a:lnTo>
                  <a:cubicBezTo>
                    <a:pt x="317" y="220"/>
                    <a:pt x="317" y="195"/>
                    <a:pt x="317" y="171"/>
                  </a:cubicBezTo>
                  <a:cubicBezTo>
                    <a:pt x="268" y="50"/>
                    <a:pt x="74" y="1"/>
                    <a:pt x="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8" name="Google Shape;4298;p74"/>
            <p:cNvSpPr/>
            <p:nvPr/>
          </p:nvSpPr>
          <p:spPr>
            <a:xfrm>
              <a:off x="-462999" y="3771996"/>
              <a:ext cx="19552" cy="17147"/>
            </a:xfrm>
            <a:custGeom>
              <a:avLst/>
              <a:gdLst/>
              <a:ahLst/>
              <a:cxnLst/>
              <a:rect l="l" t="t" r="r" b="b"/>
              <a:pathLst>
                <a:path w="195" h="171" extrusionOk="0">
                  <a:moveTo>
                    <a:pt x="1" y="1"/>
                  </a:moveTo>
                  <a:lnTo>
                    <a:pt x="195" y="171"/>
                  </a:lnTo>
                  <a:cubicBezTo>
                    <a:pt x="195" y="7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9" name="Google Shape;4299;p74"/>
            <p:cNvSpPr/>
            <p:nvPr/>
          </p:nvSpPr>
          <p:spPr>
            <a:xfrm>
              <a:off x="-467912" y="3767083"/>
              <a:ext cx="29378" cy="26975"/>
            </a:xfrm>
            <a:custGeom>
              <a:avLst/>
              <a:gdLst/>
              <a:ahLst/>
              <a:cxnLst/>
              <a:rect l="l" t="t" r="r" b="b"/>
              <a:pathLst>
                <a:path w="293" h="269" extrusionOk="0">
                  <a:moveTo>
                    <a:pt x="74" y="1"/>
                  </a:moveTo>
                  <a:cubicBezTo>
                    <a:pt x="25" y="1"/>
                    <a:pt x="1" y="50"/>
                    <a:pt x="25" y="74"/>
                  </a:cubicBezTo>
                  <a:cubicBezTo>
                    <a:pt x="98" y="98"/>
                    <a:pt x="195" y="171"/>
                    <a:pt x="195" y="220"/>
                  </a:cubicBezTo>
                  <a:cubicBezTo>
                    <a:pt x="195" y="244"/>
                    <a:pt x="220" y="268"/>
                    <a:pt x="244" y="268"/>
                  </a:cubicBezTo>
                  <a:cubicBezTo>
                    <a:pt x="268" y="244"/>
                    <a:pt x="292" y="244"/>
                    <a:pt x="292" y="220"/>
                  </a:cubicBezTo>
                  <a:cubicBezTo>
                    <a:pt x="268" y="74"/>
                    <a:pt x="98" y="1"/>
                    <a:pt x="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0" name="Google Shape;4300;p74"/>
            <p:cNvSpPr/>
            <p:nvPr/>
          </p:nvSpPr>
          <p:spPr>
            <a:xfrm>
              <a:off x="-557951" y="3759863"/>
              <a:ext cx="21958" cy="14641"/>
            </a:xfrm>
            <a:custGeom>
              <a:avLst/>
              <a:gdLst/>
              <a:ahLst/>
              <a:cxnLst/>
              <a:rect l="l" t="t" r="r" b="b"/>
              <a:pathLst>
                <a:path w="219" h="146" extrusionOk="0">
                  <a:moveTo>
                    <a:pt x="0" y="0"/>
                  </a:moveTo>
                  <a:lnTo>
                    <a:pt x="219" y="146"/>
                  </a:lnTo>
                  <a:cubicBezTo>
                    <a:pt x="195" y="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1" name="Google Shape;4301;p74"/>
            <p:cNvSpPr/>
            <p:nvPr/>
          </p:nvSpPr>
          <p:spPr>
            <a:xfrm>
              <a:off x="-562864" y="3754949"/>
              <a:ext cx="31784" cy="24468"/>
            </a:xfrm>
            <a:custGeom>
              <a:avLst/>
              <a:gdLst/>
              <a:ahLst/>
              <a:cxnLst/>
              <a:rect l="l" t="t" r="r" b="b"/>
              <a:pathLst>
                <a:path w="317" h="244" extrusionOk="0">
                  <a:moveTo>
                    <a:pt x="49" y="0"/>
                  </a:moveTo>
                  <a:cubicBezTo>
                    <a:pt x="25" y="0"/>
                    <a:pt x="1" y="25"/>
                    <a:pt x="1" y="49"/>
                  </a:cubicBezTo>
                  <a:cubicBezTo>
                    <a:pt x="1" y="73"/>
                    <a:pt x="1" y="98"/>
                    <a:pt x="25" y="98"/>
                  </a:cubicBezTo>
                  <a:cubicBezTo>
                    <a:pt x="98" y="122"/>
                    <a:pt x="219" y="171"/>
                    <a:pt x="219" y="195"/>
                  </a:cubicBezTo>
                  <a:cubicBezTo>
                    <a:pt x="219" y="219"/>
                    <a:pt x="244" y="243"/>
                    <a:pt x="268" y="243"/>
                  </a:cubicBezTo>
                  <a:lnTo>
                    <a:pt x="292" y="243"/>
                  </a:lnTo>
                  <a:cubicBezTo>
                    <a:pt x="316" y="219"/>
                    <a:pt x="316" y="195"/>
                    <a:pt x="316" y="171"/>
                  </a:cubicBezTo>
                  <a:cubicBezTo>
                    <a:pt x="268" y="49"/>
                    <a:pt x="73" y="0"/>
                    <a:pt x="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2" name="Google Shape;4302;p74"/>
            <p:cNvSpPr/>
            <p:nvPr/>
          </p:nvSpPr>
          <p:spPr>
            <a:xfrm>
              <a:off x="-582316" y="3728175"/>
              <a:ext cx="26871" cy="7421"/>
            </a:xfrm>
            <a:custGeom>
              <a:avLst/>
              <a:gdLst/>
              <a:ahLst/>
              <a:cxnLst/>
              <a:rect l="l" t="t" r="r" b="b"/>
              <a:pathLst>
                <a:path w="268" h="74" extrusionOk="0">
                  <a:moveTo>
                    <a:pt x="0" y="0"/>
                  </a:moveTo>
                  <a:lnTo>
                    <a:pt x="267" y="73"/>
                  </a:lnTo>
                  <a:cubicBezTo>
                    <a:pt x="21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3" name="Google Shape;4303;p74"/>
            <p:cNvSpPr/>
            <p:nvPr/>
          </p:nvSpPr>
          <p:spPr>
            <a:xfrm>
              <a:off x="-587229" y="3723261"/>
              <a:ext cx="36697" cy="17147"/>
            </a:xfrm>
            <a:custGeom>
              <a:avLst/>
              <a:gdLst/>
              <a:ahLst/>
              <a:cxnLst/>
              <a:rect l="l" t="t" r="r" b="b"/>
              <a:pathLst>
                <a:path w="366" h="171" extrusionOk="0">
                  <a:moveTo>
                    <a:pt x="49" y="1"/>
                  </a:moveTo>
                  <a:cubicBezTo>
                    <a:pt x="25" y="1"/>
                    <a:pt x="1" y="25"/>
                    <a:pt x="1" y="49"/>
                  </a:cubicBezTo>
                  <a:cubicBezTo>
                    <a:pt x="1" y="74"/>
                    <a:pt x="25" y="98"/>
                    <a:pt x="49" y="98"/>
                  </a:cubicBezTo>
                  <a:cubicBezTo>
                    <a:pt x="69" y="91"/>
                    <a:pt x="92" y="88"/>
                    <a:pt x="115" y="88"/>
                  </a:cubicBezTo>
                  <a:cubicBezTo>
                    <a:pt x="180" y="88"/>
                    <a:pt x="250" y="111"/>
                    <a:pt x="268" y="146"/>
                  </a:cubicBezTo>
                  <a:cubicBezTo>
                    <a:pt x="268" y="146"/>
                    <a:pt x="292" y="171"/>
                    <a:pt x="316" y="171"/>
                  </a:cubicBezTo>
                  <a:lnTo>
                    <a:pt x="365" y="171"/>
                  </a:lnTo>
                  <a:cubicBezTo>
                    <a:pt x="365" y="146"/>
                    <a:pt x="365" y="122"/>
                    <a:pt x="365" y="98"/>
                  </a:cubicBezTo>
                  <a:cubicBezTo>
                    <a:pt x="292" y="1"/>
                    <a:pt x="74" y="1"/>
                    <a:pt x="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304" name="Google Shape;4304;p74"/>
          <p:cNvGrpSpPr/>
          <p:nvPr/>
        </p:nvGrpSpPr>
        <p:grpSpPr>
          <a:xfrm>
            <a:off x="6118712" y="3050762"/>
            <a:ext cx="1292028" cy="2113294"/>
            <a:chOff x="6168935" y="2859502"/>
            <a:chExt cx="1408973" cy="2304574"/>
          </a:xfrm>
        </p:grpSpPr>
        <p:grpSp>
          <p:nvGrpSpPr>
            <p:cNvPr id="4305" name="Google Shape;4305;p74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4306" name="Google Shape;4306;p74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07" name="Google Shape;4307;p74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08" name="Google Shape;4308;p74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09" name="Google Shape;4309;p74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0" name="Google Shape;4310;p74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1" name="Google Shape;4311;p74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2" name="Google Shape;4312;p74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3" name="Google Shape;4313;p74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4" name="Google Shape;4314;p74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5" name="Google Shape;4315;p74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16" name="Google Shape;4316;p74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317" name="Google Shape;4317;p74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3837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5" name="Google Shape;4365;p76"/>
          <p:cNvSpPr txBox="1">
            <a:spLocks noGrp="1"/>
          </p:cNvSpPr>
          <p:nvPr>
            <p:ph type="body" idx="1"/>
          </p:nvPr>
        </p:nvSpPr>
        <p:spPr>
          <a:xfrm>
            <a:off x="1701210" y="1456660"/>
            <a:ext cx="6081823" cy="12646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 smtClean="0">
                <a:solidFill>
                  <a:srgbClr val="C00000"/>
                </a:solidFill>
                <a:latin typeface="+mn-lt"/>
              </a:rPr>
              <a:t>Hẹn gặp lại các em!</a:t>
            </a:r>
            <a:endParaRPr sz="44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8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37"/>
          <p:cNvSpPr txBox="1">
            <a:spLocks noGrp="1"/>
          </p:cNvSpPr>
          <p:nvPr>
            <p:ph type="subTitle" idx="1"/>
          </p:nvPr>
        </p:nvSpPr>
        <p:spPr>
          <a:xfrm>
            <a:off x="2322000" y="3563724"/>
            <a:ext cx="4500000" cy="9505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dirty="0" smtClean="0">
                <a:latin typeface="+mn-lt"/>
              </a:rPr>
              <a:t>GV: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dirty="0" smtClean="0">
                <a:latin typeface="+mn-lt"/>
              </a:rPr>
              <a:t>Trường:</a:t>
            </a:r>
            <a:endParaRPr sz="1600" b="1" dirty="0">
              <a:latin typeface="+mn-lt"/>
            </a:endParaRPr>
          </a:p>
        </p:txBody>
      </p:sp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latin typeface="+mn-lt"/>
              </a:rPr>
              <a:t>Tiết 46:</a:t>
            </a:r>
            <a:br>
              <a:rPr lang="vi-VN" sz="2800" b="1" dirty="0" smtClean="0">
                <a:latin typeface="+mn-lt"/>
              </a:rPr>
            </a:br>
            <a:r>
              <a:rPr lang="vi-VN" sz="3200" b="1" dirty="0" smtClean="0">
                <a:solidFill>
                  <a:srgbClr val="C00000"/>
                </a:solidFill>
                <a:latin typeface="+mn-lt"/>
              </a:rPr>
              <a:t>Chùm ca dao về quê hương đất nước</a:t>
            </a:r>
            <a:endParaRPr sz="32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latin typeface="+mn-lt"/>
              </a:rPr>
              <a:t>Nội dung bài học</a:t>
            </a:r>
            <a:endParaRPr sz="2800" b="1" dirty="0">
              <a:latin typeface="+mn-lt"/>
            </a:endParaRPr>
          </a:p>
        </p:txBody>
      </p:sp>
      <p:sp>
        <p:nvSpPr>
          <p:cNvPr id="1623" name="Google Shape;1623;p38"/>
          <p:cNvSpPr/>
          <p:nvPr/>
        </p:nvSpPr>
        <p:spPr>
          <a:xfrm>
            <a:off x="8420100" y="4572025"/>
            <a:ext cx="723900" cy="54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56056649"/>
              </p:ext>
            </p:extLst>
          </p:nvPr>
        </p:nvGraphicFramePr>
        <p:xfrm>
          <a:off x="1010653" y="1155032"/>
          <a:ext cx="6609347" cy="3448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4EC663-D1D4-49B3-9F49-20331F9FA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A9288B-D286-4603-A6C5-D14F9FCA7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40D42A-3561-4703-A5BC-564716DA9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701CF0-7FC0-4934-9748-1FF91D749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E87EBE-9F2A-496D-A3D2-FB5E827BD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232F76-2AE8-420F-BCE1-20FB55297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0" name="Google Shape;4640;p79"/>
          <p:cNvSpPr txBox="1">
            <a:spLocks noGrp="1"/>
          </p:cNvSpPr>
          <p:nvPr>
            <p:ph type="title"/>
          </p:nvPr>
        </p:nvSpPr>
        <p:spPr>
          <a:xfrm>
            <a:off x="1254999" y="1907800"/>
            <a:ext cx="3904142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latin typeface="+mn-lt"/>
              </a:rPr>
              <a:t>I. Tìm hiểu chung</a:t>
            </a:r>
            <a:r>
              <a:rPr lang="vi-VN" sz="2800" b="1" dirty="0" smtClean="0">
                <a:latin typeface="+mn-lt"/>
              </a:rPr>
              <a:t/>
            </a:r>
            <a:br>
              <a:rPr lang="vi-VN" sz="2800" b="1" dirty="0" smtClean="0">
                <a:latin typeface="+mn-lt"/>
              </a:rPr>
            </a:br>
            <a:r>
              <a:rPr lang="vi-VN" sz="2800" b="1" dirty="0" smtClean="0">
                <a:latin typeface="+mn-lt"/>
              </a:rPr>
              <a:t>	1. Đọc văn bản</a:t>
            </a:r>
            <a:endParaRPr sz="28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51" y="1666081"/>
            <a:ext cx="3809524" cy="2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69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0266" y="1075200"/>
            <a:ext cx="5236144" cy="3487200"/>
          </a:xfrm>
        </p:spPr>
        <p:txBody>
          <a:bodyPr/>
          <a:lstStyle/>
          <a:p>
            <a:pPr marL="76200" indent="0" algn="ctr">
              <a:lnSpc>
                <a:spcPct val="150000"/>
              </a:lnSpc>
              <a:buNone/>
            </a:pPr>
            <a:r>
              <a:rPr lang="vi-VN" sz="2000" dirty="0" smtClean="0">
                <a:latin typeface="+mn-lt"/>
              </a:rPr>
              <a:t>Gió đưa cành trúc la đà</a:t>
            </a:r>
          </a:p>
          <a:p>
            <a:pPr marL="76200" indent="0" algn="ctr">
              <a:lnSpc>
                <a:spcPct val="150000"/>
              </a:lnSpc>
              <a:buNone/>
            </a:pPr>
            <a:r>
              <a:rPr lang="vi-VN" sz="2000" dirty="0" smtClean="0">
                <a:latin typeface="+mn-lt"/>
              </a:rPr>
              <a:t>Tiếng chuông Trấn Võ canh gà Thọ Xương.</a:t>
            </a:r>
          </a:p>
          <a:p>
            <a:pPr marL="76200" indent="0" algn="ctr">
              <a:lnSpc>
                <a:spcPct val="150000"/>
              </a:lnSpc>
              <a:buNone/>
            </a:pPr>
            <a:r>
              <a:rPr lang="vi-VN" sz="2000" dirty="0" smtClean="0">
                <a:latin typeface="+mn-lt"/>
              </a:rPr>
              <a:t>Mịt mù khói tỏa ngàn sương</a:t>
            </a:r>
          </a:p>
          <a:p>
            <a:pPr marL="76200" indent="0" algn="ctr">
              <a:lnSpc>
                <a:spcPct val="150000"/>
              </a:lnSpc>
              <a:buNone/>
            </a:pPr>
            <a:r>
              <a:rPr lang="vi-VN" sz="2000" dirty="0" smtClean="0">
                <a:latin typeface="+mn-lt"/>
              </a:rPr>
              <a:t>Nhịp chày Yên Thái, mặt gương Tây Hồ.</a:t>
            </a:r>
          </a:p>
          <a:p>
            <a:pPr marL="76200" indent="0" algn="r">
              <a:lnSpc>
                <a:spcPct val="150000"/>
              </a:lnSpc>
              <a:buNone/>
            </a:pPr>
            <a:r>
              <a:rPr lang="vi-VN" sz="1400" dirty="0" smtClean="0">
                <a:latin typeface="+mn-lt"/>
              </a:rPr>
              <a:t>(Nguyễn Xuân Kính – Phan Đăng Nhật – Phan Đăng Tài – Nguyễn Thúy Loan – Đặng Diệu Trang, </a:t>
            </a:r>
            <a:r>
              <a:rPr lang="vi-VN" sz="1400" i="1" dirty="0" smtClean="0">
                <a:latin typeface="+mn-lt"/>
              </a:rPr>
              <a:t>Kho tàng ca dao người Việt</a:t>
            </a:r>
            <a:r>
              <a:rPr lang="vi-VN" sz="1400" dirty="0" smtClean="0">
                <a:latin typeface="+mn-lt"/>
              </a:rPr>
              <a:t>, tập 1, NXB Văn hóa – Thông tin, Hà Nội, 2001, tr.1145)</a:t>
            </a:r>
            <a:endParaRPr lang="vi-VN" sz="1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450" y="420100"/>
            <a:ext cx="7444800" cy="646500"/>
          </a:xfrm>
        </p:spPr>
        <p:txBody>
          <a:bodyPr/>
          <a:lstStyle/>
          <a:p>
            <a:r>
              <a:rPr lang="vi-VN" sz="2800" b="1" dirty="0" smtClean="0">
                <a:solidFill>
                  <a:srgbClr val="C00000"/>
                </a:solidFill>
                <a:latin typeface="+mn-lt"/>
              </a:rPr>
              <a:t>Bài ca dao (1)</a:t>
            </a:r>
            <a:endParaRPr lang="vi-VN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77" y="1487787"/>
            <a:ext cx="3385912" cy="2050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77" y="1487787"/>
            <a:ext cx="3364341" cy="2616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724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64143" y="1164657"/>
            <a:ext cx="4716379" cy="35881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Đường lên xứ Lạng bao xa?</a:t>
            </a: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Cách một trái núi với ba quãng đồng</a:t>
            </a: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Ai ơi, đứng lại mà trông:</a:t>
            </a: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Kìa núi thành Lạng, kìa sông Tam Cờ.</a:t>
            </a:r>
          </a:p>
          <a:p>
            <a:pPr algn="r">
              <a:lnSpc>
                <a:spcPct val="150000"/>
              </a:lnSpc>
            </a:pPr>
            <a:r>
              <a:rPr lang="vi-VN" dirty="0" smtClean="0">
                <a:latin typeface="+mn-lt"/>
              </a:rPr>
              <a:t>(Vũ Ngọc Phan, </a:t>
            </a:r>
            <a:r>
              <a:rPr lang="vi-VN" i="1" dirty="0" smtClean="0">
                <a:latin typeface="+mn-lt"/>
              </a:rPr>
              <a:t>Tục ngữ, ca dao, dân ca Việt Nam</a:t>
            </a:r>
            <a:r>
              <a:rPr lang="vi-VN" dirty="0" smtClean="0">
                <a:latin typeface="+mn-lt"/>
              </a:rPr>
              <a:t>, NXB Thời đại, Hà Nội, 2010, tr.118)</a:t>
            </a:r>
            <a:endParaRPr lang="vi-VN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b="1" dirty="0" smtClean="0">
                <a:solidFill>
                  <a:srgbClr val="C00000"/>
                </a:solidFill>
                <a:latin typeface="+mn-lt"/>
              </a:rPr>
              <a:t>Bài ca dao (2)</a:t>
            </a:r>
            <a:endParaRPr lang="vi-VN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6" y="1399233"/>
            <a:ext cx="3099335" cy="2630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77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b="1" dirty="0" smtClean="0">
                <a:solidFill>
                  <a:srgbClr val="C00000"/>
                </a:solidFill>
                <a:latin typeface="+mn-lt"/>
              </a:rPr>
              <a:t>Bài ca dao (3)</a:t>
            </a:r>
            <a:endParaRPr lang="vi-VN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71643" y="1097282"/>
            <a:ext cx="4716379" cy="35881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Đò từ Đông Ba, đò qua Đập Đá,</a:t>
            </a:r>
          </a:p>
          <a:p>
            <a:pPr algn="ctr"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Đò về Vĩ Dạ, thẳng ngã ba Sình</a:t>
            </a:r>
            <a:r>
              <a:rPr lang="vi-VN" dirty="0" smtClean="0">
                <a:latin typeface="+mn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Lờ đờ bóng ngả trăng chênh</a:t>
            </a:r>
          </a:p>
          <a:p>
            <a:pPr algn="ctr"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Tiếng hò xa vọng, nặng tình nước non.</a:t>
            </a:r>
          </a:p>
          <a:p>
            <a:pPr algn="r">
              <a:lnSpc>
                <a:spcPct val="150000"/>
              </a:lnSpc>
            </a:pPr>
            <a:r>
              <a:rPr lang="vi-VN" dirty="0" smtClean="0">
                <a:latin typeface="+mn-lt"/>
              </a:rPr>
              <a:t>(Nguyễn Xuân Kính – Phan Đăng Nhật – Phan Đăng Tài – Nguyễn Thúy Loan – Đặng Diệu Trang, </a:t>
            </a:r>
            <a:r>
              <a:rPr lang="vi-VN" i="1" dirty="0" smtClean="0">
                <a:latin typeface="+mn-lt"/>
              </a:rPr>
              <a:t>Kho tàng ca dao người Việt</a:t>
            </a:r>
            <a:r>
              <a:rPr lang="vi-VN" dirty="0" smtClean="0">
                <a:latin typeface="+mn-lt"/>
              </a:rPr>
              <a:t>, tập 1, Sđd, tr.917)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49" y="1097280"/>
            <a:ext cx="3074305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467149" y="3503600"/>
            <a:ext cx="3074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i="1" dirty="0" smtClean="0"/>
              <a:t>Thuyền trên sông Hương</a:t>
            </a:r>
            <a:r>
              <a:rPr lang="vi-VN" sz="1600" dirty="0" smtClean="0"/>
              <a:t>, tranh sơn dầu của Tô Ngọc Vân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24105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1437</Words>
  <PresentationFormat>On-screen Show (16:9)</PresentationFormat>
  <Paragraphs>156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Ubuntu</vt:lpstr>
      <vt:lpstr>Catamaran</vt:lpstr>
      <vt:lpstr>Comfortaa</vt:lpstr>
      <vt:lpstr>Wingdings</vt:lpstr>
      <vt:lpstr>Roboto Slab Regular</vt:lpstr>
      <vt:lpstr>Fira Sans Extra Condensed Medium</vt:lpstr>
      <vt:lpstr>Work Sans</vt:lpstr>
      <vt:lpstr>Vibur</vt:lpstr>
      <vt:lpstr>Times New Roman</vt:lpstr>
      <vt:lpstr>Comfortaa Regular</vt:lpstr>
      <vt:lpstr>Learning the Days of the Week by Slidesgo </vt:lpstr>
      <vt:lpstr>Chào mừng các em đến với bài học hôm nay!</vt:lpstr>
      <vt:lpstr>KHỞI ĐỘNG</vt:lpstr>
      <vt:lpstr>KHỞI ĐỘNG</vt:lpstr>
      <vt:lpstr>Tiết 46: Chùm ca dao về quê hương đất nước</vt:lpstr>
      <vt:lpstr>Nội dung bài học</vt:lpstr>
      <vt:lpstr>I. Tìm hiểu chung  1. Đọc văn bản</vt:lpstr>
      <vt:lpstr>Bài ca dao (1)</vt:lpstr>
      <vt:lpstr>Bài ca dao (2)</vt:lpstr>
      <vt:lpstr>Bài ca dao (3)</vt:lpstr>
      <vt:lpstr>2. Tìm hiểu từ ngữ khó</vt:lpstr>
      <vt:lpstr>Thảo luận nhóm</vt:lpstr>
      <vt:lpstr>2. Tìm hiểu từ ngữ khó</vt:lpstr>
      <vt:lpstr>II. Tìm hiểu chi tiết</vt:lpstr>
      <vt:lpstr>1. Bài ca dao (1)</vt:lpstr>
      <vt:lpstr>1. Bài ca dao (1)</vt:lpstr>
      <vt:lpstr>Bài ca dao 1</vt:lpstr>
      <vt:lpstr>1. Bài ca dao (1)</vt:lpstr>
      <vt:lpstr>2. Bài ca dao (2)</vt:lpstr>
      <vt:lpstr>Bài ca dao (2)</vt:lpstr>
      <vt:lpstr>2. Bài ca dao (2)</vt:lpstr>
      <vt:lpstr>3. Bài ca dao (3)</vt:lpstr>
      <vt:lpstr>3. Bài ca dao (3)</vt:lpstr>
      <vt:lpstr>3. Bài ca dao (3)</vt:lpstr>
      <vt:lpstr>Thảo luận nhóm</vt:lpstr>
      <vt:lpstr>So sánh bài ca dao (1), (2) và (3)</vt:lpstr>
      <vt:lpstr>Khác nhau:</vt:lpstr>
      <vt:lpstr>III. Tổng kết</vt:lpstr>
      <vt:lpstr>Luyện tập – Vận dụng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modified xsi:type="dcterms:W3CDTF">2021-09-28T09:56:52Z</dcterms:modified>
</cp:coreProperties>
</file>