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14"/>
  </p:notesMasterIdLst>
  <p:sldIdLst>
    <p:sldId id="256" r:id="rId2"/>
    <p:sldId id="269" r:id="rId3"/>
    <p:sldId id="311" r:id="rId4"/>
    <p:sldId id="314" r:id="rId5"/>
    <p:sldId id="307" r:id="rId6"/>
    <p:sldId id="262" r:id="rId7"/>
    <p:sldId id="312" r:id="rId8"/>
    <p:sldId id="259" r:id="rId9"/>
    <p:sldId id="268" r:id="rId10"/>
    <p:sldId id="313" r:id="rId11"/>
    <p:sldId id="287" r:id="rId12"/>
    <p:sldId id="309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3DEC"/>
    <a:srgbClr val="FFFFFF"/>
    <a:srgbClr val="AFB9E6"/>
    <a:srgbClr val="5362B0"/>
    <a:srgbClr val="F8B047"/>
    <a:srgbClr val="FC4D6A"/>
    <a:srgbClr val="322F46"/>
    <a:srgbClr val="652FBD"/>
    <a:srgbClr val="3CB3B3"/>
    <a:srgbClr val="EBE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8F9694-FCF7-4585-B339-F78103BD86F9}">
  <a:tblStyle styleId="{E28F9694-FCF7-4585-B339-F78103BD86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1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" name="Google Shape;4904;ga2505cf01b_0_1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5" name="Google Shape;4905;ga2505cf01b_0_1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" name="Google Shape;4904;ga2505cf01b_0_1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5" name="Google Shape;4905;ga2505cf01b_0_1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7869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ga2505cf01b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7" name="Google Shape;2357;ga2505cf01b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9" name="Google Shape;3329;ga2505cf01b_0_1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0" name="Google Shape;3330;ga2505cf01b_0_1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7013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9" name="Google Shape;3329;ga2505cf01b_0_1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0" name="Google Shape;3330;ga2505cf01b_0_1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800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gac04a6c333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2" name="Google Shape;1892;gac04a6c333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gac04a6c333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2" name="Google Shape;1892;gac04a6c333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9701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ac04a6c333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ac04a6c333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ga240bb0347_0_2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5" name="Google Shape;2315;ga240bb0347_0_2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ga240bb0347_0_2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5" name="Google Shape;2315;ga240bb0347_0_2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44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-31300"/>
            <a:ext cx="12199581" cy="7240496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4219600" cy="39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960000" y="4704600"/>
            <a:ext cx="4219600" cy="11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_1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29"/>
          <p:cNvGrpSpPr/>
          <p:nvPr/>
        </p:nvGrpSpPr>
        <p:grpSpPr>
          <a:xfrm>
            <a:off x="-199" y="-31300"/>
            <a:ext cx="12192105" cy="7240496"/>
            <a:chOff x="-150" y="-23475"/>
            <a:chExt cx="9144079" cy="5430372"/>
          </a:xfrm>
        </p:grpSpPr>
        <p:sp>
          <p:nvSpPr>
            <p:cNvPr id="1166" name="Google Shape;1166;p29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170" name="Google Shape;1170;p29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171" name="Google Shape;1171;p29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72" name="Google Shape;1172;p29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73" name="Google Shape;1173;p29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74" name="Google Shape;1174;p29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175" name="Google Shape;1175;p29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76" name="Google Shape;1176;p29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77" name="Google Shape;1177;p29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25"/>
          <p:cNvGrpSpPr/>
          <p:nvPr/>
        </p:nvGrpSpPr>
        <p:grpSpPr>
          <a:xfrm>
            <a:off x="-199" y="-31300"/>
            <a:ext cx="12192105" cy="7240496"/>
            <a:chOff x="-150" y="-23475"/>
            <a:chExt cx="9144079" cy="5430372"/>
          </a:xfrm>
        </p:grpSpPr>
        <p:sp>
          <p:nvSpPr>
            <p:cNvPr id="969" name="Google Shape;969;p25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0" name="Google Shape;970;p25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1" name="Google Shape;971;p25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2" name="Google Shape;972;p25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973" name="Google Shape;973;p25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974" name="Google Shape;974;p25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975" name="Google Shape;975;p25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976" name="Google Shape;976;p25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977" name="Google Shape;977;p25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978" name="Google Shape;978;p25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979" name="Google Shape;979;p25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980" name="Google Shape;980;p25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981" name="Google Shape;981;p25"/>
          <p:cNvSpPr txBox="1">
            <a:spLocks noGrp="1"/>
          </p:cNvSpPr>
          <p:nvPr>
            <p:ph type="title"/>
          </p:nvPr>
        </p:nvSpPr>
        <p:spPr>
          <a:xfrm flipH="1">
            <a:off x="1720003" y="1846400"/>
            <a:ext cx="2810800" cy="158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25"/>
          <p:cNvSpPr txBox="1">
            <a:spLocks noGrp="1"/>
          </p:cNvSpPr>
          <p:nvPr>
            <p:ph type="subTitle" idx="1"/>
          </p:nvPr>
        </p:nvSpPr>
        <p:spPr>
          <a:xfrm flipH="1">
            <a:off x="960013" y="3429000"/>
            <a:ext cx="3570800" cy="180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429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99" y="-31300"/>
            <a:ext cx="12192105" cy="7240496"/>
            <a:chOff x="-150" y="-23475"/>
            <a:chExt cx="9144079" cy="5430372"/>
          </a:xfrm>
        </p:grpSpPr>
        <p:sp>
          <p:nvSpPr>
            <p:cNvPr id="26" name="Google Shape;26;p3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0" name="Google Shape;30;p3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35" name="Google Shape;35;p3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2255800" y="3069067"/>
            <a:ext cx="7680400" cy="133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1"/>
          </p:nvPr>
        </p:nvSpPr>
        <p:spPr>
          <a:xfrm>
            <a:off x="2255800" y="4403051"/>
            <a:ext cx="7680400" cy="72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title" idx="2" hasCustomPrompt="1"/>
          </p:nvPr>
        </p:nvSpPr>
        <p:spPr>
          <a:xfrm>
            <a:off x="2255800" y="1727733"/>
            <a:ext cx="7680400" cy="133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99" y="-31300"/>
            <a:ext cx="12192105" cy="7240496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8"/>
          <p:cNvGrpSpPr/>
          <p:nvPr/>
        </p:nvGrpSpPr>
        <p:grpSpPr>
          <a:xfrm>
            <a:off x="0" y="-528467"/>
            <a:ext cx="12192000" cy="7407933"/>
            <a:chOff x="0" y="-396350"/>
            <a:chExt cx="9144000" cy="5555950"/>
          </a:xfrm>
        </p:grpSpPr>
        <p:sp>
          <p:nvSpPr>
            <p:cNvPr id="162" name="Google Shape;162;p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64" name="Google Shape;164;p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65" name="Google Shape;165;p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0" name="Google Shape;200;p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1" name="Google Shape;201;p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2" name="Google Shape;202;p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1" name="Google Shape;211;p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240" name="Google Shape;240;p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21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1"/>
          <p:cNvGrpSpPr/>
          <p:nvPr/>
        </p:nvGrpSpPr>
        <p:grpSpPr>
          <a:xfrm>
            <a:off x="-199" y="-31300"/>
            <a:ext cx="12192105" cy="7240496"/>
            <a:chOff x="-150" y="-23475"/>
            <a:chExt cx="9144079" cy="5430372"/>
          </a:xfrm>
        </p:grpSpPr>
        <p:sp>
          <p:nvSpPr>
            <p:cNvPr id="261" name="Google Shape;261;p1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65" name="Google Shape;265;p1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66" name="Google Shape;266;p1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8" name="Google Shape;268;p1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69" name="Google Shape;269;p1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2" name="Google Shape;272;p1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273" name="Google Shape;273;p11"/>
          <p:cNvSpPr txBox="1">
            <a:spLocks noGrp="1"/>
          </p:cNvSpPr>
          <p:nvPr>
            <p:ph type="title" hasCustomPrompt="1"/>
          </p:nvPr>
        </p:nvSpPr>
        <p:spPr>
          <a:xfrm>
            <a:off x="960000" y="2879145"/>
            <a:ext cx="10272000" cy="13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74" name="Google Shape;274;p11"/>
          <p:cNvSpPr txBox="1">
            <a:spLocks noGrp="1"/>
          </p:cNvSpPr>
          <p:nvPr>
            <p:ph type="subTitle" idx="1"/>
          </p:nvPr>
        </p:nvSpPr>
        <p:spPr>
          <a:xfrm>
            <a:off x="960000" y="4198345"/>
            <a:ext cx="10272000" cy="81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13"/>
          <p:cNvGrpSpPr/>
          <p:nvPr/>
        </p:nvGrpSpPr>
        <p:grpSpPr>
          <a:xfrm>
            <a:off x="0" y="-528467"/>
            <a:ext cx="12192000" cy="7407933"/>
            <a:chOff x="0" y="-396350"/>
            <a:chExt cx="9144000" cy="5555950"/>
          </a:xfrm>
        </p:grpSpPr>
        <p:sp>
          <p:nvSpPr>
            <p:cNvPr id="278" name="Google Shape;278;p13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80" name="Google Shape;280;p13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281" name="Google Shape;281;p13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2" name="Google Shape;282;p13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3" name="Google Shape;283;p13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3" name="Google Shape;293;p13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4" name="Google Shape;294;p13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5" name="Google Shape;295;p13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7" name="Google Shape;327;p13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8" name="Google Shape;328;p13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0" name="Google Shape;330;p13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353" name="Google Shape;353;p13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354" name="Google Shape;354;p13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356" name="Google Shape;356;p13"/>
          <p:cNvSpPr txBox="1">
            <a:spLocks noGrp="1"/>
          </p:cNvSpPr>
          <p:nvPr>
            <p:ph type="title"/>
          </p:nvPr>
        </p:nvSpPr>
        <p:spPr>
          <a:xfrm>
            <a:off x="2655400" y="4122151"/>
            <a:ext cx="68812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2133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2133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1"/>
          </p:nvPr>
        </p:nvSpPr>
        <p:spPr>
          <a:xfrm>
            <a:off x="2655400" y="1972233"/>
            <a:ext cx="6881200" cy="215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8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19"/>
          <p:cNvGrpSpPr/>
          <p:nvPr/>
        </p:nvGrpSpPr>
        <p:grpSpPr>
          <a:xfrm>
            <a:off x="0" y="-528467"/>
            <a:ext cx="12192000" cy="7407933"/>
            <a:chOff x="0" y="-396350"/>
            <a:chExt cx="9144000" cy="5555950"/>
          </a:xfrm>
        </p:grpSpPr>
        <p:sp>
          <p:nvSpPr>
            <p:cNvPr id="657" name="Google Shape;657;p19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59" name="Google Shape;659;p19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660" name="Google Shape;660;p19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2" name="Google Shape;662;p19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8" name="Google Shape;668;p19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9" name="Google Shape;669;p19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1" name="Google Shape;671;p19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2" name="Google Shape;672;p19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3" name="Google Shape;673;p19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4" name="Google Shape;674;p19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5" name="Google Shape;675;p19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6" name="Google Shape;676;p19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7" name="Google Shape;677;p19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8" name="Google Shape;678;p19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9" name="Google Shape;679;p19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0" name="Google Shape;680;p19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1" name="Google Shape;681;p19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2" name="Google Shape;682;p19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3" name="Google Shape;683;p19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4" name="Google Shape;684;p19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5" name="Google Shape;685;p19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6" name="Google Shape;686;p19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7" name="Google Shape;687;p19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8" name="Google Shape;688;p19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9" name="Google Shape;689;p19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0" name="Google Shape;690;p19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1" name="Google Shape;691;p19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2" name="Google Shape;692;p19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3" name="Google Shape;693;p19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4" name="Google Shape;694;p19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5" name="Google Shape;695;p19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6" name="Google Shape;696;p19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7" name="Google Shape;697;p19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8" name="Google Shape;698;p19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9" name="Google Shape;699;p19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0" name="Google Shape;700;p19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1" name="Google Shape;701;p19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2" name="Google Shape;702;p19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3" name="Google Shape;703;p19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4" name="Google Shape;704;p19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5" name="Google Shape;705;p19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6" name="Google Shape;706;p19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7" name="Google Shape;707;p19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8" name="Google Shape;708;p19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09" name="Google Shape;709;p19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0" name="Google Shape;710;p19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1" name="Google Shape;711;p19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2" name="Google Shape;712;p19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3" name="Google Shape;713;p19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4" name="Google Shape;714;p19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5" name="Google Shape;715;p19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6" name="Google Shape;716;p19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7" name="Google Shape;717;p19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8" name="Google Shape;718;p19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19" name="Google Shape;719;p19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0" name="Google Shape;720;p19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1" name="Google Shape;721;p19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2" name="Google Shape;722;p19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3" name="Google Shape;723;p19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4" name="Google Shape;724;p19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5" name="Google Shape;725;p19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6" name="Google Shape;726;p19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7" name="Google Shape;727;p19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8" name="Google Shape;728;p19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29" name="Google Shape;729;p19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0" name="Google Shape;730;p19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1" name="Google Shape;731;p19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732" name="Google Shape;732;p19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733" name="Google Shape;733;p19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4" name="Google Shape;734;p19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735" name="Google Shape;735;p19"/>
          <p:cNvSpPr txBox="1">
            <a:spLocks noGrp="1"/>
          </p:cNvSpPr>
          <p:nvPr>
            <p:ph type="title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528467"/>
            <a:ext cx="12192000" cy="7407933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7" r:id="rId5"/>
    <p:sldLayoutId id="2147483658" r:id="rId6"/>
    <p:sldLayoutId id="2147483659" r:id="rId7"/>
    <p:sldLayoutId id="2147483665" r:id="rId8"/>
    <p:sldLayoutId id="2147483674" r:id="rId9"/>
    <p:sldLayoutId id="2147483675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32"/>
          <p:cNvGrpSpPr/>
          <p:nvPr/>
        </p:nvGrpSpPr>
        <p:grpSpPr>
          <a:xfrm>
            <a:off x="6099540" y="1441479"/>
            <a:ext cx="3948685" cy="4715531"/>
            <a:chOff x="4269855" y="1157309"/>
            <a:chExt cx="2961514" cy="3536648"/>
          </a:xfrm>
        </p:grpSpPr>
        <p:sp>
          <p:nvSpPr>
            <p:cNvPr id="1187" name="Google Shape;1187;p32"/>
            <p:cNvSpPr/>
            <p:nvPr/>
          </p:nvSpPr>
          <p:spPr>
            <a:xfrm>
              <a:off x="5292544" y="4457231"/>
              <a:ext cx="1938825" cy="236725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5306935" y="1236217"/>
              <a:ext cx="187722" cy="235270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4724204" y="1237672"/>
              <a:ext cx="207933" cy="227993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4724204" y="1237672"/>
              <a:ext cx="108332" cy="108337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5389235" y="1236217"/>
              <a:ext cx="105422" cy="106882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4805049" y="1345848"/>
              <a:ext cx="127088" cy="119818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5306935" y="1363150"/>
              <a:ext cx="115608" cy="108337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4621854" y="1158764"/>
              <a:ext cx="243990" cy="157493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5350268" y="1157309"/>
              <a:ext cx="243990" cy="150379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4287156" y="1301866"/>
              <a:ext cx="460331" cy="368670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4425724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450786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5471373" y="1301866"/>
              <a:ext cx="461787" cy="368670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5500316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547137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5677690" y="4415513"/>
              <a:ext cx="241080" cy="133077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6671598" y="4150006"/>
              <a:ext cx="258381" cy="400201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6691810" y="4386569"/>
              <a:ext cx="238169" cy="163638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6671598" y="4150006"/>
              <a:ext cx="258381" cy="392602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4269855" y="1330325"/>
              <a:ext cx="2864823" cy="3298467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5429657" y="4500566"/>
              <a:ext cx="285706" cy="128226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6869183" y="4428449"/>
              <a:ext cx="249649" cy="177867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5614307" y="2644117"/>
              <a:ext cx="89576" cy="197756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5366113" y="2886340"/>
              <a:ext cx="151665" cy="158949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5918608" y="3255657"/>
              <a:ext cx="481998" cy="36074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5392145" y="3945135"/>
              <a:ext cx="205023" cy="268580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6062835" y="4160193"/>
              <a:ext cx="226689" cy="147792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6540306" y="3487855"/>
              <a:ext cx="150210" cy="174795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6905240" y="3571614"/>
              <a:ext cx="174625" cy="229449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4592912" y="1777419"/>
              <a:ext cx="168966" cy="191935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5110805" y="1821885"/>
              <a:ext cx="151665" cy="183527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5259398" y="1902087"/>
              <a:ext cx="471811" cy="302213"/>
            </a:xfrm>
            <a:custGeom>
              <a:avLst/>
              <a:gdLst/>
              <a:ahLst/>
              <a:cxnLst/>
              <a:rect l="l" t="t" r="r" b="b"/>
              <a:pathLst>
                <a:path w="2918" h="1869" extrusionOk="0">
                  <a:moveTo>
                    <a:pt x="2802" y="0"/>
                  </a:moveTo>
                  <a:cubicBezTo>
                    <a:pt x="2787" y="0"/>
                    <a:pt x="2771" y="4"/>
                    <a:pt x="2757" y="13"/>
                  </a:cubicBezTo>
                  <a:cubicBezTo>
                    <a:pt x="1749" y="655"/>
                    <a:pt x="224" y="1609"/>
                    <a:pt x="81" y="1681"/>
                  </a:cubicBezTo>
                  <a:cubicBezTo>
                    <a:pt x="54" y="1690"/>
                    <a:pt x="36" y="1708"/>
                    <a:pt x="18" y="1725"/>
                  </a:cubicBezTo>
                  <a:cubicBezTo>
                    <a:pt x="1" y="1779"/>
                    <a:pt x="18" y="1833"/>
                    <a:pt x="63" y="1859"/>
                  </a:cubicBezTo>
                  <a:cubicBezTo>
                    <a:pt x="72" y="1868"/>
                    <a:pt x="81" y="1868"/>
                    <a:pt x="90" y="1868"/>
                  </a:cubicBezTo>
                  <a:cubicBezTo>
                    <a:pt x="179" y="1868"/>
                    <a:pt x="482" y="1681"/>
                    <a:pt x="2855" y="182"/>
                  </a:cubicBezTo>
                  <a:cubicBezTo>
                    <a:pt x="2900" y="155"/>
                    <a:pt x="2918" y="93"/>
                    <a:pt x="2891" y="48"/>
                  </a:cubicBezTo>
                  <a:cubicBezTo>
                    <a:pt x="2867" y="18"/>
                    <a:pt x="2834" y="0"/>
                    <a:pt x="2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5283975" y="2291455"/>
              <a:ext cx="441414" cy="256129"/>
            </a:xfrm>
            <a:custGeom>
              <a:avLst/>
              <a:gdLst/>
              <a:ahLst/>
              <a:cxnLst/>
              <a:rect l="l" t="t" r="r" b="b"/>
              <a:pathLst>
                <a:path w="2730" h="1584" extrusionOk="0">
                  <a:moveTo>
                    <a:pt x="2616" y="1"/>
                  </a:moveTo>
                  <a:cubicBezTo>
                    <a:pt x="2600" y="1"/>
                    <a:pt x="2584" y="5"/>
                    <a:pt x="2569" y="13"/>
                  </a:cubicBezTo>
                  <a:cubicBezTo>
                    <a:pt x="1686" y="522"/>
                    <a:pt x="250" y="1334"/>
                    <a:pt x="89" y="1387"/>
                  </a:cubicBezTo>
                  <a:cubicBezTo>
                    <a:pt x="54" y="1387"/>
                    <a:pt x="18" y="1423"/>
                    <a:pt x="9" y="1467"/>
                  </a:cubicBezTo>
                  <a:cubicBezTo>
                    <a:pt x="0" y="1521"/>
                    <a:pt x="36" y="1566"/>
                    <a:pt x="89" y="1574"/>
                  </a:cubicBezTo>
                  <a:cubicBezTo>
                    <a:pt x="89" y="1583"/>
                    <a:pt x="98" y="1583"/>
                    <a:pt x="98" y="1583"/>
                  </a:cubicBezTo>
                  <a:cubicBezTo>
                    <a:pt x="161" y="1583"/>
                    <a:pt x="402" y="1485"/>
                    <a:pt x="2668" y="183"/>
                  </a:cubicBezTo>
                  <a:cubicBezTo>
                    <a:pt x="2712" y="156"/>
                    <a:pt x="2730" y="94"/>
                    <a:pt x="2703" y="49"/>
                  </a:cubicBezTo>
                  <a:cubicBezTo>
                    <a:pt x="2685" y="19"/>
                    <a:pt x="2650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4396782" y="1976792"/>
              <a:ext cx="114153" cy="124992"/>
            </a:xfrm>
            <a:custGeom>
              <a:avLst/>
              <a:gdLst/>
              <a:ahLst/>
              <a:cxnLst/>
              <a:rect l="l" t="t" r="r" b="b"/>
              <a:pathLst>
                <a:path w="706" h="773" extrusionOk="0">
                  <a:moveTo>
                    <a:pt x="103" y="1"/>
                  </a:moveTo>
                  <a:cubicBezTo>
                    <a:pt x="82" y="1"/>
                    <a:pt x="61" y="8"/>
                    <a:pt x="45" y="23"/>
                  </a:cubicBezTo>
                  <a:cubicBezTo>
                    <a:pt x="1" y="59"/>
                    <a:pt x="1" y="122"/>
                    <a:pt x="27" y="166"/>
                  </a:cubicBezTo>
                  <a:lnTo>
                    <a:pt x="518" y="737"/>
                  </a:lnTo>
                  <a:cubicBezTo>
                    <a:pt x="545" y="764"/>
                    <a:pt x="572" y="773"/>
                    <a:pt x="598" y="773"/>
                  </a:cubicBezTo>
                  <a:cubicBezTo>
                    <a:pt x="616" y="773"/>
                    <a:pt x="643" y="764"/>
                    <a:pt x="661" y="755"/>
                  </a:cubicBezTo>
                  <a:cubicBezTo>
                    <a:pt x="697" y="719"/>
                    <a:pt x="705" y="657"/>
                    <a:pt x="670" y="612"/>
                  </a:cubicBezTo>
                  <a:lnTo>
                    <a:pt x="179" y="32"/>
                  </a:lnTo>
                  <a:cubicBezTo>
                    <a:pt x="159" y="12"/>
                    <a:pt x="131" y="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4414083" y="2064108"/>
              <a:ext cx="906111" cy="671206"/>
            </a:xfrm>
            <a:custGeom>
              <a:avLst/>
              <a:gdLst/>
              <a:ahLst/>
              <a:cxnLst/>
              <a:rect l="l" t="t" r="r" b="b"/>
              <a:pathLst>
                <a:path w="5604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49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cubicBezTo>
                    <a:pt x="5211" y="3418"/>
                    <a:pt x="5211" y="3418"/>
                    <a:pt x="5220" y="3409"/>
                  </a:cubicBezTo>
                  <a:cubicBezTo>
                    <a:pt x="5380" y="3284"/>
                    <a:pt x="5487" y="3168"/>
                    <a:pt x="5541" y="3061"/>
                  </a:cubicBezTo>
                  <a:cubicBezTo>
                    <a:pt x="5541" y="3061"/>
                    <a:pt x="5541" y="3052"/>
                    <a:pt x="5541" y="3043"/>
                  </a:cubicBezTo>
                  <a:cubicBezTo>
                    <a:pt x="5594" y="2927"/>
                    <a:pt x="5603" y="2722"/>
                    <a:pt x="5594" y="2472"/>
                  </a:cubicBezTo>
                  <a:cubicBezTo>
                    <a:pt x="5576" y="2258"/>
                    <a:pt x="5550" y="2017"/>
                    <a:pt x="5514" y="1785"/>
                  </a:cubicBezTo>
                  <a:cubicBezTo>
                    <a:pt x="5478" y="1562"/>
                    <a:pt x="5443" y="1339"/>
                    <a:pt x="5407" y="1161"/>
                  </a:cubicBezTo>
                  <a:cubicBezTo>
                    <a:pt x="5371" y="955"/>
                    <a:pt x="5344" y="804"/>
                    <a:pt x="5336" y="768"/>
                  </a:cubicBezTo>
                  <a:cubicBezTo>
                    <a:pt x="5318" y="652"/>
                    <a:pt x="4791" y="233"/>
                    <a:pt x="3114" y="63"/>
                  </a:cubicBezTo>
                  <a:cubicBezTo>
                    <a:pt x="2641" y="19"/>
                    <a:pt x="2240" y="1"/>
                    <a:pt x="1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4427179" y="2154821"/>
              <a:ext cx="878462" cy="198079"/>
            </a:xfrm>
            <a:custGeom>
              <a:avLst/>
              <a:gdLst/>
              <a:ahLst/>
              <a:cxnLst/>
              <a:rect l="l" t="t" r="r" b="b"/>
              <a:pathLst>
                <a:path w="5433" h="1225" extrusionOk="0">
                  <a:moveTo>
                    <a:pt x="1697" y="0"/>
                  </a:moveTo>
                  <a:cubicBezTo>
                    <a:pt x="916" y="0"/>
                    <a:pt x="392" y="114"/>
                    <a:pt x="134" y="180"/>
                  </a:cubicBezTo>
                  <a:cubicBezTo>
                    <a:pt x="80" y="385"/>
                    <a:pt x="36" y="609"/>
                    <a:pt x="0" y="814"/>
                  </a:cubicBezTo>
                  <a:cubicBezTo>
                    <a:pt x="495" y="722"/>
                    <a:pt x="1023" y="680"/>
                    <a:pt x="1553" y="680"/>
                  </a:cubicBezTo>
                  <a:cubicBezTo>
                    <a:pt x="1693" y="680"/>
                    <a:pt x="1832" y="683"/>
                    <a:pt x="1972" y="689"/>
                  </a:cubicBezTo>
                  <a:cubicBezTo>
                    <a:pt x="3345" y="742"/>
                    <a:pt x="4675" y="1028"/>
                    <a:pt x="5433" y="1224"/>
                  </a:cubicBezTo>
                  <a:cubicBezTo>
                    <a:pt x="5397" y="1001"/>
                    <a:pt x="5362" y="778"/>
                    <a:pt x="5326" y="600"/>
                  </a:cubicBezTo>
                  <a:cubicBezTo>
                    <a:pt x="4844" y="439"/>
                    <a:pt x="4122" y="252"/>
                    <a:pt x="3149" y="109"/>
                  </a:cubicBezTo>
                  <a:cubicBezTo>
                    <a:pt x="2667" y="38"/>
                    <a:pt x="2239" y="11"/>
                    <a:pt x="1865" y="2"/>
                  </a:cubicBezTo>
                  <a:cubicBezTo>
                    <a:pt x="1807" y="1"/>
                    <a:pt x="1751" y="0"/>
                    <a:pt x="1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4421359" y="2363087"/>
              <a:ext cx="898835" cy="193067"/>
            </a:xfrm>
            <a:custGeom>
              <a:avLst/>
              <a:gdLst/>
              <a:ahLst/>
              <a:cxnLst/>
              <a:rect l="l" t="t" r="r" b="b"/>
              <a:pathLst>
                <a:path w="5559" h="1194" extrusionOk="0">
                  <a:moveTo>
                    <a:pt x="1827" y="1"/>
                  </a:moveTo>
                  <a:cubicBezTo>
                    <a:pt x="677" y="1"/>
                    <a:pt x="99" y="230"/>
                    <a:pt x="99" y="230"/>
                  </a:cubicBezTo>
                  <a:cubicBezTo>
                    <a:pt x="99" y="230"/>
                    <a:pt x="63" y="248"/>
                    <a:pt x="0" y="284"/>
                  </a:cubicBezTo>
                  <a:cubicBezTo>
                    <a:pt x="45" y="445"/>
                    <a:pt x="116" y="623"/>
                    <a:pt x="214" y="801"/>
                  </a:cubicBezTo>
                  <a:cubicBezTo>
                    <a:pt x="688" y="716"/>
                    <a:pt x="1184" y="678"/>
                    <a:pt x="1681" y="678"/>
                  </a:cubicBezTo>
                  <a:cubicBezTo>
                    <a:pt x="1960" y="678"/>
                    <a:pt x="2240" y="690"/>
                    <a:pt x="2516" y="712"/>
                  </a:cubicBezTo>
                  <a:cubicBezTo>
                    <a:pt x="3694" y="792"/>
                    <a:pt x="4800" y="1024"/>
                    <a:pt x="5496" y="1194"/>
                  </a:cubicBezTo>
                  <a:cubicBezTo>
                    <a:pt x="5549" y="1078"/>
                    <a:pt x="5558" y="873"/>
                    <a:pt x="5549" y="623"/>
                  </a:cubicBezTo>
                  <a:cubicBezTo>
                    <a:pt x="5050" y="453"/>
                    <a:pt x="4318" y="248"/>
                    <a:pt x="3301" y="106"/>
                  </a:cubicBezTo>
                  <a:cubicBezTo>
                    <a:pt x="2891" y="43"/>
                    <a:pt x="2516" y="16"/>
                    <a:pt x="2177" y="7"/>
                  </a:cubicBezTo>
                  <a:cubicBezTo>
                    <a:pt x="2055" y="3"/>
                    <a:pt x="1938" y="1"/>
                    <a:pt x="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4489107" y="2525755"/>
              <a:ext cx="768998" cy="160242"/>
            </a:xfrm>
            <a:custGeom>
              <a:avLst/>
              <a:gdLst/>
              <a:ahLst/>
              <a:cxnLst/>
              <a:rect l="l" t="t" r="r" b="b"/>
              <a:pathLst>
                <a:path w="4756" h="991" extrusionOk="0">
                  <a:moveTo>
                    <a:pt x="1246" y="1"/>
                  </a:moveTo>
                  <a:cubicBezTo>
                    <a:pt x="707" y="1"/>
                    <a:pt x="293" y="53"/>
                    <a:pt x="1" y="108"/>
                  </a:cubicBezTo>
                  <a:cubicBezTo>
                    <a:pt x="161" y="313"/>
                    <a:pt x="349" y="518"/>
                    <a:pt x="581" y="696"/>
                  </a:cubicBezTo>
                  <a:cubicBezTo>
                    <a:pt x="750" y="687"/>
                    <a:pt x="921" y="683"/>
                    <a:pt x="1093" y="683"/>
                  </a:cubicBezTo>
                  <a:cubicBezTo>
                    <a:pt x="2110" y="683"/>
                    <a:pt x="3137" y="830"/>
                    <a:pt x="3962" y="991"/>
                  </a:cubicBezTo>
                  <a:cubicBezTo>
                    <a:pt x="4283" y="866"/>
                    <a:pt x="4550" y="714"/>
                    <a:pt x="4738" y="563"/>
                  </a:cubicBezTo>
                  <a:cubicBezTo>
                    <a:pt x="4747" y="563"/>
                    <a:pt x="4747" y="563"/>
                    <a:pt x="4756" y="554"/>
                  </a:cubicBezTo>
                  <a:cubicBezTo>
                    <a:pt x="4274" y="402"/>
                    <a:pt x="3596" y="233"/>
                    <a:pt x="2713" y="108"/>
                  </a:cubicBezTo>
                  <a:cubicBezTo>
                    <a:pt x="2597" y="90"/>
                    <a:pt x="2490" y="81"/>
                    <a:pt x="2392" y="72"/>
                  </a:cubicBezTo>
                  <a:cubicBezTo>
                    <a:pt x="1961" y="21"/>
                    <a:pt x="1580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5714394" y="3255657"/>
              <a:ext cx="1420285" cy="1350336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4414083" y="2064108"/>
              <a:ext cx="841111" cy="671206"/>
            </a:xfrm>
            <a:custGeom>
              <a:avLst/>
              <a:gdLst/>
              <a:ahLst/>
              <a:cxnLst/>
              <a:rect l="l" t="t" r="r" b="b"/>
              <a:pathLst>
                <a:path w="5202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57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lnTo>
                    <a:pt x="5202" y="3418"/>
                  </a:lnTo>
                  <a:cubicBezTo>
                    <a:pt x="4892" y="3494"/>
                    <a:pt x="4611" y="3529"/>
                    <a:pt x="4356" y="3529"/>
                  </a:cubicBezTo>
                  <a:cubicBezTo>
                    <a:pt x="3689" y="3529"/>
                    <a:pt x="3204" y="3289"/>
                    <a:pt x="2856" y="2927"/>
                  </a:cubicBezTo>
                  <a:cubicBezTo>
                    <a:pt x="2748" y="2811"/>
                    <a:pt x="2650" y="2686"/>
                    <a:pt x="2561" y="2561"/>
                  </a:cubicBezTo>
                  <a:cubicBezTo>
                    <a:pt x="2418" y="2338"/>
                    <a:pt x="2311" y="2097"/>
                    <a:pt x="2222" y="1856"/>
                  </a:cubicBezTo>
                  <a:cubicBezTo>
                    <a:pt x="2151" y="1651"/>
                    <a:pt x="2097" y="1446"/>
                    <a:pt x="2053" y="1250"/>
                  </a:cubicBezTo>
                  <a:cubicBezTo>
                    <a:pt x="2008" y="1009"/>
                    <a:pt x="1972" y="777"/>
                    <a:pt x="1946" y="563"/>
                  </a:cubicBezTo>
                  <a:cubicBezTo>
                    <a:pt x="1928" y="349"/>
                    <a:pt x="1910" y="153"/>
                    <a:pt x="1910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1229" name="Google Shape;1229;p32"/>
          <p:cNvSpPr txBox="1">
            <a:spLocks noGrp="1"/>
          </p:cNvSpPr>
          <p:nvPr>
            <p:ph type="ctrTitle"/>
          </p:nvPr>
        </p:nvSpPr>
        <p:spPr>
          <a:xfrm>
            <a:off x="82536" y="997447"/>
            <a:ext cx="6000912" cy="209183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5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</a:t>
            </a:r>
            <a:endParaRPr sz="3733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" name="Google Shape;1230;p32"/>
          <p:cNvSpPr txBox="1">
            <a:spLocks noGrp="1"/>
          </p:cNvSpPr>
          <p:nvPr>
            <p:ph type="subTitle" idx="1"/>
          </p:nvPr>
        </p:nvSpPr>
        <p:spPr>
          <a:xfrm>
            <a:off x="875917" y="4982396"/>
            <a:ext cx="4219600" cy="11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ctr"/>
            <a:r>
              <a:rPr lang="en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  <a:endParaRPr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31" name="Google Shape;1231;p32"/>
          <p:cNvGrpSpPr/>
          <p:nvPr/>
        </p:nvGrpSpPr>
        <p:grpSpPr>
          <a:xfrm>
            <a:off x="5497550" y="4308048"/>
            <a:ext cx="1870009" cy="1989817"/>
            <a:chOff x="4199362" y="3307235"/>
            <a:chExt cx="1402507" cy="1492363"/>
          </a:xfrm>
        </p:grpSpPr>
        <p:sp>
          <p:nvSpPr>
            <p:cNvPr id="1232" name="Google Shape;1232;p32"/>
            <p:cNvSpPr/>
            <p:nvPr/>
          </p:nvSpPr>
          <p:spPr>
            <a:xfrm>
              <a:off x="4385759" y="4688836"/>
              <a:ext cx="990660" cy="110763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4199362" y="3327946"/>
              <a:ext cx="1402507" cy="1422762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4362949" y="3406775"/>
              <a:ext cx="1085912" cy="1300412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4309302" y="4242779"/>
              <a:ext cx="35856" cy="11496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4310944" y="4182562"/>
              <a:ext cx="34214" cy="11496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4324721" y="4087311"/>
              <a:ext cx="14781" cy="10675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4324721" y="4019796"/>
              <a:ext cx="20437" cy="13959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4345888" y="3991330"/>
              <a:ext cx="22901" cy="14689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4314138" y="3968520"/>
              <a:ext cx="18795" cy="14781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4332020" y="3884582"/>
              <a:ext cx="36769" cy="18886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4374354" y="3798090"/>
              <a:ext cx="18886" cy="15054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4377639" y="3839146"/>
              <a:ext cx="24543" cy="14689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4402911" y="3673916"/>
              <a:ext cx="31842" cy="21988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4467963" y="3640524"/>
              <a:ext cx="18795" cy="16332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4434662" y="3647458"/>
              <a:ext cx="26094" cy="18339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4416688" y="3762599"/>
              <a:ext cx="17244" cy="14781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4388222" y="3723549"/>
              <a:ext cx="24543" cy="16970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4363771" y="3944890"/>
              <a:ext cx="17244" cy="13138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4276731" y="4117510"/>
              <a:ext cx="27736" cy="14507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4287314" y="4040780"/>
              <a:ext cx="30200" cy="16788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4344246" y="4149169"/>
              <a:ext cx="20437" cy="12956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4353187" y="4065414"/>
              <a:ext cx="14781" cy="11405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4271804" y="4218418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4275088" y="4307101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4330469" y="4342136"/>
              <a:ext cx="13047" cy="11496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4341053" y="4278635"/>
              <a:ext cx="23631" cy="14689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4289777" y="4390126"/>
              <a:ext cx="32572" cy="13229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4359756" y="4384287"/>
              <a:ext cx="31842" cy="16697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4367876" y="4319326"/>
              <a:ext cx="16332" cy="11496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4344246" y="4416950"/>
              <a:ext cx="26185" cy="10675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4330469" y="4480451"/>
              <a:ext cx="21988" cy="16423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4377639" y="4451985"/>
              <a:ext cx="21258" cy="14781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4413495" y="4484556"/>
              <a:ext cx="17153" cy="13959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4410210" y="4530084"/>
              <a:ext cx="17974" cy="16423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4378460" y="4492677"/>
              <a:ext cx="14781" cy="14781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4406105" y="4581359"/>
              <a:ext cx="18795" cy="18886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4467963" y="4583275"/>
              <a:ext cx="21258" cy="16697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4491594" y="4656264"/>
              <a:ext cx="18795" cy="19616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4502177" y="4615208"/>
              <a:ext cx="15510" cy="18339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4452544" y="4629441"/>
              <a:ext cx="16332" cy="12865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4711383" y="4721407"/>
              <a:ext cx="13047" cy="22080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4471248" y="3553849"/>
              <a:ext cx="30200" cy="32389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4581097" y="3422376"/>
              <a:ext cx="28649" cy="27006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4658466" y="3420734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4624252" y="3436244"/>
              <a:ext cx="13138" cy="13047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4662480" y="3369459"/>
              <a:ext cx="23722" cy="28649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4714577" y="3347927"/>
              <a:ext cx="17244" cy="21988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4716219" y="3388983"/>
              <a:ext cx="13138" cy="16423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4774884" y="3314078"/>
              <a:ext cx="13868" cy="29470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4798423" y="3372743"/>
              <a:ext cx="10675" cy="22080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4756910" y="3369094"/>
              <a:ext cx="13138" cy="20346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4826159" y="3307235"/>
              <a:ext cx="13868" cy="27554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4869223" y="3314078"/>
              <a:ext cx="14781" cy="20528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4848056" y="3356686"/>
              <a:ext cx="13138" cy="15145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4900974" y="3340993"/>
              <a:ext cx="13959" cy="25273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4925425" y="3372743"/>
              <a:ext cx="11496" cy="22080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4947413" y="3318092"/>
              <a:ext cx="10675" cy="30291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4989747" y="3326577"/>
              <a:ext cx="13047" cy="24087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5039380" y="3349934"/>
              <a:ext cx="13138" cy="20164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4997046" y="3365444"/>
              <a:ext cx="10675" cy="20437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4955533" y="3351576"/>
              <a:ext cx="15510" cy="21806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5035274" y="3399567"/>
              <a:ext cx="20437" cy="22080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5090655" y="3360517"/>
              <a:ext cx="21258" cy="28649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5121584" y="3387067"/>
              <a:ext cx="22080" cy="25638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5147587" y="3420734"/>
              <a:ext cx="14781" cy="20255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5095491" y="3406318"/>
              <a:ext cx="13959" cy="15145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5281888" y="3545272"/>
              <a:ext cx="18886" cy="17974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5294113" y="3581858"/>
              <a:ext cx="22080" cy="18613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5268111" y="3571366"/>
              <a:ext cx="14689" cy="14689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5311996" y="3619357"/>
              <a:ext cx="26185" cy="19616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5345389" y="3675741"/>
              <a:ext cx="22080" cy="18339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5345389" y="3729206"/>
              <a:ext cx="17244" cy="12956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5377139" y="3763237"/>
              <a:ext cx="30200" cy="14324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5382887" y="3813874"/>
              <a:ext cx="13047" cy="13138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5410532" y="3858397"/>
              <a:ext cx="28557" cy="14416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5395843" y="3902556"/>
              <a:ext cx="13959" cy="11496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5427593" y="3939689"/>
              <a:ext cx="28557" cy="1341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5417010" y="3985582"/>
              <a:ext cx="13138" cy="11496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5441461" y="4021073"/>
              <a:ext cx="24452" cy="1350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5420294" y="4065414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5448760" y="4102821"/>
              <a:ext cx="31021" cy="11496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5420294" y="4148622"/>
              <a:ext cx="17974" cy="12865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5452045" y="4177727"/>
              <a:ext cx="24452" cy="13047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5448760" y="4224896"/>
              <a:ext cx="22080" cy="11496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5414546" y="4209477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5444746" y="4280277"/>
              <a:ext cx="24452" cy="14507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5420294" y="4326078"/>
              <a:ext cx="18795" cy="15145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5432520" y="4376258"/>
              <a:ext cx="26915" cy="15602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5411353" y="4426986"/>
              <a:ext cx="26915" cy="14507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5384438" y="4462386"/>
              <a:ext cx="27828" cy="16788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5382887" y="4382827"/>
              <a:ext cx="20437" cy="16697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5375497" y="4514300"/>
              <a:ext cx="24543" cy="18339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5338911" y="4565940"/>
              <a:ext cx="14689" cy="14781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5315280" y="4593858"/>
              <a:ext cx="24543" cy="20164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5340553" y="4530084"/>
              <a:ext cx="18795" cy="16423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5266469" y="4611558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5255064" y="4645681"/>
              <a:ext cx="22080" cy="21258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5297398" y="4616850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5063740" y="4726699"/>
              <a:ext cx="19707" cy="23631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5019855" y="4730349"/>
              <a:ext cx="11496" cy="27098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4947413" y="4730349"/>
              <a:ext cx="10675" cy="23722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4869223" y="4733633"/>
              <a:ext cx="11496" cy="34397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4831816" y="4744673"/>
              <a:ext cx="13138" cy="21897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4787840" y="4730349"/>
              <a:ext cx="10675" cy="29379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4764301" y="4714109"/>
              <a:ext cx="11405" cy="21988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4672243" y="4724874"/>
              <a:ext cx="14781" cy="24087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4900152" y="4723232"/>
              <a:ext cx="13959" cy="18613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4977521" y="4716481"/>
              <a:ext cx="14689" cy="18065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5067025" y="4694766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4308481" y="3931113"/>
              <a:ext cx="30200" cy="1989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4349173" y="3831756"/>
              <a:ext cx="24452" cy="14781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4461485" y="3602752"/>
              <a:ext cx="29379" cy="18704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5180980" y="3434602"/>
              <a:ext cx="22080" cy="23631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5108538" y="3429675"/>
              <a:ext cx="14781" cy="19616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4380102" y="3874090"/>
              <a:ext cx="16332" cy="14781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5100417" y="4711189"/>
              <a:ext cx="17974" cy="24908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4542869" y="4568403"/>
              <a:ext cx="171801" cy="191691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4556737" y="4568403"/>
              <a:ext cx="157933" cy="114868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5075145" y="4570045"/>
              <a:ext cx="172713" cy="191691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5075145" y="4570045"/>
              <a:ext cx="158845" cy="114777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4409389" y="3446736"/>
              <a:ext cx="966208" cy="1231619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4527450" y="3493085"/>
              <a:ext cx="99267" cy="81567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159904" y="3497190"/>
              <a:ext cx="100088" cy="81567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4736565" y="3682036"/>
              <a:ext cx="37590" cy="59487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4599071" y="3751194"/>
              <a:ext cx="147349" cy="61129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5057262" y="3682036"/>
              <a:ext cx="37499" cy="59487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5084907" y="3751194"/>
              <a:ext cx="147440" cy="61129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4466321" y="3738421"/>
              <a:ext cx="156382" cy="121894"/>
            </a:xfrm>
            <a:custGeom>
              <a:avLst/>
              <a:gdLst/>
              <a:ahLst/>
              <a:cxnLst/>
              <a:rect l="l" t="t" r="r" b="b"/>
              <a:pathLst>
                <a:path w="1714" h="1336" extrusionOk="0">
                  <a:moveTo>
                    <a:pt x="113" y="0"/>
                  </a:moveTo>
                  <a:cubicBezTo>
                    <a:pt x="82" y="0"/>
                    <a:pt x="53" y="12"/>
                    <a:pt x="37" y="34"/>
                  </a:cubicBezTo>
                  <a:cubicBezTo>
                    <a:pt x="1" y="78"/>
                    <a:pt x="10" y="141"/>
                    <a:pt x="54" y="176"/>
                  </a:cubicBezTo>
                  <a:lnTo>
                    <a:pt x="1544" y="1318"/>
                  </a:lnTo>
                  <a:cubicBezTo>
                    <a:pt x="1562" y="1327"/>
                    <a:pt x="1580" y="1336"/>
                    <a:pt x="1607" y="1336"/>
                  </a:cubicBezTo>
                  <a:cubicBezTo>
                    <a:pt x="1633" y="1336"/>
                    <a:pt x="1660" y="1318"/>
                    <a:pt x="1678" y="1291"/>
                  </a:cubicBezTo>
                  <a:cubicBezTo>
                    <a:pt x="1714" y="1256"/>
                    <a:pt x="1705" y="1193"/>
                    <a:pt x="1660" y="1158"/>
                  </a:cubicBezTo>
                  <a:lnTo>
                    <a:pt x="170" y="16"/>
                  </a:lnTo>
                  <a:cubicBezTo>
                    <a:pt x="153" y="5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4399627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2382" y="1"/>
                  </a:moveTo>
                  <a:lnTo>
                    <a:pt x="99" y="188"/>
                  </a:lnTo>
                  <a:cubicBezTo>
                    <a:pt x="45" y="188"/>
                    <a:pt x="0" y="233"/>
                    <a:pt x="9" y="286"/>
                  </a:cubicBezTo>
                  <a:cubicBezTo>
                    <a:pt x="9" y="340"/>
                    <a:pt x="54" y="384"/>
                    <a:pt x="107" y="384"/>
                  </a:cubicBezTo>
                  <a:lnTo>
                    <a:pt x="116" y="384"/>
                  </a:lnTo>
                  <a:lnTo>
                    <a:pt x="2400" y="197"/>
                  </a:lnTo>
                  <a:cubicBezTo>
                    <a:pt x="2454" y="197"/>
                    <a:pt x="2489" y="143"/>
                    <a:pt x="2489" y="90"/>
                  </a:cubicBezTo>
                  <a:cubicBezTo>
                    <a:pt x="2480" y="36"/>
                    <a:pt x="2436" y="1"/>
                    <a:pt x="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5165561" y="3760683"/>
              <a:ext cx="170158" cy="101639"/>
            </a:xfrm>
            <a:custGeom>
              <a:avLst/>
              <a:gdLst/>
              <a:ahLst/>
              <a:cxnLst/>
              <a:rect l="l" t="t" r="r" b="b"/>
              <a:pathLst>
                <a:path w="1865" h="1114" extrusionOk="0">
                  <a:moveTo>
                    <a:pt x="1749" y="0"/>
                  </a:moveTo>
                  <a:cubicBezTo>
                    <a:pt x="1733" y="0"/>
                    <a:pt x="1718" y="4"/>
                    <a:pt x="1704" y="13"/>
                  </a:cubicBezTo>
                  <a:lnTo>
                    <a:pt x="63" y="931"/>
                  </a:lnTo>
                  <a:cubicBezTo>
                    <a:pt x="18" y="958"/>
                    <a:pt x="0" y="1012"/>
                    <a:pt x="27" y="1065"/>
                  </a:cubicBezTo>
                  <a:cubicBezTo>
                    <a:pt x="45" y="1092"/>
                    <a:pt x="71" y="1110"/>
                    <a:pt x="98" y="1110"/>
                  </a:cubicBezTo>
                  <a:cubicBezTo>
                    <a:pt x="103" y="1112"/>
                    <a:pt x="109" y="1114"/>
                    <a:pt x="116" y="1114"/>
                  </a:cubicBezTo>
                  <a:cubicBezTo>
                    <a:pt x="131" y="1114"/>
                    <a:pt x="148" y="1107"/>
                    <a:pt x="161" y="1101"/>
                  </a:cubicBezTo>
                  <a:lnTo>
                    <a:pt x="1802" y="182"/>
                  </a:lnTo>
                  <a:cubicBezTo>
                    <a:pt x="1847" y="164"/>
                    <a:pt x="1865" y="102"/>
                    <a:pt x="1838" y="57"/>
                  </a:cubicBezTo>
                  <a:cubicBezTo>
                    <a:pt x="1819" y="20"/>
                    <a:pt x="1784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5158170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108" y="1"/>
                  </a:moveTo>
                  <a:cubicBezTo>
                    <a:pt x="63" y="1"/>
                    <a:pt x="10" y="36"/>
                    <a:pt x="10" y="90"/>
                  </a:cubicBezTo>
                  <a:cubicBezTo>
                    <a:pt x="1" y="143"/>
                    <a:pt x="45" y="197"/>
                    <a:pt x="99" y="197"/>
                  </a:cubicBezTo>
                  <a:lnTo>
                    <a:pt x="2374" y="384"/>
                  </a:lnTo>
                  <a:lnTo>
                    <a:pt x="2383" y="384"/>
                  </a:lnTo>
                  <a:cubicBezTo>
                    <a:pt x="2436" y="384"/>
                    <a:pt x="2481" y="340"/>
                    <a:pt x="2481" y="286"/>
                  </a:cubicBezTo>
                  <a:cubicBezTo>
                    <a:pt x="2490" y="233"/>
                    <a:pt x="2445" y="188"/>
                    <a:pt x="2392" y="18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4589308" y="3713787"/>
              <a:ext cx="617862" cy="346886"/>
            </a:xfrm>
            <a:custGeom>
              <a:avLst/>
              <a:gdLst/>
              <a:ahLst/>
              <a:cxnLst/>
              <a:rect l="l" t="t" r="r" b="b"/>
              <a:pathLst>
                <a:path w="6772" h="3802" extrusionOk="0">
                  <a:moveTo>
                    <a:pt x="3354" y="0"/>
                  </a:moveTo>
                  <a:cubicBezTo>
                    <a:pt x="3060" y="0"/>
                    <a:pt x="2382" y="268"/>
                    <a:pt x="1731" y="562"/>
                  </a:cubicBezTo>
                  <a:cubicBezTo>
                    <a:pt x="990" y="901"/>
                    <a:pt x="285" y="1276"/>
                    <a:pt x="187" y="1347"/>
                  </a:cubicBezTo>
                  <a:cubicBezTo>
                    <a:pt x="0" y="1472"/>
                    <a:pt x="134" y="3239"/>
                    <a:pt x="134" y="3239"/>
                  </a:cubicBezTo>
                  <a:cubicBezTo>
                    <a:pt x="1283" y="3735"/>
                    <a:pt x="2410" y="3802"/>
                    <a:pt x="3407" y="3802"/>
                  </a:cubicBezTo>
                  <a:cubicBezTo>
                    <a:pt x="3485" y="3802"/>
                    <a:pt x="3563" y="3801"/>
                    <a:pt x="3640" y="3801"/>
                  </a:cubicBezTo>
                  <a:cubicBezTo>
                    <a:pt x="4541" y="3792"/>
                    <a:pt x="5594" y="3729"/>
                    <a:pt x="6735" y="3239"/>
                  </a:cubicBezTo>
                  <a:cubicBezTo>
                    <a:pt x="6735" y="3239"/>
                    <a:pt x="6744" y="3140"/>
                    <a:pt x="6744" y="2998"/>
                  </a:cubicBezTo>
                  <a:cubicBezTo>
                    <a:pt x="6753" y="2989"/>
                    <a:pt x="6771" y="2694"/>
                    <a:pt x="6762" y="2355"/>
                  </a:cubicBezTo>
                  <a:cubicBezTo>
                    <a:pt x="6762" y="1918"/>
                    <a:pt x="6744" y="1392"/>
                    <a:pt x="6682" y="1347"/>
                  </a:cubicBezTo>
                  <a:cubicBezTo>
                    <a:pt x="6503" y="1213"/>
                    <a:pt x="4139" y="0"/>
                    <a:pt x="3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4589308" y="3765062"/>
              <a:ext cx="617862" cy="295610"/>
            </a:xfrm>
            <a:custGeom>
              <a:avLst/>
              <a:gdLst/>
              <a:ahLst/>
              <a:cxnLst/>
              <a:rect l="l" t="t" r="r" b="b"/>
              <a:pathLst>
                <a:path w="6772" h="3240" extrusionOk="0">
                  <a:moveTo>
                    <a:pt x="1731" y="0"/>
                  </a:moveTo>
                  <a:cubicBezTo>
                    <a:pt x="990" y="339"/>
                    <a:pt x="285" y="714"/>
                    <a:pt x="187" y="785"/>
                  </a:cubicBezTo>
                  <a:cubicBezTo>
                    <a:pt x="0" y="910"/>
                    <a:pt x="134" y="2677"/>
                    <a:pt x="134" y="2677"/>
                  </a:cubicBezTo>
                  <a:cubicBezTo>
                    <a:pt x="1283" y="3173"/>
                    <a:pt x="2410" y="3240"/>
                    <a:pt x="3407" y="3240"/>
                  </a:cubicBezTo>
                  <a:cubicBezTo>
                    <a:pt x="3485" y="3240"/>
                    <a:pt x="3563" y="3239"/>
                    <a:pt x="3640" y="3239"/>
                  </a:cubicBezTo>
                  <a:cubicBezTo>
                    <a:pt x="4541" y="3230"/>
                    <a:pt x="5594" y="3167"/>
                    <a:pt x="6735" y="2677"/>
                  </a:cubicBezTo>
                  <a:cubicBezTo>
                    <a:pt x="6735" y="2677"/>
                    <a:pt x="6744" y="2578"/>
                    <a:pt x="6744" y="2436"/>
                  </a:cubicBezTo>
                  <a:cubicBezTo>
                    <a:pt x="6753" y="2427"/>
                    <a:pt x="6771" y="2132"/>
                    <a:pt x="6762" y="1793"/>
                  </a:cubicBezTo>
                  <a:lnTo>
                    <a:pt x="6762" y="1793"/>
                  </a:lnTo>
                  <a:cubicBezTo>
                    <a:pt x="6166" y="1911"/>
                    <a:pt x="5637" y="1963"/>
                    <a:pt x="5167" y="1963"/>
                  </a:cubicBezTo>
                  <a:cubicBezTo>
                    <a:pt x="2901" y="1963"/>
                    <a:pt x="2019" y="761"/>
                    <a:pt x="1731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4507834" y="4077092"/>
              <a:ext cx="774152" cy="601257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4507834" y="4078370"/>
              <a:ext cx="746507" cy="59998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4557649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5112643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grpSp>
        <p:nvGrpSpPr>
          <p:cNvPr id="1369" name="Google Shape;1369;p32"/>
          <p:cNvGrpSpPr/>
          <p:nvPr/>
        </p:nvGrpSpPr>
        <p:grpSpPr>
          <a:xfrm>
            <a:off x="8936299" y="2866144"/>
            <a:ext cx="2799775" cy="3397024"/>
            <a:chOff x="6778424" y="2225808"/>
            <a:chExt cx="2099831" cy="2547768"/>
          </a:xfrm>
        </p:grpSpPr>
        <p:sp>
          <p:nvSpPr>
            <p:cNvPr id="1370" name="Google Shape;1370;p32"/>
            <p:cNvSpPr/>
            <p:nvPr/>
          </p:nvSpPr>
          <p:spPr>
            <a:xfrm>
              <a:off x="7006575" y="4639200"/>
              <a:ext cx="1643508" cy="134376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8172905" y="2395050"/>
              <a:ext cx="410443" cy="327468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8185319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8172905" y="2431660"/>
              <a:ext cx="318854" cy="29085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7133251" y="2395050"/>
              <a:ext cx="410317" cy="327468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7201024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7224840" y="2431660"/>
              <a:ext cx="318727" cy="29085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8678100" y="3777745"/>
              <a:ext cx="200154" cy="279329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8678100" y="3811568"/>
              <a:ext cx="194454" cy="245506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7081313" y="4013873"/>
              <a:ext cx="806952" cy="707634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7100441" y="4013873"/>
              <a:ext cx="787823" cy="640747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6778424" y="3141439"/>
              <a:ext cx="337982" cy="708648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6865452" y="3141439"/>
              <a:ext cx="250953" cy="708648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6799832" y="2225808"/>
              <a:ext cx="1949605" cy="2399319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6997578" y="3456235"/>
              <a:ext cx="1108830" cy="1166849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7489219" y="2619651"/>
              <a:ext cx="527876" cy="272109"/>
            </a:xfrm>
            <a:custGeom>
              <a:avLst/>
              <a:gdLst/>
              <a:ahLst/>
              <a:cxnLst/>
              <a:rect l="l" t="t" r="r" b="b"/>
              <a:pathLst>
                <a:path w="4167" h="2148" extrusionOk="0">
                  <a:moveTo>
                    <a:pt x="1984" y="1"/>
                  </a:moveTo>
                  <a:cubicBezTo>
                    <a:pt x="528" y="1"/>
                    <a:pt x="1" y="1488"/>
                    <a:pt x="1" y="1488"/>
                  </a:cubicBezTo>
                  <a:lnTo>
                    <a:pt x="4167" y="2148"/>
                  </a:lnTo>
                  <a:cubicBezTo>
                    <a:pt x="4167" y="2148"/>
                    <a:pt x="3890" y="212"/>
                    <a:pt x="2240" y="16"/>
                  </a:cubicBezTo>
                  <a:cubicBezTo>
                    <a:pt x="2152" y="6"/>
                    <a:pt x="2066" y="1"/>
                    <a:pt x="1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7534443" y="2540224"/>
              <a:ext cx="52065" cy="88296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7978579" y="2540224"/>
              <a:ext cx="50925" cy="88296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8057627" y="2698065"/>
              <a:ext cx="381053" cy="113505"/>
            </a:xfrm>
            <a:custGeom>
              <a:avLst/>
              <a:gdLst/>
              <a:ahLst/>
              <a:cxnLst/>
              <a:rect l="l" t="t" r="r" b="b"/>
              <a:pathLst>
                <a:path w="3008" h="896" extrusionOk="0">
                  <a:moveTo>
                    <a:pt x="2917" y="1"/>
                  </a:moveTo>
                  <a:cubicBezTo>
                    <a:pt x="2896" y="1"/>
                    <a:pt x="2873" y="8"/>
                    <a:pt x="2856" y="21"/>
                  </a:cubicBezTo>
                  <a:lnTo>
                    <a:pt x="37" y="761"/>
                  </a:lnTo>
                  <a:cubicBezTo>
                    <a:pt x="1" y="788"/>
                    <a:pt x="1" y="833"/>
                    <a:pt x="28" y="869"/>
                  </a:cubicBezTo>
                  <a:cubicBezTo>
                    <a:pt x="46" y="886"/>
                    <a:pt x="72" y="895"/>
                    <a:pt x="90" y="895"/>
                  </a:cubicBezTo>
                  <a:cubicBezTo>
                    <a:pt x="117" y="895"/>
                    <a:pt x="135" y="886"/>
                    <a:pt x="153" y="869"/>
                  </a:cubicBezTo>
                  <a:lnTo>
                    <a:pt x="2972" y="137"/>
                  </a:lnTo>
                  <a:cubicBezTo>
                    <a:pt x="3007" y="101"/>
                    <a:pt x="3007" y="57"/>
                    <a:pt x="2972" y="21"/>
                  </a:cubicBezTo>
                  <a:cubicBezTo>
                    <a:pt x="2958" y="8"/>
                    <a:pt x="2938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8119826" y="3023628"/>
              <a:ext cx="443127" cy="228657"/>
            </a:xfrm>
            <a:custGeom>
              <a:avLst/>
              <a:gdLst/>
              <a:ahLst/>
              <a:cxnLst/>
              <a:rect l="l" t="t" r="r" b="b"/>
              <a:pathLst>
                <a:path w="3498" h="1805" extrusionOk="0">
                  <a:moveTo>
                    <a:pt x="3408" y="0"/>
                  </a:moveTo>
                  <a:cubicBezTo>
                    <a:pt x="3386" y="0"/>
                    <a:pt x="3364" y="7"/>
                    <a:pt x="3346" y="20"/>
                  </a:cubicBezTo>
                  <a:lnTo>
                    <a:pt x="45" y="1671"/>
                  </a:lnTo>
                  <a:cubicBezTo>
                    <a:pt x="9" y="1697"/>
                    <a:pt x="1" y="1742"/>
                    <a:pt x="36" y="1778"/>
                  </a:cubicBezTo>
                  <a:cubicBezTo>
                    <a:pt x="54" y="1796"/>
                    <a:pt x="81" y="1804"/>
                    <a:pt x="99" y="1804"/>
                  </a:cubicBezTo>
                  <a:cubicBezTo>
                    <a:pt x="125" y="1804"/>
                    <a:pt x="143" y="1796"/>
                    <a:pt x="161" y="1778"/>
                  </a:cubicBezTo>
                  <a:lnTo>
                    <a:pt x="3462" y="136"/>
                  </a:lnTo>
                  <a:cubicBezTo>
                    <a:pt x="3498" y="101"/>
                    <a:pt x="3498" y="56"/>
                    <a:pt x="3471" y="20"/>
                  </a:cubicBezTo>
                  <a:cubicBezTo>
                    <a:pt x="3453" y="7"/>
                    <a:pt x="3431" y="0"/>
                    <a:pt x="3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7283492" y="2673489"/>
              <a:ext cx="185586" cy="63467"/>
            </a:xfrm>
            <a:custGeom>
              <a:avLst/>
              <a:gdLst/>
              <a:ahLst/>
              <a:cxnLst/>
              <a:rect l="l" t="t" r="r" b="b"/>
              <a:pathLst>
                <a:path w="1465" h="501" extrusionOk="0">
                  <a:moveTo>
                    <a:pt x="90" y="1"/>
                  </a:moveTo>
                  <a:cubicBezTo>
                    <a:pt x="68" y="1"/>
                    <a:pt x="46" y="10"/>
                    <a:pt x="28" y="28"/>
                  </a:cubicBezTo>
                  <a:cubicBezTo>
                    <a:pt x="1" y="54"/>
                    <a:pt x="1" y="108"/>
                    <a:pt x="37" y="135"/>
                  </a:cubicBezTo>
                  <a:lnTo>
                    <a:pt x="1312" y="483"/>
                  </a:lnTo>
                  <a:cubicBezTo>
                    <a:pt x="1330" y="501"/>
                    <a:pt x="1348" y="501"/>
                    <a:pt x="1375" y="501"/>
                  </a:cubicBezTo>
                  <a:cubicBezTo>
                    <a:pt x="1393" y="501"/>
                    <a:pt x="1419" y="492"/>
                    <a:pt x="1437" y="483"/>
                  </a:cubicBezTo>
                  <a:cubicBezTo>
                    <a:pt x="1464" y="447"/>
                    <a:pt x="1464" y="402"/>
                    <a:pt x="1428" y="367"/>
                  </a:cubicBezTo>
                  <a:lnTo>
                    <a:pt x="153" y="28"/>
                  </a:lnTo>
                  <a:cubicBezTo>
                    <a:pt x="135" y="10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7118556" y="3028062"/>
              <a:ext cx="288324" cy="149609"/>
            </a:xfrm>
            <a:custGeom>
              <a:avLst/>
              <a:gdLst/>
              <a:ahLst/>
              <a:cxnLst/>
              <a:rect l="l" t="t" r="r" b="b"/>
              <a:pathLst>
                <a:path w="2276" h="1181" extrusionOk="0">
                  <a:moveTo>
                    <a:pt x="99" y="1"/>
                  </a:moveTo>
                  <a:cubicBezTo>
                    <a:pt x="76" y="1"/>
                    <a:pt x="54" y="8"/>
                    <a:pt x="36" y="21"/>
                  </a:cubicBezTo>
                  <a:cubicBezTo>
                    <a:pt x="1" y="57"/>
                    <a:pt x="9" y="101"/>
                    <a:pt x="45" y="137"/>
                  </a:cubicBezTo>
                  <a:lnTo>
                    <a:pt x="2115" y="1163"/>
                  </a:lnTo>
                  <a:cubicBezTo>
                    <a:pt x="2133" y="1181"/>
                    <a:pt x="2150" y="1181"/>
                    <a:pt x="2177" y="1181"/>
                  </a:cubicBezTo>
                  <a:cubicBezTo>
                    <a:pt x="2195" y="1181"/>
                    <a:pt x="2222" y="1172"/>
                    <a:pt x="2240" y="1154"/>
                  </a:cubicBezTo>
                  <a:cubicBezTo>
                    <a:pt x="2275" y="1127"/>
                    <a:pt x="2266" y="1074"/>
                    <a:pt x="2231" y="1047"/>
                  </a:cubicBezTo>
                  <a:lnTo>
                    <a:pt x="161" y="21"/>
                  </a:lnTo>
                  <a:cubicBezTo>
                    <a:pt x="143" y="8"/>
                    <a:pt x="121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629" y="3048"/>
                    <a:pt x="6549" y="2629"/>
                    <a:pt x="6460" y="2236"/>
                  </a:cubicBezTo>
                  <a:cubicBezTo>
                    <a:pt x="6451" y="2183"/>
                    <a:pt x="6442" y="2129"/>
                    <a:pt x="6433" y="2085"/>
                  </a:cubicBezTo>
                  <a:cubicBezTo>
                    <a:pt x="6380" y="1862"/>
                    <a:pt x="6335" y="1648"/>
                    <a:pt x="6290" y="1451"/>
                  </a:cubicBezTo>
                  <a:cubicBezTo>
                    <a:pt x="6272" y="1389"/>
                    <a:pt x="6255" y="1317"/>
                    <a:pt x="6237" y="1255"/>
                  </a:cubicBezTo>
                  <a:cubicBezTo>
                    <a:pt x="6165" y="943"/>
                    <a:pt x="6112" y="746"/>
                    <a:pt x="6112" y="746"/>
                  </a:cubicBezTo>
                  <a:cubicBezTo>
                    <a:pt x="5389" y="274"/>
                    <a:pt x="4488" y="86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7395476" y="2803461"/>
              <a:ext cx="699654" cy="83229"/>
            </a:xfrm>
            <a:custGeom>
              <a:avLst/>
              <a:gdLst/>
              <a:ahLst/>
              <a:cxnLst/>
              <a:rect l="l" t="t" r="r" b="b"/>
              <a:pathLst>
                <a:path w="5523" h="657" extrusionOk="0">
                  <a:moveTo>
                    <a:pt x="80" y="1"/>
                  </a:moveTo>
                  <a:cubicBezTo>
                    <a:pt x="54" y="63"/>
                    <a:pt x="27" y="126"/>
                    <a:pt x="0" y="188"/>
                  </a:cubicBezTo>
                  <a:cubicBezTo>
                    <a:pt x="776" y="340"/>
                    <a:pt x="1784" y="492"/>
                    <a:pt x="2891" y="581"/>
                  </a:cubicBezTo>
                  <a:cubicBezTo>
                    <a:pt x="3444" y="628"/>
                    <a:pt x="4025" y="656"/>
                    <a:pt x="4620" y="656"/>
                  </a:cubicBezTo>
                  <a:cubicBezTo>
                    <a:pt x="4918" y="656"/>
                    <a:pt x="5219" y="649"/>
                    <a:pt x="5522" y="634"/>
                  </a:cubicBezTo>
                  <a:cubicBezTo>
                    <a:pt x="5504" y="572"/>
                    <a:pt x="5487" y="500"/>
                    <a:pt x="5469" y="438"/>
                  </a:cubicBezTo>
                  <a:cubicBezTo>
                    <a:pt x="5225" y="448"/>
                    <a:pt x="4982" y="452"/>
                    <a:pt x="4740" y="452"/>
                  </a:cubicBezTo>
                  <a:cubicBezTo>
                    <a:pt x="4098" y="452"/>
                    <a:pt x="3469" y="421"/>
                    <a:pt x="2873" y="376"/>
                  </a:cubicBezTo>
                  <a:cubicBezTo>
                    <a:pt x="1802" y="286"/>
                    <a:pt x="839" y="144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7298187" y="3097355"/>
              <a:ext cx="852303" cy="109578"/>
            </a:xfrm>
            <a:custGeom>
              <a:avLst/>
              <a:gdLst/>
              <a:ahLst/>
              <a:cxnLst/>
              <a:rect l="l" t="t" r="r" b="b"/>
              <a:pathLst>
                <a:path w="6728" h="865" extrusionOk="0">
                  <a:moveTo>
                    <a:pt x="28" y="0"/>
                  </a:moveTo>
                  <a:cubicBezTo>
                    <a:pt x="19" y="36"/>
                    <a:pt x="10" y="72"/>
                    <a:pt x="10" y="98"/>
                  </a:cubicBezTo>
                  <a:cubicBezTo>
                    <a:pt x="1" y="143"/>
                    <a:pt x="1" y="170"/>
                    <a:pt x="1" y="179"/>
                  </a:cubicBezTo>
                  <a:cubicBezTo>
                    <a:pt x="10" y="197"/>
                    <a:pt x="28" y="205"/>
                    <a:pt x="37" y="223"/>
                  </a:cubicBezTo>
                  <a:cubicBezTo>
                    <a:pt x="1361" y="704"/>
                    <a:pt x="2762" y="865"/>
                    <a:pt x="4037" y="865"/>
                  </a:cubicBezTo>
                  <a:cubicBezTo>
                    <a:pt x="4205" y="865"/>
                    <a:pt x="4370" y="862"/>
                    <a:pt x="4533" y="857"/>
                  </a:cubicBezTo>
                  <a:cubicBezTo>
                    <a:pt x="5354" y="830"/>
                    <a:pt x="6103" y="741"/>
                    <a:pt x="6727" y="643"/>
                  </a:cubicBezTo>
                  <a:cubicBezTo>
                    <a:pt x="6727" y="634"/>
                    <a:pt x="6727" y="625"/>
                    <a:pt x="6727" y="616"/>
                  </a:cubicBezTo>
                  <a:cubicBezTo>
                    <a:pt x="6719" y="553"/>
                    <a:pt x="6710" y="500"/>
                    <a:pt x="6710" y="437"/>
                  </a:cubicBezTo>
                  <a:cubicBezTo>
                    <a:pt x="5964" y="560"/>
                    <a:pt x="5029" y="666"/>
                    <a:pt x="4012" y="666"/>
                  </a:cubicBezTo>
                  <a:cubicBezTo>
                    <a:pt x="2740" y="666"/>
                    <a:pt x="1341" y="501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7949190" y="3058972"/>
              <a:ext cx="118826" cy="74108"/>
            </a:xfrm>
            <a:custGeom>
              <a:avLst/>
              <a:gdLst/>
              <a:ahLst/>
              <a:cxnLst/>
              <a:rect l="l" t="t" r="r" b="b"/>
              <a:pathLst>
                <a:path w="938" h="585" extrusionOk="0">
                  <a:moveTo>
                    <a:pt x="273" y="1"/>
                  </a:moveTo>
                  <a:cubicBezTo>
                    <a:pt x="247" y="1"/>
                    <a:pt x="215" y="9"/>
                    <a:pt x="179" y="27"/>
                  </a:cubicBezTo>
                  <a:cubicBezTo>
                    <a:pt x="0" y="107"/>
                    <a:pt x="286" y="446"/>
                    <a:pt x="393" y="571"/>
                  </a:cubicBezTo>
                  <a:cubicBezTo>
                    <a:pt x="402" y="580"/>
                    <a:pt x="415" y="584"/>
                    <a:pt x="430" y="584"/>
                  </a:cubicBezTo>
                  <a:cubicBezTo>
                    <a:pt x="444" y="584"/>
                    <a:pt x="460" y="580"/>
                    <a:pt x="473" y="571"/>
                  </a:cubicBezTo>
                  <a:cubicBezTo>
                    <a:pt x="589" y="464"/>
                    <a:pt x="937" y="161"/>
                    <a:pt x="768" y="45"/>
                  </a:cubicBezTo>
                  <a:cubicBezTo>
                    <a:pt x="733" y="23"/>
                    <a:pt x="700" y="14"/>
                    <a:pt x="670" y="14"/>
                  </a:cubicBezTo>
                  <a:cubicBezTo>
                    <a:pt x="523" y="14"/>
                    <a:pt x="438" y="223"/>
                    <a:pt x="438" y="223"/>
                  </a:cubicBezTo>
                  <a:cubicBezTo>
                    <a:pt x="438" y="223"/>
                    <a:pt x="419" y="1"/>
                    <a:pt x="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7761578" y="3057958"/>
              <a:ext cx="118826" cy="73981"/>
            </a:xfrm>
            <a:custGeom>
              <a:avLst/>
              <a:gdLst/>
              <a:ahLst/>
              <a:cxnLst/>
              <a:rect l="l" t="t" r="r" b="b"/>
              <a:pathLst>
                <a:path w="938" h="584" extrusionOk="0">
                  <a:moveTo>
                    <a:pt x="274" y="0"/>
                  </a:moveTo>
                  <a:cubicBezTo>
                    <a:pt x="247" y="0"/>
                    <a:pt x="215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4" y="583"/>
                    <a:pt x="438" y="583"/>
                  </a:cubicBezTo>
                  <a:cubicBezTo>
                    <a:pt x="451" y="583"/>
                    <a:pt x="464" y="579"/>
                    <a:pt x="473" y="570"/>
                  </a:cubicBezTo>
                  <a:cubicBezTo>
                    <a:pt x="598" y="463"/>
                    <a:pt x="937" y="160"/>
                    <a:pt x="768" y="44"/>
                  </a:cubicBezTo>
                  <a:cubicBezTo>
                    <a:pt x="734" y="22"/>
                    <a:pt x="703" y="14"/>
                    <a:pt x="673" y="14"/>
                  </a:cubicBezTo>
                  <a:cubicBezTo>
                    <a:pt x="530" y="14"/>
                    <a:pt x="438" y="222"/>
                    <a:pt x="438" y="222"/>
                  </a:cubicBezTo>
                  <a:cubicBezTo>
                    <a:pt x="438" y="222"/>
                    <a:pt x="419" y="0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7570547" y="3043264"/>
              <a:ext cx="119966" cy="73981"/>
            </a:xfrm>
            <a:custGeom>
              <a:avLst/>
              <a:gdLst/>
              <a:ahLst/>
              <a:cxnLst/>
              <a:rect l="l" t="t" r="r" b="b"/>
              <a:pathLst>
                <a:path w="947" h="584" extrusionOk="0">
                  <a:moveTo>
                    <a:pt x="277" y="0"/>
                  </a:moveTo>
                  <a:cubicBezTo>
                    <a:pt x="250" y="0"/>
                    <a:pt x="217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5" y="583"/>
                    <a:pt x="438" y="583"/>
                  </a:cubicBezTo>
                  <a:cubicBezTo>
                    <a:pt x="451" y="583"/>
                    <a:pt x="465" y="579"/>
                    <a:pt x="474" y="570"/>
                  </a:cubicBezTo>
                  <a:cubicBezTo>
                    <a:pt x="599" y="463"/>
                    <a:pt x="947" y="160"/>
                    <a:pt x="777" y="53"/>
                  </a:cubicBezTo>
                  <a:cubicBezTo>
                    <a:pt x="740" y="28"/>
                    <a:pt x="706" y="19"/>
                    <a:pt x="674" y="19"/>
                  </a:cubicBezTo>
                  <a:cubicBezTo>
                    <a:pt x="531" y="19"/>
                    <a:pt x="447" y="222"/>
                    <a:pt x="447" y="222"/>
                  </a:cubicBezTo>
                  <a:cubicBezTo>
                    <a:pt x="447" y="222"/>
                    <a:pt x="428" y="0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7390916" y="3021728"/>
              <a:ext cx="118826" cy="73854"/>
            </a:xfrm>
            <a:custGeom>
              <a:avLst/>
              <a:gdLst/>
              <a:ahLst/>
              <a:cxnLst/>
              <a:rect l="l" t="t" r="r" b="b"/>
              <a:pathLst>
                <a:path w="938" h="583" extrusionOk="0">
                  <a:moveTo>
                    <a:pt x="276" y="1"/>
                  </a:moveTo>
                  <a:cubicBezTo>
                    <a:pt x="249" y="1"/>
                    <a:pt x="217" y="8"/>
                    <a:pt x="179" y="26"/>
                  </a:cubicBezTo>
                  <a:cubicBezTo>
                    <a:pt x="0" y="107"/>
                    <a:pt x="295" y="437"/>
                    <a:pt x="402" y="562"/>
                  </a:cubicBezTo>
                  <a:cubicBezTo>
                    <a:pt x="412" y="576"/>
                    <a:pt x="427" y="583"/>
                    <a:pt x="442" y="583"/>
                  </a:cubicBezTo>
                  <a:cubicBezTo>
                    <a:pt x="454" y="583"/>
                    <a:pt x="465" y="579"/>
                    <a:pt x="473" y="571"/>
                  </a:cubicBezTo>
                  <a:cubicBezTo>
                    <a:pt x="598" y="464"/>
                    <a:pt x="937" y="151"/>
                    <a:pt x="777" y="44"/>
                  </a:cubicBezTo>
                  <a:cubicBezTo>
                    <a:pt x="742" y="23"/>
                    <a:pt x="709" y="14"/>
                    <a:pt x="678" y="14"/>
                  </a:cubicBezTo>
                  <a:cubicBezTo>
                    <a:pt x="530" y="14"/>
                    <a:pt x="438" y="223"/>
                    <a:pt x="438" y="223"/>
                  </a:cubicBezTo>
                  <a:cubicBezTo>
                    <a:pt x="438" y="223"/>
                    <a:pt x="425" y="1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7962744" y="293406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95" y="442"/>
                    <a:pt x="402" y="567"/>
                  </a:cubicBezTo>
                  <a:cubicBezTo>
                    <a:pt x="413" y="578"/>
                    <a:pt x="431" y="585"/>
                    <a:pt x="447" y="585"/>
                  </a:cubicBezTo>
                  <a:cubicBezTo>
                    <a:pt x="457" y="585"/>
                    <a:pt x="467" y="582"/>
                    <a:pt x="473" y="576"/>
                  </a:cubicBezTo>
                  <a:cubicBezTo>
                    <a:pt x="598" y="469"/>
                    <a:pt x="937" y="156"/>
                    <a:pt x="768" y="49"/>
                  </a:cubicBezTo>
                  <a:cubicBezTo>
                    <a:pt x="734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7776273" y="293292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3" y="578"/>
                    <a:pt x="427" y="585"/>
                    <a:pt x="443" y="585"/>
                  </a:cubicBezTo>
                  <a:cubicBezTo>
                    <a:pt x="453" y="585"/>
                    <a:pt x="463" y="583"/>
                    <a:pt x="473" y="576"/>
                  </a:cubicBezTo>
                  <a:cubicBezTo>
                    <a:pt x="589" y="469"/>
                    <a:pt x="937" y="156"/>
                    <a:pt x="768" y="49"/>
                  </a:cubicBezTo>
                  <a:cubicBezTo>
                    <a:pt x="733" y="28"/>
                    <a:pt x="700" y="19"/>
                    <a:pt x="670" y="19"/>
                  </a:cubicBezTo>
                  <a:cubicBezTo>
                    <a:pt x="524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7585241" y="2918232"/>
              <a:ext cx="118826" cy="74615"/>
            </a:xfrm>
            <a:custGeom>
              <a:avLst/>
              <a:gdLst/>
              <a:ahLst/>
              <a:cxnLst/>
              <a:rect l="l" t="t" r="r" b="b"/>
              <a:pathLst>
                <a:path w="938" h="589" extrusionOk="0">
                  <a:moveTo>
                    <a:pt x="269" y="0"/>
                  </a:moveTo>
                  <a:cubicBezTo>
                    <a:pt x="243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2" y="582"/>
                    <a:pt x="427" y="588"/>
                    <a:pt x="442" y="588"/>
                  </a:cubicBezTo>
                  <a:cubicBezTo>
                    <a:pt x="454" y="588"/>
                    <a:pt x="466" y="584"/>
                    <a:pt x="474" y="576"/>
                  </a:cubicBezTo>
                  <a:cubicBezTo>
                    <a:pt x="599" y="469"/>
                    <a:pt x="938" y="156"/>
                    <a:pt x="768" y="49"/>
                  </a:cubicBezTo>
                  <a:cubicBezTo>
                    <a:pt x="735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9" y="0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7405611" y="2896697"/>
              <a:ext cx="118826" cy="73601"/>
            </a:xfrm>
            <a:custGeom>
              <a:avLst/>
              <a:gdLst/>
              <a:ahLst/>
              <a:cxnLst/>
              <a:rect l="l" t="t" r="r" b="b"/>
              <a:pathLst>
                <a:path w="938" h="581" extrusionOk="0">
                  <a:moveTo>
                    <a:pt x="268" y="1"/>
                  </a:moveTo>
                  <a:cubicBezTo>
                    <a:pt x="242" y="1"/>
                    <a:pt x="213" y="7"/>
                    <a:pt x="179" y="23"/>
                  </a:cubicBezTo>
                  <a:cubicBezTo>
                    <a:pt x="0" y="112"/>
                    <a:pt x="286" y="442"/>
                    <a:pt x="402" y="567"/>
                  </a:cubicBezTo>
                  <a:cubicBezTo>
                    <a:pt x="411" y="576"/>
                    <a:pt x="424" y="581"/>
                    <a:pt x="438" y="581"/>
                  </a:cubicBezTo>
                  <a:cubicBezTo>
                    <a:pt x="451" y="581"/>
                    <a:pt x="464" y="576"/>
                    <a:pt x="473" y="567"/>
                  </a:cubicBezTo>
                  <a:cubicBezTo>
                    <a:pt x="598" y="469"/>
                    <a:pt x="937" y="157"/>
                    <a:pt x="768" y="50"/>
                  </a:cubicBezTo>
                  <a:cubicBezTo>
                    <a:pt x="733" y="26"/>
                    <a:pt x="700" y="17"/>
                    <a:pt x="670" y="17"/>
                  </a:cubicBezTo>
                  <a:cubicBezTo>
                    <a:pt x="528" y="17"/>
                    <a:pt x="438" y="228"/>
                    <a:pt x="438" y="228"/>
                  </a:cubicBezTo>
                  <a:cubicBezTo>
                    <a:pt x="438" y="228"/>
                    <a:pt x="418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7786407" y="3789273"/>
              <a:ext cx="560686" cy="834948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7824918" y="3757983"/>
              <a:ext cx="820506" cy="963528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8136801" y="3537563"/>
              <a:ext cx="545991" cy="599956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8225223" y="3498546"/>
              <a:ext cx="491392" cy="573734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grpSp>
          <p:nvGrpSpPr>
            <p:cNvPr id="1407" name="Google Shape;1407;p32"/>
            <p:cNvGrpSpPr/>
            <p:nvPr/>
          </p:nvGrpSpPr>
          <p:grpSpPr>
            <a:xfrm>
              <a:off x="7097148" y="3496012"/>
              <a:ext cx="899673" cy="1082087"/>
              <a:chOff x="7097148" y="3496012"/>
              <a:chExt cx="899673" cy="1082087"/>
            </a:xfrm>
          </p:grpSpPr>
          <p:sp>
            <p:nvSpPr>
              <p:cNvPr id="1408" name="Google Shape;1408;p32"/>
              <p:cNvSpPr/>
              <p:nvPr/>
            </p:nvSpPr>
            <p:spPr>
              <a:xfrm>
                <a:off x="7245109" y="3659807"/>
                <a:ext cx="30656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7405611" y="3682736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7405611" y="3538069"/>
                <a:ext cx="21535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7555852" y="3552764"/>
                <a:ext cx="1938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7644020" y="3557324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19" name="Google Shape;1419;p32"/>
              <p:cNvSpPr/>
              <p:nvPr/>
            </p:nvSpPr>
            <p:spPr>
              <a:xfrm>
                <a:off x="7507334" y="3504120"/>
                <a:ext cx="1482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0" name="Google Shape;1420;p32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1" name="Google Shape;1421;p32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2" name="Google Shape;1422;p32"/>
              <p:cNvSpPr/>
              <p:nvPr/>
            </p:nvSpPr>
            <p:spPr>
              <a:xfrm>
                <a:off x="7894971" y="3682483"/>
                <a:ext cx="19255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3" name="Google Shape;1423;p32"/>
              <p:cNvSpPr/>
              <p:nvPr/>
            </p:nvSpPr>
            <p:spPr>
              <a:xfrm>
                <a:off x="7758158" y="3689450"/>
                <a:ext cx="14821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4" name="Google Shape;1424;p32"/>
              <p:cNvSpPr/>
              <p:nvPr/>
            </p:nvSpPr>
            <p:spPr>
              <a:xfrm>
                <a:off x="7674550" y="3694010"/>
                <a:ext cx="1482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5" name="Google Shape;1425;p32"/>
              <p:cNvSpPr/>
              <p:nvPr/>
            </p:nvSpPr>
            <p:spPr>
              <a:xfrm>
                <a:off x="7590942" y="3689450"/>
                <a:ext cx="14821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6" name="Google Shape;1426;p32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7" name="Google Shape;1427;p32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8" name="Google Shape;1428;p32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29" name="Google Shape;1429;p32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0" name="Google Shape;1430;p32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1" name="Google Shape;1431;p32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2" name="Google Shape;1432;p32"/>
              <p:cNvSpPr/>
              <p:nvPr/>
            </p:nvSpPr>
            <p:spPr>
              <a:xfrm>
                <a:off x="7500493" y="3773184"/>
                <a:ext cx="13681" cy="2153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3" name="Google Shape;1433;p32"/>
              <p:cNvSpPr/>
              <p:nvPr/>
            </p:nvSpPr>
            <p:spPr>
              <a:xfrm>
                <a:off x="7727628" y="3814988"/>
                <a:ext cx="1482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4" name="Google Shape;1434;p32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5" name="Google Shape;1435;p32"/>
              <p:cNvSpPr/>
              <p:nvPr/>
            </p:nvSpPr>
            <p:spPr>
              <a:xfrm>
                <a:off x="7883697" y="3804474"/>
                <a:ext cx="19255" cy="4370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6" name="Google Shape;1436;p32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7" name="Google Shape;1437;p32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8" name="Google Shape;1438;p32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39" name="Google Shape;1439;p32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0" name="Google Shape;1440;p32"/>
              <p:cNvSpPr/>
              <p:nvPr/>
            </p:nvSpPr>
            <p:spPr>
              <a:xfrm>
                <a:off x="7222560" y="3799914"/>
                <a:ext cx="26096" cy="5244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1" name="Google Shape;1441;p32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2" name="Google Shape;1442;p32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3" name="Google Shape;1443;p32"/>
              <p:cNvSpPr/>
              <p:nvPr/>
            </p:nvSpPr>
            <p:spPr>
              <a:xfrm>
                <a:off x="7202164" y="3743288"/>
                <a:ext cx="23816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4" name="Google Shape;1444;p32"/>
              <p:cNvSpPr/>
              <p:nvPr/>
            </p:nvSpPr>
            <p:spPr>
              <a:xfrm>
                <a:off x="7169355" y="3948254"/>
                <a:ext cx="13681" cy="6346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5" name="Google Shape;1445;p32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6" name="Google Shape;1446;p32"/>
              <p:cNvSpPr/>
              <p:nvPr/>
            </p:nvSpPr>
            <p:spPr>
              <a:xfrm>
                <a:off x="7126411" y="3933433"/>
                <a:ext cx="14821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7" name="Google Shape;1447;p32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8" name="Google Shape;1448;p32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49" name="Google Shape;1449;p32"/>
              <p:cNvSpPr/>
              <p:nvPr/>
            </p:nvSpPr>
            <p:spPr>
              <a:xfrm>
                <a:off x="7447415" y="3998038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0" name="Google Shape;1450;p32"/>
              <p:cNvSpPr/>
              <p:nvPr/>
            </p:nvSpPr>
            <p:spPr>
              <a:xfrm>
                <a:off x="7312882" y="3921398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1" name="Google Shape;1451;p32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2" name="Google Shape;1452;p32"/>
              <p:cNvSpPr/>
              <p:nvPr/>
            </p:nvSpPr>
            <p:spPr>
              <a:xfrm>
                <a:off x="7454255" y="3917724"/>
                <a:ext cx="14821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3" name="Google Shape;1453;p32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4" name="Google Shape;1454;p32"/>
              <p:cNvSpPr/>
              <p:nvPr/>
            </p:nvSpPr>
            <p:spPr>
              <a:xfrm>
                <a:off x="7709640" y="3982204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5" name="Google Shape;1455;p32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6" name="Google Shape;1456;p32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2" name="Google Shape;1462;p32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3" name="Google Shape;1463;p32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4" name="Google Shape;1464;p32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5" name="Google Shape;1465;p32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6" name="Google Shape;1466;p32"/>
              <p:cNvSpPr/>
              <p:nvPr/>
            </p:nvSpPr>
            <p:spPr>
              <a:xfrm>
                <a:off x="7397757" y="4092921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7" name="Google Shape;1467;p32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8" name="Google Shape;1468;p32"/>
              <p:cNvSpPr/>
              <p:nvPr/>
            </p:nvSpPr>
            <p:spPr>
              <a:xfrm>
                <a:off x="7245109" y="4115596"/>
                <a:ext cx="1482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69" name="Google Shape;1469;p32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0" name="Google Shape;1470;p32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1" name="Google Shape;1471;p32"/>
              <p:cNvSpPr/>
              <p:nvPr/>
            </p:nvSpPr>
            <p:spPr>
              <a:xfrm>
                <a:off x="7301607" y="4260263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2" name="Google Shape;1472;p32"/>
              <p:cNvSpPr/>
              <p:nvPr/>
            </p:nvSpPr>
            <p:spPr>
              <a:xfrm>
                <a:off x="7233834" y="4202624"/>
                <a:ext cx="1482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3" name="Google Shape;1473;p32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4" name="Google Shape;1474;p32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5" name="Google Shape;1475;p32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6" name="Google Shape;1476;p32"/>
              <p:cNvSpPr/>
              <p:nvPr/>
            </p:nvSpPr>
            <p:spPr>
              <a:xfrm>
                <a:off x="7302748" y="4165254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7" name="Google Shape;1477;p32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8" name="Google Shape;1478;p32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79" name="Google Shape;1479;p32"/>
              <p:cNvSpPr/>
              <p:nvPr/>
            </p:nvSpPr>
            <p:spPr>
              <a:xfrm>
                <a:off x="7503914" y="4214152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0" name="Google Shape;1480;p32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1" name="Google Shape;1481;p32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2" name="Google Shape;1482;p32"/>
              <p:cNvSpPr/>
              <p:nvPr/>
            </p:nvSpPr>
            <p:spPr>
              <a:xfrm>
                <a:off x="7595502" y="4213898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3" name="Google Shape;1483;p32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4" name="Google Shape;1484;p32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5" name="Google Shape;1485;p32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6" name="Google Shape;1486;p32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7" name="Google Shape;1487;p32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8" name="Google Shape;1488;p32"/>
              <p:cNvSpPr/>
              <p:nvPr/>
            </p:nvSpPr>
            <p:spPr>
              <a:xfrm>
                <a:off x="7671130" y="4399989"/>
                <a:ext cx="22802" cy="4484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89" name="Google Shape;1489;p32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0" name="Google Shape;1490;p32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1" name="Google Shape;1491;p32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2" name="Google Shape;1492;p32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3" name="Google Shape;1493;p32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4" name="Google Shape;1494;p32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5" name="Google Shape;1495;p32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6" name="Google Shape;1496;p32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7" name="Google Shape;1497;p32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8" name="Google Shape;1498;p32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499" name="Google Shape;1499;p32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0" name="Google Shape;1500;p32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1" name="Google Shape;1501;p32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2" name="Google Shape;1502;p32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3" name="Google Shape;1503;p32"/>
              <p:cNvSpPr/>
              <p:nvPr/>
            </p:nvSpPr>
            <p:spPr>
              <a:xfrm>
                <a:off x="7285773" y="3746835"/>
                <a:ext cx="239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4" name="Google Shape;1504;p32"/>
              <p:cNvSpPr/>
              <p:nvPr/>
            </p:nvSpPr>
            <p:spPr>
              <a:xfrm>
                <a:off x="7439561" y="3739235"/>
                <a:ext cx="18115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5" name="Google Shape;1505;p32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6" name="Google Shape;1506;p32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7" name="Google Shape;1507;p32"/>
              <p:cNvSpPr/>
              <p:nvPr/>
            </p:nvSpPr>
            <p:spPr>
              <a:xfrm>
                <a:off x="7119697" y="4031862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8" name="Google Shape;1508;p32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09" name="Google Shape;1509;p32"/>
              <p:cNvSpPr/>
              <p:nvPr/>
            </p:nvSpPr>
            <p:spPr>
              <a:xfrm>
                <a:off x="7469964" y="4039589"/>
                <a:ext cx="182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10" name="Google Shape;1510;p32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11" name="Google Shape;1511;p32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12" name="Google Shape;1512;p32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sp>
          <p:nvSpPr>
            <p:cNvPr id="1513" name="Google Shape;1513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grpSp>
        <p:nvGrpSpPr>
          <p:cNvPr id="1514" name="Google Shape;1514;p32"/>
          <p:cNvGrpSpPr/>
          <p:nvPr/>
        </p:nvGrpSpPr>
        <p:grpSpPr>
          <a:xfrm>
            <a:off x="5619678" y="427043"/>
            <a:ext cx="4087345" cy="3228141"/>
            <a:chOff x="4214758" y="320282"/>
            <a:chExt cx="3065509" cy="2421106"/>
          </a:xfrm>
        </p:grpSpPr>
        <p:grpSp>
          <p:nvGrpSpPr>
            <p:cNvPr id="1515" name="Google Shape;1515;p32"/>
            <p:cNvGrpSpPr/>
            <p:nvPr/>
          </p:nvGrpSpPr>
          <p:grpSpPr>
            <a:xfrm>
              <a:off x="6923558" y="949132"/>
              <a:ext cx="356709" cy="339268"/>
              <a:chOff x="6111062" y="2333232"/>
              <a:chExt cx="336772" cy="320306"/>
            </a:xfrm>
          </p:grpSpPr>
          <p:sp>
            <p:nvSpPr>
              <p:cNvPr id="1516" name="Google Shape;1516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17" name="Google Shape;1517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18" name="Google Shape;1518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25" name="Google Shape;1525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26" name="Google Shape;1526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1528" name="Google Shape;1528;p32"/>
            <p:cNvGrpSpPr/>
            <p:nvPr/>
          </p:nvGrpSpPr>
          <p:grpSpPr>
            <a:xfrm>
              <a:off x="6383408" y="2402120"/>
              <a:ext cx="356709" cy="339268"/>
              <a:chOff x="6111062" y="2333232"/>
              <a:chExt cx="336772" cy="320306"/>
            </a:xfrm>
          </p:grpSpPr>
          <p:sp>
            <p:nvSpPr>
              <p:cNvPr id="1529" name="Google Shape;1529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2" name="Google Shape;1532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3" name="Google Shape;1533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4" name="Google Shape;1534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39" name="Google Shape;1539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40" name="Google Shape;1540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1541" name="Google Shape;1541;p32"/>
            <p:cNvGrpSpPr/>
            <p:nvPr/>
          </p:nvGrpSpPr>
          <p:grpSpPr>
            <a:xfrm>
              <a:off x="4214758" y="320282"/>
              <a:ext cx="356709" cy="339268"/>
              <a:chOff x="6111062" y="2333232"/>
              <a:chExt cx="336772" cy="320306"/>
            </a:xfrm>
          </p:grpSpPr>
          <p:sp>
            <p:nvSpPr>
              <p:cNvPr id="1542" name="Google Shape;1542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45" name="Google Shape;1545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46" name="Google Shape;1546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47" name="Google Shape;1547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49" name="Google Shape;1549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50" name="Google Shape;1550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52" name="Google Shape;1552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553" name="Google Shape;1553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</p:grpSp>
      <p:sp>
        <p:nvSpPr>
          <p:cNvPr id="370" name="Google Shape;1229;p32">
            <a:extLst>
              <a:ext uri="{FF2B5EF4-FFF2-40B4-BE49-F238E27FC236}">
                <a16:creationId xmlns:a16="http://schemas.microsoft.com/office/drawing/2014/main" id="{737F993B-ED52-4CE4-AF5A-DC459E6173A8}"/>
              </a:ext>
            </a:extLst>
          </p:cNvPr>
          <p:cNvSpPr txBox="1">
            <a:spLocks/>
          </p:cNvSpPr>
          <p:nvPr/>
        </p:nvSpPr>
        <p:spPr>
          <a:xfrm>
            <a:off x="57517" y="3049183"/>
            <a:ext cx="6000912" cy="121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Titan One"/>
              <a:buNone/>
              <a:defRPr sz="52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5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en-US" sz="3733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" grpId="0"/>
      <p:bldP spid="3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16">
            <a:extLst>
              <a:ext uri="{FF2B5EF4-FFF2-40B4-BE49-F238E27FC236}">
                <a16:creationId xmlns:a16="http://schemas.microsoft.com/office/drawing/2014/main" id="{5155BED0-0A39-45E7-947B-54C801C677C9}"/>
              </a:ext>
            </a:extLst>
          </p:cNvPr>
          <p:cNvSpPr/>
          <p:nvPr/>
        </p:nvSpPr>
        <p:spPr>
          <a:xfrm>
            <a:off x="4704091" y="1539198"/>
            <a:ext cx="7045220" cy="3965012"/>
          </a:xfrm>
          <a:prstGeom prst="roundRect">
            <a:avLst/>
          </a:prstGeom>
          <a:solidFill>
            <a:srgbClr val="E2A167"/>
          </a:solidFill>
          <a:ln>
            <a:solidFill>
              <a:srgbClr val="924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tabLst>
                <a:tab pos="720073" algn="l"/>
              </a:tabLst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19" name="Google Shape;2319;p44"/>
          <p:cNvGrpSpPr/>
          <p:nvPr/>
        </p:nvGrpSpPr>
        <p:grpSpPr>
          <a:xfrm>
            <a:off x="9047749" y="10875"/>
            <a:ext cx="3159568" cy="1798675"/>
            <a:chOff x="1606825" y="3214275"/>
            <a:chExt cx="529275" cy="321150"/>
          </a:xfrm>
        </p:grpSpPr>
        <p:sp>
          <p:nvSpPr>
            <p:cNvPr id="2320" name="Google Shape;2320;p44"/>
            <p:cNvSpPr/>
            <p:nvPr/>
          </p:nvSpPr>
          <p:spPr>
            <a:xfrm>
              <a:off x="1747100" y="3464800"/>
              <a:ext cx="57300" cy="64375"/>
            </a:xfrm>
            <a:custGeom>
              <a:avLst/>
              <a:gdLst/>
              <a:ahLst/>
              <a:cxnLst/>
              <a:rect l="l" t="t" r="r" b="b"/>
              <a:pathLst>
                <a:path w="2292" h="2575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cubicBezTo>
                    <a:pt x="554" y="1503"/>
                    <a:pt x="813" y="1975"/>
                    <a:pt x="1098" y="2181"/>
                  </a:cubicBezTo>
                  <a:cubicBezTo>
                    <a:pt x="1336" y="2356"/>
                    <a:pt x="1490" y="2407"/>
                    <a:pt x="1592" y="2407"/>
                  </a:cubicBezTo>
                  <a:cubicBezTo>
                    <a:pt x="1730" y="2407"/>
                    <a:pt x="1773" y="2314"/>
                    <a:pt x="1799" y="2314"/>
                  </a:cubicBezTo>
                  <a:cubicBezTo>
                    <a:pt x="1804" y="2314"/>
                    <a:pt x="1808" y="2317"/>
                    <a:pt x="1812" y="2323"/>
                  </a:cubicBezTo>
                  <a:cubicBezTo>
                    <a:pt x="1845" y="2377"/>
                    <a:pt x="2107" y="2574"/>
                    <a:pt x="2227" y="2574"/>
                  </a:cubicBezTo>
                  <a:cubicBezTo>
                    <a:pt x="2267" y="2574"/>
                    <a:pt x="2291" y="2552"/>
                    <a:pt x="2285" y="2493"/>
                  </a:cubicBezTo>
                  <a:cubicBezTo>
                    <a:pt x="2276" y="2350"/>
                    <a:pt x="2133" y="1583"/>
                    <a:pt x="2035" y="958"/>
                  </a:cubicBez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1" name="Google Shape;2321;p44"/>
            <p:cNvSpPr/>
            <p:nvPr/>
          </p:nvSpPr>
          <p:spPr>
            <a:xfrm>
              <a:off x="1900100" y="3451275"/>
              <a:ext cx="58650" cy="72625"/>
            </a:xfrm>
            <a:custGeom>
              <a:avLst/>
              <a:gdLst/>
              <a:ahLst/>
              <a:cxnLst/>
              <a:rect l="l" t="t" r="r" b="b"/>
              <a:pathLst>
                <a:path w="2346" h="2905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cubicBezTo>
                    <a:pt x="536" y="1633"/>
                    <a:pt x="759" y="2070"/>
                    <a:pt x="1027" y="2320"/>
                  </a:cubicBezTo>
                  <a:cubicBezTo>
                    <a:pt x="1401" y="2683"/>
                    <a:pt x="1595" y="2765"/>
                    <a:pt x="1705" y="2765"/>
                  </a:cubicBezTo>
                  <a:cubicBezTo>
                    <a:pt x="1768" y="2765"/>
                    <a:pt x="1803" y="2738"/>
                    <a:pt x="1829" y="2722"/>
                  </a:cubicBezTo>
                  <a:cubicBezTo>
                    <a:pt x="1834" y="2719"/>
                    <a:pt x="1839" y="2718"/>
                    <a:pt x="1846" y="2718"/>
                  </a:cubicBezTo>
                  <a:cubicBezTo>
                    <a:pt x="1930" y="2718"/>
                    <a:pt x="2205" y="2904"/>
                    <a:pt x="2302" y="2904"/>
                  </a:cubicBezTo>
                  <a:cubicBezTo>
                    <a:pt x="2332" y="2904"/>
                    <a:pt x="2345" y="2886"/>
                    <a:pt x="2329" y="2838"/>
                  </a:cubicBezTo>
                  <a:cubicBezTo>
                    <a:pt x="2284" y="2713"/>
                    <a:pt x="2168" y="1847"/>
                    <a:pt x="2115" y="1125"/>
                  </a:cubicBez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2" name="Google Shape;2322;p44"/>
            <p:cNvSpPr/>
            <p:nvPr/>
          </p:nvSpPr>
          <p:spPr>
            <a:xfrm>
              <a:off x="1747100" y="3464800"/>
              <a:ext cx="50875" cy="26425"/>
            </a:xfrm>
            <a:custGeom>
              <a:avLst/>
              <a:gdLst/>
              <a:ahLst/>
              <a:cxnLst/>
              <a:rect l="l" t="t" r="r" b="b"/>
              <a:pathLst>
                <a:path w="2035" h="1057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lnTo>
                    <a:pt x="2035" y="958"/>
                  </a:ln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3" name="Google Shape;2323;p44"/>
            <p:cNvSpPr/>
            <p:nvPr/>
          </p:nvSpPr>
          <p:spPr>
            <a:xfrm>
              <a:off x="1900100" y="3451275"/>
              <a:ext cx="54725" cy="30800"/>
            </a:xfrm>
            <a:custGeom>
              <a:avLst/>
              <a:gdLst/>
              <a:ahLst/>
              <a:cxnLst/>
              <a:rect l="l" t="t" r="r" b="b"/>
              <a:pathLst>
                <a:path w="2189" h="1232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lnTo>
                    <a:pt x="2115" y="1125"/>
                  </a:ln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4" name="Google Shape;2324;p44"/>
            <p:cNvSpPr/>
            <p:nvPr/>
          </p:nvSpPr>
          <p:spPr>
            <a:xfrm>
              <a:off x="1606825" y="3389150"/>
              <a:ext cx="529275" cy="86375"/>
            </a:xfrm>
            <a:custGeom>
              <a:avLst/>
              <a:gdLst/>
              <a:ahLst/>
              <a:cxnLst/>
              <a:rect l="l" t="t" r="r" b="b"/>
              <a:pathLst>
                <a:path w="21171" h="3455" extrusionOk="0">
                  <a:moveTo>
                    <a:pt x="20771" y="0"/>
                  </a:moveTo>
                  <a:cubicBezTo>
                    <a:pt x="20729" y="0"/>
                    <a:pt x="20687" y="6"/>
                    <a:pt x="20644" y="15"/>
                  </a:cubicBezTo>
                  <a:cubicBezTo>
                    <a:pt x="20563" y="32"/>
                    <a:pt x="20278" y="86"/>
                    <a:pt x="19769" y="148"/>
                  </a:cubicBezTo>
                  <a:cubicBezTo>
                    <a:pt x="19743" y="148"/>
                    <a:pt x="19707" y="157"/>
                    <a:pt x="19671" y="157"/>
                  </a:cubicBezTo>
                  <a:cubicBezTo>
                    <a:pt x="19484" y="184"/>
                    <a:pt x="19270" y="202"/>
                    <a:pt x="19029" y="229"/>
                  </a:cubicBezTo>
                  <a:cubicBezTo>
                    <a:pt x="18993" y="229"/>
                    <a:pt x="18958" y="238"/>
                    <a:pt x="18922" y="238"/>
                  </a:cubicBezTo>
                  <a:cubicBezTo>
                    <a:pt x="18886" y="238"/>
                    <a:pt x="18842" y="246"/>
                    <a:pt x="18806" y="246"/>
                  </a:cubicBezTo>
                  <a:lnTo>
                    <a:pt x="18779" y="246"/>
                  </a:lnTo>
                  <a:cubicBezTo>
                    <a:pt x="18735" y="255"/>
                    <a:pt x="18690" y="255"/>
                    <a:pt x="18645" y="264"/>
                  </a:cubicBezTo>
                  <a:cubicBezTo>
                    <a:pt x="18476" y="273"/>
                    <a:pt x="18298" y="291"/>
                    <a:pt x="18101" y="300"/>
                  </a:cubicBezTo>
                  <a:cubicBezTo>
                    <a:pt x="17950" y="309"/>
                    <a:pt x="17798" y="318"/>
                    <a:pt x="17628" y="336"/>
                  </a:cubicBezTo>
                  <a:lnTo>
                    <a:pt x="17584" y="336"/>
                  </a:lnTo>
                  <a:cubicBezTo>
                    <a:pt x="17539" y="336"/>
                    <a:pt x="17504" y="336"/>
                    <a:pt x="17468" y="345"/>
                  </a:cubicBezTo>
                  <a:cubicBezTo>
                    <a:pt x="17388" y="345"/>
                    <a:pt x="17316" y="354"/>
                    <a:pt x="17236" y="354"/>
                  </a:cubicBezTo>
                  <a:cubicBezTo>
                    <a:pt x="16995" y="362"/>
                    <a:pt x="16745" y="380"/>
                    <a:pt x="16478" y="389"/>
                  </a:cubicBezTo>
                  <a:lnTo>
                    <a:pt x="16353" y="389"/>
                  </a:lnTo>
                  <a:cubicBezTo>
                    <a:pt x="16281" y="398"/>
                    <a:pt x="16210" y="398"/>
                    <a:pt x="16148" y="398"/>
                  </a:cubicBezTo>
                  <a:cubicBezTo>
                    <a:pt x="16076" y="398"/>
                    <a:pt x="16005" y="407"/>
                    <a:pt x="15933" y="407"/>
                  </a:cubicBezTo>
                  <a:cubicBezTo>
                    <a:pt x="15746" y="416"/>
                    <a:pt x="15559" y="416"/>
                    <a:pt x="15354" y="425"/>
                  </a:cubicBezTo>
                  <a:cubicBezTo>
                    <a:pt x="15095" y="425"/>
                    <a:pt x="14800" y="434"/>
                    <a:pt x="14479" y="443"/>
                  </a:cubicBezTo>
                  <a:lnTo>
                    <a:pt x="14203" y="443"/>
                  </a:lnTo>
                  <a:cubicBezTo>
                    <a:pt x="14149" y="452"/>
                    <a:pt x="14087" y="452"/>
                    <a:pt x="14015" y="452"/>
                  </a:cubicBezTo>
                  <a:lnTo>
                    <a:pt x="13855" y="452"/>
                  </a:lnTo>
                  <a:cubicBezTo>
                    <a:pt x="13783" y="461"/>
                    <a:pt x="13712" y="461"/>
                    <a:pt x="13632" y="461"/>
                  </a:cubicBezTo>
                  <a:cubicBezTo>
                    <a:pt x="13569" y="461"/>
                    <a:pt x="13498" y="461"/>
                    <a:pt x="13427" y="470"/>
                  </a:cubicBezTo>
                  <a:cubicBezTo>
                    <a:pt x="13302" y="470"/>
                    <a:pt x="13177" y="470"/>
                    <a:pt x="13043" y="478"/>
                  </a:cubicBezTo>
                  <a:cubicBezTo>
                    <a:pt x="12927" y="478"/>
                    <a:pt x="12811" y="478"/>
                    <a:pt x="12686" y="487"/>
                  </a:cubicBezTo>
                  <a:cubicBezTo>
                    <a:pt x="12365" y="496"/>
                    <a:pt x="12026" y="505"/>
                    <a:pt x="11678" y="514"/>
                  </a:cubicBezTo>
                  <a:cubicBezTo>
                    <a:pt x="11509" y="514"/>
                    <a:pt x="11348" y="514"/>
                    <a:pt x="11187" y="523"/>
                  </a:cubicBezTo>
                  <a:lnTo>
                    <a:pt x="11143" y="523"/>
                  </a:lnTo>
                  <a:cubicBezTo>
                    <a:pt x="11018" y="523"/>
                    <a:pt x="10884" y="532"/>
                    <a:pt x="10750" y="532"/>
                  </a:cubicBezTo>
                  <a:cubicBezTo>
                    <a:pt x="10599" y="541"/>
                    <a:pt x="10456" y="541"/>
                    <a:pt x="10304" y="541"/>
                  </a:cubicBezTo>
                  <a:cubicBezTo>
                    <a:pt x="10224" y="541"/>
                    <a:pt x="10144" y="550"/>
                    <a:pt x="10063" y="550"/>
                  </a:cubicBezTo>
                  <a:cubicBezTo>
                    <a:pt x="9965" y="550"/>
                    <a:pt x="9876" y="550"/>
                    <a:pt x="9787" y="559"/>
                  </a:cubicBezTo>
                  <a:lnTo>
                    <a:pt x="9591" y="559"/>
                  </a:lnTo>
                  <a:cubicBezTo>
                    <a:pt x="9439" y="568"/>
                    <a:pt x="9287" y="568"/>
                    <a:pt x="9136" y="568"/>
                  </a:cubicBezTo>
                  <a:cubicBezTo>
                    <a:pt x="9002" y="577"/>
                    <a:pt x="8868" y="577"/>
                    <a:pt x="8734" y="585"/>
                  </a:cubicBezTo>
                  <a:lnTo>
                    <a:pt x="8672" y="585"/>
                  </a:lnTo>
                  <a:cubicBezTo>
                    <a:pt x="8547" y="585"/>
                    <a:pt x="8413" y="585"/>
                    <a:pt x="8279" y="594"/>
                  </a:cubicBezTo>
                  <a:cubicBezTo>
                    <a:pt x="8110" y="594"/>
                    <a:pt x="7940" y="603"/>
                    <a:pt x="7771" y="603"/>
                  </a:cubicBezTo>
                  <a:cubicBezTo>
                    <a:pt x="7610" y="612"/>
                    <a:pt x="7450" y="612"/>
                    <a:pt x="7298" y="612"/>
                  </a:cubicBezTo>
                  <a:cubicBezTo>
                    <a:pt x="7182" y="621"/>
                    <a:pt x="7066" y="621"/>
                    <a:pt x="6950" y="621"/>
                  </a:cubicBezTo>
                  <a:cubicBezTo>
                    <a:pt x="6879" y="621"/>
                    <a:pt x="6807" y="630"/>
                    <a:pt x="6727" y="630"/>
                  </a:cubicBezTo>
                  <a:cubicBezTo>
                    <a:pt x="6584" y="630"/>
                    <a:pt x="6441" y="630"/>
                    <a:pt x="6299" y="639"/>
                  </a:cubicBezTo>
                  <a:cubicBezTo>
                    <a:pt x="6201" y="639"/>
                    <a:pt x="6102" y="639"/>
                    <a:pt x="6004" y="648"/>
                  </a:cubicBezTo>
                  <a:lnTo>
                    <a:pt x="5844" y="648"/>
                  </a:lnTo>
                  <a:cubicBezTo>
                    <a:pt x="5576" y="657"/>
                    <a:pt x="5317" y="657"/>
                    <a:pt x="5068" y="666"/>
                  </a:cubicBezTo>
                  <a:lnTo>
                    <a:pt x="4791" y="666"/>
                  </a:lnTo>
                  <a:cubicBezTo>
                    <a:pt x="4051" y="684"/>
                    <a:pt x="3390" y="693"/>
                    <a:pt x="2846" y="693"/>
                  </a:cubicBezTo>
                  <a:cubicBezTo>
                    <a:pt x="2565" y="696"/>
                    <a:pt x="2318" y="698"/>
                    <a:pt x="2110" y="698"/>
                  </a:cubicBezTo>
                  <a:cubicBezTo>
                    <a:pt x="1817" y="698"/>
                    <a:pt x="1602" y="694"/>
                    <a:pt x="1481" y="684"/>
                  </a:cubicBezTo>
                  <a:cubicBezTo>
                    <a:pt x="1454" y="682"/>
                    <a:pt x="1428" y="681"/>
                    <a:pt x="1402" y="681"/>
                  </a:cubicBezTo>
                  <a:cubicBezTo>
                    <a:pt x="941" y="681"/>
                    <a:pt x="736" y="980"/>
                    <a:pt x="652" y="1335"/>
                  </a:cubicBezTo>
                  <a:cubicBezTo>
                    <a:pt x="652" y="1371"/>
                    <a:pt x="643" y="1406"/>
                    <a:pt x="634" y="1442"/>
                  </a:cubicBezTo>
                  <a:cubicBezTo>
                    <a:pt x="580" y="1745"/>
                    <a:pt x="598" y="2075"/>
                    <a:pt x="598" y="2280"/>
                  </a:cubicBezTo>
                  <a:cubicBezTo>
                    <a:pt x="598" y="2753"/>
                    <a:pt x="0" y="3280"/>
                    <a:pt x="2766" y="3422"/>
                  </a:cubicBezTo>
                  <a:cubicBezTo>
                    <a:pt x="3195" y="3445"/>
                    <a:pt x="3650" y="3455"/>
                    <a:pt x="4123" y="3455"/>
                  </a:cubicBezTo>
                  <a:cubicBezTo>
                    <a:pt x="4939" y="3455"/>
                    <a:pt x="5812" y="3426"/>
                    <a:pt x="6709" y="3387"/>
                  </a:cubicBezTo>
                  <a:cubicBezTo>
                    <a:pt x="6772" y="3378"/>
                    <a:pt x="6825" y="3378"/>
                    <a:pt x="6888" y="3378"/>
                  </a:cubicBezTo>
                  <a:cubicBezTo>
                    <a:pt x="8003" y="3315"/>
                    <a:pt x="9153" y="3244"/>
                    <a:pt x="10260" y="3164"/>
                  </a:cubicBezTo>
                  <a:cubicBezTo>
                    <a:pt x="10304" y="3164"/>
                    <a:pt x="10340" y="3155"/>
                    <a:pt x="10376" y="3155"/>
                  </a:cubicBezTo>
                  <a:cubicBezTo>
                    <a:pt x="10474" y="3146"/>
                    <a:pt x="10563" y="3146"/>
                    <a:pt x="10661" y="3137"/>
                  </a:cubicBezTo>
                  <a:cubicBezTo>
                    <a:pt x="10777" y="3128"/>
                    <a:pt x="10902" y="3119"/>
                    <a:pt x="11027" y="3110"/>
                  </a:cubicBezTo>
                  <a:cubicBezTo>
                    <a:pt x="11259" y="3092"/>
                    <a:pt x="11482" y="3074"/>
                    <a:pt x="11714" y="3066"/>
                  </a:cubicBezTo>
                  <a:cubicBezTo>
                    <a:pt x="11830" y="3057"/>
                    <a:pt x="11955" y="3048"/>
                    <a:pt x="12071" y="3039"/>
                  </a:cubicBezTo>
                  <a:lnTo>
                    <a:pt x="12106" y="3039"/>
                  </a:lnTo>
                  <a:cubicBezTo>
                    <a:pt x="12133" y="3039"/>
                    <a:pt x="12151" y="3039"/>
                    <a:pt x="12178" y="3030"/>
                  </a:cubicBezTo>
                  <a:cubicBezTo>
                    <a:pt x="12267" y="3030"/>
                    <a:pt x="12365" y="3021"/>
                    <a:pt x="12454" y="3012"/>
                  </a:cubicBezTo>
                  <a:cubicBezTo>
                    <a:pt x="12633" y="3003"/>
                    <a:pt x="12811" y="2994"/>
                    <a:pt x="12990" y="2985"/>
                  </a:cubicBezTo>
                  <a:cubicBezTo>
                    <a:pt x="13034" y="2976"/>
                    <a:pt x="13070" y="2976"/>
                    <a:pt x="13105" y="2976"/>
                  </a:cubicBezTo>
                  <a:cubicBezTo>
                    <a:pt x="13427" y="2950"/>
                    <a:pt x="13748" y="2932"/>
                    <a:pt x="14069" y="2905"/>
                  </a:cubicBezTo>
                  <a:lnTo>
                    <a:pt x="14122" y="2905"/>
                  </a:lnTo>
                  <a:cubicBezTo>
                    <a:pt x="14310" y="2887"/>
                    <a:pt x="14488" y="2878"/>
                    <a:pt x="14676" y="2860"/>
                  </a:cubicBezTo>
                  <a:cubicBezTo>
                    <a:pt x="14711" y="2860"/>
                    <a:pt x="14747" y="2851"/>
                    <a:pt x="14783" y="2851"/>
                  </a:cubicBezTo>
                  <a:cubicBezTo>
                    <a:pt x="14970" y="2834"/>
                    <a:pt x="15157" y="2825"/>
                    <a:pt x="15345" y="2807"/>
                  </a:cubicBezTo>
                  <a:cubicBezTo>
                    <a:pt x="15398" y="2798"/>
                    <a:pt x="15452" y="2798"/>
                    <a:pt x="15505" y="2789"/>
                  </a:cubicBezTo>
                  <a:cubicBezTo>
                    <a:pt x="16192" y="2735"/>
                    <a:pt x="16843" y="2673"/>
                    <a:pt x="17441" y="2619"/>
                  </a:cubicBezTo>
                  <a:cubicBezTo>
                    <a:pt x="17655" y="2602"/>
                    <a:pt x="17860" y="2575"/>
                    <a:pt x="18057" y="2557"/>
                  </a:cubicBezTo>
                  <a:cubicBezTo>
                    <a:pt x="18173" y="2548"/>
                    <a:pt x="18289" y="2530"/>
                    <a:pt x="18396" y="2521"/>
                  </a:cubicBezTo>
                  <a:cubicBezTo>
                    <a:pt x="18449" y="2521"/>
                    <a:pt x="18494" y="2512"/>
                    <a:pt x="18538" y="2504"/>
                  </a:cubicBezTo>
                  <a:cubicBezTo>
                    <a:pt x="18583" y="2504"/>
                    <a:pt x="18637" y="2495"/>
                    <a:pt x="18681" y="2495"/>
                  </a:cubicBezTo>
                  <a:cubicBezTo>
                    <a:pt x="18690" y="2495"/>
                    <a:pt x="18690" y="2486"/>
                    <a:pt x="18699" y="2486"/>
                  </a:cubicBezTo>
                  <a:cubicBezTo>
                    <a:pt x="18752" y="2486"/>
                    <a:pt x="18806" y="2477"/>
                    <a:pt x="18851" y="2468"/>
                  </a:cubicBezTo>
                  <a:lnTo>
                    <a:pt x="18931" y="2468"/>
                  </a:lnTo>
                  <a:cubicBezTo>
                    <a:pt x="18931" y="2468"/>
                    <a:pt x="18940" y="2459"/>
                    <a:pt x="18940" y="2459"/>
                  </a:cubicBezTo>
                  <a:cubicBezTo>
                    <a:pt x="18984" y="2459"/>
                    <a:pt x="19020" y="2450"/>
                    <a:pt x="19065" y="2450"/>
                  </a:cubicBezTo>
                  <a:cubicBezTo>
                    <a:pt x="19475" y="2396"/>
                    <a:pt x="19787" y="2361"/>
                    <a:pt x="19948" y="2325"/>
                  </a:cubicBezTo>
                  <a:cubicBezTo>
                    <a:pt x="20679" y="2182"/>
                    <a:pt x="20894" y="2156"/>
                    <a:pt x="21018" y="1933"/>
                  </a:cubicBezTo>
                  <a:cubicBezTo>
                    <a:pt x="21018" y="1924"/>
                    <a:pt x="21018" y="1924"/>
                    <a:pt x="21018" y="1924"/>
                  </a:cubicBezTo>
                  <a:cubicBezTo>
                    <a:pt x="21036" y="1897"/>
                    <a:pt x="21045" y="1870"/>
                    <a:pt x="21054" y="1834"/>
                  </a:cubicBezTo>
                  <a:cubicBezTo>
                    <a:pt x="21090" y="1710"/>
                    <a:pt x="21125" y="1504"/>
                    <a:pt x="21143" y="1290"/>
                  </a:cubicBezTo>
                  <a:cubicBezTo>
                    <a:pt x="21143" y="1255"/>
                    <a:pt x="21152" y="1219"/>
                    <a:pt x="21152" y="1183"/>
                  </a:cubicBezTo>
                  <a:cubicBezTo>
                    <a:pt x="21161" y="1103"/>
                    <a:pt x="21161" y="1014"/>
                    <a:pt x="21161" y="933"/>
                  </a:cubicBezTo>
                  <a:cubicBezTo>
                    <a:pt x="21170" y="898"/>
                    <a:pt x="21170" y="862"/>
                    <a:pt x="21170" y="835"/>
                  </a:cubicBezTo>
                  <a:cubicBezTo>
                    <a:pt x="21170" y="719"/>
                    <a:pt x="21170" y="612"/>
                    <a:pt x="21161" y="514"/>
                  </a:cubicBezTo>
                  <a:cubicBezTo>
                    <a:pt x="21152" y="478"/>
                    <a:pt x="21152" y="452"/>
                    <a:pt x="21143" y="425"/>
                  </a:cubicBezTo>
                  <a:cubicBezTo>
                    <a:pt x="21143" y="407"/>
                    <a:pt x="21143" y="389"/>
                    <a:pt x="21143" y="371"/>
                  </a:cubicBezTo>
                  <a:cubicBezTo>
                    <a:pt x="21086" y="86"/>
                    <a:pt x="20938" y="0"/>
                    <a:pt x="207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5" name="Google Shape;2325;p44"/>
            <p:cNvSpPr/>
            <p:nvPr/>
          </p:nvSpPr>
          <p:spPr>
            <a:xfrm>
              <a:off x="1677975" y="3394850"/>
              <a:ext cx="406375" cy="72725"/>
            </a:xfrm>
            <a:custGeom>
              <a:avLst/>
              <a:gdLst/>
              <a:ahLst/>
              <a:cxnLst/>
              <a:rect l="l" t="t" r="r" b="b"/>
              <a:pathLst>
                <a:path w="16255" h="2909" extrusionOk="0">
                  <a:moveTo>
                    <a:pt x="16183" y="1"/>
                  </a:moveTo>
                  <a:cubicBezTo>
                    <a:pt x="16147" y="1"/>
                    <a:pt x="16112" y="10"/>
                    <a:pt x="16076" y="10"/>
                  </a:cubicBezTo>
                  <a:cubicBezTo>
                    <a:pt x="16040" y="10"/>
                    <a:pt x="15996" y="18"/>
                    <a:pt x="15960" y="18"/>
                  </a:cubicBezTo>
                  <a:lnTo>
                    <a:pt x="15933" y="18"/>
                  </a:lnTo>
                  <a:cubicBezTo>
                    <a:pt x="15889" y="27"/>
                    <a:pt x="15844" y="27"/>
                    <a:pt x="15799" y="36"/>
                  </a:cubicBezTo>
                  <a:cubicBezTo>
                    <a:pt x="15630" y="45"/>
                    <a:pt x="15452" y="63"/>
                    <a:pt x="15255" y="72"/>
                  </a:cubicBezTo>
                  <a:cubicBezTo>
                    <a:pt x="15104" y="81"/>
                    <a:pt x="14952" y="90"/>
                    <a:pt x="14782" y="108"/>
                  </a:cubicBezTo>
                  <a:lnTo>
                    <a:pt x="14738" y="108"/>
                  </a:lnTo>
                  <a:cubicBezTo>
                    <a:pt x="14693" y="108"/>
                    <a:pt x="14658" y="108"/>
                    <a:pt x="14622" y="117"/>
                  </a:cubicBezTo>
                  <a:cubicBezTo>
                    <a:pt x="14542" y="117"/>
                    <a:pt x="14470" y="126"/>
                    <a:pt x="14390" y="126"/>
                  </a:cubicBezTo>
                  <a:cubicBezTo>
                    <a:pt x="14149" y="134"/>
                    <a:pt x="13899" y="152"/>
                    <a:pt x="13632" y="161"/>
                  </a:cubicBezTo>
                  <a:lnTo>
                    <a:pt x="13507" y="161"/>
                  </a:lnTo>
                  <a:cubicBezTo>
                    <a:pt x="13435" y="170"/>
                    <a:pt x="13364" y="170"/>
                    <a:pt x="13302" y="170"/>
                  </a:cubicBezTo>
                  <a:cubicBezTo>
                    <a:pt x="13230" y="170"/>
                    <a:pt x="13159" y="179"/>
                    <a:pt x="13087" y="179"/>
                  </a:cubicBezTo>
                  <a:cubicBezTo>
                    <a:pt x="12900" y="188"/>
                    <a:pt x="12713" y="188"/>
                    <a:pt x="12508" y="197"/>
                  </a:cubicBezTo>
                  <a:cubicBezTo>
                    <a:pt x="12249" y="197"/>
                    <a:pt x="11954" y="206"/>
                    <a:pt x="11633" y="215"/>
                  </a:cubicBezTo>
                  <a:cubicBezTo>
                    <a:pt x="11544" y="215"/>
                    <a:pt x="11455" y="215"/>
                    <a:pt x="11357" y="224"/>
                  </a:cubicBezTo>
                  <a:lnTo>
                    <a:pt x="11009" y="224"/>
                  </a:lnTo>
                  <a:cubicBezTo>
                    <a:pt x="10937" y="233"/>
                    <a:pt x="10866" y="233"/>
                    <a:pt x="10786" y="233"/>
                  </a:cubicBezTo>
                  <a:cubicBezTo>
                    <a:pt x="10723" y="233"/>
                    <a:pt x="10652" y="233"/>
                    <a:pt x="10581" y="242"/>
                  </a:cubicBezTo>
                  <a:cubicBezTo>
                    <a:pt x="10456" y="242"/>
                    <a:pt x="10331" y="242"/>
                    <a:pt x="10197" y="250"/>
                  </a:cubicBezTo>
                  <a:cubicBezTo>
                    <a:pt x="10081" y="250"/>
                    <a:pt x="9965" y="250"/>
                    <a:pt x="9840" y="259"/>
                  </a:cubicBezTo>
                  <a:cubicBezTo>
                    <a:pt x="9519" y="268"/>
                    <a:pt x="9180" y="277"/>
                    <a:pt x="8832" y="286"/>
                  </a:cubicBezTo>
                  <a:cubicBezTo>
                    <a:pt x="8663" y="286"/>
                    <a:pt x="8502" y="286"/>
                    <a:pt x="8341" y="295"/>
                  </a:cubicBezTo>
                  <a:lnTo>
                    <a:pt x="8297" y="295"/>
                  </a:lnTo>
                  <a:cubicBezTo>
                    <a:pt x="8172" y="295"/>
                    <a:pt x="8038" y="304"/>
                    <a:pt x="7904" y="304"/>
                  </a:cubicBezTo>
                  <a:cubicBezTo>
                    <a:pt x="7753" y="313"/>
                    <a:pt x="7610" y="313"/>
                    <a:pt x="7458" y="313"/>
                  </a:cubicBezTo>
                  <a:cubicBezTo>
                    <a:pt x="7378" y="313"/>
                    <a:pt x="7298" y="322"/>
                    <a:pt x="7217" y="322"/>
                  </a:cubicBezTo>
                  <a:cubicBezTo>
                    <a:pt x="7119" y="322"/>
                    <a:pt x="7030" y="322"/>
                    <a:pt x="6941" y="331"/>
                  </a:cubicBezTo>
                  <a:lnTo>
                    <a:pt x="6745" y="331"/>
                  </a:lnTo>
                  <a:cubicBezTo>
                    <a:pt x="6593" y="340"/>
                    <a:pt x="6441" y="340"/>
                    <a:pt x="6290" y="340"/>
                  </a:cubicBezTo>
                  <a:cubicBezTo>
                    <a:pt x="6156" y="349"/>
                    <a:pt x="6022" y="349"/>
                    <a:pt x="5888" y="357"/>
                  </a:cubicBezTo>
                  <a:lnTo>
                    <a:pt x="5826" y="357"/>
                  </a:lnTo>
                  <a:cubicBezTo>
                    <a:pt x="5701" y="357"/>
                    <a:pt x="5567" y="357"/>
                    <a:pt x="5433" y="366"/>
                  </a:cubicBezTo>
                  <a:cubicBezTo>
                    <a:pt x="5264" y="366"/>
                    <a:pt x="5094" y="375"/>
                    <a:pt x="4925" y="375"/>
                  </a:cubicBezTo>
                  <a:cubicBezTo>
                    <a:pt x="4764" y="384"/>
                    <a:pt x="4604" y="384"/>
                    <a:pt x="4452" y="384"/>
                  </a:cubicBezTo>
                  <a:cubicBezTo>
                    <a:pt x="4336" y="393"/>
                    <a:pt x="4220" y="393"/>
                    <a:pt x="4104" y="393"/>
                  </a:cubicBezTo>
                  <a:cubicBezTo>
                    <a:pt x="4033" y="393"/>
                    <a:pt x="3961" y="402"/>
                    <a:pt x="3881" y="402"/>
                  </a:cubicBezTo>
                  <a:cubicBezTo>
                    <a:pt x="3738" y="402"/>
                    <a:pt x="3595" y="411"/>
                    <a:pt x="3453" y="411"/>
                  </a:cubicBezTo>
                  <a:cubicBezTo>
                    <a:pt x="3355" y="411"/>
                    <a:pt x="3256" y="411"/>
                    <a:pt x="3158" y="420"/>
                  </a:cubicBezTo>
                  <a:lnTo>
                    <a:pt x="2998" y="420"/>
                  </a:lnTo>
                  <a:cubicBezTo>
                    <a:pt x="2730" y="429"/>
                    <a:pt x="2471" y="429"/>
                    <a:pt x="2222" y="438"/>
                  </a:cubicBezTo>
                  <a:lnTo>
                    <a:pt x="1945" y="438"/>
                  </a:lnTo>
                  <a:cubicBezTo>
                    <a:pt x="1205" y="456"/>
                    <a:pt x="544" y="465"/>
                    <a:pt x="0" y="465"/>
                  </a:cubicBezTo>
                  <a:cubicBezTo>
                    <a:pt x="63" y="536"/>
                    <a:pt x="143" y="625"/>
                    <a:pt x="241" y="714"/>
                  </a:cubicBezTo>
                  <a:cubicBezTo>
                    <a:pt x="277" y="750"/>
                    <a:pt x="313" y="786"/>
                    <a:pt x="348" y="821"/>
                  </a:cubicBezTo>
                  <a:cubicBezTo>
                    <a:pt x="536" y="973"/>
                    <a:pt x="759" y="1151"/>
                    <a:pt x="1062" y="1330"/>
                  </a:cubicBezTo>
                  <a:cubicBezTo>
                    <a:pt x="1258" y="1446"/>
                    <a:pt x="1472" y="1553"/>
                    <a:pt x="1722" y="1660"/>
                  </a:cubicBezTo>
                  <a:cubicBezTo>
                    <a:pt x="2034" y="1794"/>
                    <a:pt x="2391" y="1910"/>
                    <a:pt x="2793" y="1999"/>
                  </a:cubicBezTo>
                  <a:cubicBezTo>
                    <a:pt x="2828" y="2008"/>
                    <a:pt x="2855" y="2017"/>
                    <a:pt x="2891" y="2026"/>
                  </a:cubicBezTo>
                  <a:cubicBezTo>
                    <a:pt x="3140" y="2079"/>
                    <a:pt x="3399" y="2124"/>
                    <a:pt x="3676" y="2151"/>
                  </a:cubicBezTo>
                  <a:cubicBezTo>
                    <a:pt x="3694" y="2160"/>
                    <a:pt x="3711" y="2160"/>
                    <a:pt x="3729" y="2160"/>
                  </a:cubicBezTo>
                  <a:cubicBezTo>
                    <a:pt x="3747" y="2160"/>
                    <a:pt x="3765" y="2168"/>
                    <a:pt x="3783" y="2168"/>
                  </a:cubicBezTo>
                  <a:cubicBezTo>
                    <a:pt x="4229" y="2213"/>
                    <a:pt x="4648" y="2231"/>
                    <a:pt x="5023" y="2231"/>
                  </a:cubicBezTo>
                  <a:lnTo>
                    <a:pt x="5166" y="2231"/>
                  </a:lnTo>
                  <a:cubicBezTo>
                    <a:pt x="5665" y="2222"/>
                    <a:pt x="6102" y="2168"/>
                    <a:pt x="6468" y="2106"/>
                  </a:cubicBezTo>
                  <a:cubicBezTo>
                    <a:pt x="6513" y="2097"/>
                    <a:pt x="6548" y="2088"/>
                    <a:pt x="6593" y="2088"/>
                  </a:cubicBezTo>
                  <a:cubicBezTo>
                    <a:pt x="7547" y="1901"/>
                    <a:pt x="8029" y="1606"/>
                    <a:pt x="8029" y="1606"/>
                  </a:cubicBezTo>
                  <a:lnTo>
                    <a:pt x="8029" y="1606"/>
                  </a:lnTo>
                  <a:lnTo>
                    <a:pt x="7815" y="2909"/>
                  </a:lnTo>
                  <a:cubicBezTo>
                    <a:pt x="7931" y="2900"/>
                    <a:pt x="8056" y="2891"/>
                    <a:pt x="8181" y="2882"/>
                  </a:cubicBezTo>
                  <a:cubicBezTo>
                    <a:pt x="8413" y="2864"/>
                    <a:pt x="8636" y="2855"/>
                    <a:pt x="8868" y="2838"/>
                  </a:cubicBezTo>
                  <a:cubicBezTo>
                    <a:pt x="8984" y="2829"/>
                    <a:pt x="9109" y="2820"/>
                    <a:pt x="9225" y="2811"/>
                  </a:cubicBezTo>
                  <a:lnTo>
                    <a:pt x="9260" y="2811"/>
                  </a:lnTo>
                  <a:cubicBezTo>
                    <a:pt x="9269" y="2775"/>
                    <a:pt x="9269" y="2739"/>
                    <a:pt x="9278" y="2704"/>
                  </a:cubicBezTo>
                  <a:cubicBezTo>
                    <a:pt x="9332" y="2311"/>
                    <a:pt x="9403" y="1821"/>
                    <a:pt x="9474" y="1758"/>
                  </a:cubicBezTo>
                  <a:cubicBezTo>
                    <a:pt x="9510" y="1722"/>
                    <a:pt x="9760" y="1696"/>
                    <a:pt x="10144" y="1669"/>
                  </a:cubicBezTo>
                  <a:cubicBezTo>
                    <a:pt x="10188" y="1669"/>
                    <a:pt x="10224" y="1669"/>
                    <a:pt x="10268" y="1660"/>
                  </a:cubicBezTo>
                  <a:cubicBezTo>
                    <a:pt x="10509" y="1642"/>
                    <a:pt x="10804" y="1633"/>
                    <a:pt x="11125" y="1606"/>
                  </a:cubicBezTo>
                  <a:cubicBezTo>
                    <a:pt x="11178" y="1606"/>
                    <a:pt x="11232" y="1598"/>
                    <a:pt x="11285" y="1598"/>
                  </a:cubicBezTo>
                  <a:cubicBezTo>
                    <a:pt x="11517" y="1580"/>
                    <a:pt x="11758" y="1562"/>
                    <a:pt x="12017" y="1544"/>
                  </a:cubicBezTo>
                  <a:cubicBezTo>
                    <a:pt x="12070" y="1535"/>
                    <a:pt x="12124" y="1535"/>
                    <a:pt x="12177" y="1526"/>
                  </a:cubicBezTo>
                  <a:cubicBezTo>
                    <a:pt x="12383" y="1508"/>
                    <a:pt x="12597" y="1490"/>
                    <a:pt x="12811" y="1464"/>
                  </a:cubicBezTo>
                  <a:cubicBezTo>
                    <a:pt x="12847" y="1464"/>
                    <a:pt x="12882" y="1455"/>
                    <a:pt x="12909" y="1455"/>
                  </a:cubicBezTo>
                  <a:cubicBezTo>
                    <a:pt x="13070" y="1437"/>
                    <a:pt x="13221" y="1419"/>
                    <a:pt x="13382" y="1392"/>
                  </a:cubicBezTo>
                  <a:cubicBezTo>
                    <a:pt x="13520" y="1375"/>
                    <a:pt x="13643" y="1367"/>
                    <a:pt x="13754" y="1367"/>
                  </a:cubicBezTo>
                  <a:cubicBezTo>
                    <a:pt x="14708" y="1367"/>
                    <a:pt x="14691" y="1976"/>
                    <a:pt x="14595" y="2391"/>
                  </a:cubicBezTo>
                  <a:cubicBezTo>
                    <a:pt x="14809" y="2374"/>
                    <a:pt x="15014" y="2347"/>
                    <a:pt x="15211" y="2329"/>
                  </a:cubicBezTo>
                  <a:cubicBezTo>
                    <a:pt x="15327" y="2320"/>
                    <a:pt x="15443" y="2302"/>
                    <a:pt x="15550" y="2293"/>
                  </a:cubicBezTo>
                  <a:cubicBezTo>
                    <a:pt x="15603" y="2293"/>
                    <a:pt x="15648" y="2284"/>
                    <a:pt x="15692" y="2276"/>
                  </a:cubicBezTo>
                  <a:cubicBezTo>
                    <a:pt x="15737" y="2276"/>
                    <a:pt x="15791" y="2267"/>
                    <a:pt x="15835" y="2267"/>
                  </a:cubicBezTo>
                  <a:cubicBezTo>
                    <a:pt x="15844" y="2267"/>
                    <a:pt x="15844" y="2258"/>
                    <a:pt x="15853" y="2258"/>
                  </a:cubicBezTo>
                  <a:cubicBezTo>
                    <a:pt x="15906" y="2258"/>
                    <a:pt x="15960" y="2249"/>
                    <a:pt x="16005" y="2249"/>
                  </a:cubicBezTo>
                  <a:cubicBezTo>
                    <a:pt x="16031" y="2240"/>
                    <a:pt x="16058" y="2240"/>
                    <a:pt x="16085" y="2240"/>
                  </a:cubicBezTo>
                  <a:cubicBezTo>
                    <a:pt x="16085" y="2240"/>
                    <a:pt x="16094" y="2231"/>
                    <a:pt x="16094" y="2231"/>
                  </a:cubicBezTo>
                  <a:cubicBezTo>
                    <a:pt x="16094" y="2231"/>
                    <a:pt x="16094" y="2222"/>
                    <a:pt x="16094" y="2213"/>
                  </a:cubicBezTo>
                  <a:cubicBezTo>
                    <a:pt x="16156" y="1937"/>
                    <a:pt x="16219" y="1562"/>
                    <a:pt x="16237" y="1143"/>
                  </a:cubicBezTo>
                  <a:cubicBezTo>
                    <a:pt x="16237" y="1107"/>
                    <a:pt x="16245" y="1071"/>
                    <a:pt x="16245" y="1035"/>
                  </a:cubicBezTo>
                  <a:cubicBezTo>
                    <a:pt x="16254" y="705"/>
                    <a:pt x="16237" y="349"/>
                    <a:pt x="16183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6" name="Google Shape;2326;p44"/>
            <p:cNvSpPr/>
            <p:nvPr/>
          </p:nvSpPr>
          <p:spPr>
            <a:xfrm>
              <a:off x="1627125" y="3412700"/>
              <a:ext cx="124250" cy="51750"/>
            </a:xfrm>
            <a:custGeom>
              <a:avLst/>
              <a:gdLst/>
              <a:ahLst/>
              <a:cxnLst/>
              <a:rect l="l" t="t" r="r" b="b"/>
              <a:pathLst>
                <a:path w="4970" h="2070" extrusionOk="0">
                  <a:moveTo>
                    <a:pt x="2266" y="0"/>
                  </a:moveTo>
                  <a:cubicBezTo>
                    <a:pt x="1900" y="9"/>
                    <a:pt x="1437" y="72"/>
                    <a:pt x="1330" y="384"/>
                  </a:cubicBezTo>
                  <a:cubicBezTo>
                    <a:pt x="1258" y="571"/>
                    <a:pt x="1276" y="866"/>
                    <a:pt x="1758" y="1142"/>
                  </a:cubicBezTo>
                  <a:cubicBezTo>
                    <a:pt x="2223" y="1408"/>
                    <a:pt x="3016" y="1580"/>
                    <a:pt x="3548" y="1580"/>
                  </a:cubicBezTo>
                  <a:cubicBezTo>
                    <a:pt x="3802" y="1580"/>
                    <a:pt x="3996" y="1541"/>
                    <a:pt x="4068" y="1454"/>
                  </a:cubicBezTo>
                  <a:cubicBezTo>
                    <a:pt x="4104" y="1410"/>
                    <a:pt x="4131" y="1330"/>
                    <a:pt x="4059" y="1214"/>
                  </a:cubicBezTo>
                  <a:cubicBezTo>
                    <a:pt x="3861" y="899"/>
                    <a:pt x="2948" y="492"/>
                    <a:pt x="2596" y="492"/>
                  </a:cubicBezTo>
                  <a:cubicBezTo>
                    <a:pt x="2569" y="492"/>
                    <a:pt x="2545" y="495"/>
                    <a:pt x="2525" y="500"/>
                  </a:cubicBezTo>
                  <a:cubicBezTo>
                    <a:pt x="2445" y="518"/>
                    <a:pt x="2436" y="580"/>
                    <a:pt x="2436" y="607"/>
                  </a:cubicBezTo>
                  <a:cubicBezTo>
                    <a:pt x="2409" y="928"/>
                    <a:pt x="3212" y="1187"/>
                    <a:pt x="3301" y="1214"/>
                  </a:cubicBezTo>
                  <a:cubicBezTo>
                    <a:pt x="3308" y="1216"/>
                    <a:pt x="3314" y="1217"/>
                    <a:pt x="3321" y="1217"/>
                  </a:cubicBezTo>
                  <a:cubicBezTo>
                    <a:pt x="3340" y="1217"/>
                    <a:pt x="3357" y="1207"/>
                    <a:pt x="3364" y="1187"/>
                  </a:cubicBezTo>
                  <a:cubicBezTo>
                    <a:pt x="3372" y="1160"/>
                    <a:pt x="3355" y="1133"/>
                    <a:pt x="3328" y="1124"/>
                  </a:cubicBezTo>
                  <a:cubicBezTo>
                    <a:pt x="3016" y="1026"/>
                    <a:pt x="2516" y="794"/>
                    <a:pt x="2534" y="607"/>
                  </a:cubicBezTo>
                  <a:cubicBezTo>
                    <a:pt x="2534" y="607"/>
                    <a:pt x="2534" y="598"/>
                    <a:pt x="2552" y="598"/>
                  </a:cubicBezTo>
                  <a:cubicBezTo>
                    <a:pt x="2567" y="594"/>
                    <a:pt x="2586" y="592"/>
                    <a:pt x="2608" y="592"/>
                  </a:cubicBezTo>
                  <a:cubicBezTo>
                    <a:pt x="2919" y="592"/>
                    <a:pt x="3804" y="992"/>
                    <a:pt x="3979" y="1267"/>
                  </a:cubicBezTo>
                  <a:cubicBezTo>
                    <a:pt x="4024" y="1347"/>
                    <a:pt x="3997" y="1374"/>
                    <a:pt x="3988" y="1392"/>
                  </a:cubicBezTo>
                  <a:cubicBezTo>
                    <a:pt x="3938" y="1453"/>
                    <a:pt x="3778" y="1483"/>
                    <a:pt x="3559" y="1483"/>
                  </a:cubicBezTo>
                  <a:cubicBezTo>
                    <a:pt x="3074" y="1483"/>
                    <a:pt x="2303" y="1336"/>
                    <a:pt x="1811" y="1053"/>
                  </a:cubicBezTo>
                  <a:cubicBezTo>
                    <a:pt x="1463" y="857"/>
                    <a:pt x="1338" y="643"/>
                    <a:pt x="1419" y="411"/>
                  </a:cubicBezTo>
                  <a:cubicBezTo>
                    <a:pt x="1490" y="214"/>
                    <a:pt x="1793" y="107"/>
                    <a:pt x="2266" y="98"/>
                  </a:cubicBezTo>
                  <a:lnTo>
                    <a:pt x="2293" y="98"/>
                  </a:lnTo>
                  <a:cubicBezTo>
                    <a:pt x="3265" y="98"/>
                    <a:pt x="4604" y="545"/>
                    <a:pt x="4809" y="1071"/>
                  </a:cubicBezTo>
                  <a:cubicBezTo>
                    <a:pt x="4880" y="1240"/>
                    <a:pt x="4818" y="1410"/>
                    <a:pt x="4639" y="1570"/>
                  </a:cubicBezTo>
                  <a:cubicBezTo>
                    <a:pt x="4318" y="1864"/>
                    <a:pt x="3823" y="1970"/>
                    <a:pt x="3276" y="1970"/>
                  </a:cubicBezTo>
                  <a:cubicBezTo>
                    <a:pt x="1862" y="1970"/>
                    <a:pt x="97" y="1262"/>
                    <a:pt x="72" y="1249"/>
                  </a:cubicBezTo>
                  <a:cubicBezTo>
                    <a:pt x="67" y="1247"/>
                    <a:pt x="62" y="1246"/>
                    <a:pt x="56" y="1246"/>
                  </a:cubicBezTo>
                  <a:cubicBezTo>
                    <a:pt x="38" y="1246"/>
                    <a:pt x="16" y="1256"/>
                    <a:pt x="9" y="1276"/>
                  </a:cubicBezTo>
                  <a:cubicBezTo>
                    <a:pt x="0" y="1303"/>
                    <a:pt x="18" y="1330"/>
                    <a:pt x="36" y="1338"/>
                  </a:cubicBezTo>
                  <a:cubicBezTo>
                    <a:pt x="45" y="1347"/>
                    <a:pt x="910" y="1695"/>
                    <a:pt x="1909" y="1909"/>
                  </a:cubicBezTo>
                  <a:cubicBezTo>
                    <a:pt x="2427" y="2016"/>
                    <a:pt x="2882" y="2070"/>
                    <a:pt x="3283" y="2070"/>
                  </a:cubicBezTo>
                  <a:cubicBezTo>
                    <a:pt x="3917" y="2070"/>
                    <a:pt x="4398" y="1927"/>
                    <a:pt x="4711" y="1642"/>
                  </a:cubicBezTo>
                  <a:cubicBezTo>
                    <a:pt x="4969" y="1401"/>
                    <a:pt x="4960" y="1178"/>
                    <a:pt x="4907" y="1035"/>
                  </a:cubicBezTo>
                  <a:cubicBezTo>
                    <a:pt x="4675" y="464"/>
                    <a:pt x="3301" y="0"/>
                    <a:pt x="2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7" name="Google Shape;2327;p44"/>
            <p:cNvSpPr/>
            <p:nvPr/>
          </p:nvSpPr>
          <p:spPr>
            <a:xfrm>
              <a:off x="1622650" y="3422500"/>
              <a:ext cx="35950" cy="19650"/>
            </a:xfrm>
            <a:custGeom>
              <a:avLst/>
              <a:gdLst/>
              <a:ahLst/>
              <a:cxnLst/>
              <a:rect l="l" t="t" r="r" b="b"/>
              <a:pathLst>
                <a:path w="1438" h="786" extrusionOk="0">
                  <a:moveTo>
                    <a:pt x="19" y="1"/>
                  </a:moveTo>
                  <a:cubicBezTo>
                    <a:pt x="19" y="37"/>
                    <a:pt x="10" y="72"/>
                    <a:pt x="1" y="108"/>
                  </a:cubicBezTo>
                  <a:cubicBezTo>
                    <a:pt x="411" y="358"/>
                    <a:pt x="955" y="643"/>
                    <a:pt x="1366" y="786"/>
                  </a:cubicBezTo>
                  <a:lnTo>
                    <a:pt x="1384" y="786"/>
                  </a:lnTo>
                  <a:cubicBezTo>
                    <a:pt x="1410" y="786"/>
                    <a:pt x="1428" y="777"/>
                    <a:pt x="1428" y="750"/>
                  </a:cubicBezTo>
                  <a:cubicBezTo>
                    <a:pt x="1437" y="723"/>
                    <a:pt x="1428" y="697"/>
                    <a:pt x="1401" y="688"/>
                  </a:cubicBezTo>
                  <a:cubicBezTo>
                    <a:pt x="964" y="545"/>
                    <a:pt x="420" y="25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8" name="Google Shape;2328;p44"/>
            <p:cNvSpPr/>
            <p:nvPr/>
          </p:nvSpPr>
          <p:spPr>
            <a:xfrm>
              <a:off x="1752900" y="3405325"/>
              <a:ext cx="26125" cy="68500"/>
            </a:xfrm>
            <a:custGeom>
              <a:avLst/>
              <a:gdLst/>
              <a:ahLst/>
              <a:cxnLst/>
              <a:rect l="l" t="t" r="r" b="b"/>
              <a:pathLst>
                <a:path w="1045" h="2740" extrusionOk="0">
                  <a:moveTo>
                    <a:pt x="1" y="1"/>
                  </a:moveTo>
                  <a:cubicBezTo>
                    <a:pt x="304" y="206"/>
                    <a:pt x="652" y="518"/>
                    <a:pt x="786" y="902"/>
                  </a:cubicBezTo>
                  <a:cubicBezTo>
                    <a:pt x="875" y="1170"/>
                    <a:pt x="839" y="1446"/>
                    <a:pt x="688" y="1723"/>
                  </a:cubicBezTo>
                  <a:cubicBezTo>
                    <a:pt x="688" y="1723"/>
                    <a:pt x="688" y="1732"/>
                    <a:pt x="679" y="1732"/>
                  </a:cubicBezTo>
                  <a:cubicBezTo>
                    <a:pt x="509" y="2044"/>
                    <a:pt x="500" y="2320"/>
                    <a:pt x="652" y="2534"/>
                  </a:cubicBezTo>
                  <a:cubicBezTo>
                    <a:pt x="706" y="2615"/>
                    <a:pt x="777" y="2677"/>
                    <a:pt x="866" y="2740"/>
                  </a:cubicBezTo>
                  <a:cubicBezTo>
                    <a:pt x="929" y="2731"/>
                    <a:pt x="982" y="2731"/>
                    <a:pt x="1045" y="2731"/>
                  </a:cubicBezTo>
                  <a:cubicBezTo>
                    <a:pt x="911" y="2659"/>
                    <a:pt x="804" y="2579"/>
                    <a:pt x="732" y="2481"/>
                  </a:cubicBezTo>
                  <a:cubicBezTo>
                    <a:pt x="607" y="2294"/>
                    <a:pt x="616" y="2053"/>
                    <a:pt x="777" y="1767"/>
                  </a:cubicBezTo>
                  <a:cubicBezTo>
                    <a:pt x="777" y="1758"/>
                    <a:pt x="786" y="1749"/>
                    <a:pt x="786" y="1749"/>
                  </a:cubicBezTo>
                  <a:cubicBezTo>
                    <a:pt x="946" y="1455"/>
                    <a:pt x="973" y="1161"/>
                    <a:pt x="875" y="866"/>
                  </a:cubicBezTo>
                  <a:cubicBezTo>
                    <a:pt x="750" y="509"/>
                    <a:pt x="456" y="215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9" name="Google Shape;2329;p44"/>
            <p:cNvSpPr/>
            <p:nvPr/>
          </p:nvSpPr>
          <p:spPr>
            <a:xfrm>
              <a:off x="1828950" y="3403100"/>
              <a:ext cx="37275" cy="65150"/>
            </a:xfrm>
            <a:custGeom>
              <a:avLst/>
              <a:gdLst/>
              <a:ahLst/>
              <a:cxnLst/>
              <a:rect l="l" t="t" r="r" b="b"/>
              <a:pathLst>
                <a:path w="1491" h="2606" extrusionOk="0">
                  <a:moveTo>
                    <a:pt x="706" y="1"/>
                  </a:moveTo>
                  <a:cubicBezTo>
                    <a:pt x="545" y="108"/>
                    <a:pt x="411" y="215"/>
                    <a:pt x="295" y="340"/>
                  </a:cubicBezTo>
                  <a:cubicBezTo>
                    <a:pt x="90" y="563"/>
                    <a:pt x="1" y="786"/>
                    <a:pt x="19" y="1018"/>
                  </a:cubicBezTo>
                  <a:cubicBezTo>
                    <a:pt x="37" y="1294"/>
                    <a:pt x="206" y="1553"/>
                    <a:pt x="429" y="1776"/>
                  </a:cubicBezTo>
                  <a:cubicBezTo>
                    <a:pt x="599" y="1946"/>
                    <a:pt x="786" y="2097"/>
                    <a:pt x="964" y="2240"/>
                  </a:cubicBezTo>
                  <a:cubicBezTo>
                    <a:pt x="1125" y="2374"/>
                    <a:pt x="1285" y="2499"/>
                    <a:pt x="1375" y="2606"/>
                  </a:cubicBezTo>
                  <a:cubicBezTo>
                    <a:pt x="1419" y="2606"/>
                    <a:pt x="1455" y="2597"/>
                    <a:pt x="1491" y="2597"/>
                  </a:cubicBezTo>
                  <a:cubicBezTo>
                    <a:pt x="1410" y="2472"/>
                    <a:pt x="1232" y="2329"/>
                    <a:pt x="1027" y="2160"/>
                  </a:cubicBezTo>
                  <a:cubicBezTo>
                    <a:pt x="866" y="2035"/>
                    <a:pt x="706" y="1901"/>
                    <a:pt x="554" y="1758"/>
                  </a:cubicBezTo>
                  <a:cubicBezTo>
                    <a:pt x="322" y="1535"/>
                    <a:pt x="135" y="1285"/>
                    <a:pt x="117" y="1018"/>
                  </a:cubicBezTo>
                  <a:cubicBezTo>
                    <a:pt x="99" y="804"/>
                    <a:pt x="179" y="607"/>
                    <a:pt x="367" y="402"/>
                  </a:cubicBezTo>
                  <a:cubicBezTo>
                    <a:pt x="509" y="251"/>
                    <a:pt x="688" y="117"/>
                    <a:pt x="902" y="1"/>
                  </a:cubicBezTo>
                  <a:close/>
                </a:path>
              </a:pathLst>
            </a:custGeom>
            <a:solidFill>
              <a:srgbClr val="B361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0" name="Google Shape;2330;p44"/>
            <p:cNvSpPr/>
            <p:nvPr/>
          </p:nvSpPr>
          <p:spPr>
            <a:xfrm>
              <a:off x="1901000" y="3400425"/>
              <a:ext cx="56225" cy="64700"/>
            </a:xfrm>
            <a:custGeom>
              <a:avLst/>
              <a:gdLst/>
              <a:ahLst/>
              <a:cxnLst/>
              <a:rect l="l" t="t" r="r" b="b"/>
              <a:pathLst>
                <a:path w="2249" h="2588" extrusionOk="0">
                  <a:moveTo>
                    <a:pt x="2088" y="1"/>
                  </a:moveTo>
                  <a:cubicBezTo>
                    <a:pt x="1909" y="126"/>
                    <a:pt x="1669" y="242"/>
                    <a:pt x="1428" y="358"/>
                  </a:cubicBezTo>
                  <a:cubicBezTo>
                    <a:pt x="875" y="625"/>
                    <a:pt x="241" y="928"/>
                    <a:pt x="90" y="1490"/>
                  </a:cubicBezTo>
                  <a:cubicBezTo>
                    <a:pt x="0" y="1803"/>
                    <a:pt x="72" y="2168"/>
                    <a:pt x="304" y="2588"/>
                  </a:cubicBezTo>
                  <a:lnTo>
                    <a:pt x="339" y="2588"/>
                  </a:lnTo>
                  <a:cubicBezTo>
                    <a:pt x="366" y="2588"/>
                    <a:pt x="384" y="2588"/>
                    <a:pt x="411" y="2579"/>
                  </a:cubicBezTo>
                  <a:cubicBezTo>
                    <a:pt x="393" y="2552"/>
                    <a:pt x="375" y="2516"/>
                    <a:pt x="357" y="2481"/>
                  </a:cubicBezTo>
                  <a:cubicBezTo>
                    <a:pt x="161" y="2106"/>
                    <a:pt x="107" y="1794"/>
                    <a:pt x="188" y="1517"/>
                  </a:cubicBezTo>
                  <a:cubicBezTo>
                    <a:pt x="321" y="1000"/>
                    <a:pt x="910" y="714"/>
                    <a:pt x="1472" y="447"/>
                  </a:cubicBezTo>
                  <a:cubicBezTo>
                    <a:pt x="1767" y="304"/>
                    <a:pt x="2052" y="170"/>
                    <a:pt x="2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1" name="Google Shape;2331;p44"/>
            <p:cNvSpPr/>
            <p:nvPr/>
          </p:nvSpPr>
          <p:spPr>
            <a:xfrm>
              <a:off x="1948950" y="3429525"/>
              <a:ext cx="36375" cy="32425"/>
            </a:xfrm>
            <a:custGeom>
              <a:avLst/>
              <a:gdLst/>
              <a:ahLst/>
              <a:cxnLst/>
              <a:rect l="l" t="t" r="r" b="b"/>
              <a:pathLst>
                <a:path w="1455" h="1297" extrusionOk="0">
                  <a:moveTo>
                    <a:pt x="863" y="0"/>
                  </a:moveTo>
                  <a:cubicBezTo>
                    <a:pt x="639" y="0"/>
                    <a:pt x="422" y="77"/>
                    <a:pt x="286" y="219"/>
                  </a:cubicBezTo>
                  <a:cubicBezTo>
                    <a:pt x="277" y="228"/>
                    <a:pt x="277" y="228"/>
                    <a:pt x="268" y="237"/>
                  </a:cubicBezTo>
                  <a:cubicBezTo>
                    <a:pt x="152" y="380"/>
                    <a:pt x="0" y="701"/>
                    <a:pt x="366" y="1272"/>
                  </a:cubicBezTo>
                  <a:cubicBezTo>
                    <a:pt x="375" y="1281"/>
                    <a:pt x="375" y="1290"/>
                    <a:pt x="384" y="1290"/>
                  </a:cubicBezTo>
                  <a:cubicBezTo>
                    <a:pt x="393" y="1294"/>
                    <a:pt x="402" y="1297"/>
                    <a:pt x="411" y="1297"/>
                  </a:cubicBezTo>
                  <a:cubicBezTo>
                    <a:pt x="420" y="1297"/>
                    <a:pt x="429" y="1294"/>
                    <a:pt x="437" y="1290"/>
                  </a:cubicBezTo>
                  <a:cubicBezTo>
                    <a:pt x="464" y="1272"/>
                    <a:pt x="464" y="1245"/>
                    <a:pt x="446" y="1219"/>
                  </a:cubicBezTo>
                  <a:cubicBezTo>
                    <a:pt x="206" y="844"/>
                    <a:pt x="161" y="514"/>
                    <a:pt x="348" y="300"/>
                  </a:cubicBezTo>
                  <a:cubicBezTo>
                    <a:pt x="375" y="264"/>
                    <a:pt x="411" y="237"/>
                    <a:pt x="446" y="211"/>
                  </a:cubicBezTo>
                  <a:cubicBezTo>
                    <a:pt x="562" y="137"/>
                    <a:pt x="709" y="97"/>
                    <a:pt x="861" y="97"/>
                  </a:cubicBezTo>
                  <a:cubicBezTo>
                    <a:pt x="967" y="97"/>
                    <a:pt x="1075" y="117"/>
                    <a:pt x="1178" y="157"/>
                  </a:cubicBezTo>
                  <a:cubicBezTo>
                    <a:pt x="1187" y="157"/>
                    <a:pt x="1196" y="166"/>
                    <a:pt x="1205" y="166"/>
                  </a:cubicBezTo>
                  <a:cubicBezTo>
                    <a:pt x="1249" y="184"/>
                    <a:pt x="1276" y="219"/>
                    <a:pt x="1294" y="255"/>
                  </a:cubicBezTo>
                  <a:cubicBezTo>
                    <a:pt x="1347" y="407"/>
                    <a:pt x="1223" y="701"/>
                    <a:pt x="1115" y="942"/>
                  </a:cubicBezTo>
                  <a:cubicBezTo>
                    <a:pt x="1062" y="1058"/>
                    <a:pt x="1017" y="1156"/>
                    <a:pt x="991" y="1245"/>
                  </a:cubicBezTo>
                  <a:cubicBezTo>
                    <a:pt x="1026" y="1245"/>
                    <a:pt x="1062" y="1236"/>
                    <a:pt x="1098" y="1236"/>
                  </a:cubicBezTo>
                  <a:cubicBezTo>
                    <a:pt x="1124" y="1156"/>
                    <a:pt x="1169" y="1058"/>
                    <a:pt x="1205" y="978"/>
                  </a:cubicBezTo>
                  <a:cubicBezTo>
                    <a:pt x="1321" y="710"/>
                    <a:pt x="1454" y="416"/>
                    <a:pt x="1383" y="219"/>
                  </a:cubicBezTo>
                  <a:cubicBezTo>
                    <a:pt x="1374" y="193"/>
                    <a:pt x="1356" y="166"/>
                    <a:pt x="1338" y="139"/>
                  </a:cubicBezTo>
                  <a:cubicBezTo>
                    <a:pt x="1312" y="112"/>
                    <a:pt x="1285" y="95"/>
                    <a:pt x="1240" y="77"/>
                  </a:cubicBezTo>
                  <a:cubicBezTo>
                    <a:pt x="1121" y="25"/>
                    <a:pt x="991" y="0"/>
                    <a:pt x="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2" name="Google Shape;2332;p44"/>
            <p:cNvSpPr/>
            <p:nvPr/>
          </p:nvSpPr>
          <p:spPr>
            <a:xfrm>
              <a:off x="1927975" y="3408150"/>
              <a:ext cx="73625" cy="55650"/>
            </a:xfrm>
            <a:custGeom>
              <a:avLst/>
              <a:gdLst/>
              <a:ahLst/>
              <a:cxnLst/>
              <a:rect l="l" t="t" r="r" b="b"/>
              <a:pathLst>
                <a:path w="2945" h="2226" extrusionOk="0">
                  <a:moveTo>
                    <a:pt x="1859" y="0"/>
                  </a:moveTo>
                  <a:cubicBezTo>
                    <a:pt x="1545" y="0"/>
                    <a:pt x="1196" y="133"/>
                    <a:pt x="839" y="396"/>
                  </a:cubicBezTo>
                  <a:cubicBezTo>
                    <a:pt x="518" y="637"/>
                    <a:pt x="286" y="887"/>
                    <a:pt x="144" y="1137"/>
                  </a:cubicBezTo>
                  <a:cubicBezTo>
                    <a:pt x="45" y="1333"/>
                    <a:pt x="1" y="1520"/>
                    <a:pt x="10" y="1717"/>
                  </a:cubicBezTo>
                  <a:cubicBezTo>
                    <a:pt x="10" y="1904"/>
                    <a:pt x="72" y="2074"/>
                    <a:pt x="144" y="2225"/>
                  </a:cubicBezTo>
                  <a:cubicBezTo>
                    <a:pt x="188" y="2216"/>
                    <a:pt x="224" y="2216"/>
                    <a:pt x="259" y="2216"/>
                  </a:cubicBezTo>
                  <a:cubicBezTo>
                    <a:pt x="170" y="2065"/>
                    <a:pt x="108" y="1895"/>
                    <a:pt x="108" y="1717"/>
                  </a:cubicBezTo>
                  <a:cubicBezTo>
                    <a:pt x="99" y="1520"/>
                    <a:pt x="152" y="1324"/>
                    <a:pt x="268" y="1128"/>
                  </a:cubicBezTo>
                  <a:cubicBezTo>
                    <a:pt x="393" y="905"/>
                    <a:pt x="607" y="691"/>
                    <a:pt x="902" y="477"/>
                  </a:cubicBezTo>
                  <a:cubicBezTo>
                    <a:pt x="1287" y="192"/>
                    <a:pt x="1604" y="97"/>
                    <a:pt x="1854" y="97"/>
                  </a:cubicBezTo>
                  <a:cubicBezTo>
                    <a:pt x="2026" y="97"/>
                    <a:pt x="2166" y="142"/>
                    <a:pt x="2276" y="200"/>
                  </a:cubicBezTo>
                  <a:cubicBezTo>
                    <a:pt x="2543" y="334"/>
                    <a:pt x="2740" y="611"/>
                    <a:pt x="2811" y="932"/>
                  </a:cubicBezTo>
                  <a:cubicBezTo>
                    <a:pt x="2838" y="1039"/>
                    <a:pt x="2847" y="1146"/>
                    <a:pt x="2847" y="1253"/>
                  </a:cubicBezTo>
                  <a:cubicBezTo>
                    <a:pt x="2847" y="1583"/>
                    <a:pt x="2722" y="1868"/>
                    <a:pt x="2499" y="2047"/>
                  </a:cubicBezTo>
                  <a:cubicBezTo>
                    <a:pt x="2552" y="2038"/>
                    <a:pt x="2606" y="2038"/>
                    <a:pt x="2650" y="2029"/>
                  </a:cubicBezTo>
                  <a:lnTo>
                    <a:pt x="2659" y="2029"/>
                  </a:lnTo>
                  <a:cubicBezTo>
                    <a:pt x="2838" y="1833"/>
                    <a:pt x="2945" y="1565"/>
                    <a:pt x="2945" y="1253"/>
                  </a:cubicBezTo>
                  <a:cubicBezTo>
                    <a:pt x="2945" y="1146"/>
                    <a:pt x="2936" y="1030"/>
                    <a:pt x="2909" y="923"/>
                  </a:cubicBezTo>
                  <a:cubicBezTo>
                    <a:pt x="2829" y="566"/>
                    <a:pt x="2615" y="263"/>
                    <a:pt x="2320" y="111"/>
                  </a:cubicBezTo>
                  <a:cubicBezTo>
                    <a:pt x="2179" y="37"/>
                    <a:pt x="2024" y="0"/>
                    <a:pt x="1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3" name="Google Shape;2333;p44"/>
            <p:cNvSpPr/>
            <p:nvPr/>
          </p:nvSpPr>
          <p:spPr>
            <a:xfrm>
              <a:off x="2118675" y="3393725"/>
              <a:ext cx="17200" cy="8425"/>
            </a:xfrm>
            <a:custGeom>
              <a:avLst/>
              <a:gdLst/>
              <a:ahLst/>
              <a:cxnLst/>
              <a:rect l="l" t="t" r="r" b="b"/>
              <a:pathLst>
                <a:path w="688" h="337" extrusionOk="0">
                  <a:moveTo>
                    <a:pt x="63" y="0"/>
                  </a:moveTo>
                  <a:cubicBezTo>
                    <a:pt x="47" y="0"/>
                    <a:pt x="29" y="8"/>
                    <a:pt x="18" y="19"/>
                  </a:cubicBezTo>
                  <a:cubicBezTo>
                    <a:pt x="0" y="37"/>
                    <a:pt x="0" y="72"/>
                    <a:pt x="27" y="90"/>
                  </a:cubicBezTo>
                  <a:cubicBezTo>
                    <a:pt x="214" y="254"/>
                    <a:pt x="409" y="336"/>
                    <a:pt x="604" y="336"/>
                  </a:cubicBezTo>
                  <a:cubicBezTo>
                    <a:pt x="631" y="336"/>
                    <a:pt x="659" y="334"/>
                    <a:pt x="687" y="331"/>
                  </a:cubicBezTo>
                  <a:cubicBezTo>
                    <a:pt x="678" y="295"/>
                    <a:pt x="678" y="269"/>
                    <a:pt x="669" y="242"/>
                  </a:cubicBezTo>
                  <a:cubicBezTo>
                    <a:pt x="652" y="244"/>
                    <a:pt x="635" y="244"/>
                    <a:pt x="618" y="244"/>
                  </a:cubicBezTo>
                  <a:cubicBezTo>
                    <a:pt x="445" y="244"/>
                    <a:pt x="260" y="164"/>
                    <a:pt x="89" y="10"/>
                  </a:cubicBezTo>
                  <a:cubicBezTo>
                    <a:pt x="83" y="3"/>
                    <a:pt x="73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4" name="Google Shape;2334;p44"/>
            <p:cNvSpPr/>
            <p:nvPr/>
          </p:nvSpPr>
          <p:spPr>
            <a:xfrm>
              <a:off x="2070950" y="3395075"/>
              <a:ext cx="64700" cy="30575"/>
            </a:xfrm>
            <a:custGeom>
              <a:avLst/>
              <a:gdLst/>
              <a:ahLst/>
              <a:cxnLst/>
              <a:rect l="l" t="t" r="r" b="b"/>
              <a:pathLst>
                <a:path w="2588" h="1223" extrusionOk="0">
                  <a:moveTo>
                    <a:pt x="357" y="1"/>
                  </a:moveTo>
                  <a:cubicBezTo>
                    <a:pt x="321" y="1"/>
                    <a:pt x="277" y="9"/>
                    <a:pt x="241" y="9"/>
                  </a:cubicBezTo>
                  <a:cubicBezTo>
                    <a:pt x="107" y="286"/>
                    <a:pt x="0" y="634"/>
                    <a:pt x="179" y="893"/>
                  </a:cubicBezTo>
                  <a:cubicBezTo>
                    <a:pt x="250" y="1000"/>
                    <a:pt x="366" y="1080"/>
                    <a:pt x="518" y="1134"/>
                  </a:cubicBezTo>
                  <a:cubicBezTo>
                    <a:pt x="687" y="1196"/>
                    <a:pt x="910" y="1223"/>
                    <a:pt x="1187" y="1223"/>
                  </a:cubicBezTo>
                  <a:cubicBezTo>
                    <a:pt x="1561" y="1223"/>
                    <a:pt x="2025" y="1169"/>
                    <a:pt x="2578" y="1053"/>
                  </a:cubicBezTo>
                  <a:cubicBezTo>
                    <a:pt x="2578" y="1018"/>
                    <a:pt x="2587" y="982"/>
                    <a:pt x="2587" y="946"/>
                  </a:cubicBezTo>
                  <a:lnTo>
                    <a:pt x="2578" y="946"/>
                  </a:lnTo>
                  <a:cubicBezTo>
                    <a:pt x="1977" y="1074"/>
                    <a:pt x="1524" y="1124"/>
                    <a:pt x="1184" y="1124"/>
                  </a:cubicBezTo>
                  <a:cubicBezTo>
                    <a:pt x="884" y="1124"/>
                    <a:pt x="673" y="1085"/>
                    <a:pt x="526" y="1026"/>
                  </a:cubicBezTo>
                  <a:cubicBezTo>
                    <a:pt x="393" y="973"/>
                    <a:pt x="312" y="911"/>
                    <a:pt x="259" y="839"/>
                  </a:cubicBezTo>
                  <a:cubicBezTo>
                    <a:pt x="98" y="598"/>
                    <a:pt x="223" y="259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5" name="Google Shape;2335;p44"/>
            <p:cNvSpPr/>
            <p:nvPr/>
          </p:nvSpPr>
          <p:spPr>
            <a:xfrm>
              <a:off x="2097475" y="3392850"/>
              <a:ext cx="38625" cy="19825"/>
            </a:xfrm>
            <a:custGeom>
              <a:avLst/>
              <a:gdLst/>
              <a:ahLst/>
              <a:cxnLst/>
              <a:rect l="l" t="t" r="r" b="b"/>
              <a:pathLst>
                <a:path w="1545" h="793" extrusionOk="0">
                  <a:moveTo>
                    <a:pt x="143" y="0"/>
                  </a:moveTo>
                  <a:cubicBezTo>
                    <a:pt x="117" y="0"/>
                    <a:pt x="81" y="9"/>
                    <a:pt x="45" y="9"/>
                  </a:cubicBezTo>
                  <a:cubicBezTo>
                    <a:pt x="1" y="197"/>
                    <a:pt x="28" y="348"/>
                    <a:pt x="126" y="464"/>
                  </a:cubicBezTo>
                  <a:cubicBezTo>
                    <a:pt x="334" y="724"/>
                    <a:pt x="815" y="793"/>
                    <a:pt x="1268" y="793"/>
                  </a:cubicBezTo>
                  <a:cubicBezTo>
                    <a:pt x="1359" y="793"/>
                    <a:pt x="1449" y="790"/>
                    <a:pt x="1535" y="785"/>
                  </a:cubicBezTo>
                  <a:cubicBezTo>
                    <a:pt x="1544" y="750"/>
                    <a:pt x="1544" y="714"/>
                    <a:pt x="1544" y="687"/>
                  </a:cubicBezTo>
                  <a:lnTo>
                    <a:pt x="1544" y="687"/>
                  </a:lnTo>
                  <a:cubicBezTo>
                    <a:pt x="1457" y="692"/>
                    <a:pt x="1366" y="695"/>
                    <a:pt x="1275" y="695"/>
                  </a:cubicBezTo>
                  <a:cubicBezTo>
                    <a:pt x="838" y="695"/>
                    <a:pt x="391" y="631"/>
                    <a:pt x="206" y="402"/>
                  </a:cubicBezTo>
                  <a:cubicBezTo>
                    <a:pt x="126" y="304"/>
                    <a:pt x="99" y="161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6" name="Google Shape;2336;p44"/>
            <p:cNvSpPr/>
            <p:nvPr/>
          </p:nvSpPr>
          <p:spPr>
            <a:xfrm>
              <a:off x="2080075" y="3434575"/>
              <a:ext cx="53125" cy="16275"/>
            </a:xfrm>
            <a:custGeom>
              <a:avLst/>
              <a:gdLst/>
              <a:ahLst/>
              <a:cxnLst/>
              <a:rect l="l" t="t" r="r" b="b"/>
              <a:pathLst>
                <a:path w="2125" h="651" extrusionOk="0">
                  <a:moveTo>
                    <a:pt x="1709" y="1"/>
                  </a:moveTo>
                  <a:cubicBezTo>
                    <a:pt x="880" y="1"/>
                    <a:pt x="302" y="216"/>
                    <a:pt x="10" y="624"/>
                  </a:cubicBezTo>
                  <a:cubicBezTo>
                    <a:pt x="10" y="633"/>
                    <a:pt x="1" y="642"/>
                    <a:pt x="1" y="651"/>
                  </a:cubicBezTo>
                  <a:cubicBezTo>
                    <a:pt x="1" y="651"/>
                    <a:pt x="10" y="642"/>
                    <a:pt x="10" y="642"/>
                  </a:cubicBezTo>
                  <a:cubicBezTo>
                    <a:pt x="54" y="642"/>
                    <a:pt x="90" y="633"/>
                    <a:pt x="135" y="633"/>
                  </a:cubicBezTo>
                  <a:cubicBezTo>
                    <a:pt x="414" y="284"/>
                    <a:pt x="963" y="103"/>
                    <a:pt x="1730" y="103"/>
                  </a:cubicBezTo>
                  <a:cubicBezTo>
                    <a:pt x="1844" y="103"/>
                    <a:pt x="1964" y="107"/>
                    <a:pt x="2088" y="116"/>
                  </a:cubicBezTo>
                  <a:cubicBezTo>
                    <a:pt x="2088" y="107"/>
                    <a:pt x="2088" y="107"/>
                    <a:pt x="2088" y="107"/>
                  </a:cubicBezTo>
                  <a:cubicBezTo>
                    <a:pt x="2106" y="80"/>
                    <a:pt x="2115" y="53"/>
                    <a:pt x="2124" y="17"/>
                  </a:cubicBezTo>
                  <a:cubicBezTo>
                    <a:pt x="1979" y="6"/>
                    <a:pt x="1841" y="1"/>
                    <a:pt x="1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7" name="Google Shape;2337;p44"/>
            <p:cNvSpPr/>
            <p:nvPr/>
          </p:nvSpPr>
          <p:spPr>
            <a:xfrm>
              <a:off x="1795050" y="3422875"/>
              <a:ext cx="39050" cy="35125"/>
            </a:xfrm>
            <a:custGeom>
              <a:avLst/>
              <a:gdLst/>
              <a:ahLst/>
              <a:cxnLst/>
              <a:rect l="l" t="t" r="r" b="b"/>
              <a:pathLst>
                <a:path w="1562" h="1405" extrusionOk="0">
                  <a:moveTo>
                    <a:pt x="58" y="0"/>
                  </a:moveTo>
                  <a:cubicBezTo>
                    <a:pt x="51" y="0"/>
                    <a:pt x="44" y="1"/>
                    <a:pt x="37" y="4"/>
                  </a:cubicBezTo>
                  <a:cubicBezTo>
                    <a:pt x="10" y="22"/>
                    <a:pt x="1" y="48"/>
                    <a:pt x="19" y="75"/>
                  </a:cubicBezTo>
                  <a:cubicBezTo>
                    <a:pt x="19" y="84"/>
                    <a:pt x="28" y="146"/>
                    <a:pt x="37" y="209"/>
                  </a:cubicBezTo>
                  <a:cubicBezTo>
                    <a:pt x="63" y="468"/>
                    <a:pt x="108" y="958"/>
                    <a:pt x="474" y="1226"/>
                  </a:cubicBezTo>
                  <a:cubicBezTo>
                    <a:pt x="634" y="1342"/>
                    <a:pt x="839" y="1404"/>
                    <a:pt x="1089" y="1404"/>
                  </a:cubicBezTo>
                  <a:cubicBezTo>
                    <a:pt x="1223" y="1404"/>
                    <a:pt x="1366" y="1386"/>
                    <a:pt x="1517" y="1351"/>
                  </a:cubicBezTo>
                  <a:cubicBezTo>
                    <a:pt x="1544" y="1351"/>
                    <a:pt x="1562" y="1324"/>
                    <a:pt x="1553" y="1297"/>
                  </a:cubicBezTo>
                  <a:cubicBezTo>
                    <a:pt x="1553" y="1275"/>
                    <a:pt x="1535" y="1259"/>
                    <a:pt x="1514" y="1259"/>
                  </a:cubicBezTo>
                  <a:cubicBezTo>
                    <a:pt x="1509" y="1259"/>
                    <a:pt x="1504" y="1260"/>
                    <a:pt x="1500" y="1262"/>
                  </a:cubicBezTo>
                  <a:cubicBezTo>
                    <a:pt x="1352" y="1293"/>
                    <a:pt x="1215" y="1309"/>
                    <a:pt x="1090" y="1309"/>
                  </a:cubicBezTo>
                  <a:cubicBezTo>
                    <a:pt x="861" y="1309"/>
                    <a:pt x="672" y="1255"/>
                    <a:pt x="527" y="1146"/>
                  </a:cubicBezTo>
                  <a:cubicBezTo>
                    <a:pt x="197" y="905"/>
                    <a:pt x="152" y="450"/>
                    <a:pt x="135" y="200"/>
                  </a:cubicBezTo>
                  <a:cubicBezTo>
                    <a:pt x="126" y="102"/>
                    <a:pt x="117" y="57"/>
                    <a:pt x="99" y="22"/>
                  </a:cubicBezTo>
                  <a:cubicBezTo>
                    <a:pt x="92" y="8"/>
                    <a:pt x="76" y="0"/>
                    <a:pt x="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8" name="Google Shape;2338;p44"/>
            <p:cNvSpPr/>
            <p:nvPr/>
          </p:nvSpPr>
          <p:spPr>
            <a:xfrm>
              <a:off x="1826275" y="3231975"/>
              <a:ext cx="246775" cy="290325"/>
            </a:xfrm>
            <a:custGeom>
              <a:avLst/>
              <a:gdLst/>
              <a:ahLst/>
              <a:cxnLst/>
              <a:rect l="l" t="t" r="r" b="b"/>
              <a:pathLst>
                <a:path w="9871" h="11613" extrusionOk="0">
                  <a:moveTo>
                    <a:pt x="3375" y="1"/>
                  </a:moveTo>
                  <a:cubicBezTo>
                    <a:pt x="3145" y="1"/>
                    <a:pt x="2271" y="556"/>
                    <a:pt x="1651" y="967"/>
                  </a:cubicBezTo>
                  <a:cubicBezTo>
                    <a:pt x="1624" y="985"/>
                    <a:pt x="1607" y="1002"/>
                    <a:pt x="1580" y="1020"/>
                  </a:cubicBezTo>
                  <a:cubicBezTo>
                    <a:pt x="1259" y="1234"/>
                    <a:pt x="1027" y="1404"/>
                    <a:pt x="1027" y="1404"/>
                  </a:cubicBezTo>
                  <a:cubicBezTo>
                    <a:pt x="1027" y="1404"/>
                    <a:pt x="1" y="5615"/>
                    <a:pt x="170" y="6070"/>
                  </a:cubicBezTo>
                  <a:cubicBezTo>
                    <a:pt x="170" y="6079"/>
                    <a:pt x="170" y="6087"/>
                    <a:pt x="179" y="6096"/>
                  </a:cubicBezTo>
                  <a:cubicBezTo>
                    <a:pt x="233" y="6230"/>
                    <a:pt x="304" y="6409"/>
                    <a:pt x="438" y="6596"/>
                  </a:cubicBezTo>
                  <a:cubicBezTo>
                    <a:pt x="625" y="6846"/>
                    <a:pt x="911" y="7122"/>
                    <a:pt x="1384" y="7336"/>
                  </a:cubicBezTo>
                  <a:cubicBezTo>
                    <a:pt x="1749" y="7506"/>
                    <a:pt x="2222" y="7640"/>
                    <a:pt x="2829" y="7711"/>
                  </a:cubicBezTo>
                  <a:cubicBezTo>
                    <a:pt x="3220" y="7755"/>
                    <a:pt x="3596" y="7772"/>
                    <a:pt x="3949" y="7772"/>
                  </a:cubicBezTo>
                  <a:cubicBezTo>
                    <a:pt x="5468" y="7772"/>
                    <a:pt x="6549" y="7443"/>
                    <a:pt x="6549" y="7443"/>
                  </a:cubicBezTo>
                  <a:cubicBezTo>
                    <a:pt x="7423" y="8300"/>
                    <a:pt x="7066" y="10539"/>
                    <a:pt x="6808" y="10824"/>
                  </a:cubicBezTo>
                  <a:cubicBezTo>
                    <a:pt x="6570" y="11086"/>
                    <a:pt x="6686" y="11550"/>
                    <a:pt x="6912" y="11550"/>
                  </a:cubicBezTo>
                  <a:cubicBezTo>
                    <a:pt x="6933" y="11550"/>
                    <a:pt x="6955" y="11546"/>
                    <a:pt x="6977" y="11538"/>
                  </a:cubicBezTo>
                  <a:cubicBezTo>
                    <a:pt x="7054" y="11510"/>
                    <a:pt x="7085" y="11498"/>
                    <a:pt x="7099" y="11498"/>
                  </a:cubicBezTo>
                  <a:cubicBezTo>
                    <a:pt x="7127" y="11498"/>
                    <a:pt x="7073" y="11549"/>
                    <a:pt x="7200" y="11592"/>
                  </a:cubicBezTo>
                  <a:cubicBezTo>
                    <a:pt x="7218" y="11601"/>
                    <a:pt x="7236" y="11610"/>
                    <a:pt x="7262" y="11610"/>
                  </a:cubicBezTo>
                  <a:cubicBezTo>
                    <a:pt x="7271" y="11612"/>
                    <a:pt x="7280" y="11613"/>
                    <a:pt x="7290" y="11613"/>
                  </a:cubicBezTo>
                  <a:cubicBezTo>
                    <a:pt x="7624" y="11613"/>
                    <a:pt x="8892" y="10448"/>
                    <a:pt x="9377" y="8300"/>
                  </a:cubicBezTo>
                  <a:cubicBezTo>
                    <a:pt x="9870" y="6115"/>
                    <a:pt x="9024" y="3330"/>
                    <a:pt x="9157" y="3330"/>
                  </a:cubicBezTo>
                  <a:cubicBezTo>
                    <a:pt x="9159" y="3330"/>
                    <a:pt x="9161" y="3330"/>
                    <a:pt x="9163" y="3331"/>
                  </a:cubicBezTo>
                  <a:cubicBezTo>
                    <a:pt x="9172" y="3335"/>
                    <a:pt x="9182" y="3337"/>
                    <a:pt x="9192" y="3337"/>
                  </a:cubicBezTo>
                  <a:cubicBezTo>
                    <a:pt x="9369" y="3337"/>
                    <a:pt x="9627" y="2735"/>
                    <a:pt x="7762" y="1065"/>
                  </a:cubicBezTo>
                  <a:cubicBezTo>
                    <a:pt x="6906" y="302"/>
                    <a:pt x="5974" y="86"/>
                    <a:pt x="5193" y="86"/>
                  </a:cubicBezTo>
                  <a:cubicBezTo>
                    <a:pt x="4932" y="86"/>
                    <a:pt x="4689" y="110"/>
                    <a:pt x="4470" y="146"/>
                  </a:cubicBezTo>
                  <a:cubicBezTo>
                    <a:pt x="3846" y="244"/>
                    <a:pt x="3426" y="440"/>
                    <a:pt x="3409" y="449"/>
                  </a:cubicBezTo>
                  <a:cubicBezTo>
                    <a:pt x="3418" y="432"/>
                    <a:pt x="3560" y="226"/>
                    <a:pt x="3426" y="21"/>
                  </a:cubicBezTo>
                  <a:cubicBezTo>
                    <a:pt x="3418" y="7"/>
                    <a:pt x="3400" y="1"/>
                    <a:pt x="3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9" name="Google Shape;2339;p44"/>
            <p:cNvSpPr/>
            <p:nvPr/>
          </p:nvSpPr>
          <p:spPr>
            <a:xfrm>
              <a:off x="1813225" y="3388975"/>
              <a:ext cx="89125" cy="146450"/>
            </a:xfrm>
            <a:custGeom>
              <a:avLst/>
              <a:gdLst/>
              <a:ahLst/>
              <a:cxnLst/>
              <a:rect l="l" t="t" r="r" b="b"/>
              <a:pathLst>
                <a:path w="3565" h="5858" extrusionOk="0">
                  <a:moveTo>
                    <a:pt x="2037" y="1"/>
                  </a:moveTo>
                  <a:cubicBezTo>
                    <a:pt x="1058" y="1"/>
                    <a:pt x="0" y="225"/>
                    <a:pt x="496" y="1288"/>
                  </a:cubicBezTo>
                  <a:cubicBezTo>
                    <a:pt x="1352" y="3117"/>
                    <a:pt x="621" y="5669"/>
                    <a:pt x="781" y="5785"/>
                  </a:cubicBezTo>
                  <a:cubicBezTo>
                    <a:pt x="810" y="5804"/>
                    <a:pt x="839" y="5812"/>
                    <a:pt x="868" y="5812"/>
                  </a:cubicBezTo>
                  <a:cubicBezTo>
                    <a:pt x="1009" y="5812"/>
                    <a:pt x="1138" y="5615"/>
                    <a:pt x="1138" y="5615"/>
                  </a:cubicBezTo>
                  <a:lnTo>
                    <a:pt x="1263" y="5811"/>
                  </a:lnTo>
                  <a:cubicBezTo>
                    <a:pt x="1281" y="5841"/>
                    <a:pt x="1312" y="5857"/>
                    <a:pt x="1353" y="5857"/>
                  </a:cubicBezTo>
                  <a:cubicBezTo>
                    <a:pt x="1576" y="5857"/>
                    <a:pt x="2118" y="5374"/>
                    <a:pt x="2780" y="3786"/>
                  </a:cubicBezTo>
                  <a:cubicBezTo>
                    <a:pt x="3565" y="1904"/>
                    <a:pt x="3422" y="120"/>
                    <a:pt x="3422" y="120"/>
                  </a:cubicBezTo>
                  <a:cubicBezTo>
                    <a:pt x="3422" y="120"/>
                    <a:pt x="2751" y="1"/>
                    <a:pt x="2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0" name="Google Shape;2340;p44"/>
            <p:cNvSpPr/>
            <p:nvPr/>
          </p:nvSpPr>
          <p:spPr>
            <a:xfrm>
              <a:off x="1826275" y="3257475"/>
              <a:ext cx="73175" cy="151900"/>
            </a:xfrm>
            <a:custGeom>
              <a:avLst/>
              <a:gdLst/>
              <a:ahLst/>
              <a:cxnLst/>
              <a:rect l="l" t="t" r="r" b="b"/>
              <a:pathLst>
                <a:path w="2927" h="6076" extrusionOk="0">
                  <a:moveTo>
                    <a:pt x="1580" y="0"/>
                  </a:moveTo>
                  <a:cubicBezTo>
                    <a:pt x="1259" y="214"/>
                    <a:pt x="1027" y="384"/>
                    <a:pt x="1027" y="384"/>
                  </a:cubicBezTo>
                  <a:cubicBezTo>
                    <a:pt x="1027" y="384"/>
                    <a:pt x="1" y="4595"/>
                    <a:pt x="170" y="5050"/>
                  </a:cubicBezTo>
                  <a:cubicBezTo>
                    <a:pt x="170" y="5059"/>
                    <a:pt x="170" y="5067"/>
                    <a:pt x="179" y="5076"/>
                  </a:cubicBezTo>
                  <a:cubicBezTo>
                    <a:pt x="233" y="5237"/>
                    <a:pt x="286" y="5406"/>
                    <a:pt x="438" y="5576"/>
                  </a:cubicBezTo>
                  <a:cubicBezTo>
                    <a:pt x="581" y="5737"/>
                    <a:pt x="804" y="5897"/>
                    <a:pt x="1196" y="6076"/>
                  </a:cubicBezTo>
                  <a:cubicBezTo>
                    <a:pt x="1669" y="5852"/>
                    <a:pt x="2517" y="4951"/>
                    <a:pt x="2668" y="3872"/>
                  </a:cubicBezTo>
                  <a:cubicBezTo>
                    <a:pt x="2927" y="2061"/>
                    <a:pt x="2258" y="669"/>
                    <a:pt x="1580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1" name="Google Shape;2341;p44"/>
            <p:cNvSpPr/>
            <p:nvPr/>
          </p:nvSpPr>
          <p:spPr>
            <a:xfrm>
              <a:off x="1938025" y="3234125"/>
              <a:ext cx="135025" cy="288175"/>
            </a:xfrm>
            <a:custGeom>
              <a:avLst/>
              <a:gdLst/>
              <a:ahLst/>
              <a:cxnLst/>
              <a:rect l="l" t="t" r="r" b="b"/>
              <a:pathLst>
                <a:path w="5401" h="11527" extrusionOk="0">
                  <a:moveTo>
                    <a:pt x="723" y="0"/>
                  </a:moveTo>
                  <a:cubicBezTo>
                    <a:pt x="462" y="0"/>
                    <a:pt x="219" y="24"/>
                    <a:pt x="0" y="60"/>
                  </a:cubicBezTo>
                  <a:cubicBezTo>
                    <a:pt x="758" y="176"/>
                    <a:pt x="1677" y="479"/>
                    <a:pt x="2694" y="1220"/>
                  </a:cubicBezTo>
                  <a:cubicBezTo>
                    <a:pt x="3952" y="2148"/>
                    <a:pt x="4247" y="2986"/>
                    <a:pt x="4059" y="3013"/>
                  </a:cubicBezTo>
                  <a:cubicBezTo>
                    <a:pt x="3881" y="3049"/>
                    <a:pt x="3952" y="3200"/>
                    <a:pt x="4398" y="4806"/>
                  </a:cubicBezTo>
                  <a:cubicBezTo>
                    <a:pt x="4835" y="6421"/>
                    <a:pt x="4452" y="9391"/>
                    <a:pt x="3470" y="10676"/>
                  </a:cubicBezTo>
                  <a:cubicBezTo>
                    <a:pt x="3194" y="11033"/>
                    <a:pt x="2935" y="11301"/>
                    <a:pt x="2730" y="11506"/>
                  </a:cubicBezTo>
                  <a:cubicBezTo>
                    <a:pt x="2748" y="11515"/>
                    <a:pt x="2766" y="11524"/>
                    <a:pt x="2792" y="11524"/>
                  </a:cubicBezTo>
                  <a:cubicBezTo>
                    <a:pt x="2801" y="11526"/>
                    <a:pt x="2810" y="11527"/>
                    <a:pt x="2820" y="11527"/>
                  </a:cubicBezTo>
                  <a:cubicBezTo>
                    <a:pt x="3154" y="11527"/>
                    <a:pt x="4422" y="10362"/>
                    <a:pt x="4907" y="8214"/>
                  </a:cubicBezTo>
                  <a:cubicBezTo>
                    <a:pt x="5400" y="6029"/>
                    <a:pt x="4554" y="3244"/>
                    <a:pt x="4687" y="3244"/>
                  </a:cubicBezTo>
                  <a:cubicBezTo>
                    <a:pt x="4689" y="3244"/>
                    <a:pt x="4691" y="3244"/>
                    <a:pt x="4693" y="3245"/>
                  </a:cubicBezTo>
                  <a:cubicBezTo>
                    <a:pt x="4702" y="3249"/>
                    <a:pt x="4712" y="3251"/>
                    <a:pt x="4722" y="3251"/>
                  </a:cubicBezTo>
                  <a:cubicBezTo>
                    <a:pt x="4899" y="3251"/>
                    <a:pt x="5157" y="2649"/>
                    <a:pt x="3292" y="979"/>
                  </a:cubicBezTo>
                  <a:cubicBezTo>
                    <a:pt x="2436" y="216"/>
                    <a:pt x="1504" y="0"/>
                    <a:pt x="72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2" name="Google Shape;2342;p44"/>
            <p:cNvSpPr/>
            <p:nvPr/>
          </p:nvSpPr>
          <p:spPr>
            <a:xfrm>
              <a:off x="1676400" y="3214275"/>
              <a:ext cx="213000" cy="222975"/>
            </a:xfrm>
            <a:custGeom>
              <a:avLst/>
              <a:gdLst/>
              <a:ahLst/>
              <a:cxnLst/>
              <a:rect l="l" t="t" r="r" b="b"/>
              <a:pathLst>
                <a:path w="8520" h="8919" extrusionOk="0">
                  <a:moveTo>
                    <a:pt x="4321" y="0"/>
                  </a:moveTo>
                  <a:cubicBezTo>
                    <a:pt x="3762" y="0"/>
                    <a:pt x="276" y="2041"/>
                    <a:pt x="72" y="4940"/>
                  </a:cubicBezTo>
                  <a:cubicBezTo>
                    <a:pt x="1" y="5877"/>
                    <a:pt x="322" y="6778"/>
                    <a:pt x="955" y="7482"/>
                  </a:cubicBezTo>
                  <a:cubicBezTo>
                    <a:pt x="1732" y="8339"/>
                    <a:pt x="2980" y="8919"/>
                    <a:pt x="4568" y="8919"/>
                  </a:cubicBezTo>
                  <a:cubicBezTo>
                    <a:pt x="5478" y="8919"/>
                    <a:pt x="6817" y="8437"/>
                    <a:pt x="7637" y="7259"/>
                  </a:cubicBezTo>
                  <a:cubicBezTo>
                    <a:pt x="8065" y="6653"/>
                    <a:pt x="8360" y="5868"/>
                    <a:pt x="8396" y="4869"/>
                  </a:cubicBezTo>
                  <a:cubicBezTo>
                    <a:pt x="8519" y="1944"/>
                    <a:pt x="5413" y="559"/>
                    <a:pt x="5146" y="559"/>
                  </a:cubicBezTo>
                  <a:cubicBezTo>
                    <a:pt x="5144" y="559"/>
                    <a:pt x="5141" y="559"/>
                    <a:pt x="5139" y="560"/>
                  </a:cubicBezTo>
                  <a:cubicBezTo>
                    <a:pt x="5127" y="561"/>
                    <a:pt x="5117" y="562"/>
                    <a:pt x="5109" y="562"/>
                  </a:cubicBezTo>
                  <a:cubicBezTo>
                    <a:pt x="4978" y="562"/>
                    <a:pt x="5394" y="360"/>
                    <a:pt x="5327" y="158"/>
                  </a:cubicBezTo>
                  <a:cubicBezTo>
                    <a:pt x="5314" y="119"/>
                    <a:pt x="5285" y="103"/>
                    <a:pt x="5245" y="103"/>
                  </a:cubicBezTo>
                  <a:cubicBezTo>
                    <a:pt x="5068" y="103"/>
                    <a:pt x="4677" y="425"/>
                    <a:pt x="4524" y="462"/>
                  </a:cubicBezTo>
                  <a:cubicBezTo>
                    <a:pt x="4507" y="466"/>
                    <a:pt x="4495" y="468"/>
                    <a:pt x="4485" y="468"/>
                  </a:cubicBezTo>
                  <a:cubicBezTo>
                    <a:pt x="4375" y="468"/>
                    <a:pt x="4618" y="212"/>
                    <a:pt x="4381" y="15"/>
                  </a:cubicBezTo>
                  <a:cubicBezTo>
                    <a:pt x="4368" y="5"/>
                    <a:pt x="4348" y="0"/>
                    <a:pt x="4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3" name="Google Shape;2343;p44"/>
            <p:cNvSpPr/>
            <p:nvPr/>
          </p:nvSpPr>
          <p:spPr>
            <a:xfrm>
              <a:off x="1694475" y="3262575"/>
              <a:ext cx="178675" cy="174675"/>
            </a:xfrm>
            <a:custGeom>
              <a:avLst/>
              <a:gdLst/>
              <a:ahLst/>
              <a:cxnLst/>
              <a:rect l="l" t="t" r="r" b="b"/>
              <a:pathLst>
                <a:path w="7147" h="6987" extrusionOk="0">
                  <a:moveTo>
                    <a:pt x="4752" y="1"/>
                  </a:moveTo>
                  <a:cubicBezTo>
                    <a:pt x="3862" y="1"/>
                    <a:pt x="3462" y="822"/>
                    <a:pt x="3462" y="822"/>
                  </a:cubicBezTo>
                  <a:cubicBezTo>
                    <a:pt x="3462" y="822"/>
                    <a:pt x="3074" y="108"/>
                    <a:pt x="2401" y="108"/>
                  </a:cubicBezTo>
                  <a:cubicBezTo>
                    <a:pt x="2389" y="108"/>
                    <a:pt x="2377" y="108"/>
                    <a:pt x="2365" y="109"/>
                  </a:cubicBezTo>
                  <a:cubicBezTo>
                    <a:pt x="1820" y="126"/>
                    <a:pt x="973" y="537"/>
                    <a:pt x="455" y="1688"/>
                  </a:cubicBezTo>
                  <a:cubicBezTo>
                    <a:pt x="322" y="1982"/>
                    <a:pt x="215" y="2312"/>
                    <a:pt x="134" y="2696"/>
                  </a:cubicBezTo>
                  <a:cubicBezTo>
                    <a:pt x="63" y="3017"/>
                    <a:pt x="27" y="3320"/>
                    <a:pt x="9" y="3614"/>
                  </a:cubicBezTo>
                  <a:cubicBezTo>
                    <a:pt x="9" y="3686"/>
                    <a:pt x="9" y="3757"/>
                    <a:pt x="9" y="3829"/>
                  </a:cubicBezTo>
                  <a:cubicBezTo>
                    <a:pt x="0" y="4542"/>
                    <a:pt x="116" y="5140"/>
                    <a:pt x="232" y="5550"/>
                  </a:cubicBezTo>
                  <a:cubicBezTo>
                    <a:pt x="1009" y="6407"/>
                    <a:pt x="2257" y="6987"/>
                    <a:pt x="3845" y="6987"/>
                  </a:cubicBezTo>
                  <a:cubicBezTo>
                    <a:pt x="4755" y="6987"/>
                    <a:pt x="6094" y="6505"/>
                    <a:pt x="6914" y="5327"/>
                  </a:cubicBezTo>
                  <a:cubicBezTo>
                    <a:pt x="7084" y="4739"/>
                    <a:pt x="7146" y="4185"/>
                    <a:pt x="7146" y="3677"/>
                  </a:cubicBezTo>
                  <a:cubicBezTo>
                    <a:pt x="7146" y="3588"/>
                    <a:pt x="7146" y="3499"/>
                    <a:pt x="7137" y="3409"/>
                  </a:cubicBezTo>
                  <a:cubicBezTo>
                    <a:pt x="7102" y="2606"/>
                    <a:pt x="6879" y="1928"/>
                    <a:pt x="6584" y="1393"/>
                  </a:cubicBezTo>
                  <a:cubicBezTo>
                    <a:pt x="6156" y="608"/>
                    <a:pt x="5549" y="135"/>
                    <a:pt x="5085" y="37"/>
                  </a:cubicBezTo>
                  <a:cubicBezTo>
                    <a:pt x="4967" y="12"/>
                    <a:pt x="4856" y="1"/>
                    <a:pt x="4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4" name="Google Shape;2344;p44"/>
            <p:cNvSpPr/>
            <p:nvPr/>
          </p:nvSpPr>
          <p:spPr>
            <a:xfrm>
              <a:off x="1789475" y="3292850"/>
              <a:ext cx="83675" cy="61650"/>
            </a:xfrm>
            <a:custGeom>
              <a:avLst/>
              <a:gdLst/>
              <a:ahLst/>
              <a:cxnLst/>
              <a:rect l="l" t="t" r="r" b="b"/>
              <a:pathLst>
                <a:path w="3347" h="2466" extrusionOk="0">
                  <a:moveTo>
                    <a:pt x="1394" y="0"/>
                  </a:moveTo>
                  <a:cubicBezTo>
                    <a:pt x="800" y="0"/>
                    <a:pt x="282" y="144"/>
                    <a:pt x="188" y="610"/>
                  </a:cubicBezTo>
                  <a:cubicBezTo>
                    <a:pt x="1" y="1556"/>
                    <a:pt x="2374" y="2234"/>
                    <a:pt x="3346" y="2466"/>
                  </a:cubicBezTo>
                  <a:cubicBezTo>
                    <a:pt x="3346" y="2377"/>
                    <a:pt x="3346" y="2288"/>
                    <a:pt x="3337" y="2198"/>
                  </a:cubicBezTo>
                  <a:cubicBezTo>
                    <a:pt x="3302" y="1395"/>
                    <a:pt x="3079" y="717"/>
                    <a:pt x="2784" y="182"/>
                  </a:cubicBezTo>
                  <a:cubicBezTo>
                    <a:pt x="2389" y="91"/>
                    <a:pt x="1867" y="0"/>
                    <a:pt x="13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5" name="Google Shape;2345;p44"/>
            <p:cNvSpPr/>
            <p:nvPr/>
          </p:nvSpPr>
          <p:spPr>
            <a:xfrm>
              <a:off x="1811350" y="3306750"/>
              <a:ext cx="12050" cy="17425"/>
            </a:xfrm>
            <a:custGeom>
              <a:avLst/>
              <a:gdLst/>
              <a:ahLst/>
              <a:cxnLst/>
              <a:rect l="l" t="t" r="r" b="b"/>
              <a:pathLst>
                <a:path w="482" h="697" extrusionOk="0">
                  <a:moveTo>
                    <a:pt x="241" y="1"/>
                  </a:moveTo>
                  <a:cubicBezTo>
                    <a:pt x="107" y="1"/>
                    <a:pt x="0" y="161"/>
                    <a:pt x="0" y="349"/>
                  </a:cubicBezTo>
                  <a:cubicBezTo>
                    <a:pt x="0" y="536"/>
                    <a:pt x="107" y="697"/>
                    <a:pt x="241" y="697"/>
                  </a:cubicBezTo>
                  <a:cubicBezTo>
                    <a:pt x="375" y="697"/>
                    <a:pt x="482" y="536"/>
                    <a:pt x="482" y="349"/>
                  </a:cubicBezTo>
                  <a:cubicBezTo>
                    <a:pt x="482" y="161"/>
                    <a:pt x="375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6" name="Google Shape;2346;p44"/>
            <p:cNvSpPr/>
            <p:nvPr/>
          </p:nvSpPr>
          <p:spPr>
            <a:xfrm>
              <a:off x="1694700" y="3292475"/>
              <a:ext cx="78300" cy="65825"/>
            </a:xfrm>
            <a:custGeom>
              <a:avLst/>
              <a:gdLst/>
              <a:ahLst/>
              <a:cxnLst/>
              <a:rect l="l" t="t" r="r" b="b"/>
              <a:pathLst>
                <a:path w="3132" h="2633" extrusionOk="0">
                  <a:moveTo>
                    <a:pt x="2075" y="1"/>
                  </a:moveTo>
                  <a:cubicBezTo>
                    <a:pt x="1543" y="1"/>
                    <a:pt x="874" y="283"/>
                    <a:pt x="446" y="492"/>
                  </a:cubicBezTo>
                  <a:cubicBezTo>
                    <a:pt x="313" y="786"/>
                    <a:pt x="206" y="1116"/>
                    <a:pt x="125" y="1500"/>
                  </a:cubicBezTo>
                  <a:cubicBezTo>
                    <a:pt x="54" y="1821"/>
                    <a:pt x="18" y="2124"/>
                    <a:pt x="0" y="2418"/>
                  </a:cubicBezTo>
                  <a:cubicBezTo>
                    <a:pt x="0" y="2490"/>
                    <a:pt x="0" y="2561"/>
                    <a:pt x="0" y="2633"/>
                  </a:cubicBezTo>
                  <a:cubicBezTo>
                    <a:pt x="839" y="2401"/>
                    <a:pt x="3132" y="1642"/>
                    <a:pt x="2864" y="554"/>
                  </a:cubicBezTo>
                  <a:cubicBezTo>
                    <a:pt x="2760" y="143"/>
                    <a:pt x="2452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7" name="Google Shape;2347;p44"/>
            <p:cNvSpPr/>
            <p:nvPr/>
          </p:nvSpPr>
          <p:spPr>
            <a:xfrm>
              <a:off x="1735725" y="3306750"/>
              <a:ext cx="12075" cy="17425"/>
            </a:xfrm>
            <a:custGeom>
              <a:avLst/>
              <a:gdLst/>
              <a:ahLst/>
              <a:cxnLst/>
              <a:rect l="l" t="t" r="r" b="b"/>
              <a:pathLst>
                <a:path w="483" h="697" extrusionOk="0">
                  <a:moveTo>
                    <a:pt x="242" y="1"/>
                  </a:moveTo>
                  <a:cubicBezTo>
                    <a:pt x="108" y="1"/>
                    <a:pt x="1" y="161"/>
                    <a:pt x="1" y="349"/>
                  </a:cubicBezTo>
                  <a:cubicBezTo>
                    <a:pt x="1" y="536"/>
                    <a:pt x="108" y="697"/>
                    <a:pt x="242" y="697"/>
                  </a:cubicBezTo>
                  <a:cubicBezTo>
                    <a:pt x="376" y="697"/>
                    <a:pt x="483" y="536"/>
                    <a:pt x="483" y="349"/>
                  </a:cubicBezTo>
                  <a:cubicBezTo>
                    <a:pt x="483" y="161"/>
                    <a:pt x="376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8" name="Google Shape;2348;p44"/>
            <p:cNvSpPr/>
            <p:nvPr/>
          </p:nvSpPr>
          <p:spPr>
            <a:xfrm>
              <a:off x="1674400" y="3345850"/>
              <a:ext cx="23225" cy="12000"/>
            </a:xfrm>
            <a:custGeom>
              <a:avLst/>
              <a:gdLst/>
              <a:ahLst/>
              <a:cxnLst/>
              <a:rect l="l" t="t" r="r" b="b"/>
              <a:pathLst>
                <a:path w="929" h="480" extrusionOk="0">
                  <a:moveTo>
                    <a:pt x="113" y="0"/>
                  </a:moveTo>
                  <a:cubicBezTo>
                    <a:pt x="74" y="0"/>
                    <a:pt x="41" y="20"/>
                    <a:pt x="27" y="60"/>
                  </a:cubicBezTo>
                  <a:cubicBezTo>
                    <a:pt x="1" y="114"/>
                    <a:pt x="27" y="168"/>
                    <a:pt x="81" y="185"/>
                  </a:cubicBezTo>
                  <a:lnTo>
                    <a:pt x="777" y="471"/>
                  </a:lnTo>
                  <a:cubicBezTo>
                    <a:pt x="795" y="480"/>
                    <a:pt x="803" y="480"/>
                    <a:pt x="812" y="480"/>
                  </a:cubicBezTo>
                  <a:cubicBezTo>
                    <a:pt x="857" y="480"/>
                    <a:pt x="893" y="453"/>
                    <a:pt x="910" y="417"/>
                  </a:cubicBezTo>
                  <a:cubicBezTo>
                    <a:pt x="928" y="364"/>
                    <a:pt x="902" y="310"/>
                    <a:pt x="857" y="292"/>
                  </a:cubicBezTo>
                  <a:lnTo>
                    <a:pt x="152" y="7"/>
                  </a:lnTo>
                  <a:cubicBezTo>
                    <a:pt x="139" y="2"/>
                    <a:pt x="125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9" name="Google Shape;2349;p44"/>
            <p:cNvSpPr/>
            <p:nvPr/>
          </p:nvSpPr>
          <p:spPr>
            <a:xfrm>
              <a:off x="1870225" y="3338050"/>
              <a:ext cx="19875" cy="14675"/>
            </a:xfrm>
            <a:custGeom>
              <a:avLst/>
              <a:gdLst/>
              <a:ahLst/>
              <a:cxnLst/>
              <a:rect l="l" t="t" r="r" b="b"/>
              <a:pathLst>
                <a:path w="795" h="587" extrusionOk="0">
                  <a:moveTo>
                    <a:pt x="680" y="1"/>
                  </a:moveTo>
                  <a:cubicBezTo>
                    <a:pt x="661" y="1"/>
                    <a:pt x="641" y="6"/>
                    <a:pt x="625" y="16"/>
                  </a:cubicBezTo>
                  <a:lnTo>
                    <a:pt x="54" y="408"/>
                  </a:lnTo>
                  <a:cubicBezTo>
                    <a:pt x="9" y="435"/>
                    <a:pt x="0" y="497"/>
                    <a:pt x="27" y="542"/>
                  </a:cubicBezTo>
                  <a:cubicBezTo>
                    <a:pt x="45" y="569"/>
                    <a:pt x="81" y="587"/>
                    <a:pt x="107" y="587"/>
                  </a:cubicBezTo>
                  <a:cubicBezTo>
                    <a:pt x="125" y="587"/>
                    <a:pt x="143" y="578"/>
                    <a:pt x="161" y="569"/>
                  </a:cubicBezTo>
                  <a:lnTo>
                    <a:pt x="741" y="176"/>
                  </a:lnTo>
                  <a:cubicBezTo>
                    <a:pt x="785" y="149"/>
                    <a:pt x="794" y="87"/>
                    <a:pt x="767" y="42"/>
                  </a:cubicBezTo>
                  <a:cubicBezTo>
                    <a:pt x="745" y="15"/>
                    <a:pt x="712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0" name="Google Shape;2350;p44"/>
            <p:cNvSpPr/>
            <p:nvPr/>
          </p:nvSpPr>
          <p:spPr>
            <a:xfrm>
              <a:off x="1694700" y="3323275"/>
              <a:ext cx="178675" cy="113975"/>
            </a:xfrm>
            <a:custGeom>
              <a:avLst/>
              <a:gdLst/>
              <a:ahLst/>
              <a:cxnLst/>
              <a:rect l="l" t="t" r="r" b="b"/>
              <a:pathLst>
                <a:path w="7147" h="4559" extrusionOk="0">
                  <a:moveTo>
                    <a:pt x="3565" y="0"/>
                  </a:moveTo>
                  <a:cubicBezTo>
                    <a:pt x="3356" y="0"/>
                    <a:pt x="3111" y="34"/>
                    <a:pt x="2855" y="89"/>
                  </a:cubicBezTo>
                  <a:cubicBezTo>
                    <a:pt x="1793" y="321"/>
                    <a:pt x="464" y="955"/>
                    <a:pt x="0" y="1186"/>
                  </a:cubicBezTo>
                  <a:cubicBezTo>
                    <a:pt x="0" y="1320"/>
                    <a:pt x="0" y="1454"/>
                    <a:pt x="0" y="1579"/>
                  </a:cubicBezTo>
                  <a:cubicBezTo>
                    <a:pt x="0" y="1838"/>
                    <a:pt x="27" y="2070"/>
                    <a:pt x="54" y="2293"/>
                  </a:cubicBezTo>
                  <a:cubicBezTo>
                    <a:pt x="90" y="2587"/>
                    <a:pt x="152" y="2846"/>
                    <a:pt x="206" y="3060"/>
                  </a:cubicBezTo>
                  <a:cubicBezTo>
                    <a:pt x="214" y="3078"/>
                    <a:pt x="214" y="3096"/>
                    <a:pt x="223" y="3122"/>
                  </a:cubicBezTo>
                  <a:cubicBezTo>
                    <a:pt x="366" y="3274"/>
                    <a:pt x="518" y="3426"/>
                    <a:pt x="696" y="3559"/>
                  </a:cubicBezTo>
                  <a:cubicBezTo>
                    <a:pt x="866" y="3702"/>
                    <a:pt x="1062" y="3827"/>
                    <a:pt x="1267" y="3943"/>
                  </a:cubicBezTo>
                  <a:cubicBezTo>
                    <a:pt x="1553" y="4104"/>
                    <a:pt x="1874" y="4229"/>
                    <a:pt x="2213" y="4336"/>
                  </a:cubicBezTo>
                  <a:cubicBezTo>
                    <a:pt x="2703" y="4478"/>
                    <a:pt x="3248" y="4559"/>
                    <a:pt x="3836" y="4559"/>
                  </a:cubicBezTo>
                  <a:cubicBezTo>
                    <a:pt x="4309" y="4559"/>
                    <a:pt x="4889" y="4425"/>
                    <a:pt x="5460" y="4139"/>
                  </a:cubicBezTo>
                  <a:cubicBezTo>
                    <a:pt x="5692" y="4023"/>
                    <a:pt x="5933" y="3872"/>
                    <a:pt x="6147" y="3702"/>
                  </a:cubicBezTo>
                  <a:cubicBezTo>
                    <a:pt x="6299" y="3577"/>
                    <a:pt x="6441" y="3452"/>
                    <a:pt x="6575" y="3301"/>
                  </a:cubicBezTo>
                  <a:cubicBezTo>
                    <a:pt x="6700" y="3176"/>
                    <a:pt x="6807" y="3042"/>
                    <a:pt x="6905" y="2899"/>
                  </a:cubicBezTo>
                  <a:cubicBezTo>
                    <a:pt x="6914" y="2873"/>
                    <a:pt x="6923" y="2855"/>
                    <a:pt x="6923" y="2837"/>
                  </a:cubicBezTo>
                  <a:cubicBezTo>
                    <a:pt x="6977" y="2632"/>
                    <a:pt x="7021" y="2435"/>
                    <a:pt x="7057" y="2239"/>
                  </a:cubicBezTo>
                  <a:cubicBezTo>
                    <a:pt x="7057" y="2212"/>
                    <a:pt x="7066" y="2186"/>
                    <a:pt x="7066" y="2150"/>
                  </a:cubicBezTo>
                  <a:cubicBezTo>
                    <a:pt x="7093" y="1972"/>
                    <a:pt x="7119" y="1793"/>
                    <a:pt x="7128" y="1615"/>
                  </a:cubicBezTo>
                  <a:cubicBezTo>
                    <a:pt x="7137" y="1401"/>
                    <a:pt x="7146" y="1186"/>
                    <a:pt x="7128" y="981"/>
                  </a:cubicBezTo>
                  <a:cubicBezTo>
                    <a:pt x="6459" y="732"/>
                    <a:pt x="4711" y="125"/>
                    <a:pt x="3738" y="9"/>
                  </a:cubicBezTo>
                  <a:cubicBezTo>
                    <a:pt x="3684" y="3"/>
                    <a:pt x="3626" y="0"/>
                    <a:pt x="3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1" name="Google Shape;2351;p44"/>
            <p:cNvSpPr/>
            <p:nvPr/>
          </p:nvSpPr>
          <p:spPr>
            <a:xfrm>
              <a:off x="1694700" y="3338300"/>
              <a:ext cx="178225" cy="42300"/>
            </a:xfrm>
            <a:custGeom>
              <a:avLst/>
              <a:gdLst/>
              <a:ahLst/>
              <a:cxnLst/>
              <a:rect l="l" t="t" r="r" b="b"/>
              <a:pathLst>
                <a:path w="7129" h="1692" extrusionOk="0">
                  <a:moveTo>
                    <a:pt x="3537" y="0"/>
                  </a:moveTo>
                  <a:cubicBezTo>
                    <a:pt x="3331" y="0"/>
                    <a:pt x="3116" y="18"/>
                    <a:pt x="2900" y="50"/>
                  </a:cubicBezTo>
                  <a:cubicBezTo>
                    <a:pt x="1776" y="193"/>
                    <a:pt x="607" y="693"/>
                    <a:pt x="0" y="978"/>
                  </a:cubicBezTo>
                  <a:cubicBezTo>
                    <a:pt x="0" y="1237"/>
                    <a:pt x="27" y="1469"/>
                    <a:pt x="54" y="1692"/>
                  </a:cubicBezTo>
                  <a:cubicBezTo>
                    <a:pt x="714" y="1362"/>
                    <a:pt x="1767" y="924"/>
                    <a:pt x="3007" y="800"/>
                  </a:cubicBezTo>
                  <a:cubicBezTo>
                    <a:pt x="3167" y="782"/>
                    <a:pt x="3337" y="773"/>
                    <a:pt x="3497" y="764"/>
                  </a:cubicBezTo>
                  <a:cubicBezTo>
                    <a:pt x="3559" y="762"/>
                    <a:pt x="3620" y="761"/>
                    <a:pt x="3681" y="761"/>
                  </a:cubicBezTo>
                  <a:cubicBezTo>
                    <a:pt x="5134" y="761"/>
                    <a:pt x="6345" y="1261"/>
                    <a:pt x="7021" y="1620"/>
                  </a:cubicBezTo>
                  <a:cubicBezTo>
                    <a:pt x="7039" y="1629"/>
                    <a:pt x="7048" y="1629"/>
                    <a:pt x="7057" y="1638"/>
                  </a:cubicBezTo>
                  <a:cubicBezTo>
                    <a:pt x="7057" y="1611"/>
                    <a:pt x="7066" y="1585"/>
                    <a:pt x="7066" y="1549"/>
                  </a:cubicBezTo>
                  <a:cubicBezTo>
                    <a:pt x="7093" y="1371"/>
                    <a:pt x="7119" y="1192"/>
                    <a:pt x="7128" y="1014"/>
                  </a:cubicBezTo>
                  <a:cubicBezTo>
                    <a:pt x="6468" y="728"/>
                    <a:pt x="5291" y="273"/>
                    <a:pt x="4095" y="50"/>
                  </a:cubicBezTo>
                  <a:cubicBezTo>
                    <a:pt x="3918" y="16"/>
                    <a:pt x="3731" y="0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2" name="Google Shape;2352;p44"/>
            <p:cNvSpPr/>
            <p:nvPr/>
          </p:nvSpPr>
          <p:spPr>
            <a:xfrm>
              <a:off x="1699825" y="3374075"/>
              <a:ext cx="167975" cy="38200"/>
            </a:xfrm>
            <a:custGeom>
              <a:avLst/>
              <a:gdLst/>
              <a:ahLst/>
              <a:cxnLst/>
              <a:rect l="l" t="t" r="r" b="b"/>
              <a:pathLst>
                <a:path w="6719" h="1528" extrusionOk="0">
                  <a:moveTo>
                    <a:pt x="3652" y="0"/>
                  </a:moveTo>
                  <a:cubicBezTo>
                    <a:pt x="3422" y="0"/>
                    <a:pt x="3185" y="21"/>
                    <a:pt x="2944" y="56"/>
                  </a:cubicBezTo>
                  <a:cubicBezTo>
                    <a:pt x="1776" y="216"/>
                    <a:pt x="563" y="760"/>
                    <a:pt x="1" y="1028"/>
                  </a:cubicBezTo>
                  <a:cubicBezTo>
                    <a:pt x="9" y="1046"/>
                    <a:pt x="9" y="1064"/>
                    <a:pt x="18" y="1090"/>
                  </a:cubicBezTo>
                  <a:cubicBezTo>
                    <a:pt x="161" y="1242"/>
                    <a:pt x="313" y="1394"/>
                    <a:pt x="491" y="1527"/>
                  </a:cubicBezTo>
                  <a:cubicBezTo>
                    <a:pt x="1160" y="1224"/>
                    <a:pt x="2106" y="885"/>
                    <a:pt x="3185" y="787"/>
                  </a:cubicBezTo>
                  <a:cubicBezTo>
                    <a:pt x="3328" y="778"/>
                    <a:pt x="3462" y="769"/>
                    <a:pt x="3605" y="760"/>
                  </a:cubicBezTo>
                  <a:cubicBezTo>
                    <a:pt x="3666" y="758"/>
                    <a:pt x="3727" y="758"/>
                    <a:pt x="3788" y="758"/>
                  </a:cubicBezTo>
                  <a:cubicBezTo>
                    <a:pt x="4633" y="758"/>
                    <a:pt x="5389" y="927"/>
                    <a:pt x="6013" y="1135"/>
                  </a:cubicBezTo>
                  <a:cubicBezTo>
                    <a:pt x="6138" y="1180"/>
                    <a:pt x="6263" y="1224"/>
                    <a:pt x="6370" y="1269"/>
                  </a:cubicBezTo>
                  <a:cubicBezTo>
                    <a:pt x="6495" y="1144"/>
                    <a:pt x="6602" y="1010"/>
                    <a:pt x="6700" y="867"/>
                  </a:cubicBezTo>
                  <a:cubicBezTo>
                    <a:pt x="6709" y="841"/>
                    <a:pt x="6718" y="823"/>
                    <a:pt x="6718" y="805"/>
                  </a:cubicBezTo>
                  <a:cubicBezTo>
                    <a:pt x="6629" y="769"/>
                    <a:pt x="6540" y="734"/>
                    <a:pt x="6442" y="698"/>
                  </a:cubicBezTo>
                  <a:cubicBezTo>
                    <a:pt x="5799" y="457"/>
                    <a:pt x="5005" y="198"/>
                    <a:pt x="4202" y="47"/>
                  </a:cubicBezTo>
                  <a:cubicBezTo>
                    <a:pt x="4025" y="14"/>
                    <a:pt x="3841" y="0"/>
                    <a:pt x="3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3" name="Google Shape;2353;p44"/>
            <p:cNvSpPr/>
            <p:nvPr/>
          </p:nvSpPr>
          <p:spPr>
            <a:xfrm>
              <a:off x="1726375" y="3404950"/>
              <a:ext cx="122000" cy="26725"/>
            </a:xfrm>
            <a:custGeom>
              <a:avLst/>
              <a:gdLst/>
              <a:ahLst/>
              <a:cxnLst/>
              <a:rect l="l" t="t" r="r" b="b"/>
              <a:pathLst>
                <a:path w="4880" h="1069" extrusionOk="0">
                  <a:moveTo>
                    <a:pt x="2828" y="1"/>
                  </a:moveTo>
                  <a:cubicBezTo>
                    <a:pt x="2679" y="1"/>
                    <a:pt x="2527" y="9"/>
                    <a:pt x="2373" y="25"/>
                  </a:cubicBezTo>
                  <a:cubicBezTo>
                    <a:pt x="1543" y="114"/>
                    <a:pt x="669" y="400"/>
                    <a:pt x="0" y="676"/>
                  </a:cubicBezTo>
                  <a:cubicBezTo>
                    <a:pt x="286" y="837"/>
                    <a:pt x="607" y="962"/>
                    <a:pt x="946" y="1069"/>
                  </a:cubicBezTo>
                  <a:cubicBezTo>
                    <a:pt x="1508" y="908"/>
                    <a:pt x="2132" y="783"/>
                    <a:pt x="2810" y="765"/>
                  </a:cubicBezTo>
                  <a:cubicBezTo>
                    <a:pt x="2883" y="763"/>
                    <a:pt x="2954" y="761"/>
                    <a:pt x="3026" y="761"/>
                  </a:cubicBezTo>
                  <a:cubicBezTo>
                    <a:pt x="3437" y="761"/>
                    <a:pt x="3828" y="804"/>
                    <a:pt x="4193" y="872"/>
                  </a:cubicBezTo>
                  <a:cubicBezTo>
                    <a:pt x="4425" y="756"/>
                    <a:pt x="4666" y="614"/>
                    <a:pt x="4880" y="435"/>
                  </a:cubicBezTo>
                  <a:cubicBezTo>
                    <a:pt x="4737" y="391"/>
                    <a:pt x="4586" y="337"/>
                    <a:pt x="4434" y="301"/>
                  </a:cubicBezTo>
                  <a:cubicBezTo>
                    <a:pt x="4104" y="203"/>
                    <a:pt x="3756" y="114"/>
                    <a:pt x="3399" y="52"/>
                  </a:cubicBezTo>
                  <a:cubicBezTo>
                    <a:pt x="3216" y="16"/>
                    <a:pt x="3025" y="1"/>
                    <a:pt x="28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4" name="Google Shape;2354;p44"/>
            <p:cNvSpPr/>
            <p:nvPr/>
          </p:nvSpPr>
          <p:spPr>
            <a:xfrm>
              <a:off x="1694700" y="3325500"/>
              <a:ext cx="176650" cy="111750"/>
            </a:xfrm>
            <a:custGeom>
              <a:avLst/>
              <a:gdLst/>
              <a:ahLst/>
              <a:cxnLst/>
              <a:rect l="l" t="t" r="r" b="b"/>
              <a:pathLst>
                <a:path w="7066" h="4470" extrusionOk="0">
                  <a:moveTo>
                    <a:pt x="2855" y="0"/>
                  </a:moveTo>
                  <a:cubicBezTo>
                    <a:pt x="1793" y="232"/>
                    <a:pt x="464" y="866"/>
                    <a:pt x="0" y="1097"/>
                  </a:cubicBezTo>
                  <a:cubicBezTo>
                    <a:pt x="0" y="1231"/>
                    <a:pt x="0" y="1365"/>
                    <a:pt x="0" y="1490"/>
                  </a:cubicBezTo>
                  <a:cubicBezTo>
                    <a:pt x="0" y="1749"/>
                    <a:pt x="27" y="1981"/>
                    <a:pt x="54" y="2204"/>
                  </a:cubicBezTo>
                  <a:cubicBezTo>
                    <a:pt x="90" y="2498"/>
                    <a:pt x="152" y="2757"/>
                    <a:pt x="206" y="2971"/>
                  </a:cubicBezTo>
                  <a:cubicBezTo>
                    <a:pt x="214" y="2989"/>
                    <a:pt x="214" y="3007"/>
                    <a:pt x="223" y="3033"/>
                  </a:cubicBezTo>
                  <a:cubicBezTo>
                    <a:pt x="366" y="3185"/>
                    <a:pt x="518" y="3337"/>
                    <a:pt x="696" y="3470"/>
                  </a:cubicBezTo>
                  <a:cubicBezTo>
                    <a:pt x="866" y="3613"/>
                    <a:pt x="1062" y="3738"/>
                    <a:pt x="1267" y="3854"/>
                  </a:cubicBezTo>
                  <a:cubicBezTo>
                    <a:pt x="1553" y="4015"/>
                    <a:pt x="1874" y="4140"/>
                    <a:pt x="2213" y="4247"/>
                  </a:cubicBezTo>
                  <a:cubicBezTo>
                    <a:pt x="2703" y="4389"/>
                    <a:pt x="3248" y="4470"/>
                    <a:pt x="3836" y="4470"/>
                  </a:cubicBezTo>
                  <a:cubicBezTo>
                    <a:pt x="4309" y="4470"/>
                    <a:pt x="4889" y="4336"/>
                    <a:pt x="5460" y="4050"/>
                  </a:cubicBezTo>
                  <a:cubicBezTo>
                    <a:pt x="5692" y="3934"/>
                    <a:pt x="5924" y="3783"/>
                    <a:pt x="6147" y="3613"/>
                  </a:cubicBezTo>
                  <a:cubicBezTo>
                    <a:pt x="6299" y="3488"/>
                    <a:pt x="6441" y="3363"/>
                    <a:pt x="6575" y="3212"/>
                  </a:cubicBezTo>
                  <a:cubicBezTo>
                    <a:pt x="6700" y="3087"/>
                    <a:pt x="6807" y="2953"/>
                    <a:pt x="6905" y="2810"/>
                  </a:cubicBezTo>
                  <a:cubicBezTo>
                    <a:pt x="6914" y="2784"/>
                    <a:pt x="6923" y="2766"/>
                    <a:pt x="6923" y="2748"/>
                  </a:cubicBezTo>
                  <a:cubicBezTo>
                    <a:pt x="6977" y="2543"/>
                    <a:pt x="7021" y="2346"/>
                    <a:pt x="7057" y="2150"/>
                  </a:cubicBezTo>
                  <a:cubicBezTo>
                    <a:pt x="7057" y="2123"/>
                    <a:pt x="7066" y="2097"/>
                    <a:pt x="7066" y="2061"/>
                  </a:cubicBezTo>
                  <a:lnTo>
                    <a:pt x="7066" y="2061"/>
                  </a:lnTo>
                  <a:cubicBezTo>
                    <a:pt x="7057" y="2088"/>
                    <a:pt x="7039" y="2114"/>
                    <a:pt x="7021" y="2132"/>
                  </a:cubicBezTo>
                  <a:cubicBezTo>
                    <a:pt x="6923" y="2284"/>
                    <a:pt x="6789" y="2462"/>
                    <a:pt x="6647" y="2641"/>
                  </a:cubicBezTo>
                  <a:cubicBezTo>
                    <a:pt x="6522" y="2784"/>
                    <a:pt x="6379" y="2935"/>
                    <a:pt x="6218" y="3078"/>
                  </a:cubicBezTo>
                  <a:cubicBezTo>
                    <a:pt x="6058" y="3230"/>
                    <a:pt x="5888" y="3363"/>
                    <a:pt x="5701" y="3479"/>
                  </a:cubicBezTo>
                  <a:cubicBezTo>
                    <a:pt x="5373" y="3673"/>
                    <a:pt x="5013" y="3811"/>
                    <a:pt x="4613" y="3811"/>
                  </a:cubicBezTo>
                  <a:cubicBezTo>
                    <a:pt x="4589" y="3811"/>
                    <a:pt x="4565" y="3810"/>
                    <a:pt x="4541" y="3809"/>
                  </a:cubicBezTo>
                  <a:cubicBezTo>
                    <a:pt x="4166" y="3792"/>
                    <a:pt x="3872" y="3560"/>
                    <a:pt x="3640" y="3203"/>
                  </a:cubicBezTo>
                  <a:cubicBezTo>
                    <a:pt x="3551" y="3060"/>
                    <a:pt x="3462" y="2900"/>
                    <a:pt x="3390" y="2730"/>
                  </a:cubicBezTo>
                  <a:cubicBezTo>
                    <a:pt x="3301" y="2498"/>
                    <a:pt x="3212" y="2248"/>
                    <a:pt x="3149" y="1999"/>
                  </a:cubicBezTo>
                  <a:cubicBezTo>
                    <a:pt x="3096" y="1767"/>
                    <a:pt x="3042" y="1535"/>
                    <a:pt x="3007" y="1312"/>
                  </a:cubicBezTo>
                  <a:cubicBezTo>
                    <a:pt x="2962" y="1044"/>
                    <a:pt x="2926" y="785"/>
                    <a:pt x="2900" y="562"/>
                  </a:cubicBezTo>
                  <a:cubicBezTo>
                    <a:pt x="2873" y="339"/>
                    <a:pt x="2864" y="152"/>
                    <a:pt x="285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D18B035-6448-4E93-92DF-AEB6C733BA35}"/>
              </a:ext>
            </a:extLst>
          </p:cNvPr>
          <p:cNvGrpSpPr/>
          <p:nvPr/>
        </p:nvGrpSpPr>
        <p:grpSpPr>
          <a:xfrm>
            <a:off x="308599" y="-59780"/>
            <a:ext cx="3939359" cy="3171165"/>
            <a:chOff x="2632547" y="1739830"/>
            <a:chExt cx="4102100" cy="319557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C174D21-8E5E-462D-9785-1A3C3D01D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2632547" y="1739830"/>
              <a:ext cx="4102100" cy="3195574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3FD3E5C-C152-4976-B06C-B53E3D57E368}"/>
                </a:ext>
              </a:extLst>
            </p:cNvPr>
            <p:cNvSpPr txBox="1"/>
            <p:nvPr/>
          </p:nvSpPr>
          <p:spPr>
            <a:xfrm>
              <a:off x="2772176" y="3018356"/>
              <a:ext cx="3638736" cy="125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2DC2563-081B-4610-9F86-A9E66D2F4A71}"/>
              </a:ext>
            </a:extLst>
          </p:cNvPr>
          <p:cNvGrpSpPr/>
          <p:nvPr/>
        </p:nvGrpSpPr>
        <p:grpSpPr>
          <a:xfrm>
            <a:off x="308599" y="2442690"/>
            <a:ext cx="3939359" cy="3573972"/>
            <a:chOff x="7049885" y="4098871"/>
            <a:chExt cx="4102100" cy="3721618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50E8F20-BCE8-4502-A188-8F91234644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7049885" y="4098871"/>
              <a:ext cx="4102100" cy="3721618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F1C427B-E2C9-4600-94D1-484AF6C69EAF}"/>
                </a:ext>
              </a:extLst>
            </p:cNvPr>
            <p:cNvSpPr txBox="1"/>
            <p:nvPr/>
          </p:nvSpPr>
          <p:spPr>
            <a:xfrm>
              <a:off x="7349877" y="5564857"/>
              <a:ext cx="3318006" cy="1890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cất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C0563998-F8EA-4EFD-99D1-01BC7F6C93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35277" r="21893" b="34898"/>
          <a:stretch/>
        </p:blipFill>
        <p:spPr>
          <a:xfrm>
            <a:off x="3446451" y="2048603"/>
            <a:ext cx="861415" cy="103282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0563998-F8EA-4EFD-99D1-01BC7F6C93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35277" r="21893" b="34898"/>
          <a:stretch/>
        </p:blipFill>
        <p:spPr>
          <a:xfrm>
            <a:off x="3446450" y="4991232"/>
            <a:ext cx="861415" cy="103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04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8" name="Google Shape;4908;p63"/>
          <p:cNvGrpSpPr/>
          <p:nvPr/>
        </p:nvGrpSpPr>
        <p:grpSpPr>
          <a:xfrm>
            <a:off x="959933" y="3335662"/>
            <a:ext cx="5400256" cy="2814697"/>
            <a:chOff x="719950" y="2542884"/>
            <a:chExt cx="4050192" cy="2111023"/>
          </a:xfrm>
        </p:grpSpPr>
        <p:sp>
          <p:nvSpPr>
            <p:cNvPr id="4909" name="Google Shape;4909;p63"/>
            <p:cNvSpPr/>
            <p:nvPr/>
          </p:nvSpPr>
          <p:spPr>
            <a:xfrm>
              <a:off x="941980" y="44785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910" name="Google Shape;4910;p63"/>
            <p:cNvSpPr/>
            <p:nvPr/>
          </p:nvSpPr>
          <p:spPr>
            <a:xfrm>
              <a:off x="3300680" y="44785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grpSp>
          <p:nvGrpSpPr>
            <p:cNvPr id="4911" name="Google Shape;4911;p63"/>
            <p:cNvGrpSpPr/>
            <p:nvPr/>
          </p:nvGrpSpPr>
          <p:grpSpPr>
            <a:xfrm>
              <a:off x="719950" y="2542884"/>
              <a:ext cx="4050192" cy="2060619"/>
              <a:chOff x="-1685572" y="1610345"/>
              <a:chExt cx="1004661" cy="511142"/>
            </a:xfrm>
          </p:grpSpPr>
          <p:sp>
            <p:nvSpPr>
              <p:cNvPr id="4912" name="Google Shape;4912;p63"/>
              <p:cNvSpPr/>
              <p:nvPr/>
            </p:nvSpPr>
            <p:spPr>
              <a:xfrm>
                <a:off x="-1271555" y="1956276"/>
                <a:ext cx="226226" cy="9126"/>
              </a:xfrm>
              <a:custGeom>
                <a:avLst/>
                <a:gdLst/>
                <a:ahLst/>
                <a:cxnLst/>
                <a:rect l="l" t="t" r="r" b="b"/>
                <a:pathLst>
                  <a:path w="38523" h="1554" extrusionOk="0">
                    <a:moveTo>
                      <a:pt x="19274" y="0"/>
                    </a:moveTo>
                    <a:cubicBezTo>
                      <a:pt x="16091" y="0"/>
                      <a:pt x="12883" y="75"/>
                      <a:pt x="9700" y="125"/>
                    </a:cubicBezTo>
                    <a:cubicBezTo>
                      <a:pt x="7494" y="176"/>
                      <a:pt x="5289" y="251"/>
                      <a:pt x="3083" y="351"/>
                    </a:cubicBezTo>
                    <a:cubicBezTo>
                      <a:pt x="2131" y="401"/>
                      <a:pt x="1053" y="276"/>
                      <a:pt x="126" y="627"/>
                    </a:cubicBezTo>
                    <a:cubicBezTo>
                      <a:pt x="1" y="652"/>
                      <a:pt x="1" y="927"/>
                      <a:pt x="126" y="952"/>
                    </a:cubicBezTo>
                    <a:cubicBezTo>
                      <a:pt x="1028" y="1303"/>
                      <a:pt x="2031" y="1178"/>
                      <a:pt x="2933" y="1228"/>
                    </a:cubicBezTo>
                    <a:cubicBezTo>
                      <a:pt x="5139" y="1328"/>
                      <a:pt x="7319" y="1379"/>
                      <a:pt x="9525" y="1429"/>
                    </a:cubicBezTo>
                    <a:cubicBezTo>
                      <a:pt x="12758" y="1529"/>
                      <a:pt x="16016" y="1554"/>
                      <a:pt x="19274" y="1554"/>
                    </a:cubicBezTo>
                    <a:cubicBezTo>
                      <a:pt x="22457" y="1554"/>
                      <a:pt x="25640" y="1504"/>
                      <a:pt x="28823" y="1454"/>
                    </a:cubicBezTo>
                    <a:cubicBezTo>
                      <a:pt x="31028" y="1404"/>
                      <a:pt x="33234" y="1328"/>
                      <a:pt x="35439" y="1228"/>
                    </a:cubicBezTo>
                    <a:cubicBezTo>
                      <a:pt x="36392" y="1178"/>
                      <a:pt x="37470" y="1303"/>
                      <a:pt x="38397" y="952"/>
                    </a:cubicBezTo>
                    <a:cubicBezTo>
                      <a:pt x="38522" y="927"/>
                      <a:pt x="38522" y="652"/>
                      <a:pt x="38397" y="627"/>
                    </a:cubicBezTo>
                    <a:cubicBezTo>
                      <a:pt x="37495" y="276"/>
                      <a:pt x="36492" y="401"/>
                      <a:pt x="35590" y="351"/>
                    </a:cubicBezTo>
                    <a:cubicBezTo>
                      <a:pt x="33384" y="251"/>
                      <a:pt x="31204" y="201"/>
                      <a:pt x="28998" y="150"/>
                    </a:cubicBezTo>
                    <a:cubicBezTo>
                      <a:pt x="25765" y="50"/>
                      <a:pt x="22507" y="0"/>
                      <a:pt x="19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13" name="Google Shape;4913;p63"/>
              <p:cNvSpPr/>
              <p:nvPr/>
            </p:nvSpPr>
            <p:spPr>
              <a:xfrm>
                <a:off x="-1279207" y="1929621"/>
                <a:ext cx="46123" cy="62530"/>
              </a:xfrm>
              <a:custGeom>
                <a:avLst/>
                <a:gdLst/>
                <a:ahLst/>
                <a:cxnLst/>
                <a:rect l="l" t="t" r="r" b="b"/>
                <a:pathLst>
                  <a:path w="7854" h="10648" extrusionOk="0">
                    <a:moveTo>
                      <a:pt x="7690" y="0"/>
                    </a:moveTo>
                    <a:cubicBezTo>
                      <a:pt x="7667" y="0"/>
                      <a:pt x="7643" y="9"/>
                      <a:pt x="7620" y="28"/>
                    </a:cubicBezTo>
                    <a:cubicBezTo>
                      <a:pt x="6266" y="830"/>
                      <a:pt x="0" y="4263"/>
                      <a:pt x="101" y="5316"/>
                    </a:cubicBezTo>
                    <a:cubicBezTo>
                      <a:pt x="276" y="6845"/>
                      <a:pt x="6767" y="10128"/>
                      <a:pt x="7620" y="10629"/>
                    </a:cubicBezTo>
                    <a:cubicBezTo>
                      <a:pt x="7640" y="10642"/>
                      <a:pt x="7661" y="10647"/>
                      <a:pt x="7681" y="10647"/>
                    </a:cubicBezTo>
                    <a:cubicBezTo>
                      <a:pt x="7780" y="10647"/>
                      <a:pt x="7853" y="10508"/>
                      <a:pt x="7770" y="10404"/>
                    </a:cubicBezTo>
                    <a:cubicBezTo>
                      <a:pt x="6742" y="9201"/>
                      <a:pt x="5690" y="8048"/>
                      <a:pt x="4562" y="6945"/>
                    </a:cubicBezTo>
                    <a:cubicBezTo>
                      <a:pt x="4261" y="6669"/>
                      <a:pt x="3534" y="5817"/>
                      <a:pt x="2782" y="5266"/>
                    </a:cubicBezTo>
                    <a:cubicBezTo>
                      <a:pt x="4612" y="3988"/>
                      <a:pt x="7294" y="780"/>
                      <a:pt x="7770" y="228"/>
                    </a:cubicBezTo>
                    <a:cubicBezTo>
                      <a:pt x="7851" y="147"/>
                      <a:pt x="7784" y="0"/>
                      <a:pt x="7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14" name="Google Shape;4914;p63"/>
              <p:cNvSpPr/>
              <p:nvPr/>
            </p:nvSpPr>
            <p:spPr>
              <a:xfrm>
                <a:off x="-1077763" y="1929621"/>
                <a:ext cx="46269" cy="62530"/>
              </a:xfrm>
              <a:custGeom>
                <a:avLst/>
                <a:gdLst/>
                <a:ahLst/>
                <a:cxnLst/>
                <a:rect l="l" t="t" r="r" b="b"/>
                <a:pathLst>
                  <a:path w="7879" h="10648" extrusionOk="0">
                    <a:moveTo>
                      <a:pt x="177" y="0"/>
                    </a:moveTo>
                    <a:cubicBezTo>
                      <a:pt x="69" y="0"/>
                      <a:pt x="2" y="147"/>
                      <a:pt x="84" y="228"/>
                    </a:cubicBezTo>
                    <a:cubicBezTo>
                      <a:pt x="560" y="780"/>
                      <a:pt x="3241" y="3988"/>
                      <a:pt x="5096" y="5266"/>
                    </a:cubicBezTo>
                    <a:cubicBezTo>
                      <a:pt x="4344" y="5817"/>
                      <a:pt x="3592" y="6669"/>
                      <a:pt x="3317" y="6945"/>
                    </a:cubicBezTo>
                    <a:cubicBezTo>
                      <a:pt x="2164" y="8048"/>
                      <a:pt x="1136" y="9201"/>
                      <a:pt x="84" y="10404"/>
                    </a:cubicBezTo>
                    <a:cubicBezTo>
                      <a:pt x="0" y="10508"/>
                      <a:pt x="73" y="10647"/>
                      <a:pt x="187" y="10647"/>
                    </a:cubicBezTo>
                    <a:cubicBezTo>
                      <a:pt x="210" y="10647"/>
                      <a:pt x="234" y="10642"/>
                      <a:pt x="259" y="10629"/>
                    </a:cubicBezTo>
                    <a:cubicBezTo>
                      <a:pt x="1111" y="10128"/>
                      <a:pt x="7577" y="6845"/>
                      <a:pt x="7753" y="5316"/>
                    </a:cubicBezTo>
                    <a:cubicBezTo>
                      <a:pt x="7878" y="4263"/>
                      <a:pt x="1612" y="830"/>
                      <a:pt x="259" y="28"/>
                    </a:cubicBezTo>
                    <a:cubicBezTo>
                      <a:pt x="230" y="9"/>
                      <a:pt x="202" y="0"/>
                      <a:pt x="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15" name="Google Shape;4915;p63"/>
              <p:cNvSpPr/>
              <p:nvPr/>
            </p:nvSpPr>
            <p:spPr>
              <a:xfrm>
                <a:off x="-1685572" y="1845351"/>
                <a:ext cx="118630" cy="235481"/>
              </a:xfrm>
              <a:custGeom>
                <a:avLst/>
                <a:gdLst/>
                <a:ahLst/>
                <a:cxnLst/>
                <a:rect l="l" t="t" r="r" b="b"/>
                <a:pathLst>
                  <a:path w="20201" h="40099" extrusionOk="0">
                    <a:moveTo>
                      <a:pt x="6431" y="1"/>
                    </a:moveTo>
                    <a:cubicBezTo>
                      <a:pt x="5642" y="1"/>
                      <a:pt x="4948" y="64"/>
                      <a:pt x="4361" y="142"/>
                    </a:cubicBezTo>
                    <a:cubicBezTo>
                      <a:pt x="3609" y="217"/>
                      <a:pt x="3033" y="368"/>
                      <a:pt x="2607" y="468"/>
                    </a:cubicBezTo>
                    <a:cubicBezTo>
                      <a:pt x="2206" y="568"/>
                      <a:pt x="1955" y="668"/>
                      <a:pt x="1905" y="668"/>
                    </a:cubicBezTo>
                    <a:cubicBezTo>
                      <a:pt x="652" y="1145"/>
                      <a:pt x="0" y="2548"/>
                      <a:pt x="451" y="3801"/>
                    </a:cubicBezTo>
                    <a:cubicBezTo>
                      <a:pt x="822" y="4796"/>
                      <a:pt x="1753" y="5411"/>
                      <a:pt x="2751" y="5411"/>
                    </a:cubicBezTo>
                    <a:cubicBezTo>
                      <a:pt x="3035" y="5411"/>
                      <a:pt x="3325" y="5361"/>
                      <a:pt x="3609" y="5255"/>
                    </a:cubicBezTo>
                    <a:lnTo>
                      <a:pt x="3609" y="5255"/>
                    </a:lnTo>
                    <a:cubicBezTo>
                      <a:pt x="3600" y="5259"/>
                      <a:pt x="3596" y="5261"/>
                      <a:pt x="3597" y="5261"/>
                    </a:cubicBezTo>
                    <a:cubicBezTo>
                      <a:pt x="3599" y="5261"/>
                      <a:pt x="3704" y="5217"/>
                      <a:pt x="3910" y="5155"/>
                    </a:cubicBezTo>
                    <a:cubicBezTo>
                      <a:pt x="4160" y="5079"/>
                      <a:pt x="4561" y="4954"/>
                      <a:pt x="5088" y="4854"/>
                    </a:cubicBezTo>
                    <a:cubicBezTo>
                      <a:pt x="5602" y="4766"/>
                      <a:pt x="6247" y="4685"/>
                      <a:pt x="6971" y="4685"/>
                    </a:cubicBezTo>
                    <a:cubicBezTo>
                      <a:pt x="7694" y="4685"/>
                      <a:pt x="8496" y="4766"/>
                      <a:pt x="9323" y="5004"/>
                    </a:cubicBezTo>
                    <a:cubicBezTo>
                      <a:pt x="10150" y="5230"/>
                      <a:pt x="10978" y="5631"/>
                      <a:pt x="11780" y="6232"/>
                    </a:cubicBezTo>
                    <a:cubicBezTo>
                      <a:pt x="12582" y="6834"/>
                      <a:pt x="13333" y="7636"/>
                      <a:pt x="13960" y="8638"/>
                    </a:cubicBezTo>
                    <a:cubicBezTo>
                      <a:pt x="14612" y="9616"/>
                      <a:pt x="15138" y="10794"/>
                      <a:pt x="15564" y="12047"/>
                    </a:cubicBezTo>
                    <a:lnTo>
                      <a:pt x="15664" y="12272"/>
                    </a:lnTo>
                    <a:lnTo>
                      <a:pt x="15664" y="12323"/>
                    </a:lnTo>
                    <a:lnTo>
                      <a:pt x="15689" y="12373"/>
                    </a:lnTo>
                    <a:lnTo>
                      <a:pt x="15714" y="12498"/>
                    </a:lnTo>
                    <a:lnTo>
                      <a:pt x="15815" y="12774"/>
                    </a:lnTo>
                    <a:lnTo>
                      <a:pt x="15865" y="12999"/>
                    </a:lnTo>
                    <a:cubicBezTo>
                      <a:pt x="15940" y="13275"/>
                      <a:pt x="16015" y="13626"/>
                      <a:pt x="16090" y="13927"/>
                    </a:cubicBezTo>
                    <a:cubicBezTo>
                      <a:pt x="16216" y="14578"/>
                      <a:pt x="16316" y="15230"/>
                      <a:pt x="16366" y="15907"/>
                    </a:cubicBezTo>
                    <a:cubicBezTo>
                      <a:pt x="16592" y="18613"/>
                      <a:pt x="16316" y="21471"/>
                      <a:pt x="15940" y="24152"/>
                    </a:cubicBezTo>
                    <a:cubicBezTo>
                      <a:pt x="15564" y="26859"/>
                      <a:pt x="15088" y="29441"/>
                      <a:pt x="14963" y="31796"/>
                    </a:cubicBezTo>
                    <a:cubicBezTo>
                      <a:pt x="14887" y="32949"/>
                      <a:pt x="14912" y="34077"/>
                      <a:pt x="15063" y="35105"/>
                    </a:cubicBezTo>
                    <a:cubicBezTo>
                      <a:pt x="15213" y="36132"/>
                      <a:pt x="15514" y="37060"/>
                      <a:pt x="15890" y="37786"/>
                    </a:cubicBezTo>
                    <a:cubicBezTo>
                      <a:pt x="16266" y="38513"/>
                      <a:pt x="16742" y="39014"/>
                      <a:pt x="17043" y="39340"/>
                    </a:cubicBezTo>
                    <a:cubicBezTo>
                      <a:pt x="17193" y="39491"/>
                      <a:pt x="17344" y="39591"/>
                      <a:pt x="17419" y="39666"/>
                    </a:cubicBezTo>
                    <a:cubicBezTo>
                      <a:pt x="17519" y="39741"/>
                      <a:pt x="17569" y="39791"/>
                      <a:pt x="17569" y="39791"/>
                    </a:cubicBezTo>
                    <a:cubicBezTo>
                      <a:pt x="17820" y="39997"/>
                      <a:pt x="18128" y="40098"/>
                      <a:pt x="18437" y="40098"/>
                    </a:cubicBezTo>
                    <a:cubicBezTo>
                      <a:pt x="18806" y="40098"/>
                      <a:pt x="19176" y="39953"/>
                      <a:pt x="19449" y="39666"/>
                    </a:cubicBezTo>
                    <a:cubicBezTo>
                      <a:pt x="19975" y="39090"/>
                      <a:pt x="19925" y="38212"/>
                      <a:pt x="19374" y="37711"/>
                    </a:cubicBezTo>
                    <a:lnTo>
                      <a:pt x="19298" y="37636"/>
                    </a:lnTo>
                    <a:cubicBezTo>
                      <a:pt x="19298" y="37636"/>
                      <a:pt x="19273" y="37611"/>
                      <a:pt x="19223" y="37561"/>
                    </a:cubicBezTo>
                    <a:cubicBezTo>
                      <a:pt x="19173" y="37511"/>
                      <a:pt x="19098" y="37461"/>
                      <a:pt x="19023" y="37360"/>
                    </a:cubicBezTo>
                    <a:cubicBezTo>
                      <a:pt x="18847" y="37185"/>
                      <a:pt x="18622" y="36909"/>
                      <a:pt x="18421" y="36483"/>
                    </a:cubicBezTo>
                    <a:cubicBezTo>
                      <a:pt x="18221" y="36082"/>
                      <a:pt x="18045" y="35481"/>
                      <a:pt x="17970" y="34729"/>
                    </a:cubicBezTo>
                    <a:cubicBezTo>
                      <a:pt x="17895" y="33977"/>
                      <a:pt x="17895" y="33050"/>
                      <a:pt x="17995" y="32022"/>
                    </a:cubicBezTo>
                    <a:cubicBezTo>
                      <a:pt x="18196" y="29942"/>
                      <a:pt x="18747" y="27435"/>
                      <a:pt x="19248" y="24679"/>
                    </a:cubicBezTo>
                    <a:cubicBezTo>
                      <a:pt x="19724" y="21922"/>
                      <a:pt x="20201" y="18864"/>
                      <a:pt x="20050" y="15681"/>
                    </a:cubicBezTo>
                    <a:cubicBezTo>
                      <a:pt x="20000" y="14879"/>
                      <a:pt x="19925" y="14077"/>
                      <a:pt x="19800" y="13275"/>
                    </a:cubicBezTo>
                    <a:cubicBezTo>
                      <a:pt x="19750" y="12874"/>
                      <a:pt x="19674" y="12473"/>
                      <a:pt x="19574" y="12047"/>
                    </a:cubicBezTo>
                    <a:lnTo>
                      <a:pt x="19499" y="11746"/>
                    </a:lnTo>
                    <a:lnTo>
                      <a:pt x="19424" y="11470"/>
                    </a:lnTo>
                    <a:lnTo>
                      <a:pt x="19399" y="11345"/>
                    </a:lnTo>
                    <a:lnTo>
                      <a:pt x="19349" y="11195"/>
                    </a:lnTo>
                    <a:lnTo>
                      <a:pt x="19273" y="10894"/>
                    </a:lnTo>
                    <a:cubicBezTo>
                      <a:pt x="18847" y="9390"/>
                      <a:pt x="18271" y="7887"/>
                      <a:pt x="17469" y="6508"/>
                    </a:cubicBezTo>
                    <a:cubicBezTo>
                      <a:pt x="16692" y="5130"/>
                      <a:pt x="15689" y="3876"/>
                      <a:pt x="14486" y="2874"/>
                    </a:cubicBezTo>
                    <a:cubicBezTo>
                      <a:pt x="13308" y="1871"/>
                      <a:pt x="11980" y="1170"/>
                      <a:pt x="10702" y="719"/>
                    </a:cubicBezTo>
                    <a:cubicBezTo>
                      <a:pt x="9424" y="267"/>
                      <a:pt x="8196" y="92"/>
                      <a:pt x="7118" y="17"/>
                    </a:cubicBezTo>
                    <a:cubicBezTo>
                      <a:pt x="6882" y="6"/>
                      <a:pt x="6653" y="1"/>
                      <a:pt x="64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16" name="Google Shape;4916;p63"/>
              <p:cNvSpPr/>
              <p:nvPr/>
            </p:nvSpPr>
            <p:spPr>
              <a:xfrm>
                <a:off x="-1684398" y="1853349"/>
                <a:ext cx="116135" cy="227483"/>
              </a:xfrm>
              <a:custGeom>
                <a:avLst/>
                <a:gdLst/>
                <a:ahLst/>
                <a:cxnLst/>
                <a:rect l="l" t="t" r="r" b="b"/>
                <a:pathLst>
                  <a:path w="19776" h="38737" extrusionOk="0">
                    <a:moveTo>
                      <a:pt x="4406" y="0"/>
                    </a:moveTo>
                    <a:cubicBezTo>
                      <a:pt x="3081" y="0"/>
                      <a:pt x="1759" y="162"/>
                      <a:pt x="427" y="384"/>
                    </a:cubicBezTo>
                    <a:cubicBezTo>
                      <a:pt x="76" y="986"/>
                      <a:pt x="1" y="1738"/>
                      <a:pt x="251" y="2439"/>
                    </a:cubicBezTo>
                    <a:cubicBezTo>
                      <a:pt x="622" y="3434"/>
                      <a:pt x="1553" y="4049"/>
                      <a:pt x="2551" y="4049"/>
                    </a:cubicBezTo>
                    <a:cubicBezTo>
                      <a:pt x="2835" y="4049"/>
                      <a:pt x="3125" y="3999"/>
                      <a:pt x="3409" y="3893"/>
                    </a:cubicBezTo>
                    <a:lnTo>
                      <a:pt x="3409" y="3893"/>
                    </a:lnTo>
                    <a:cubicBezTo>
                      <a:pt x="3400" y="3897"/>
                      <a:pt x="3396" y="3899"/>
                      <a:pt x="3397" y="3899"/>
                    </a:cubicBezTo>
                    <a:cubicBezTo>
                      <a:pt x="3399" y="3899"/>
                      <a:pt x="3504" y="3855"/>
                      <a:pt x="3710" y="3793"/>
                    </a:cubicBezTo>
                    <a:cubicBezTo>
                      <a:pt x="3960" y="3717"/>
                      <a:pt x="4361" y="3592"/>
                      <a:pt x="4888" y="3492"/>
                    </a:cubicBezTo>
                    <a:cubicBezTo>
                      <a:pt x="5402" y="3404"/>
                      <a:pt x="6047" y="3323"/>
                      <a:pt x="6771" y="3323"/>
                    </a:cubicBezTo>
                    <a:cubicBezTo>
                      <a:pt x="7494" y="3323"/>
                      <a:pt x="8296" y="3404"/>
                      <a:pt x="9123" y="3642"/>
                    </a:cubicBezTo>
                    <a:cubicBezTo>
                      <a:pt x="9950" y="3868"/>
                      <a:pt x="10778" y="4269"/>
                      <a:pt x="11580" y="4870"/>
                    </a:cubicBezTo>
                    <a:cubicBezTo>
                      <a:pt x="12382" y="5472"/>
                      <a:pt x="13133" y="6274"/>
                      <a:pt x="13760" y="7276"/>
                    </a:cubicBezTo>
                    <a:cubicBezTo>
                      <a:pt x="14412" y="8254"/>
                      <a:pt x="14938" y="9432"/>
                      <a:pt x="15364" y="10685"/>
                    </a:cubicBezTo>
                    <a:lnTo>
                      <a:pt x="15464" y="10910"/>
                    </a:lnTo>
                    <a:lnTo>
                      <a:pt x="15464" y="10961"/>
                    </a:lnTo>
                    <a:lnTo>
                      <a:pt x="15489" y="11011"/>
                    </a:lnTo>
                    <a:lnTo>
                      <a:pt x="15514" y="11136"/>
                    </a:lnTo>
                    <a:lnTo>
                      <a:pt x="15615" y="11412"/>
                    </a:lnTo>
                    <a:lnTo>
                      <a:pt x="15665" y="11637"/>
                    </a:lnTo>
                    <a:cubicBezTo>
                      <a:pt x="15740" y="11913"/>
                      <a:pt x="15815" y="12264"/>
                      <a:pt x="15890" y="12565"/>
                    </a:cubicBezTo>
                    <a:cubicBezTo>
                      <a:pt x="16016" y="13216"/>
                      <a:pt x="16116" y="13868"/>
                      <a:pt x="16166" y="14545"/>
                    </a:cubicBezTo>
                    <a:cubicBezTo>
                      <a:pt x="16392" y="17251"/>
                      <a:pt x="16116" y="20109"/>
                      <a:pt x="15740" y="22790"/>
                    </a:cubicBezTo>
                    <a:cubicBezTo>
                      <a:pt x="15364" y="25497"/>
                      <a:pt x="14888" y="28079"/>
                      <a:pt x="14763" y="30434"/>
                    </a:cubicBezTo>
                    <a:cubicBezTo>
                      <a:pt x="14687" y="31587"/>
                      <a:pt x="14712" y="32715"/>
                      <a:pt x="14863" y="33743"/>
                    </a:cubicBezTo>
                    <a:cubicBezTo>
                      <a:pt x="15013" y="34770"/>
                      <a:pt x="15314" y="35698"/>
                      <a:pt x="15690" y="36424"/>
                    </a:cubicBezTo>
                    <a:cubicBezTo>
                      <a:pt x="16066" y="37151"/>
                      <a:pt x="16542" y="37652"/>
                      <a:pt x="16843" y="37978"/>
                    </a:cubicBezTo>
                    <a:cubicBezTo>
                      <a:pt x="16993" y="38129"/>
                      <a:pt x="17144" y="38229"/>
                      <a:pt x="17219" y="38304"/>
                    </a:cubicBezTo>
                    <a:cubicBezTo>
                      <a:pt x="17319" y="38379"/>
                      <a:pt x="17369" y="38429"/>
                      <a:pt x="17369" y="38429"/>
                    </a:cubicBezTo>
                    <a:cubicBezTo>
                      <a:pt x="17620" y="38635"/>
                      <a:pt x="17928" y="38736"/>
                      <a:pt x="18237" y="38736"/>
                    </a:cubicBezTo>
                    <a:cubicBezTo>
                      <a:pt x="18606" y="38736"/>
                      <a:pt x="18976" y="38591"/>
                      <a:pt x="19249" y="38304"/>
                    </a:cubicBezTo>
                    <a:cubicBezTo>
                      <a:pt x="19775" y="37728"/>
                      <a:pt x="19725" y="36850"/>
                      <a:pt x="19174" y="36349"/>
                    </a:cubicBezTo>
                    <a:lnTo>
                      <a:pt x="19098" y="36274"/>
                    </a:lnTo>
                    <a:cubicBezTo>
                      <a:pt x="19098" y="36274"/>
                      <a:pt x="19073" y="36249"/>
                      <a:pt x="19023" y="36199"/>
                    </a:cubicBezTo>
                    <a:cubicBezTo>
                      <a:pt x="18973" y="36149"/>
                      <a:pt x="18898" y="36099"/>
                      <a:pt x="18823" y="35998"/>
                    </a:cubicBezTo>
                    <a:cubicBezTo>
                      <a:pt x="18647" y="35823"/>
                      <a:pt x="18422" y="35547"/>
                      <a:pt x="18221" y="35121"/>
                    </a:cubicBezTo>
                    <a:cubicBezTo>
                      <a:pt x="18021" y="34720"/>
                      <a:pt x="17845" y="34119"/>
                      <a:pt x="17770" y="33367"/>
                    </a:cubicBezTo>
                    <a:cubicBezTo>
                      <a:pt x="17695" y="32640"/>
                      <a:pt x="17695" y="31763"/>
                      <a:pt x="17795" y="30785"/>
                    </a:cubicBezTo>
                    <a:cubicBezTo>
                      <a:pt x="17244" y="28655"/>
                      <a:pt x="16918" y="26500"/>
                      <a:pt x="17043" y="24269"/>
                    </a:cubicBezTo>
                    <a:cubicBezTo>
                      <a:pt x="17169" y="20660"/>
                      <a:pt x="18472" y="17251"/>
                      <a:pt x="18547" y="13718"/>
                    </a:cubicBezTo>
                    <a:cubicBezTo>
                      <a:pt x="18622" y="10384"/>
                      <a:pt x="17369" y="7251"/>
                      <a:pt x="15138" y="4820"/>
                    </a:cubicBezTo>
                    <a:cubicBezTo>
                      <a:pt x="12933" y="2414"/>
                      <a:pt x="9976" y="710"/>
                      <a:pt x="6717" y="184"/>
                    </a:cubicBezTo>
                    <a:cubicBezTo>
                      <a:pt x="5944" y="55"/>
                      <a:pt x="5175" y="0"/>
                      <a:pt x="4406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17" name="Google Shape;4917;p63"/>
              <p:cNvSpPr/>
              <p:nvPr/>
            </p:nvSpPr>
            <p:spPr>
              <a:xfrm>
                <a:off x="-1685572" y="1845738"/>
                <a:ext cx="32087" cy="31389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5345" extrusionOk="0">
                    <a:moveTo>
                      <a:pt x="4937" y="1"/>
                    </a:moveTo>
                    <a:cubicBezTo>
                      <a:pt x="4737" y="26"/>
                      <a:pt x="4561" y="51"/>
                      <a:pt x="4361" y="76"/>
                    </a:cubicBezTo>
                    <a:cubicBezTo>
                      <a:pt x="3609" y="151"/>
                      <a:pt x="3033" y="302"/>
                      <a:pt x="2607" y="402"/>
                    </a:cubicBezTo>
                    <a:cubicBezTo>
                      <a:pt x="2206" y="502"/>
                      <a:pt x="1955" y="602"/>
                      <a:pt x="1905" y="602"/>
                    </a:cubicBezTo>
                    <a:cubicBezTo>
                      <a:pt x="652" y="1079"/>
                      <a:pt x="0" y="2482"/>
                      <a:pt x="451" y="3735"/>
                    </a:cubicBezTo>
                    <a:cubicBezTo>
                      <a:pt x="822" y="4730"/>
                      <a:pt x="1753" y="5345"/>
                      <a:pt x="2751" y="5345"/>
                    </a:cubicBezTo>
                    <a:cubicBezTo>
                      <a:pt x="3035" y="5345"/>
                      <a:pt x="3325" y="5295"/>
                      <a:pt x="3609" y="5189"/>
                    </a:cubicBezTo>
                    <a:lnTo>
                      <a:pt x="3609" y="5189"/>
                    </a:lnTo>
                    <a:cubicBezTo>
                      <a:pt x="3600" y="5193"/>
                      <a:pt x="3596" y="5195"/>
                      <a:pt x="3597" y="5195"/>
                    </a:cubicBezTo>
                    <a:cubicBezTo>
                      <a:pt x="3599" y="5195"/>
                      <a:pt x="3704" y="5151"/>
                      <a:pt x="3910" y="5089"/>
                    </a:cubicBezTo>
                    <a:cubicBezTo>
                      <a:pt x="4160" y="5013"/>
                      <a:pt x="4561" y="4888"/>
                      <a:pt x="5088" y="4788"/>
                    </a:cubicBezTo>
                    <a:cubicBezTo>
                      <a:pt x="5188" y="4788"/>
                      <a:pt x="5288" y="4763"/>
                      <a:pt x="5414" y="4738"/>
                    </a:cubicBezTo>
                    <a:cubicBezTo>
                      <a:pt x="5464" y="3134"/>
                      <a:pt x="5338" y="1480"/>
                      <a:pt x="4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18" name="Google Shape;4918;p63"/>
              <p:cNvSpPr/>
              <p:nvPr/>
            </p:nvSpPr>
            <p:spPr>
              <a:xfrm>
                <a:off x="-1637447" y="1846331"/>
                <a:ext cx="10159" cy="29439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5013" extrusionOk="0">
                    <a:moveTo>
                      <a:pt x="276" y="0"/>
                    </a:moveTo>
                    <a:cubicBezTo>
                      <a:pt x="276" y="953"/>
                      <a:pt x="276" y="1905"/>
                      <a:pt x="226" y="2882"/>
                    </a:cubicBezTo>
                    <a:cubicBezTo>
                      <a:pt x="201" y="3459"/>
                      <a:pt x="101" y="4035"/>
                      <a:pt x="1" y="4612"/>
                    </a:cubicBezTo>
                    <a:cubicBezTo>
                      <a:pt x="351" y="4662"/>
                      <a:pt x="752" y="4737"/>
                      <a:pt x="1128" y="4837"/>
                    </a:cubicBezTo>
                    <a:cubicBezTo>
                      <a:pt x="1304" y="4887"/>
                      <a:pt x="1479" y="4938"/>
                      <a:pt x="1655" y="5013"/>
                    </a:cubicBezTo>
                    <a:cubicBezTo>
                      <a:pt x="1730" y="3434"/>
                      <a:pt x="1529" y="1805"/>
                      <a:pt x="1279" y="201"/>
                    </a:cubicBezTo>
                    <a:cubicBezTo>
                      <a:pt x="953" y="125"/>
                      <a:pt x="602" y="5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19" name="Google Shape;4919;p63"/>
              <p:cNvSpPr/>
              <p:nvPr/>
            </p:nvSpPr>
            <p:spPr>
              <a:xfrm>
                <a:off x="-1618902" y="1855604"/>
                <a:ext cx="13107" cy="28705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4888" extrusionOk="0">
                    <a:moveTo>
                      <a:pt x="1579" y="0"/>
                    </a:moveTo>
                    <a:cubicBezTo>
                      <a:pt x="1204" y="1454"/>
                      <a:pt x="652" y="2832"/>
                      <a:pt x="0" y="4186"/>
                    </a:cubicBezTo>
                    <a:cubicBezTo>
                      <a:pt x="126" y="4286"/>
                      <a:pt x="276" y="4386"/>
                      <a:pt x="427" y="4486"/>
                    </a:cubicBezTo>
                    <a:cubicBezTo>
                      <a:pt x="602" y="4612"/>
                      <a:pt x="752" y="4762"/>
                      <a:pt x="928" y="4887"/>
                    </a:cubicBezTo>
                    <a:cubicBezTo>
                      <a:pt x="1605" y="3484"/>
                      <a:pt x="2056" y="1980"/>
                      <a:pt x="2231" y="451"/>
                    </a:cubicBezTo>
                    <a:cubicBezTo>
                      <a:pt x="2031" y="276"/>
                      <a:pt x="1805" y="151"/>
                      <a:pt x="1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0" name="Google Shape;4920;p63"/>
              <p:cNvSpPr/>
              <p:nvPr/>
            </p:nvSpPr>
            <p:spPr>
              <a:xfrm>
                <a:off x="-1605507" y="1876651"/>
                <a:ext cx="20313" cy="21787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710" extrusionOk="0">
                    <a:moveTo>
                      <a:pt x="3083" y="0"/>
                    </a:moveTo>
                    <a:cubicBezTo>
                      <a:pt x="2657" y="476"/>
                      <a:pt x="2181" y="927"/>
                      <a:pt x="1805" y="1303"/>
                    </a:cubicBezTo>
                    <a:cubicBezTo>
                      <a:pt x="1253" y="1880"/>
                      <a:pt x="652" y="2381"/>
                      <a:pt x="0" y="2832"/>
                    </a:cubicBezTo>
                    <a:cubicBezTo>
                      <a:pt x="126" y="2983"/>
                      <a:pt x="226" y="3133"/>
                      <a:pt x="326" y="3308"/>
                    </a:cubicBezTo>
                    <a:cubicBezTo>
                      <a:pt x="401" y="3434"/>
                      <a:pt x="476" y="3559"/>
                      <a:pt x="577" y="3709"/>
                    </a:cubicBezTo>
                    <a:cubicBezTo>
                      <a:pt x="1504" y="2882"/>
                      <a:pt x="2356" y="1955"/>
                      <a:pt x="3133" y="1028"/>
                    </a:cubicBezTo>
                    <a:cubicBezTo>
                      <a:pt x="3183" y="952"/>
                      <a:pt x="3308" y="777"/>
                      <a:pt x="3459" y="577"/>
                    </a:cubicBezTo>
                    <a:cubicBezTo>
                      <a:pt x="3334" y="376"/>
                      <a:pt x="3208" y="201"/>
                      <a:pt x="30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1" name="Google Shape;4921;p63"/>
              <p:cNvSpPr/>
              <p:nvPr/>
            </p:nvSpPr>
            <p:spPr>
              <a:xfrm>
                <a:off x="-1595500" y="1900493"/>
                <a:ext cx="22527" cy="20313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3459" extrusionOk="0">
                    <a:moveTo>
                      <a:pt x="3434" y="0"/>
                    </a:moveTo>
                    <a:cubicBezTo>
                      <a:pt x="2381" y="802"/>
                      <a:pt x="1203" y="1429"/>
                      <a:pt x="0" y="2005"/>
                    </a:cubicBezTo>
                    <a:cubicBezTo>
                      <a:pt x="76" y="2231"/>
                      <a:pt x="151" y="2431"/>
                      <a:pt x="226" y="2657"/>
                    </a:cubicBezTo>
                    <a:lnTo>
                      <a:pt x="326" y="2882"/>
                    </a:lnTo>
                    <a:lnTo>
                      <a:pt x="326" y="2933"/>
                    </a:lnTo>
                    <a:lnTo>
                      <a:pt x="351" y="2983"/>
                    </a:lnTo>
                    <a:lnTo>
                      <a:pt x="376" y="3108"/>
                    </a:lnTo>
                    <a:lnTo>
                      <a:pt x="477" y="3384"/>
                    </a:lnTo>
                    <a:lnTo>
                      <a:pt x="502" y="3459"/>
                    </a:lnTo>
                    <a:cubicBezTo>
                      <a:pt x="1705" y="2857"/>
                      <a:pt x="2858" y="2080"/>
                      <a:pt x="3835" y="1178"/>
                    </a:cubicBezTo>
                    <a:cubicBezTo>
                      <a:pt x="3710" y="777"/>
                      <a:pt x="3584" y="401"/>
                      <a:pt x="34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2" name="Google Shape;4922;p63"/>
              <p:cNvSpPr/>
              <p:nvPr/>
            </p:nvSpPr>
            <p:spPr>
              <a:xfrm>
                <a:off x="-1589463" y="1932874"/>
                <a:ext cx="21640" cy="1442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457" extrusionOk="0">
                    <a:moveTo>
                      <a:pt x="3634" y="0"/>
                    </a:moveTo>
                    <a:cubicBezTo>
                      <a:pt x="2807" y="301"/>
                      <a:pt x="1955" y="526"/>
                      <a:pt x="1429" y="702"/>
                    </a:cubicBezTo>
                    <a:cubicBezTo>
                      <a:pt x="952" y="852"/>
                      <a:pt x="476" y="952"/>
                      <a:pt x="0" y="1053"/>
                    </a:cubicBezTo>
                    <a:cubicBezTo>
                      <a:pt x="50" y="1504"/>
                      <a:pt x="50" y="1980"/>
                      <a:pt x="75" y="2456"/>
                    </a:cubicBezTo>
                    <a:cubicBezTo>
                      <a:pt x="877" y="2256"/>
                      <a:pt x="1679" y="1980"/>
                      <a:pt x="2506" y="1604"/>
                    </a:cubicBezTo>
                    <a:cubicBezTo>
                      <a:pt x="2857" y="1429"/>
                      <a:pt x="3258" y="1253"/>
                      <a:pt x="3684" y="1028"/>
                    </a:cubicBezTo>
                    <a:cubicBezTo>
                      <a:pt x="3684" y="927"/>
                      <a:pt x="3684" y="852"/>
                      <a:pt x="3684" y="777"/>
                    </a:cubicBezTo>
                    <a:cubicBezTo>
                      <a:pt x="3659" y="526"/>
                      <a:pt x="3659" y="251"/>
                      <a:pt x="36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3" name="Google Shape;4923;p63"/>
              <p:cNvSpPr/>
              <p:nvPr/>
            </p:nvSpPr>
            <p:spPr>
              <a:xfrm>
                <a:off x="-1590203" y="1959952"/>
                <a:ext cx="21793" cy="12961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2207" extrusionOk="0">
                    <a:moveTo>
                      <a:pt x="3710" y="1"/>
                    </a:moveTo>
                    <a:cubicBezTo>
                      <a:pt x="2532" y="402"/>
                      <a:pt x="1329" y="677"/>
                      <a:pt x="101" y="903"/>
                    </a:cubicBezTo>
                    <a:cubicBezTo>
                      <a:pt x="76" y="1329"/>
                      <a:pt x="26" y="1755"/>
                      <a:pt x="1" y="2206"/>
                    </a:cubicBezTo>
                    <a:cubicBezTo>
                      <a:pt x="1254" y="2006"/>
                      <a:pt x="2482" y="1580"/>
                      <a:pt x="3610" y="1003"/>
                    </a:cubicBezTo>
                    <a:cubicBezTo>
                      <a:pt x="3660" y="677"/>
                      <a:pt x="3685" y="326"/>
                      <a:pt x="3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4" name="Google Shape;4924;p63"/>
              <p:cNvSpPr/>
              <p:nvPr/>
            </p:nvSpPr>
            <p:spPr>
              <a:xfrm>
                <a:off x="-1592851" y="1987183"/>
                <a:ext cx="20759" cy="6542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1114" extrusionOk="0">
                    <a:moveTo>
                      <a:pt x="3534" y="0"/>
                    </a:moveTo>
                    <a:cubicBezTo>
                      <a:pt x="2407" y="126"/>
                      <a:pt x="1254" y="201"/>
                      <a:pt x="101" y="201"/>
                    </a:cubicBezTo>
                    <a:cubicBezTo>
                      <a:pt x="76" y="451"/>
                      <a:pt x="26" y="727"/>
                      <a:pt x="1" y="978"/>
                    </a:cubicBezTo>
                    <a:cubicBezTo>
                      <a:pt x="750" y="1063"/>
                      <a:pt x="1511" y="1113"/>
                      <a:pt x="2275" y="1113"/>
                    </a:cubicBezTo>
                    <a:cubicBezTo>
                      <a:pt x="2636" y="1113"/>
                      <a:pt x="2997" y="1102"/>
                      <a:pt x="3359" y="1078"/>
                    </a:cubicBezTo>
                    <a:cubicBezTo>
                      <a:pt x="3384" y="903"/>
                      <a:pt x="3409" y="727"/>
                      <a:pt x="3459" y="527"/>
                    </a:cubicBezTo>
                    <a:cubicBezTo>
                      <a:pt x="3484" y="351"/>
                      <a:pt x="3509" y="176"/>
                      <a:pt x="35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5" name="Google Shape;4925;p63"/>
              <p:cNvSpPr/>
              <p:nvPr/>
            </p:nvSpPr>
            <p:spPr>
              <a:xfrm>
                <a:off x="-1595794" y="2007937"/>
                <a:ext cx="19873" cy="7217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229" extrusionOk="0">
                    <a:moveTo>
                      <a:pt x="126" y="0"/>
                    </a:moveTo>
                    <a:cubicBezTo>
                      <a:pt x="76" y="276"/>
                      <a:pt x="50" y="526"/>
                      <a:pt x="0" y="802"/>
                    </a:cubicBezTo>
                    <a:cubicBezTo>
                      <a:pt x="1053" y="1028"/>
                      <a:pt x="2106" y="1178"/>
                      <a:pt x="3158" y="1228"/>
                    </a:cubicBezTo>
                    <a:cubicBezTo>
                      <a:pt x="3233" y="852"/>
                      <a:pt x="3309" y="451"/>
                      <a:pt x="3384" y="50"/>
                    </a:cubicBezTo>
                    <a:lnTo>
                      <a:pt x="3384" y="50"/>
                    </a:lnTo>
                    <a:cubicBezTo>
                      <a:pt x="2927" y="71"/>
                      <a:pt x="2475" y="83"/>
                      <a:pt x="2025" y="83"/>
                    </a:cubicBezTo>
                    <a:cubicBezTo>
                      <a:pt x="1388" y="83"/>
                      <a:pt x="757" y="59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6" name="Google Shape;4926;p63"/>
              <p:cNvSpPr/>
              <p:nvPr/>
            </p:nvSpPr>
            <p:spPr>
              <a:xfrm>
                <a:off x="-1598002" y="2032660"/>
                <a:ext cx="18258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1464" extrusionOk="0">
                    <a:moveTo>
                      <a:pt x="3108" y="1"/>
                    </a:moveTo>
                    <a:lnTo>
                      <a:pt x="3108" y="1"/>
                    </a:lnTo>
                    <a:cubicBezTo>
                      <a:pt x="2081" y="201"/>
                      <a:pt x="1053" y="377"/>
                      <a:pt x="25" y="502"/>
                    </a:cubicBezTo>
                    <a:cubicBezTo>
                      <a:pt x="0" y="828"/>
                      <a:pt x="0" y="1154"/>
                      <a:pt x="0" y="1454"/>
                    </a:cubicBezTo>
                    <a:cubicBezTo>
                      <a:pt x="226" y="1460"/>
                      <a:pt x="452" y="1463"/>
                      <a:pt x="679" y="1463"/>
                    </a:cubicBezTo>
                    <a:cubicBezTo>
                      <a:pt x="1462" y="1463"/>
                      <a:pt x="2250" y="1426"/>
                      <a:pt x="3008" y="1329"/>
                    </a:cubicBezTo>
                    <a:cubicBezTo>
                      <a:pt x="3033" y="953"/>
                      <a:pt x="3058" y="552"/>
                      <a:pt x="3083" y="126"/>
                    </a:cubicBezTo>
                    <a:cubicBezTo>
                      <a:pt x="3083" y="76"/>
                      <a:pt x="3108" y="51"/>
                      <a:pt x="3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7" name="Google Shape;4927;p63"/>
              <p:cNvSpPr/>
              <p:nvPr/>
            </p:nvSpPr>
            <p:spPr>
              <a:xfrm>
                <a:off x="-1596381" y="2050912"/>
                <a:ext cx="17958" cy="9572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630" extrusionOk="0">
                    <a:moveTo>
                      <a:pt x="2807" y="0"/>
                    </a:moveTo>
                    <a:cubicBezTo>
                      <a:pt x="1905" y="326"/>
                      <a:pt x="952" y="602"/>
                      <a:pt x="0" y="802"/>
                    </a:cubicBezTo>
                    <a:cubicBezTo>
                      <a:pt x="50" y="1103"/>
                      <a:pt x="125" y="1354"/>
                      <a:pt x="226" y="1630"/>
                    </a:cubicBezTo>
                    <a:cubicBezTo>
                      <a:pt x="1178" y="1529"/>
                      <a:pt x="2130" y="1329"/>
                      <a:pt x="3058" y="1028"/>
                    </a:cubicBezTo>
                    <a:cubicBezTo>
                      <a:pt x="2958" y="752"/>
                      <a:pt x="2882" y="401"/>
                      <a:pt x="28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8" name="Google Shape;4928;p63"/>
              <p:cNvSpPr/>
              <p:nvPr/>
            </p:nvSpPr>
            <p:spPr>
              <a:xfrm>
                <a:off x="-1409759" y="1872382"/>
                <a:ext cx="60645" cy="224159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38171" extrusionOk="0">
                    <a:moveTo>
                      <a:pt x="9424" y="0"/>
                    </a:moveTo>
                    <a:lnTo>
                      <a:pt x="9424" y="0"/>
                    </a:lnTo>
                    <a:cubicBezTo>
                      <a:pt x="1" y="19198"/>
                      <a:pt x="3660" y="38171"/>
                      <a:pt x="3660" y="38171"/>
                    </a:cubicBezTo>
                    <a:lnTo>
                      <a:pt x="10327" y="38171"/>
                    </a:lnTo>
                    <a:cubicBezTo>
                      <a:pt x="7921" y="27369"/>
                      <a:pt x="9424" y="1"/>
                      <a:pt x="94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9" name="Google Shape;4929;p63"/>
              <p:cNvSpPr/>
              <p:nvPr/>
            </p:nvSpPr>
            <p:spPr>
              <a:xfrm>
                <a:off x="-1404274" y="2077972"/>
                <a:ext cx="85627" cy="35728"/>
              </a:xfrm>
              <a:custGeom>
                <a:avLst/>
                <a:gdLst/>
                <a:ahLst/>
                <a:cxnLst/>
                <a:rect l="l" t="t" r="r" b="b"/>
                <a:pathLst>
                  <a:path w="14581" h="6084" extrusionOk="0">
                    <a:moveTo>
                      <a:pt x="9765" y="0"/>
                    </a:moveTo>
                    <a:cubicBezTo>
                      <a:pt x="7494" y="0"/>
                      <a:pt x="4714" y="1697"/>
                      <a:pt x="2977" y="3162"/>
                    </a:cubicBezTo>
                    <a:cubicBezTo>
                      <a:pt x="0" y="5660"/>
                      <a:pt x="4543" y="6083"/>
                      <a:pt x="7920" y="6083"/>
                    </a:cubicBezTo>
                    <a:cubicBezTo>
                      <a:pt x="8609" y="6083"/>
                      <a:pt x="9250" y="6065"/>
                      <a:pt x="9769" y="6044"/>
                    </a:cubicBezTo>
                    <a:cubicBezTo>
                      <a:pt x="12801" y="5944"/>
                      <a:pt x="14581" y="4315"/>
                      <a:pt x="12475" y="1332"/>
                    </a:cubicBezTo>
                    <a:cubicBezTo>
                      <a:pt x="11793" y="377"/>
                      <a:pt x="10835" y="0"/>
                      <a:pt x="97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0" name="Google Shape;4930;p63"/>
              <p:cNvSpPr/>
              <p:nvPr/>
            </p:nvSpPr>
            <p:spPr>
              <a:xfrm>
                <a:off x="-1404274" y="2082553"/>
                <a:ext cx="75033" cy="31148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5304" extrusionOk="0">
                    <a:moveTo>
                      <a:pt x="6711" y="1"/>
                    </a:moveTo>
                    <a:cubicBezTo>
                      <a:pt x="5332" y="628"/>
                      <a:pt x="3979" y="1530"/>
                      <a:pt x="2977" y="2382"/>
                    </a:cubicBezTo>
                    <a:cubicBezTo>
                      <a:pt x="0" y="4880"/>
                      <a:pt x="4543" y="5303"/>
                      <a:pt x="7920" y="5303"/>
                    </a:cubicBezTo>
                    <a:cubicBezTo>
                      <a:pt x="8609" y="5303"/>
                      <a:pt x="9250" y="5285"/>
                      <a:pt x="9769" y="5264"/>
                    </a:cubicBezTo>
                    <a:cubicBezTo>
                      <a:pt x="11072" y="5239"/>
                      <a:pt x="12149" y="4888"/>
                      <a:pt x="12776" y="4287"/>
                    </a:cubicBezTo>
                    <a:lnTo>
                      <a:pt x="12776" y="4287"/>
                    </a:lnTo>
                    <a:cubicBezTo>
                      <a:pt x="12425" y="4362"/>
                      <a:pt x="12049" y="4412"/>
                      <a:pt x="11698" y="4437"/>
                    </a:cubicBezTo>
                    <a:cubicBezTo>
                      <a:pt x="11347" y="4476"/>
                      <a:pt x="10976" y="4522"/>
                      <a:pt x="10609" y="4522"/>
                    </a:cubicBezTo>
                    <a:cubicBezTo>
                      <a:pt x="10268" y="4522"/>
                      <a:pt x="9932" y="4482"/>
                      <a:pt x="9618" y="4362"/>
                    </a:cubicBezTo>
                    <a:cubicBezTo>
                      <a:pt x="9092" y="4186"/>
                      <a:pt x="8866" y="3760"/>
                      <a:pt x="8766" y="3234"/>
                    </a:cubicBezTo>
                    <a:cubicBezTo>
                      <a:pt x="8641" y="2582"/>
                      <a:pt x="8566" y="1956"/>
                      <a:pt x="8190" y="1404"/>
                    </a:cubicBezTo>
                    <a:cubicBezTo>
                      <a:pt x="7814" y="828"/>
                      <a:pt x="7262" y="377"/>
                      <a:pt x="6711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1" name="Google Shape;4931;p63"/>
              <p:cNvSpPr/>
              <p:nvPr/>
            </p:nvSpPr>
            <p:spPr>
              <a:xfrm>
                <a:off x="-1347352" y="2088736"/>
                <a:ext cx="6037" cy="23472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3997" extrusionOk="0">
                    <a:moveTo>
                      <a:pt x="76" y="1"/>
                    </a:moveTo>
                    <a:cubicBezTo>
                      <a:pt x="25" y="1"/>
                      <a:pt x="0" y="26"/>
                      <a:pt x="0" y="76"/>
                    </a:cubicBezTo>
                    <a:cubicBezTo>
                      <a:pt x="176" y="602"/>
                      <a:pt x="326" y="1179"/>
                      <a:pt x="376" y="1755"/>
                    </a:cubicBezTo>
                    <a:cubicBezTo>
                      <a:pt x="451" y="2457"/>
                      <a:pt x="176" y="3108"/>
                      <a:pt x="76" y="3760"/>
                    </a:cubicBezTo>
                    <a:cubicBezTo>
                      <a:pt x="54" y="3887"/>
                      <a:pt x="123" y="3997"/>
                      <a:pt x="236" y="3997"/>
                    </a:cubicBezTo>
                    <a:cubicBezTo>
                      <a:pt x="256" y="3997"/>
                      <a:pt x="278" y="3993"/>
                      <a:pt x="301" y="3986"/>
                    </a:cubicBezTo>
                    <a:cubicBezTo>
                      <a:pt x="1028" y="3810"/>
                      <a:pt x="978" y="2356"/>
                      <a:pt x="928" y="1755"/>
                    </a:cubicBezTo>
                    <a:cubicBezTo>
                      <a:pt x="878" y="1279"/>
                      <a:pt x="677" y="126"/>
                      <a:pt x="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2" name="Google Shape;4932;p63"/>
              <p:cNvSpPr/>
              <p:nvPr/>
            </p:nvSpPr>
            <p:spPr>
              <a:xfrm>
                <a:off x="-1335577" y="2091473"/>
                <a:ext cx="6037" cy="19197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3269" extrusionOk="0">
                    <a:moveTo>
                      <a:pt x="500" y="0"/>
                    </a:moveTo>
                    <a:cubicBezTo>
                      <a:pt x="477" y="0"/>
                      <a:pt x="451" y="18"/>
                      <a:pt x="451" y="36"/>
                    </a:cubicBezTo>
                    <a:cubicBezTo>
                      <a:pt x="627" y="537"/>
                      <a:pt x="627" y="1063"/>
                      <a:pt x="602" y="1565"/>
                    </a:cubicBezTo>
                    <a:cubicBezTo>
                      <a:pt x="602" y="1916"/>
                      <a:pt x="502" y="2266"/>
                      <a:pt x="326" y="2567"/>
                    </a:cubicBezTo>
                    <a:cubicBezTo>
                      <a:pt x="226" y="2768"/>
                      <a:pt x="76" y="2893"/>
                      <a:pt x="25" y="3119"/>
                    </a:cubicBezTo>
                    <a:cubicBezTo>
                      <a:pt x="0" y="3219"/>
                      <a:pt x="76" y="3269"/>
                      <a:pt x="151" y="3269"/>
                    </a:cubicBezTo>
                    <a:cubicBezTo>
                      <a:pt x="677" y="3144"/>
                      <a:pt x="878" y="2367"/>
                      <a:pt x="953" y="1890"/>
                    </a:cubicBezTo>
                    <a:cubicBezTo>
                      <a:pt x="1028" y="1214"/>
                      <a:pt x="928" y="587"/>
                      <a:pt x="527" y="11"/>
                    </a:cubicBezTo>
                    <a:cubicBezTo>
                      <a:pt x="519" y="3"/>
                      <a:pt x="510" y="0"/>
                      <a:pt x="5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3" name="Google Shape;4933;p63"/>
              <p:cNvSpPr/>
              <p:nvPr/>
            </p:nvSpPr>
            <p:spPr>
              <a:xfrm>
                <a:off x="-1632150" y="1862815"/>
                <a:ext cx="277740" cy="252782"/>
              </a:xfrm>
              <a:custGeom>
                <a:avLst/>
                <a:gdLst/>
                <a:ahLst/>
                <a:cxnLst/>
                <a:rect l="l" t="t" r="r" b="b"/>
                <a:pathLst>
                  <a:path w="47295" h="43045" extrusionOk="0">
                    <a:moveTo>
                      <a:pt x="32658" y="0"/>
                    </a:moveTo>
                    <a:cubicBezTo>
                      <a:pt x="1" y="28121"/>
                      <a:pt x="8221" y="40853"/>
                      <a:pt x="14387" y="42532"/>
                    </a:cubicBezTo>
                    <a:cubicBezTo>
                      <a:pt x="15747" y="42901"/>
                      <a:pt x="17815" y="43045"/>
                      <a:pt x="20216" y="43045"/>
                    </a:cubicBezTo>
                    <a:cubicBezTo>
                      <a:pt x="28742" y="43045"/>
                      <a:pt x="41455" y="41228"/>
                      <a:pt x="41455" y="41228"/>
                    </a:cubicBezTo>
                    <a:cubicBezTo>
                      <a:pt x="39074" y="27469"/>
                      <a:pt x="47294" y="1629"/>
                      <a:pt x="47294" y="1629"/>
                    </a:cubicBezTo>
                    <a:lnTo>
                      <a:pt x="326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4" name="Google Shape;4934;p63"/>
              <p:cNvSpPr/>
              <p:nvPr/>
            </p:nvSpPr>
            <p:spPr>
              <a:xfrm>
                <a:off x="-1470398" y="2028684"/>
                <a:ext cx="88317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4814" extrusionOk="0">
                    <a:moveTo>
                      <a:pt x="14011" y="1"/>
                    </a:moveTo>
                    <a:lnTo>
                      <a:pt x="14011" y="1"/>
                    </a:lnTo>
                    <a:cubicBezTo>
                      <a:pt x="11480" y="1329"/>
                      <a:pt x="10001" y="2858"/>
                      <a:pt x="7946" y="5014"/>
                    </a:cubicBezTo>
                    <a:cubicBezTo>
                      <a:pt x="5164" y="7921"/>
                      <a:pt x="2106" y="11204"/>
                      <a:pt x="1" y="14813"/>
                    </a:cubicBezTo>
                    <a:cubicBezTo>
                      <a:pt x="7495" y="14537"/>
                      <a:pt x="15039" y="13786"/>
                      <a:pt x="15039" y="13786"/>
                    </a:cubicBezTo>
                    <a:cubicBezTo>
                      <a:pt x="12858" y="10327"/>
                      <a:pt x="13560" y="5014"/>
                      <a:pt x="14011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5" name="Google Shape;4935;p63"/>
              <p:cNvSpPr/>
              <p:nvPr/>
            </p:nvSpPr>
            <p:spPr>
              <a:xfrm>
                <a:off x="-1506308" y="1905937"/>
                <a:ext cx="42247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6283" extrusionOk="0">
                    <a:moveTo>
                      <a:pt x="3259" y="1"/>
                    </a:moveTo>
                    <a:cubicBezTo>
                      <a:pt x="2106" y="1153"/>
                      <a:pt x="1003" y="2281"/>
                      <a:pt x="1" y="3359"/>
                    </a:cubicBezTo>
                    <a:cubicBezTo>
                      <a:pt x="76" y="3434"/>
                      <a:pt x="151" y="3509"/>
                      <a:pt x="226" y="3560"/>
                    </a:cubicBezTo>
                    <a:cubicBezTo>
                      <a:pt x="1535" y="4723"/>
                      <a:pt x="3722" y="6282"/>
                      <a:pt x="5660" y="6282"/>
                    </a:cubicBezTo>
                    <a:cubicBezTo>
                      <a:pt x="6059" y="6282"/>
                      <a:pt x="6449" y="6216"/>
                      <a:pt x="6818" y="6066"/>
                    </a:cubicBezTo>
                    <a:cubicBezTo>
                      <a:pt x="7018" y="5991"/>
                      <a:pt x="7194" y="5790"/>
                      <a:pt x="7118" y="5565"/>
                    </a:cubicBezTo>
                    <a:cubicBezTo>
                      <a:pt x="6467" y="3509"/>
                      <a:pt x="4988" y="1830"/>
                      <a:pt x="3509" y="251"/>
                    </a:cubicBezTo>
                    <a:cubicBezTo>
                      <a:pt x="3434" y="176"/>
                      <a:pt x="3359" y="76"/>
                      <a:pt x="3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6" name="Google Shape;4936;p63"/>
              <p:cNvSpPr/>
              <p:nvPr/>
            </p:nvSpPr>
            <p:spPr>
              <a:xfrm>
                <a:off x="-1547815" y="1956717"/>
                <a:ext cx="54761" cy="35623"/>
              </a:xfrm>
              <a:custGeom>
                <a:avLst/>
                <a:gdLst/>
                <a:ahLst/>
                <a:cxnLst/>
                <a:rect l="l" t="t" r="r" b="b"/>
                <a:pathLst>
                  <a:path w="9325" h="6066" extrusionOk="0">
                    <a:moveTo>
                      <a:pt x="2532" y="0"/>
                    </a:moveTo>
                    <a:cubicBezTo>
                      <a:pt x="1605" y="1178"/>
                      <a:pt x="753" y="2331"/>
                      <a:pt x="1" y="3434"/>
                    </a:cubicBezTo>
                    <a:cubicBezTo>
                      <a:pt x="753" y="3960"/>
                      <a:pt x="1555" y="4411"/>
                      <a:pt x="2382" y="4812"/>
                    </a:cubicBezTo>
                    <a:cubicBezTo>
                      <a:pt x="3681" y="5477"/>
                      <a:pt x="5142" y="6066"/>
                      <a:pt x="6560" y="6066"/>
                    </a:cubicBezTo>
                    <a:cubicBezTo>
                      <a:pt x="7439" y="6066"/>
                      <a:pt x="8302" y="5839"/>
                      <a:pt x="9099" y="5263"/>
                    </a:cubicBezTo>
                    <a:cubicBezTo>
                      <a:pt x="9249" y="5138"/>
                      <a:pt x="9324" y="4938"/>
                      <a:pt x="9224" y="4762"/>
                    </a:cubicBezTo>
                    <a:cubicBezTo>
                      <a:pt x="8297" y="3033"/>
                      <a:pt x="6768" y="2331"/>
                      <a:pt x="5038" y="1529"/>
                    </a:cubicBezTo>
                    <a:cubicBezTo>
                      <a:pt x="4161" y="1103"/>
                      <a:pt x="3359" y="552"/>
                      <a:pt x="2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7" name="Google Shape;4937;p63"/>
              <p:cNvSpPr/>
              <p:nvPr/>
            </p:nvSpPr>
            <p:spPr>
              <a:xfrm>
                <a:off x="-1577988" y="2015882"/>
                <a:ext cx="69037" cy="27090"/>
              </a:xfrm>
              <a:custGeom>
                <a:avLst/>
                <a:gdLst/>
                <a:ahLst/>
                <a:cxnLst/>
                <a:rect l="l" t="t" r="r" b="b"/>
                <a:pathLst>
                  <a:path w="11756" h="4613" extrusionOk="0">
                    <a:moveTo>
                      <a:pt x="1379" y="1"/>
                    </a:moveTo>
                    <a:cubicBezTo>
                      <a:pt x="753" y="1404"/>
                      <a:pt x="302" y="2707"/>
                      <a:pt x="1" y="3910"/>
                    </a:cubicBezTo>
                    <a:cubicBezTo>
                      <a:pt x="1430" y="4336"/>
                      <a:pt x="2908" y="4612"/>
                      <a:pt x="4462" y="4612"/>
                    </a:cubicBezTo>
                    <a:cubicBezTo>
                      <a:pt x="6668" y="4612"/>
                      <a:pt x="10277" y="4286"/>
                      <a:pt x="11655" y="2331"/>
                    </a:cubicBezTo>
                    <a:cubicBezTo>
                      <a:pt x="11755" y="2181"/>
                      <a:pt x="11680" y="1980"/>
                      <a:pt x="11530" y="1880"/>
                    </a:cubicBezTo>
                    <a:cubicBezTo>
                      <a:pt x="9826" y="853"/>
                      <a:pt x="7094" y="1103"/>
                      <a:pt x="5164" y="878"/>
                    </a:cubicBezTo>
                    <a:cubicBezTo>
                      <a:pt x="3810" y="727"/>
                      <a:pt x="2582" y="427"/>
                      <a:pt x="13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8" name="Google Shape;4938;p63"/>
              <p:cNvSpPr/>
              <p:nvPr/>
            </p:nvSpPr>
            <p:spPr>
              <a:xfrm>
                <a:off x="-1443755" y="1862815"/>
                <a:ext cx="89344" cy="42834"/>
              </a:xfrm>
              <a:custGeom>
                <a:avLst/>
                <a:gdLst/>
                <a:ahLst/>
                <a:cxnLst/>
                <a:rect l="l" t="t" r="r" b="b"/>
                <a:pathLst>
                  <a:path w="15214" h="7294" extrusionOk="0">
                    <a:moveTo>
                      <a:pt x="577" y="0"/>
                    </a:moveTo>
                    <a:cubicBezTo>
                      <a:pt x="376" y="176"/>
                      <a:pt x="201" y="326"/>
                      <a:pt x="0" y="501"/>
                    </a:cubicBezTo>
                    <a:cubicBezTo>
                      <a:pt x="201" y="652"/>
                      <a:pt x="426" y="802"/>
                      <a:pt x="602" y="928"/>
                    </a:cubicBezTo>
                    <a:cubicBezTo>
                      <a:pt x="2632" y="2431"/>
                      <a:pt x="4662" y="3760"/>
                      <a:pt x="6943" y="4862"/>
                    </a:cubicBezTo>
                    <a:cubicBezTo>
                      <a:pt x="9223" y="5915"/>
                      <a:pt x="11730" y="6717"/>
                      <a:pt x="14261" y="7293"/>
                    </a:cubicBezTo>
                    <a:cubicBezTo>
                      <a:pt x="14787" y="3835"/>
                      <a:pt x="15213" y="1629"/>
                      <a:pt x="15213" y="1629"/>
                    </a:cubicBez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9" name="Google Shape;4939;p63"/>
              <p:cNvSpPr/>
              <p:nvPr/>
            </p:nvSpPr>
            <p:spPr>
              <a:xfrm>
                <a:off x="-1484151" y="2073720"/>
                <a:ext cx="137246" cy="44995"/>
              </a:xfrm>
              <a:custGeom>
                <a:avLst/>
                <a:gdLst/>
                <a:ahLst/>
                <a:cxnLst/>
                <a:rect l="l" t="t" r="r" b="b"/>
                <a:pathLst>
                  <a:path w="23371" h="7662" extrusionOk="0">
                    <a:moveTo>
                      <a:pt x="14469" y="1"/>
                    </a:moveTo>
                    <a:cubicBezTo>
                      <a:pt x="12444" y="1"/>
                      <a:pt x="11117" y="742"/>
                      <a:pt x="9812" y="1254"/>
                    </a:cubicBezTo>
                    <a:cubicBezTo>
                      <a:pt x="6152" y="2658"/>
                      <a:pt x="2167" y="4989"/>
                      <a:pt x="764" y="6568"/>
                    </a:cubicBezTo>
                    <a:cubicBezTo>
                      <a:pt x="1" y="7411"/>
                      <a:pt x="4460" y="7661"/>
                      <a:pt x="9326" y="7661"/>
                    </a:cubicBezTo>
                    <a:cubicBezTo>
                      <a:pt x="13567" y="7661"/>
                      <a:pt x="18117" y="7471"/>
                      <a:pt x="19787" y="7320"/>
                    </a:cubicBezTo>
                    <a:cubicBezTo>
                      <a:pt x="23371" y="6994"/>
                      <a:pt x="22719" y="2282"/>
                      <a:pt x="18258" y="728"/>
                    </a:cubicBezTo>
                    <a:cubicBezTo>
                      <a:pt x="16747" y="199"/>
                      <a:pt x="15515" y="1"/>
                      <a:pt x="1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0" name="Google Shape;4940;p63"/>
              <p:cNvSpPr/>
              <p:nvPr/>
            </p:nvSpPr>
            <p:spPr>
              <a:xfrm>
                <a:off x="-1484134" y="2073873"/>
                <a:ext cx="92486" cy="44866"/>
              </a:xfrm>
              <a:custGeom>
                <a:avLst/>
                <a:gdLst/>
                <a:ahLst/>
                <a:cxnLst/>
                <a:rect l="l" t="t" r="r" b="b"/>
                <a:pathLst>
                  <a:path w="15749" h="7640" extrusionOk="0">
                    <a:moveTo>
                      <a:pt x="14069" y="0"/>
                    </a:moveTo>
                    <a:cubicBezTo>
                      <a:pt x="12265" y="75"/>
                      <a:pt x="11012" y="752"/>
                      <a:pt x="9809" y="1228"/>
                    </a:cubicBezTo>
                    <a:cubicBezTo>
                      <a:pt x="6149" y="2632"/>
                      <a:pt x="2164" y="4963"/>
                      <a:pt x="761" y="6542"/>
                    </a:cubicBezTo>
                    <a:cubicBezTo>
                      <a:pt x="0" y="7389"/>
                      <a:pt x="4488" y="7640"/>
                      <a:pt x="9369" y="7640"/>
                    </a:cubicBezTo>
                    <a:cubicBezTo>
                      <a:pt x="11563" y="7640"/>
                      <a:pt x="13837" y="7589"/>
                      <a:pt x="15748" y="7519"/>
                    </a:cubicBezTo>
                    <a:cubicBezTo>
                      <a:pt x="14495" y="6817"/>
                      <a:pt x="13493" y="5865"/>
                      <a:pt x="13267" y="4512"/>
                    </a:cubicBezTo>
                    <a:cubicBezTo>
                      <a:pt x="13042" y="3083"/>
                      <a:pt x="13443" y="1479"/>
                      <a:pt x="1406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1" name="Google Shape;4941;p63"/>
              <p:cNvSpPr/>
              <p:nvPr/>
            </p:nvSpPr>
            <p:spPr>
              <a:xfrm>
                <a:off x="-1390033" y="2093000"/>
                <a:ext cx="18105" cy="24459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4165" extrusionOk="0">
                    <a:moveTo>
                      <a:pt x="308" y="1"/>
                    </a:moveTo>
                    <a:cubicBezTo>
                      <a:pt x="297" y="1"/>
                      <a:pt x="286" y="1"/>
                      <a:pt x="276" y="1"/>
                    </a:cubicBezTo>
                    <a:cubicBezTo>
                      <a:pt x="100" y="1"/>
                      <a:pt x="0" y="202"/>
                      <a:pt x="125" y="327"/>
                    </a:cubicBezTo>
                    <a:cubicBezTo>
                      <a:pt x="752" y="854"/>
                      <a:pt x="1354" y="1179"/>
                      <a:pt x="1805" y="1906"/>
                    </a:cubicBezTo>
                    <a:cubicBezTo>
                      <a:pt x="2005" y="2232"/>
                      <a:pt x="2130" y="2608"/>
                      <a:pt x="2206" y="3009"/>
                    </a:cubicBezTo>
                    <a:cubicBezTo>
                      <a:pt x="2306" y="3360"/>
                      <a:pt x="2256" y="3761"/>
                      <a:pt x="2381" y="4112"/>
                    </a:cubicBezTo>
                    <a:cubicBezTo>
                      <a:pt x="2397" y="4143"/>
                      <a:pt x="2422" y="4164"/>
                      <a:pt x="2450" y="4164"/>
                    </a:cubicBezTo>
                    <a:cubicBezTo>
                      <a:pt x="2468" y="4164"/>
                      <a:pt x="2487" y="4156"/>
                      <a:pt x="2506" y="4137"/>
                    </a:cubicBezTo>
                    <a:cubicBezTo>
                      <a:pt x="3083" y="3560"/>
                      <a:pt x="2657" y="2432"/>
                      <a:pt x="2381" y="1806"/>
                    </a:cubicBezTo>
                    <a:cubicBezTo>
                      <a:pt x="2034" y="1038"/>
                      <a:pt x="1198" y="1"/>
                      <a:pt x="3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2" name="Google Shape;4942;p63"/>
              <p:cNvSpPr/>
              <p:nvPr/>
            </p:nvSpPr>
            <p:spPr>
              <a:xfrm>
                <a:off x="-1377172" y="2087697"/>
                <a:ext cx="19967" cy="27536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4689" extrusionOk="0">
                    <a:moveTo>
                      <a:pt x="385" y="0"/>
                    </a:moveTo>
                    <a:cubicBezTo>
                      <a:pt x="194" y="0"/>
                      <a:pt x="1" y="212"/>
                      <a:pt x="191" y="378"/>
                    </a:cubicBezTo>
                    <a:cubicBezTo>
                      <a:pt x="993" y="1030"/>
                      <a:pt x="1695" y="1456"/>
                      <a:pt x="2196" y="2408"/>
                    </a:cubicBezTo>
                    <a:cubicBezTo>
                      <a:pt x="2522" y="3035"/>
                      <a:pt x="2647" y="3636"/>
                      <a:pt x="2547" y="4338"/>
                    </a:cubicBezTo>
                    <a:cubicBezTo>
                      <a:pt x="2522" y="4513"/>
                      <a:pt x="2472" y="4513"/>
                      <a:pt x="2547" y="4664"/>
                    </a:cubicBezTo>
                    <a:cubicBezTo>
                      <a:pt x="2572" y="4664"/>
                      <a:pt x="2597" y="4689"/>
                      <a:pt x="2622" y="4689"/>
                    </a:cubicBezTo>
                    <a:cubicBezTo>
                      <a:pt x="3399" y="4363"/>
                      <a:pt x="3048" y="2985"/>
                      <a:pt x="2848" y="2433"/>
                    </a:cubicBezTo>
                    <a:cubicBezTo>
                      <a:pt x="2497" y="1456"/>
                      <a:pt x="1494" y="153"/>
                      <a:pt x="417" y="2"/>
                    </a:cubicBezTo>
                    <a:cubicBezTo>
                      <a:pt x="406" y="1"/>
                      <a:pt x="396" y="0"/>
                      <a:pt x="3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3" name="Google Shape;4943;p63"/>
              <p:cNvSpPr/>
              <p:nvPr/>
            </p:nvSpPr>
            <p:spPr>
              <a:xfrm>
                <a:off x="-1541191" y="1973212"/>
                <a:ext cx="177584" cy="145262"/>
              </a:xfrm>
              <a:custGeom>
                <a:avLst/>
                <a:gdLst/>
                <a:ahLst/>
                <a:cxnLst/>
                <a:rect l="l" t="t" r="r" b="b"/>
                <a:pathLst>
                  <a:path w="30240" h="24736" extrusionOk="0">
                    <a:moveTo>
                      <a:pt x="21831" y="0"/>
                    </a:moveTo>
                    <a:cubicBezTo>
                      <a:pt x="20506" y="0"/>
                      <a:pt x="19035" y="191"/>
                      <a:pt x="17469" y="575"/>
                    </a:cubicBezTo>
                    <a:cubicBezTo>
                      <a:pt x="9499" y="2530"/>
                      <a:pt x="3509" y="12379"/>
                      <a:pt x="3509" y="12379"/>
                    </a:cubicBezTo>
                    <a:cubicBezTo>
                      <a:pt x="627" y="16013"/>
                      <a:pt x="1" y="24284"/>
                      <a:pt x="5364" y="24435"/>
                    </a:cubicBezTo>
                    <a:cubicBezTo>
                      <a:pt x="10728" y="24585"/>
                      <a:pt x="16166" y="24735"/>
                      <a:pt x="16166" y="24735"/>
                    </a:cubicBezTo>
                    <a:cubicBezTo>
                      <a:pt x="16166" y="24735"/>
                      <a:pt x="23685" y="17066"/>
                      <a:pt x="27319" y="9372"/>
                    </a:cubicBezTo>
                    <a:cubicBezTo>
                      <a:pt x="30239" y="3189"/>
                      <a:pt x="27253" y="0"/>
                      <a:pt x="218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4" name="Google Shape;4944;p63"/>
              <p:cNvSpPr/>
              <p:nvPr/>
            </p:nvSpPr>
            <p:spPr>
              <a:xfrm>
                <a:off x="-1512786" y="1973201"/>
                <a:ext cx="138650" cy="61233"/>
              </a:xfrm>
              <a:custGeom>
                <a:avLst/>
                <a:gdLst/>
                <a:ahLst/>
                <a:cxnLst/>
                <a:rect l="l" t="t" r="r" b="b"/>
                <a:pathLst>
                  <a:path w="23610" h="10427" extrusionOk="0">
                    <a:moveTo>
                      <a:pt x="16997" y="1"/>
                    </a:moveTo>
                    <a:cubicBezTo>
                      <a:pt x="15670" y="1"/>
                      <a:pt x="14198" y="192"/>
                      <a:pt x="12632" y="577"/>
                    </a:cubicBezTo>
                    <a:cubicBezTo>
                      <a:pt x="6893" y="1980"/>
                      <a:pt x="2206" y="7444"/>
                      <a:pt x="1" y="10426"/>
                    </a:cubicBezTo>
                    <a:cubicBezTo>
                      <a:pt x="5067" y="6553"/>
                      <a:pt x="11795" y="3485"/>
                      <a:pt x="18197" y="3485"/>
                    </a:cubicBezTo>
                    <a:cubicBezTo>
                      <a:pt x="19459" y="3485"/>
                      <a:pt x="20709" y="3604"/>
                      <a:pt x="21931" y="3860"/>
                    </a:cubicBezTo>
                    <a:cubicBezTo>
                      <a:pt x="22607" y="4010"/>
                      <a:pt x="23159" y="4261"/>
                      <a:pt x="23610" y="4587"/>
                    </a:cubicBezTo>
                    <a:cubicBezTo>
                      <a:pt x="23369" y="1546"/>
                      <a:pt x="20769" y="1"/>
                      <a:pt x="16997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5" name="Google Shape;4945;p63"/>
              <p:cNvSpPr/>
              <p:nvPr/>
            </p:nvSpPr>
            <p:spPr>
              <a:xfrm>
                <a:off x="-1473340" y="1975702"/>
                <a:ext cx="38571" cy="53264"/>
              </a:xfrm>
              <a:custGeom>
                <a:avLst/>
                <a:gdLst/>
                <a:ahLst/>
                <a:cxnLst/>
                <a:rect l="l" t="t" r="r" b="b"/>
                <a:pathLst>
                  <a:path w="6568" h="9070" extrusionOk="0">
                    <a:moveTo>
                      <a:pt x="6567" y="0"/>
                    </a:moveTo>
                    <a:cubicBezTo>
                      <a:pt x="6341" y="50"/>
                      <a:pt x="6116" y="101"/>
                      <a:pt x="5915" y="151"/>
                    </a:cubicBezTo>
                    <a:cubicBezTo>
                      <a:pt x="4712" y="451"/>
                      <a:pt x="3560" y="928"/>
                      <a:pt x="2482" y="1504"/>
                    </a:cubicBezTo>
                    <a:cubicBezTo>
                      <a:pt x="953" y="3534"/>
                      <a:pt x="1" y="5990"/>
                      <a:pt x="326" y="8622"/>
                    </a:cubicBezTo>
                    <a:cubicBezTo>
                      <a:pt x="358" y="8876"/>
                      <a:pt x="611" y="9069"/>
                      <a:pt x="836" y="9069"/>
                    </a:cubicBezTo>
                    <a:cubicBezTo>
                      <a:pt x="967" y="9069"/>
                      <a:pt x="1089" y="9004"/>
                      <a:pt x="1153" y="8848"/>
                    </a:cubicBezTo>
                    <a:cubicBezTo>
                      <a:pt x="3409" y="3434"/>
                      <a:pt x="6241" y="326"/>
                      <a:pt x="65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6" name="Google Shape;4946;p63"/>
              <p:cNvSpPr/>
              <p:nvPr/>
            </p:nvSpPr>
            <p:spPr>
              <a:xfrm>
                <a:off x="-1434869" y="1975556"/>
                <a:ext cx="51314" cy="51067"/>
              </a:xfrm>
              <a:custGeom>
                <a:avLst/>
                <a:gdLst/>
                <a:ahLst/>
                <a:cxnLst/>
                <a:rect l="l" t="t" r="r" b="b"/>
                <a:pathLst>
                  <a:path w="8738" h="8696" extrusionOk="0">
                    <a:moveTo>
                      <a:pt x="6733" y="0"/>
                    </a:moveTo>
                    <a:cubicBezTo>
                      <a:pt x="6608" y="75"/>
                      <a:pt x="6482" y="126"/>
                      <a:pt x="6382" y="151"/>
                    </a:cubicBezTo>
                    <a:cubicBezTo>
                      <a:pt x="3274" y="1454"/>
                      <a:pt x="643" y="4436"/>
                      <a:pt x="91" y="7820"/>
                    </a:cubicBezTo>
                    <a:cubicBezTo>
                      <a:pt x="1" y="8291"/>
                      <a:pt x="355" y="8696"/>
                      <a:pt x="747" y="8696"/>
                    </a:cubicBezTo>
                    <a:cubicBezTo>
                      <a:pt x="898" y="8696"/>
                      <a:pt x="1055" y="8636"/>
                      <a:pt x="1194" y="8497"/>
                    </a:cubicBezTo>
                    <a:cubicBezTo>
                      <a:pt x="3274" y="6441"/>
                      <a:pt x="4202" y="3885"/>
                      <a:pt x="6758" y="2256"/>
                    </a:cubicBezTo>
                    <a:cubicBezTo>
                      <a:pt x="7359" y="1855"/>
                      <a:pt x="8036" y="1429"/>
                      <a:pt x="8738" y="1053"/>
                    </a:cubicBezTo>
                    <a:cubicBezTo>
                      <a:pt x="8187" y="602"/>
                      <a:pt x="7510" y="251"/>
                      <a:pt x="6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7" name="Google Shape;4947;p63"/>
              <p:cNvSpPr/>
              <p:nvPr/>
            </p:nvSpPr>
            <p:spPr>
              <a:xfrm>
                <a:off x="-1444078" y="1632367"/>
                <a:ext cx="83483" cy="73776"/>
              </a:xfrm>
              <a:custGeom>
                <a:avLst/>
                <a:gdLst/>
                <a:ahLst/>
                <a:cxnLst/>
                <a:rect l="l" t="t" r="r" b="b"/>
                <a:pathLst>
                  <a:path w="14216" h="12563" extrusionOk="0">
                    <a:moveTo>
                      <a:pt x="7431" y="1"/>
                    </a:moveTo>
                    <a:cubicBezTo>
                      <a:pt x="3444" y="1"/>
                      <a:pt x="1" y="5295"/>
                      <a:pt x="1484" y="8590"/>
                    </a:cubicBezTo>
                    <a:cubicBezTo>
                      <a:pt x="2614" y="11138"/>
                      <a:pt x="5656" y="12563"/>
                      <a:pt x="8316" y="12563"/>
                    </a:cubicBezTo>
                    <a:cubicBezTo>
                      <a:pt x="9843" y="12563"/>
                      <a:pt x="11244" y="12093"/>
                      <a:pt x="12085" y="11097"/>
                    </a:cubicBezTo>
                    <a:cubicBezTo>
                      <a:pt x="13213" y="8365"/>
                      <a:pt x="14216" y="3528"/>
                      <a:pt x="10055" y="821"/>
                    </a:cubicBezTo>
                    <a:cubicBezTo>
                      <a:pt x="9185" y="250"/>
                      <a:pt x="8295" y="1"/>
                      <a:pt x="74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8" name="Google Shape;4948;p63"/>
              <p:cNvSpPr/>
              <p:nvPr/>
            </p:nvSpPr>
            <p:spPr>
              <a:xfrm>
                <a:off x="-1430218" y="1632396"/>
                <a:ext cx="62119" cy="29668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5052" extrusionOk="0">
                    <a:moveTo>
                      <a:pt x="5080" y="1"/>
                    </a:moveTo>
                    <a:cubicBezTo>
                      <a:pt x="3051" y="1"/>
                      <a:pt x="1162" y="1370"/>
                      <a:pt x="1" y="3147"/>
                    </a:cubicBezTo>
                    <a:cubicBezTo>
                      <a:pt x="753" y="3648"/>
                      <a:pt x="1630" y="4074"/>
                      <a:pt x="2382" y="4575"/>
                    </a:cubicBezTo>
                    <a:cubicBezTo>
                      <a:pt x="2751" y="4764"/>
                      <a:pt x="3069" y="4829"/>
                      <a:pt x="3383" y="4829"/>
                    </a:cubicBezTo>
                    <a:cubicBezTo>
                      <a:pt x="3900" y="4829"/>
                      <a:pt x="4402" y="4653"/>
                      <a:pt x="5089" y="4575"/>
                    </a:cubicBezTo>
                    <a:cubicBezTo>
                      <a:pt x="5525" y="4540"/>
                      <a:pt x="5960" y="4523"/>
                      <a:pt x="6395" y="4523"/>
                    </a:cubicBezTo>
                    <a:cubicBezTo>
                      <a:pt x="7811" y="4523"/>
                      <a:pt x="9216" y="4706"/>
                      <a:pt x="10577" y="5052"/>
                    </a:cubicBezTo>
                    <a:cubicBezTo>
                      <a:pt x="10277" y="3473"/>
                      <a:pt x="9450" y="1944"/>
                      <a:pt x="7695" y="816"/>
                    </a:cubicBezTo>
                    <a:cubicBezTo>
                      <a:pt x="6828" y="248"/>
                      <a:pt x="5942" y="1"/>
                      <a:pt x="508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9" name="Google Shape;4949;p63"/>
              <p:cNvSpPr/>
              <p:nvPr/>
            </p:nvSpPr>
            <p:spPr>
              <a:xfrm>
                <a:off x="-1512786" y="1666850"/>
                <a:ext cx="233878" cy="210923"/>
              </a:xfrm>
              <a:custGeom>
                <a:avLst/>
                <a:gdLst/>
                <a:ahLst/>
                <a:cxnLst/>
                <a:rect l="l" t="t" r="r" b="b"/>
                <a:pathLst>
                  <a:path w="39826" h="35917" extrusionOk="0">
                    <a:moveTo>
                      <a:pt x="18383" y="0"/>
                    </a:moveTo>
                    <a:cubicBezTo>
                      <a:pt x="16931" y="0"/>
                      <a:pt x="15412" y="167"/>
                      <a:pt x="13860" y="563"/>
                    </a:cubicBezTo>
                    <a:cubicBezTo>
                      <a:pt x="11630" y="1114"/>
                      <a:pt x="1" y="19485"/>
                      <a:pt x="1880" y="24523"/>
                    </a:cubicBezTo>
                    <a:cubicBezTo>
                      <a:pt x="3630" y="29173"/>
                      <a:pt x="15487" y="35917"/>
                      <a:pt x="23137" y="35917"/>
                    </a:cubicBezTo>
                    <a:cubicBezTo>
                      <a:pt x="23815" y="35917"/>
                      <a:pt x="24461" y="35863"/>
                      <a:pt x="25064" y="35751"/>
                    </a:cubicBezTo>
                    <a:cubicBezTo>
                      <a:pt x="32457" y="34373"/>
                      <a:pt x="38823" y="30062"/>
                      <a:pt x="39349" y="26804"/>
                    </a:cubicBezTo>
                    <a:cubicBezTo>
                      <a:pt x="39826" y="23922"/>
                      <a:pt x="33610" y="9235"/>
                      <a:pt x="31179" y="5049"/>
                    </a:cubicBezTo>
                    <a:cubicBezTo>
                      <a:pt x="31254" y="4999"/>
                      <a:pt x="31304" y="4949"/>
                      <a:pt x="31354" y="4899"/>
                    </a:cubicBezTo>
                    <a:cubicBezTo>
                      <a:pt x="31827" y="4544"/>
                      <a:pt x="32634" y="4168"/>
                      <a:pt x="33291" y="4168"/>
                    </a:cubicBezTo>
                    <a:cubicBezTo>
                      <a:pt x="33331" y="4168"/>
                      <a:pt x="33371" y="4169"/>
                      <a:pt x="33409" y="4172"/>
                    </a:cubicBezTo>
                    <a:cubicBezTo>
                      <a:pt x="33435" y="4172"/>
                      <a:pt x="33460" y="4172"/>
                      <a:pt x="33460" y="4147"/>
                    </a:cubicBezTo>
                    <a:lnTo>
                      <a:pt x="33485" y="4147"/>
                    </a:lnTo>
                    <a:cubicBezTo>
                      <a:pt x="33685" y="4147"/>
                      <a:pt x="33760" y="3871"/>
                      <a:pt x="33535" y="3821"/>
                    </a:cubicBezTo>
                    <a:cubicBezTo>
                      <a:pt x="33096" y="3746"/>
                      <a:pt x="32658" y="3702"/>
                      <a:pt x="32228" y="3702"/>
                    </a:cubicBezTo>
                    <a:cubicBezTo>
                      <a:pt x="31799" y="3702"/>
                      <a:pt x="31379" y="3746"/>
                      <a:pt x="30978" y="3846"/>
                    </a:cubicBezTo>
                    <a:cubicBezTo>
                      <a:pt x="31906" y="3044"/>
                      <a:pt x="33008" y="2443"/>
                      <a:pt x="34262" y="2217"/>
                    </a:cubicBezTo>
                    <a:cubicBezTo>
                      <a:pt x="34287" y="2192"/>
                      <a:pt x="34287" y="2192"/>
                      <a:pt x="34312" y="2167"/>
                    </a:cubicBezTo>
                    <a:cubicBezTo>
                      <a:pt x="34362" y="2117"/>
                      <a:pt x="34337" y="2017"/>
                      <a:pt x="34237" y="2017"/>
                    </a:cubicBezTo>
                    <a:cubicBezTo>
                      <a:pt x="34179" y="2015"/>
                      <a:pt x="34121" y="2014"/>
                      <a:pt x="34062" y="2014"/>
                    </a:cubicBezTo>
                    <a:cubicBezTo>
                      <a:pt x="32671" y="2014"/>
                      <a:pt x="31052" y="2581"/>
                      <a:pt x="29825" y="3495"/>
                    </a:cubicBezTo>
                    <a:cubicBezTo>
                      <a:pt x="27869" y="2107"/>
                      <a:pt x="23547" y="0"/>
                      <a:pt x="183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0" name="Google Shape;4950;p63"/>
              <p:cNvSpPr/>
              <p:nvPr/>
            </p:nvSpPr>
            <p:spPr>
              <a:xfrm>
                <a:off x="-1512786" y="1666815"/>
                <a:ext cx="124080" cy="150524"/>
              </a:xfrm>
              <a:custGeom>
                <a:avLst/>
                <a:gdLst/>
                <a:ahLst/>
                <a:cxnLst/>
                <a:rect l="l" t="t" r="r" b="b"/>
                <a:pathLst>
                  <a:path w="21129" h="25632" extrusionOk="0">
                    <a:moveTo>
                      <a:pt x="18343" y="1"/>
                    </a:moveTo>
                    <a:cubicBezTo>
                      <a:pt x="16901" y="1"/>
                      <a:pt x="15394" y="163"/>
                      <a:pt x="13860" y="569"/>
                    </a:cubicBezTo>
                    <a:cubicBezTo>
                      <a:pt x="11630" y="1120"/>
                      <a:pt x="1" y="19491"/>
                      <a:pt x="1880" y="24529"/>
                    </a:cubicBezTo>
                    <a:cubicBezTo>
                      <a:pt x="2031" y="24880"/>
                      <a:pt x="2206" y="25256"/>
                      <a:pt x="2457" y="25632"/>
                    </a:cubicBezTo>
                    <a:cubicBezTo>
                      <a:pt x="2582" y="25206"/>
                      <a:pt x="2733" y="24780"/>
                      <a:pt x="2858" y="24379"/>
                    </a:cubicBezTo>
                    <a:cubicBezTo>
                      <a:pt x="3760" y="21697"/>
                      <a:pt x="4662" y="19015"/>
                      <a:pt x="6141" y="16559"/>
                    </a:cubicBezTo>
                    <a:cubicBezTo>
                      <a:pt x="8773" y="11922"/>
                      <a:pt x="11931" y="6960"/>
                      <a:pt x="16241" y="3451"/>
                    </a:cubicBezTo>
                    <a:cubicBezTo>
                      <a:pt x="17770" y="2173"/>
                      <a:pt x="19399" y="1095"/>
                      <a:pt x="21129" y="193"/>
                    </a:cubicBezTo>
                    <a:cubicBezTo>
                      <a:pt x="20236" y="73"/>
                      <a:pt x="19304" y="1"/>
                      <a:pt x="1834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1" name="Google Shape;4951;p63"/>
              <p:cNvSpPr/>
              <p:nvPr/>
            </p:nvSpPr>
            <p:spPr>
              <a:xfrm>
                <a:off x="-1482026" y="1737708"/>
                <a:ext cx="75955" cy="21053"/>
              </a:xfrm>
              <a:custGeom>
                <a:avLst/>
                <a:gdLst/>
                <a:ahLst/>
                <a:cxnLst/>
                <a:rect l="l" t="t" r="r" b="b"/>
                <a:pathLst>
                  <a:path w="12934" h="3585" extrusionOk="0">
                    <a:moveTo>
                      <a:pt x="427" y="1"/>
                    </a:moveTo>
                    <a:cubicBezTo>
                      <a:pt x="277" y="277"/>
                      <a:pt x="151" y="552"/>
                      <a:pt x="1" y="803"/>
                    </a:cubicBezTo>
                    <a:cubicBezTo>
                      <a:pt x="1028" y="1429"/>
                      <a:pt x="2231" y="1805"/>
                      <a:pt x="3309" y="2181"/>
                    </a:cubicBezTo>
                    <a:cubicBezTo>
                      <a:pt x="5249" y="2834"/>
                      <a:pt x="7828" y="3584"/>
                      <a:pt x="10156" y="3584"/>
                    </a:cubicBezTo>
                    <a:cubicBezTo>
                      <a:pt x="10956" y="3584"/>
                      <a:pt x="11727" y="3496"/>
                      <a:pt x="12432" y="3284"/>
                    </a:cubicBezTo>
                    <a:cubicBezTo>
                      <a:pt x="12908" y="3134"/>
                      <a:pt x="12933" y="2507"/>
                      <a:pt x="12432" y="2357"/>
                    </a:cubicBezTo>
                    <a:cubicBezTo>
                      <a:pt x="11430" y="2081"/>
                      <a:pt x="10427" y="2106"/>
                      <a:pt x="9399" y="2056"/>
                    </a:cubicBezTo>
                    <a:cubicBezTo>
                      <a:pt x="7745" y="1956"/>
                      <a:pt x="6141" y="1630"/>
                      <a:pt x="4562" y="1279"/>
                    </a:cubicBezTo>
                    <a:cubicBezTo>
                      <a:pt x="3134" y="953"/>
                      <a:pt x="1730" y="577"/>
                      <a:pt x="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2" name="Google Shape;4952;p63"/>
              <p:cNvSpPr/>
              <p:nvPr/>
            </p:nvSpPr>
            <p:spPr>
              <a:xfrm>
                <a:off x="-1490999" y="1756547"/>
                <a:ext cx="100525" cy="25269"/>
              </a:xfrm>
              <a:custGeom>
                <a:avLst/>
                <a:gdLst/>
                <a:ahLst/>
                <a:cxnLst/>
                <a:rect l="l" t="t" r="r" b="b"/>
                <a:pathLst>
                  <a:path w="17118" h="4303" extrusionOk="0">
                    <a:moveTo>
                      <a:pt x="351" y="1"/>
                    </a:moveTo>
                    <a:cubicBezTo>
                      <a:pt x="226" y="277"/>
                      <a:pt x="125" y="527"/>
                      <a:pt x="0" y="803"/>
                    </a:cubicBezTo>
                    <a:cubicBezTo>
                      <a:pt x="2005" y="1906"/>
                      <a:pt x="4135" y="2733"/>
                      <a:pt x="6441" y="3259"/>
                    </a:cubicBezTo>
                    <a:cubicBezTo>
                      <a:pt x="8428" y="3700"/>
                      <a:pt x="11104" y="4303"/>
                      <a:pt x="13528" y="4303"/>
                    </a:cubicBezTo>
                    <a:cubicBezTo>
                      <a:pt x="14682" y="4303"/>
                      <a:pt x="15779" y="4166"/>
                      <a:pt x="16717" y="3810"/>
                    </a:cubicBezTo>
                    <a:cubicBezTo>
                      <a:pt x="17118" y="3660"/>
                      <a:pt x="17118" y="3209"/>
                      <a:pt x="16717" y="3059"/>
                    </a:cubicBezTo>
                    <a:cubicBezTo>
                      <a:pt x="15514" y="2607"/>
                      <a:pt x="14211" y="2658"/>
                      <a:pt x="12958" y="2532"/>
                    </a:cubicBezTo>
                    <a:cubicBezTo>
                      <a:pt x="11128" y="2382"/>
                      <a:pt x="9323" y="2156"/>
                      <a:pt x="7519" y="1856"/>
                    </a:cubicBezTo>
                    <a:cubicBezTo>
                      <a:pt x="5113" y="1429"/>
                      <a:pt x="2657" y="853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3" name="Google Shape;4953;p63"/>
              <p:cNvSpPr/>
              <p:nvPr/>
            </p:nvSpPr>
            <p:spPr>
              <a:xfrm>
                <a:off x="-1341573" y="1766154"/>
                <a:ext cx="17060" cy="20049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3414" extrusionOk="0">
                    <a:moveTo>
                      <a:pt x="1407" y="1"/>
                    </a:moveTo>
                    <a:cubicBezTo>
                      <a:pt x="0" y="1"/>
                      <a:pt x="103" y="3210"/>
                      <a:pt x="1472" y="3402"/>
                    </a:cubicBezTo>
                    <a:cubicBezTo>
                      <a:pt x="1519" y="3410"/>
                      <a:pt x="1563" y="3413"/>
                      <a:pt x="1606" y="3413"/>
                    </a:cubicBezTo>
                    <a:cubicBezTo>
                      <a:pt x="2905" y="3413"/>
                      <a:pt x="2568" y="189"/>
                      <a:pt x="1598" y="19"/>
                    </a:cubicBezTo>
                    <a:cubicBezTo>
                      <a:pt x="1532" y="7"/>
                      <a:pt x="1468" y="1"/>
                      <a:pt x="14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4" name="Google Shape;4954;p63"/>
              <p:cNvSpPr/>
              <p:nvPr/>
            </p:nvSpPr>
            <p:spPr>
              <a:xfrm>
                <a:off x="-1337785" y="1775967"/>
                <a:ext cx="6841" cy="7593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293" extrusionOk="0">
                    <a:moveTo>
                      <a:pt x="365" y="1"/>
                    </a:moveTo>
                    <a:cubicBezTo>
                      <a:pt x="297" y="1"/>
                      <a:pt x="229" y="32"/>
                      <a:pt x="201" y="102"/>
                    </a:cubicBezTo>
                    <a:cubicBezTo>
                      <a:pt x="0" y="503"/>
                      <a:pt x="0" y="1155"/>
                      <a:pt x="552" y="1280"/>
                    </a:cubicBezTo>
                    <a:cubicBezTo>
                      <a:pt x="583" y="1289"/>
                      <a:pt x="615" y="1293"/>
                      <a:pt x="647" y="1293"/>
                    </a:cubicBezTo>
                    <a:cubicBezTo>
                      <a:pt x="900" y="1293"/>
                      <a:pt x="1164" y="1043"/>
                      <a:pt x="1053" y="754"/>
                    </a:cubicBezTo>
                    <a:cubicBezTo>
                      <a:pt x="1003" y="579"/>
                      <a:pt x="878" y="478"/>
                      <a:pt x="752" y="353"/>
                    </a:cubicBezTo>
                    <a:cubicBezTo>
                      <a:pt x="677" y="253"/>
                      <a:pt x="602" y="153"/>
                      <a:pt x="502" y="52"/>
                    </a:cubicBezTo>
                    <a:cubicBezTo>
                      <a:pt x="469" y="19"/>
                      <a:pt x="417" y="1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5" name="Google Shape;4955;p63"/>
              <p:cNvSpPr/>
              <p:nvPr/>
            </p:nvSpPr>
            <p:spPr>
              <a:xfrm>
                <a:off x="-1337997" y="1772244"/>
                <a:ext cx="3617" cy="2584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40" extrusionOk="0">
                    <a:moveTo>
                      <a:pt x="300" y="1"/>
                    </a:moveTo>
                    <a:cubicBezTo>
                      <a:pt x="280" y="1"/>
                      <a:pt x="259" y="4"/>
                      <a:pt x="237" y="10"/>
                    </a:cubicBezTo>
                    <a:cubicBezTo>
                      <a:pt x="1" y="80"/>
                      <a:pt x="76" y="440"/>
                      <a:pt x="316" y="440"/>
                    </a:cubicBezTo>
                    <a:cubicBezTo>
                      <a:pt x="331" y="440"/>
                      <a:pt x="346" y="439"/>
                      <a:pt x="362" y="436"/>
                    </a:cubicBezTo>
                    <a:cubicBezTo>
                      <a:pt x="616" y="367"/>
                      <a:pt x="530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6" name="Google Shape;4956;p63"/>
              <p:cNvSpPr/>
              <p:nvPr/>
            </p:nvSpPr>
            <p:spPr>
              <a:xfrm>
                <a:off x="-1505122" y="1779511"/>
                <a:ext cx="220013" cy="94060"/>
              </a:xfrm>
              <a:custGeom>
                <a:avLst/>
                <a:gdLst/>
                <a:ahLst/>
                <a:cxnLst/>
                <a:rect l="l" t="t" r="r" b="b"/>
                <a:pathLst>
                  <a:path w="37465" h="16017" extrusionOk="0">
                    <a:moveTo>
                      <a:pt x="9808" y="1"/>
                    </a:moveTo>
                    <a:cubicBezTo>
                      <a:pt x="4224" y="1"/>
                      <a:pt x="1" y="811"/>
                      <a:pt x="575" y="4348"/>
                    </a:cubicBezTo>
                    <a:cubicBezTo>
                      <a:pt x="1403" y="9285"/>
                      <a:pt x="13007" y="15426"/>
                      <a:pt x="20225" y="15977"/>
                    </a:cubicBezTo>
                    <a:cubicBezTo>
                      <a:pt x="20585" y="16003"/>
                      <a:pt x="20953" y="16016"/>
                      <a:pt x="21326" y="16016"/>
                    </a:cubicBezTo>
                    <a:cubicBezTo>
                      <a:pt x="28419" y="16016"/>
                      <a:pt x="37464" y="11391"/>
                      <a:pt x="37393" y="7105"/>
                    </a:cubicBezTo>
                    <a:cubicBezTo>
                      <a:pt x="37393" y="7105"/>
                      <a:pt x="25413" y="714"/>
                      <a:pt x="16866" y="263"/>
                    </a:cubicBezTo>
                    <a:cubicBezTo>
                      <a:pt x="14442" y="128"/>
                      <a:pt x="12018" y="1"/>
                      <a:pt x="9808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7" name="Google Shape;4957;p63"/>
              <p:cNvSpPr/>
              <p:nvPr/>
            </p:nvSpPr>
            <p:spPr>
              <a:xfrm>
                <a:off x="-1457296" y="1805564"/>
                <a:ext cx="172188" cy="73823"/>
              </a:xfrm>
              <a:custGeom>
                <a:avLst/>
                <a:gdLst/>
                <a:ahLst/>
                <a:cxnLst/>
                <a:rect l="l" t="t" r="r" b="b"/>
                <a:pathLst>
                  <a:path w="29321" h="12571" extrusionOk="0">
                    <a:moveTo>
                      <a:pt x="12534" y="0"/>
                    </a:moveTo>
                    <a:cubicBezTo>
                      <a:pt x="11501" y="0"/>
                      <a:pt x="10470" y="47"/>
                      <a:pt x="9449" y="150"/>
                    </a:cubicBezTo>
                    <a:cubicBezTo>
                      <a:pt x="6968" y="351"/>
                      <a:pt x="3935" y="827"/>
                      <a:pt x="2181" y="2656"/>
                    </a:cubicBezTo>
                    <a:cubicBezTo>
                      <a:pt x="0" y="4862"/>
                      <a:pt x="1479" y="7719"/>
                      <a:pt x="3584" y="10200"/>
                    </a:cubicBezTo>
                    <a:cubicBezTo>
                      <a:pt x="6517" y="11453"/>
                      <a:pt x="9574" y="12331"/>
                      <a:pt x="12081" y="12531"/>
                    </a:cubicBezTo>
                    <a:cubicBezTo>
                      <a:pt x="12441" y="12557"/>
                      <a:pt x="12809" y="12570"/>
                      <a:pt x="13182" y="12570"/>
                    </a:cubicBezTo>
                    <a:cubicBezTo>
                      <a:pt x="20275" y="12570"/>
                      <a:pt x="29320" y="7945"/>
                      <a:pt x="29249" y="3659"/>
                    </a:cubicBezTo>
                    <a:cubicBezTo>
                      <a:pt x="29249" y="3659"/>
                      <a:pt x="27620" y="2782"/>
                      <a:pt x="25138" y="1654"/>
                    </a:cubicBezTo>
                    <a:cubicBezTo>
                      <a:pt x="23635" y="1328"/>
                      <a:pt x="22156" y="1027"/>
                      <a:pt x="20627" y="777"/>
                    </a:cubicBezTo>
                    <a:cubicBezTo>
                      <a:pt x="17993" y="323"/>
                      <a:pt x="15254" y="0"/>
                      <a:pt x="12534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8" name="Google Shape;4958;p63"/>
              <p:cNvSpPr/>
              <p:nvPr/>
            </p:nvSpPr>
            <p:spPr>
              <a:xfrm>
                <a:off x="-1317919" y="1724424"/>
                <a:ext cx="44901" cy="115583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19682" extrusionOk="0">
                    <a:moveTo>
                      <a:pt x="475" y="0"/>
                    </a:moveTo>
                    <a:cubicBezTo>
                      <a:pt x="443" y="0"/>
                      <a:pt x="418" y="19"/>
                      <a:pt x="402" y="57"/>
                    </a:cubicBezTo>
                    <a:cubicBezTo>
                      <a:pt x="1" y="985"/>
                      <a:pt x="1830" y="14594"/>
                      <a:pt x="2081" y="15496"/>
                    </a:cubicBezTo>
                    <a:cubicBezTo>
                      <a:pt x="2557" y="17275"/>
                      <a:pt x="4663" y="19681"/>
                      <a:pt x="4663" y="19681"/>
                    </a:cubicBezTo>
                    <a:cubicBezTo>
                      <a:pt x="4663" y="19681"/>
                      <a:pt x="7645" y="17877"/>
                      <a:pt x="7570" y="15020"/>
                    </a:cubicBezTo>
                    <a:cubicBezTo>
                      <a:pt x="7498" y="12270"/>
                      <a:pt x="1319" y="0"/>
                      <a:pt x="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9" name="Google Shape;4959;p63"/>
              <p:cNvSpPr/>
              <p:nvPr/>
            </p:nvSpPr>
            <p:spPr>
              <a:xfrm>
                <a:off x="-1317919" y="1724465"/>
                <a:ext cx="32680" cy="115541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19675" extrusionOk="0">
                    <a:moveTo>
                      <a:pt x="502" y="0"/>
                    </a:moveTo>
                    <a:cubicBezTo>
                      <a:pt x="452" y="0"/>
                      <a:pt x="427" y="0"/>
                      <a:pt x="402" y="50"/>
                    </a:cubicBezTo>
                    <a:cubicBezTo>
                      <a:pt x="1" y="978"/>
                      <a:pt x="1830" y="14587"/>
                      <a:pt x="2081" y="15489"/>
                    </a:cubicBezTo>
                    <a:cubicBezTo>
                      <a:pt x="2557" y="17268"/>
                      <a:pt x="4663" y="19674"/>
                      <a:pt x="4663" y="19674"/>
                    </a:cubicBezTo>
                    <a:cubicBezTo>
                      <a:pt x="4663" y="19674"/>
                      <a:pt x="5064" y="19424"/>
                      <a:pt x="5565" y="18998"/>
                    </a:cubicBezTo>
                    <a:cubicBezTo>
                      <a:pt x="4938" y="17945"/>
                      <a:pt x="4437" y="16867"/>
                      <a:pt x="4061" y="15664"/>
                    </a:cubicBezTo>
                    <a:cubicBezTo>
                      <a:pt x="3184" y="12933"/>
                      <a:pt x="2206" y="10276"/>
                      <a:pt x="1705" y="7419"/>
                    </a:cubicBezTo>
                    <a:cubicBezTo>
                      <a:pt x="1254" y="4963"/>
                      <a:pt x="1129" y="2456"/>
                      <a:pt x="50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0" name="Google Shape;4960;p63"/>
              <p:cNvSpPr/>
              <p:nvPr/>
            </p:nvSpPr>
            <p:spPr>
              <a:xfrm>
                <a:off x="-1393568" y="1828373"/>
                <a:ext cx="83020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653" extrusionOk="0">
                    <a:moveTo>
                      <a:pt x="6877" y="0"/>
                    </a:moveTo>
                    <a:cubicBezTo>
                      <a:pt x="4668" y="0"/>
                      <a:pt x="2464" y="72"/>
                      <a:pt x="276" y="276"/>
                    </a:cubicBezTo>
                    <a:cubicBezTo>
                      <a:pt x="1" y="301"/>
                      <a:pt x="1" y="652"/>
                      <a:pt x="276" y="652"/>
                    </a:cubicBezTo>
                    <a:cubicBezTo>
                      <a:pt x="4863" y="552"/>
                      <a:pt x="9474" y="452"/>
                      <a:pt x="14061" y="276"/>
                    </a:cubicBezTo>
                    <a:cubicBezTo>
                      <a:pt x="14136" y="276"/>
                      <a:pt x="14136" y="176"/>
                      <a:pt x="14061" y="176"/>
                    </a:cubicBezTo>
                    <a:cubicBezTo>
                      <a:pt x="11674" y="85"/>
                      <a:pt x="9273" y="0"/>
                      <a:pt x="6877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1" name="Google Shape;4961;p63"/>
              <p:cNvSpPr/>
              <p:nvPr/>
            </p:nvSpPr>
            <p:spPr>
              <a:xfrm>
                <a:off x="-1384196" y="1835121"/>
                <a:ext cx="73301" cy="18610"/>
              </a:xfrm>
              <a:custGeom>
                <a:avLst/>
                <a:gdLst/>
                <a:ahLst/>
                <a:cxnLst/>
                <a:rect l="l" t="t" r="r" b="b"/>
                <a:pathLst>
                  <a:path w="12482" h="3169" extrusionOk="0">
                    <a:moveTo>
                      <a:pt x="12388" y="0"/>
                    </a:moveTo>
                    <a:cubicBezTo>
                      <a:pt x="12381" y="0"/>
                      <a:pt x="12373" y="2"/>
                      <a:pt x="12365" y="4"/>
                    </a:cubicBezTo>
                    <a:cubicBezTo>
                      <a:pt x="8329" y="907"/>
                      <a:pt x="4094" y="1558"/>
                      <a:pt x="184" y="2862"/>
                    </a:cubicBezTo>
                    <a:cubicBezTo>
                      <a:pt x="0" y="2931"/>
                      <a:pt x="69" y="3168"/>
                      <a:pt x="256" y="3168"/>
                    </a:cubicBezTo>
                    <a:cubicBezTo>
                      <a:pt x="273" y="3168"/>
                      <a:pt x="291" y="3166"/>
                      <a:pt x="309" y="3162"/>
                    </a:cubicBezTo>
                    <a:cubicBezTo>
                      <a:pt x="4319" y="2385"/>
                      <a:pt x="8605" y="1583"/>
                      <a:pt x="12415" y="105"/>
                    </a:cubicBezTo>
                    <a:cubicBezTo>
                      <a:pt x="12482" y="82"/>
                      <a:pt x="12449" y="0"/>
                      <a:pt x="12388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2" name="Google Shape;4962;p63"/>
              <p:cNvSpPr/>
              <p:nvPr/>
            </p:nvSpPr>
            <p:spPr>
              <a:xfrm>
                <a:off x="-1382299" y="1803756"/>
                <a:ext cx="72138" cy="22145"/>
              </a:xfrm>
              <a:custGeom>
                <a:avLst/>
                <a:gdLst/>
                <a:ahLst/>
                <a:cxnLst/>
                <a:rect l="l" t="t" r="r" b="b"/>
                <a:pathLst>
                  <a:path w="12284" h="3771" extrusionOk="0">
                    <a:moveTo>
                      <a:pt x="245" y="1"/>
                    </a:moveTo>
                    <a:cubicBezTo>
                      <a:pt x="93" y="1"/>
                      <a:pt x="1" y="239"/>
                      <a:pt x="162" y="308"/>
                    </a:cubicBezTo>
                    <a:cubicBezTo>
                      <a:pt x="4022" y="1661"/>
                      <a:pt x="8107" y="3140"/>
                      <a:pt x="12192" y="3766"/>
                    </a:cubicBezTo>
                    <a:cubicBezTo>
                      <a:pt x="12200" y="3769"/>
                      <a:pt x="12208" y="3770"/>
                      <a:pt x="12215" y="3770"/>
                    </a:cubicBezTo>
                    <a:cubicBezTo>
                      <a:pt x="12271" y="3770"/>
                      <a:pt x="12284" y="3689"/>
                      <a:pt x="12217" y="3666"/>
                    </a:cubicBezTo>
                    <a:cubicBezTo>
                      <a:pt x="8307" y="2413"/>
                      <a:pt x="4322" y="859"/>
                      <a:pt x="287" y="7"/>
                    </a:cubicBezTo>
                    <a:cubicBezTo>
                      <a:pt x="273" y="3"/>
                      <a:pt x="259" y="1"/>
                      <a:pt x="245" y="1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3" name="Google Shape;4963;p63"/>
              <p:cNvSpPr/>
              <p:nvPr/>
            </p:nvSpPr>
            <p:spPr>
              <a:xfrm>
                <a:off x="-1393715" y="1826705"/>
                <a:ext cx="83014" cy="3336"/>
              </a:xfrm>
              <a:custGeom>
                <a:avLst/>
                <a:gdLst/>
                <a:ahLst/>
                <a:cxnLst/>
                <a:rect l="l" t="t" r="r" b="b"/>
                <a:pathLst>
                  <a:path w="14136" h="568" extrusionOk="0">
                    <a:moveTo>
                      <a:pt x="4102" y="0"/>
                    </a:moveTo>
                    <a:cubicBezTo>
                      <a:pt x="2825" y="0"/>
                      <a:pt x="1550" y="33"/>
                      <a:pt x="276" y="109"/>
                    </a:cubicBezTo>
                    <a:cubicBezTo>
                      <a:pt x="1" y="134"/>
                      <a:pt x="1" y="485"/>
                      <a:pt x="276" y="510"/>
                    </a:cubicBezTo>
                    <a:cubicBezTo>
                      <a:pt x="3987" y="530"/>
                      <a:pt x="7714" y="567"/>
                      <a:pt x="11431" y="567"/>
                    </a:cubicBezTo>
                    <a:cubicBezTo>
                      <a:pt x="12308" y="567"/>
                      <a:pt x="13185" y="565"/>
                      <a:pt x="14061" y="560"/>
                    </a:cubicBezTo>
                    <a:cubicBezTo>
                      <a:pt x="14136" y="560"/>
                      <a:pt x="14136" y="460"/>
                      <a:pt x="14061" y="435"/>
                    </a:cubicBezTo>
                    <a:cubicBezTo>
                      <a:pt x="10748" y="218"/>
                      <a:pt x="7422" y="0"/>
                      <a:pt x="4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4" name="Google Shape;4964;p63"/>
              <p:cNvSpPr/>
              <p:nvPr/>
            </p:nvSpPr>
            <p:spPr>
              <a:xfrm>
                <a:off x="-1385082" y="1835121"/>
                <a:ext cx="73747" cy="16255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2768" extrusionOk="0">
                    <a:moveTo>
                      <a:pt x="12488" y="0"/>
                    </a:moveTo>
                    <a:cubicBezTo>
                      <a:pt x="12481" y="0"/>
                      <a:pt x="12474" y="2"/>
                      <a:pt x="12465" y="4"/>
                    </a:cubicBezTo>
                    <a:cubicBezTo>
                      <a:pt x="8405" y="756"/>
                      <a:pt x="4145" y="1308"/>
                      <a:pt x="185" y="2461"/>
                    </a:cubicBezTo>
                    <a:cubicBezTo>
                      <a:pt x="1" y="2530"/>
                      <a:pt x="49" y="2767"/>
                      <a:pt x="232" y="2767"/>
                    </a:cubicBezTo>
                    <a:cubicBezTo>
                      <a:pt x="249" y="2767"/>
                      <a:pt x="266" y="2765"/>
                      <a:pt x="285" y="2761"/>
                    </a:cubicBezTo>
                    <a:cubicBezTo>
                      <a:pt x="4320" y="2135"/>
                      <a:pt x="8656" y="1458"/>
                      <a:pt x="12491" y="105"/>
                    </a:cubicBezTo>
                    <a:cubicBezTo>
                      <a:pt x="12557" y="82"/>
                      <a:pt x="12545" y="0"/>
                      <a:pt x="124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5" name="Google Shape;4965;p63"/>
              <p:cNvSpPr/>
              <p:nvPr/>
            </p:nvSpPr>
            <p:spPr>
              <a:xfrm>
                <a:off x="-1381547" y="1801553"/>
                <a:ext cx="71386" cy="24347"/>
              </a:xfrm>
              <a:custGeom>
                <a:avLst/>
                <a:gdLst/>
                <a:ahLst/>
                <a:cxnLst/>
                <a:rect l="l" t="t" r="r" b="b"/>
                <a:pathLst>
                  <a:path w="12156" h="4146" extrusionOk="0">
                    <a:moveTo>
                      <a:pt x="267" y="0"/>
                    </a:moveTo>
                    <a:cubicBezTo>
                      <a:pt x="112" y="0"/>
                      <a:pt x="0" y="238"/>
                      <a:pt x="184" y="307"/>
                    </a:cubicBezTo>
                    <a:cubicBezTo>
                      <a:pt x="3969" y="1786"/>
                      <a:pt x="8004" y="3390"/>
                      <a:pt x="12064" y="4141"/>
                    </a:cubicBezTo>
                    <a:cubicBezTo>
                      <a:pt x="12072" y="4144"/>
                      <a:pt x="12080" y="4145"/>
                      <a:pt x="12087" y="4145"/>
                    </a:cubicBezTo>
                    <a:cubicBezTo>
                      <a:pt x="12143" y="4145"/>
                      <a:pt x="12156" y="4064"/>
                      <a:pt x="12089" y="4041"/>
                    </a:cubicBezTo>
                    <a:cubicBezTo>
                      <a:pt x="8229" y="2663"/>
                      <a:pt x="4320" y="984"/>
                      <a:pt x="310" y="6"/>
                    </a:cubicBezTo>
                    <a:cubicBezTo>
                      <a:pt x="295" y="2"/>
                      <a:pt x="281" y="0"/>
                      <a:pt x="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6" name="Google Shape;4966;p63"/>
              <p:cNvSpPr/>
              <p:nvPr/>
            </p:nvSpPr>
            <p:spPr>
              <a:xfrm>
                <a:off x="-1305551" y="1807461"/>
                <a:ext cx="32534" cy="3254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5542" extrusionOk="0">
                    <a:moveTo>
                      <a:pt x="4407" y="1"/>
                    </a:moveTo>
                    <a:cubicBezTo>
                      <a:pt x="2386" y="1"/>
                      <a:pt x="917" y="751"/>
                      <a:pt x="0" y="1406"/>
                    </a:cubicBezTo>
                    <a:cubicBezTo>
                      <a:pt x="476" y="3186"/>
                      <a:pt x="2557" y="5541"/>
                      <a:pt x="2557" y="5541"/>
                    </a:cubicBezTo>
                    <a:cubicBezTo>
                      <a:pt x="2557" y="5541"/>
                      <a:pt x="5539" y="3737"/>
                      <a:pt x="5464" y="880"/>
                    </a:cubicBezTo>
                    <a:cubicBezTo>
                      <a:pt x="5464" y="654"/>
                      <a:pt x="5414" y="379"/>
                      <a:pt x="5339" y="53"/>
                    </a:cubicBezTo>
                    <a:cubicBezTo>
                      <a:pt x="5016" y="17"/>
                      <a:pt x="4705" y="1"/>
                      <a:pt x="44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7" name="Google Shape;4967;p63"/>
              <p:cNvSpPr/>
              <p:nvPr/>
            </p:nvSpPr>
            <p:spPr>
              <a:xfrm>
                <a:off x="-1300988" y="1810063"/>
                <a:ext cx="18252" cy="10571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1800" extrusionOk="0">
                    <a:moveTo>
                      <a:pt x="2119" y="0"/>
                    </a:moveTo>
                    <a:cubicBezTo>
                      <a:pt x="1784" y="0"/>
                      <a:pt x="1453" y="61"/>
                      <a:pt x="1153" y="211"/>
                    </a:cubicBezTo>
                    <a:cubicBezTo>
                      <a:pt x="552" y="487"/>
                      <a:pt x="0" y="1013"/>
                      <a:pt x="376" y="1640"/>
                    </a:cubicBezTo>
                    <a:cubicBezTo>
                      <a:pt x="441" y="1743"/>
                      <a:pt x="571" y="1800"/>
                      <a:pt x="700" y="1800"/>
                    </a:cubicBezTo>
                    <a:cubicBezTo>
                      <a:pt x="822" y="1800"/>
                      <a:pt x="942" y="1749"/>
                      <a:pt x="1003" y="1640"/>
                    </a:cubicBezTo>
                    <a:cubicBezTo>
                      <a:pt x="1178" y="1289"/>
                      <a:pt x="1479" y="1113"/>
                      <a:pt x="1830" y="913"/>
                    </a:cubicBezTo>
                    <a:cubicBezTo>
                      <a:pt x="2181" y="712"/>
                      <a:pt x="2557" y="512"/>
                      <a:pt x="2958" y="362"/>
                    </a:cubicBezTo>
                    <a:cubicBezTo>
                      <a:pt x="3083" y="311"/>
                      <a:pt x="3108" y="136"/>
                      <a:pt x="2958" y="111"/>
                    </a:cubicBezTo>
                    <a:cubicBezTo>
                      <a:pt x="2684" y="43"/>
                      <a:pt x="2400" y="0"/>
                      <a:pt x="21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8" name="Google Shape;4968;p63"/>
              <p:cNvSpPr/>
              <p:nvPr/>
            </p:nvSpPr>
            <p:spPr>
              <a:xfrm>
                <a:off x="-1297752" y="1822565"/>
                <a:ext cx="3835" cy="3406"/>
              </a:xfrm>
              <a:custGeom>
                <a:avLst/>
                <a:gdLst/>
                <a:ahLst/>
                <a:cxnLst/>
                <a:rect l="l" t="t" r="r" b="b"/>
                <a:pathLst>
                  <a:path w="653" h="580" extrusionOk="0">
                    <a:moveTo>
                      <a:pt x="326" y="1"/>
                    </a:moveTo>
                    <a:cubicBezTo>
                      <a:pt x="310" y="1"/>
                      <a:pt x="293" y="4"/>
                      <a:pt x="276" y="12"/>
                    </a:cubicBezTo>
                    <a:cubicBezTo>
                      <a:pt x="151" y="12"/>
                      <a:pt x="76" y="62"/>
                      <a:pt x="26" y="162"/>
                    </a:cubicBezTo>
                    <a:cubicBezTo>
                      <a:pt x="1" y="263"/>
                      <a:pt x="26" y="338"/>
                      <a:pt x="76" y="438"/>
                    </a:cubicBezTo>
                    <a:cubicBezTo>
                      <a:pt x="115" y="516"/>
                      <a:pt x="230" y="579"/>
                      <a:pt x="339" y="579"/>
                    </a:cubicBezTo>
                    <a:cubicBezTo>
                      <a:pt x="369" y="579"/>
                      <a:pt x="399" y="574"/>
                      <a:pt x="427" y="563"/>
                    </a:cubicBezTo>
                    <a:cubicBezTo>
                      <a:pt x="427" y="563"/>
                      <a:pt x="452" y="563"/>
                      <a:pt x="452" y="538"/>
                    </a:cubicBezTo>
                    <a:cubicBezTo>
                      <a:pt x="602" y="488"/>
                      <a:pt x="652" y="388"/>
                      <a:pt x="627" y="263"/>
                    </a:cubicBezTo>
                    <a:cubicBezTo>
                      <a:pt x="627" y="238"/>
                      <a:pt x="627" y="238"/>
                      <a:pt x="627" y="213"/>
                    </a:cubicBezTo>
                    <a:cubicBezTo>
                      <a:pt x="627" y="137"/>
                      <a:pt x="502" y="37"/>
                      <a:pt x="427" y="12"/>
                    </a:cubicBezTo>
                    <a:cubicBezTo>
                      <a:pt x="393" y="12"/>
                      <a:pt x="360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9" name="Google Shape;4969;p63"/>
              <p:cNvSpPr/>
              <p:nvPr/>
            </p:nvSpPr>
            <p:spPr>
              <a:xfrm>
                <a:off x="-1308940" y="1780688"/>
                <a:ext cx="27824" cy="17958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3058" extrusionOk="0">
                    <a:moveTo>
                      <a:pt x="4211" y="0"/>
                    </a:moveTo>
                    <a:cubicBezTo>
                      <a:pt x="2657" y="501"/>
                      <a:pt x="1229" y="1278"/>
                      <a:pt x="1" y="2256"/>
                    </a:cubicBezTo>
                    <a:cubicBezTo>
                      <a:pt x="26" y="2532"/>
                      <a:pt x="76" y="2807"/>
                      <a:pt x="101" y="3058"/>
                    </a:cubicBezTo>
                    <a:cubicBezTo>
                      <a:pt x="1053" y="2506"/>
                      <a:pt x="2031" y="2030"/>
                      <a:pt x="3109" y="1654"/>
                    </a:cubicBezTo>
                    <a:cubicBezTo>
                      <a:pt x="3610" y="1479"/>
                      <a:pt x="4186" y="1354"/>
                      <a:pt x="4738" y="1253"/>
                    </a:cubicBezTo>
                    <a:cubicBezTo>
                      <a:pt x="4587" y="852"/>
                      <a:pt x="4412" y="426"/>
                      <a:pt x="4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0" name="Google Shape;4970;p63"/>
              <p:cNvSpPr/>
              <p:nvPr/>
            </p:nvSpPr>
            <p:spPr>
              <a:xfrm>
                <a:off x="-1311588" y="1765085"/>
                <a:ext cx="23701" cy="14869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2532" extrusionOk="0">
                    <a:moveTo>
                      <a:pt x="3459" y="1"/>
                    </a:moveTo>
                    <a:cubicBezTo>
                      <a:pt x="2833" y="201"/>
                      <a:pt x="2231" y="452"/>
                      <a:pt x="1680" y="652"/>
                    </a:cubicBezTo>
                    <a:cubicBezTo>
                      <a:pt x="1103" y="853"/>
                      <a:pt x="502" y="1103"/>
                      <a:pt x="1" y="1454"/>
                    </a:cubicBezTo>
                    <a:cubicBezTo>
                      <a:pt x="51" y="1830"/>
                      <a:pt x="76" y="2181"/>
                      <a:pt x="126" y="2532"/>
                    </a:cubicBezTo>
                    <a:cubicBezTo>
                      <a:pt x="1354" y="1955"/>
                      <a:pt x="2682" y="1579"/>
                      <a:pt x="4036" y="1279"/>
                    </a:cubicBezTo>
                    <a:cubicBezTo>
                      <a:pt x="3860" y="853"/>
                      <a:pt x="3660" y="427"/>
                      <a:pt x="34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1" name="Google Shape;4971;p63"/>
              <p:cNvSpPr/>
              <p:nvPr/>
            </p:nvSpPr>
            <p:spPr>
              <a:xfrm>
                <a:off x="-1313502" y="1750956"/>
                <a:ext cx="17817" cy="12074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056" extrusionOk="0">
                    <a:moveTo>
                      <a:pt x="2557" y="0"/>
                    </a:moveTo>
                    <a:cubicBezTo>
                      <a:pt x="2081" y="151"/>
                      <a:pt x="1605" y="326"/>
                      <a:pt x="1154" y="502"/>
                    </a:cubicBezTo>
                    <a:cubicBezTo>
                      <a:pt x="728" y="652"/>
                      <a:pt x="352" y="828"/>
                      <a:pt x="1" y="1028"/>
                    </a:cubicBezTo>
                    <a:cubicBezTo>
                      <a:pt x="26" y="1379"/>
                      <a:pt x="76" y="1705"/>
                      <a:pt x="101" y="2056"/>
                    </a:cubicBezTo>
                    <a:cubicBezTo>
                      <a:pt x="527" y="1805"/>
                      <a:pt x="978" y="1579"/>
                      <a:pt x="1429" y="1404"/>
                    </a:cubicBezTo>
                    <a:cubicBezTo>
                      <a:pt x="1931" y="1229"/>
                      <a:pt x="2482" y="1053"/>
                      <a:pt x="3033" y="928"/>
                    </a:cubicBezTo>
                    <a:cubicBezTo>
                      <a:pt x="2883" y="602"/>
                      <a:pt x="2733" y="301"/>
                      <a:pt x="25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2" name="Google Shape;4972;p63"/>
              <p:cNvSpPr/>
              <p:nvPr/>
            </p:nvSpPr>
            <p:spPr>
              <a:xfrm>
                <a:off x="-1492467" y="1647330"/>
                <a:ext cx="81833" cy="71392"/>
              </a:xfrm>
              <a:custGeom>
                <a:avLst/>
                <a:gdLst/>
                <a:ahLst/>
                <a:cxnLst/>
                <a:rect l="l" t="t" r="r" b="b"/>
                <a:pathLst>
                  <a:path w="13935" h="12157" extrusionOk="0">
                    <a:moveTo>
                      <a:pt x="6669" y="1"/>
                    </a:moveTo>
                    <a:cubicBezTo>
                      <a:pt x="963" y="1"/>
                      <a:pt x="0" y="8692"/>
                      <a:pt x="3608" y="11155"/>
                    </a:cubicBezTo>
                    <a:cubicBezTo>
                      <a:pt x="4646" y="11851"/>
                      <a:pt x="5884" y="12157"/>
                      <a:pt x="7138" y="12157"/>
                    </a:cubicBezTo>
                    <a:cubicBezTo>
                      <a:pt x="10308" y="12157"/>
                      <a:pt x="13575" y="10204"/>
                      <a:pt x="13934" y="7671"/>
                    </a:cubicBezTo>
                    <a:cubicBezTo>
                      <a:pt x="13458" y="4764"/>
                      <a:pt x="11779" y="128"/>
                      <a:pt x="6791" y="2"/>
                    </a:cubicBezTo>
                    <a:cubicBezTo>
                      <a:pt x="6750" y="1"/>
                      <a:pt x="6710" y="1"/>
                      <a:pt x="66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3" name="Google Shape;4973;p63"/>
              <p:cNvSpPr/>
              <p:nvPr/>
            </p:nvSpPr>
            <p:spPr>
              <a:xfrm>
                <a:off x="-1460979" y="1678572"/>
                <a:ext cx="37983" cy="26174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4457" extrusionOk="0">
                    <a:moveTo>
                      <a:pt x="3089" y="1"/>
                    </a:moveTo>
                    <a:cubicBezTo>
                      <a:pt x="2461" y="1"/>
                      <a:pt x="1868" y="245"/>
                      <a:pt x="1455" y="873"/>
                    </a:cubicBezTo>
                    <a:cubicBezTo>
                      <a:pt x="1" y="3103"/>
                      <a:pt x="2031" y="4457"/>
                      <a:pt x="3334" y="4457"/>
                    </a:cubicBezTo>
                    <a:cubicBezTo>
                      <a:pt x="4637" y="4457"/>
                      <a:pt x="5916" y="3379"/>
                      <a:pt x="6216" y="2402"/>
                    </a:cubicBezTo>
                    <a:cubicBezTo>
                      <a:pt x="6467" y="1541"/>
                      <a:pt x="4667" y="1"/>
                      <a:pt x="30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4" name="Google Shape;4974;p63"/>
              <p:cNvSpPr/>
              <p:nvPr/>
            </p:nvSpPr>
            <p:spPr>
              <a:xfrm>
                <a:off x="-1464866" y="1677297"/>
                <a:ext cx="45107" cy="18011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067" extrusionOk="0">
                    <a:moveTo>
                      <a:pt x="3783" y="1"/>
                    </a:moveTo>
                    <a:cubicBezTo>
                      <a:pt x="2238" y="1"/>
                      <a:pt x="951" y="1087"/>
                      <a:pt x="111" y="2368"/>
                    </a:cubicBezTo>
                    <a:cubicBezTo>
                      <a:pt x="0" y="2535"/>
                      <a:pt x="150" y="2675"/>
                      <a:pt x="307" y="2675"/>
                    </a:cubicBezTo>
                    <a:cubicBezTo>
                      <a:pt x="361" y="2675"/>
                      <a:pt x="417" y="2658"/>
                      <a:pt x="462" y="2619"/>
                    </a:cubicBezTo>
                    <a:cubicBezTo>
                      <a:pt x="1552" y="1711"/>
                      <a:pt x="2354" y="679"/>
                      <a:pt x="3780" y="679"/>
                    </a:cubicBezTo>
                    <a:cubicBezTo>
                      <a:pt x="3929" y="679"/>
                      <a:pt x="4084" y="690"/>
                      <a:pt x="4247" y="714"/>
                    </a:cubicBezTo>
                    <a:cubicBezTo>
                      <a:pt x="5650" y="914"/>
                      <a:pt x="6753" y="1792"/>
                      <a:pt x="7355" y="3020"/>
                    </a:cubicBezTo>
                    <a:cubicBezTo>
                      <a:pt x="7371" y="3053"/>
                      <a:pt x="7396" y="3067"/>
                      <a:pt x="7423" y="3067"/>
                    </a:cubicBezTo>
                    <a:cubicBezTo>
                      <a:pt x="7477" y="3067"/>
                      <a:pt x="7538" y="3011"/>
                      <a:pt x="7555" y="2944"/>
                    </a:cubicBezTo>
                    <a:cubicBezTo>
                      <a:pt x="7680" y="1365"/>
                      <a:pt x="5726" y="338"/>
                      <a:pt x="4422" y="62"/>
                    </a:cubicBezTo>
                    <a:cubicBezTo>
                      <a:pt x="4205" y="21"/>
                      <a:pt x="3992" y="1"/>
                      <a:pt x="3783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5" name="Google Shape;4975;p63"/>
              <p:cNvSpPr/>
              <p:nvPr/>
            </p:nvSpPr>
            <p:spPr>
              <a:xfrm>
                <a:off x="-764811" y="1870350"/>
                <a:ext cx="63587" cy="235939"/>
              </a:xfrm>
              <a:custGeom>
                <a:avLst/>
                <a:gdLst/>
                <a:ahLst/>
                <a:cxnLst/>
                <a:rect l="l" t="t" r="r" b="b"/>
                <a:pathLst>
                  <a:path w="10828" h="40177" extrusionOk="0">
                    <a:moveTo>
                      <a:pt x="6365" y="1"/>
                    </a:moveTo>
                    <a:cubicBezTo>
                      <a:pt x="6272" y="1"/>
                      <a:pt x="6178" y="23"/>
                      <a:pt x="6091" y="71"/>
                    </a:cubicBezTo>
                    <a:cubicBezTo>
                      <a:pt x="5815" y="196"/>
                      <a:pt x="5715" y="522"/>
                      <a:pt x="5841" y="797"/>
                    </a:cubicBezTo>
                    <a:lnTo>
                      <a:pt x="5841" y="822"/>
                    </a:lnTo>
                    <a:cubicBezTo>
                      <a:pt x="5841" y="822"/>
                      <a:pt x="5866" y="848"/>
                      <a:pt x="5891" y="923"/>
                    </a:cubicBezTo>
                    <a:cubicBezTo>
                      <a:pt x="5941" y="973"/>
                      <a:pt x="5966" y="1073"/>
                      <a:pt x="6041" y="1223"/>
                    </a:cubicBezTo>
                    <a:cubicBezTo>
                      <a:pt x="6141" y="1474"/>
                      <a:pt x="6317" y="1875"/>
                      <a:pt x="6517" y="2376"/>
                    </a:cubicBezTo>
                    <a:cubicBezTo>
                      <a:pt x="6718" y="2903"/>
                      <a:pt x="6918" y="3529"/>
                      <a:pt x="7169" y="4256"/>
                    </a:cubicBezTo>
                    <a:cubicBezTo>
                      <a:pt x="7394" y="4983"/>
                      <a:pt x="7645" y="5810"/>
                      <a:pt x="7871" y="6712"/>
                    </a:cubicBezTo>
                    <a:cubicBezTo>
                      <a:pt x="7971" y="7163"/>
                      <a:pt x="8071" y="7640"/>
                      <a:pt x="8196" y="8141"/>
                    </a:cubicBezTo>
                    <a:cubicBezTo>
                      <a:pt x="8272" y="8642"/>
                      <a:pt x="8397" y="9143"/>
                      <a:pt x="8472" y="9670"/>
                    </a:cubicBezTo>
                    <a:cubicBezTo>
                      <a:pt x="8673" y="10722"/>
                      <a:pt x="8798" y="11850"/>
                      <a:pt x="8898" y="13028"/>
                    </a:cubicBezTo>
                    <a:cubicBezTo>
                      <a:pt x="8973" y="14181"/>
                      <a:pt x="9049" y="15384"/>
                      <a:pt x="8998" y="16612"/>
                    </a:cubicBezTo>
                    <a:cubicBezTo>
                      <a:pt x="8998" y="17840"/>
                      <a:pt x="8873" y="19068"/>
                      <a:pt x="8748" y="20296"/>
                    </a:cubicBezTo>
                    <a:cubicBezTo>
                      <a:pt x="8648" y="20898"/>
                      <a:pt x="8572" y="21524"/>
                      <a:pt x="8447" y="22126"/>
                    </a:cubicBezTo>
                    <a:cubicBezTo>
                      <a:pt x="8322" y="22727"/>
                      <a:pt x="8221" y="23329"/>
                      <a:pt x="8046" y="23905"/>
                    </a:cubicBezTo>
                    <a:cubicBezTo>
                      <a:pt x="7896" y="24507"/>
                      <a:pt x="7745" y="25083"/>
                      <a:pt x="7570" y="25635"/>
                    </a:cubicBezTo>
                    <a:cubicBezTo>
                      <a:pt x="7470" y="25935"/>
                      <a:pt x="7394" y="26211"/>
                      <a:pt x="7294" y="26487"/>
                    </a:cubicBezTo>
                    <a:cubicBezTo>
                      <a:pt x="7194" y="26762"/>
                      <a:pt x="7094" y="27038"/>
                      <a:pt x="6993" y="27314"/>
                    </a:cubicBezTo>
                    <a:cubicBezTo>
                      <a:pt x="6893" y="27564"/>
                      <a:pt x="6793" y="27840"/>
                      <a:pt x="6693" y="28116"/>
                    </a:cubicBezTo>
                    <a:cubicBezTo>
                      <a:pt x="6592" y="28366"/>
                      <a:pt x="6467" y="28617"/>
                      <a:pt x="6367" y="28868"/>
                    </a:cubicBezTo>
                    <a:cubicBezTo>
                      <a:pt x="6141" y="29369"/>
                      <a:pt x="5916" y="29870"/>
                      <a:pt x="5665" y="30346"/>
                    </a:cubicBezTo>
                    <a:cubicBezTo>
                      <a:pt x="5565" y="30572"/>
                      <a:pt x="5440" y="30798"/>
                      <a:pt x="5314" y="31048"/>
                    </a:cubicBezTo>
                    <a:cubicBezTo>
                      <a:pt x="5214" y="31274"/>
                      <a:pt x="5089" y="31499"/>
                      <a:pt x="4963" y="31700"/>
                    </a:cubicBezTo>
                    <a:cubicBezTo>
                      <a:pt x="4713" y="32126"/>
                      <a:pt x="4462" y="32552"/>
                      <a:pt x="4236" y="32928"/>
                    </a:cubicBezTo>
                    <a:cubicBezTo>
                      <a:pt x="3986" y="33329"/>
                      <a:pt x="3735" y="33680"/>
                      <a:pt x="3510" y="34031"/>
                    </a:cubicBezTo>
                    <a:cubicBezTo>
                      <a:pt x="3284" y="34382"/>
                      <a:pt x="3059" y="34732"/>
                      <a:pt x="2833" y="35008"/>
                    </a:cubicBezTo>
                    <a:cubicBezTo>
                      <a:pt x="2607" y="35309"/>
                      <a:pt x="2382" y="35585"/>
                      <a:pt x="2206" y="35860"/>
                    </a:cubicBezTo>
                    <a:cubicBezTo>
                      <a:pt x="2106" y="35986"/>
                      <a:pt x="2006" y="36111"/>
                      <a:pt x="1906" y="36211"/>
                    </a:cubicBezTo>
                    <a:cubicBezTo>
                      <a:pt x="1830" y="36336"/>
                      <a:pt x="1730" y="36437"/>
                      <a:pt x="1655" y="36537"/>
                    </a:cubicBezTo>
                    <a:cubicBezTo>
                      <a:pt x="953" y="37364"/>
                      <a:pt x="552" y="37840"/>
                      <a:pt x="552" y="37840"/>
                    </a:cubicBezTo>
                    <a:lnTo>
                      <a:pt x="502" y="37890"/>
                    </a:lnTo>
                    <a:cubicBezTo>
                      <a:pt x="1" y="38467"/>
                      <a:pt x="76" y="39344"/>
                      <a:pt x="653" y="39845"/>
                    </a:cubicBezTo>
                    <a:cubicBezTo>
                      <a:pt x="919" y="40067"/>
                      <a:pt x="1240" y="40176"/>
                      <a:pt x="1556" y="40176"/>
                    </a:cubicBezTo>
                    <a:cubicBezTo>
                      <a:pt x="1953" y="40176"/>
                      <a:pt x="2342" y="40005"/>
                      <a:pt x="2607" y="39670"/>
                    </a:cubicBezTo>
                    <a:cubicBezTo>
                      <a:pt x="2632" y="39670"/>
                      <a:pt x="2632" y="39645"/>
                      <a:pt x="2658" y="39645"/>
                    </a:cubicBezTo>
                    <a:cubicBezTo>
                      <a:pt x="2658" y="39645"/>
                      <a:pt x="3059" y="39118"/>
                      <a:pt x="3760" y="38216"/>
                    </a:cubicBezTo>
                    <a:cubicBezTo>
                      <a:pt x="3861" y="38091"/>
                      <a:pt x="3936" y="37966"/>
                      <a:pt x="4036" y="37840"/>
                    </a:cubicBezTo>
                    <a:cubicBezTo>
                      <a:pt x="4136" y="37715"/>
                      <a:pt x="4236" y="37590"/>
                      <a:pt x="4337" y="37439"/>
                    </a:cubicBezTo>
                    <a:cubicBezTo>
                      <a:pt x="4537" y="37138"/>
                      <a:pt x="4738" y="36838"/>
                      <a:pt x="4963" y="36512"/>
                    </a:cubicBezTo>
                    <a:cubicBezTo>
                      <a:pt x="5214" y="36186"/>
                      <a:pt x="5440" y="35810"/>
                      <a:pt x="5665" y="35434"/>
                    </a:cubicBezTo>
                    <a:cubicBezTo>
                      <a:pt x="5891" y="35033"/>
                      <a:pt x="6141" y="34657"/>
                      <a:pt x="6392" y="34206"/>
                    </a:cubicBezTo>
                    <a:cubicBezTo>
                      <a:pt x="6617" y="33780"/>
                      <a:pt x="6868" y="33329"/>
                      <a:pt x="7119" y="32853"/>
                    </a:cubicBezTo>
                    <a:cubicBezTo>
                      <a:pt x="7244" y="32627"/>
                      <a:pt x="7369" y="32377"/>
                      <a:pt x="7470" y="32126"/>
                    </a:cubicBezTo>
                    <a:cubicBezTo>
                      <a:pt x="7595" y="31875"/>
                      <a:pt x="7720" y="31625"/>
                      <a:pt x="7820" y="31374"/>
                    </a:cubicBezTo>
                    <a:cubicBezTo>
                      <a:pt x="8071" y="30848"/>
                      <a:pt x="8297" y="30321"/>
                      <a:pt x="8497" y="29745"/>
                    </a:cubicBezTo>
                    <a:cubicBezTo>
                      <a:pt x="8597" y="29469"/>
                      <a:pt x="8723" y="29194"/>
                      <a:pt x="8823" y="28918"/>
                    </a:cubicBezTo>
                    <a:cubicBezTo>
                      <a:pt x="8923" y="28617"/>
                      <a:pt x="9023" y="28341"/>
                      <a:pt x="9124" y="28041"/>
                    </a:cubicBezTo>
                    <a:cubicBezTo>
                      <a:pt x="9199" y="27740"/>
                      <a:pt x="9324" y="27464"/>
                      <a:pt x="9399" y="27163"/>
                    </a:cubicBezTo>
                    <a:cubicBezTo>
                      <a:pt x="9475" y="26863"/>
                      <a:pt x="9575" y="26537"/>
                      <a:pt x="9650" y="26236"/>
                    </a:cubicBezTo>
                    <a:cubicBezTo>
                      <a:pt x="9825" y="25635"/>
                      <a:pt x="9951" y="25008"/>
                      <a:pt x="10101" y="24381"/>
                    </a:cubicBezTo>
                    <a:cubicBezTo>
                      <a:pt x="10252" y="23730"/>
                      <a:pt x="10327" y="23103"/>
                      <a:pt x="10427" y="22452"/>
                    </a:cubicBezTo>
                    <a:cubicBezTo>
                      <a:pt x="10527" y="21800"/>
                      <a:pt x="10602" y="21148"/>
                      <a:pt x="10678" y="20497"/>
                    </a:cubicBezTo>
                    <a:cubicBezTo>
                      <a:pt x="10753" y="19194"/>
                      <a:pt x="10828" y="17890"/>
                      <a:pt x="10803" y="16612"/>
                    </a:cubicBezTo>
                    <a:cubicBezTo>
                      <a:pt x="10778" y="15334"/>
                      <a:pt x="10653" y="14056"/>
                      <a:pt x="10527" y="12853"/>
                    </a:cubicBezTo>
                    <a:cubicBezTo>
                      <a:pt x="10377" y="11650"/>
                      <a:pt x="10201" y="10472"/>
                      <a:pt x="9951" y="9394"/>
                    </a:cubicBezTo>
                    <a:cubicBezTo>
                      <a:pt x="9851" y="8843"/>
                      <a:pt x="9700" y="8316"/>
                      <a:pt x="9600" y="7815"/>
                    </a:cubicBezTo>
                    <a:cubicBezTo>
                      <a:pt x="9450" y="7314"/>
                      <a:pt x="9349" y="6812"/>
                      <a:pt x="9199" y="6361"/>
                    </a:cubicBezTo>
                    <a:cubicBezTo>
                      <a:pt x="8923" y="5409"/>
                      <a:pt x="8622" y="4582"/>
                      <a:pt x="8372" y="3830"/>
                    </a:cubicBezTo>
                    <a:cubicBezTo>
                      <a:pt x="8096" y="3103"/>
                      <a:pt x="7846" y="2452"/>
                      <a:pt x="7620" y="1925"/>
                    </a:cubicBezTo>
                    <a:cubicBezTo>
                      <a:pt x="7394" y="1424"/>
                      <a:pt x="7194" y="998"/>
                      <a:pt x="7069" y="722"/>
                    </a:cubicBezTo>
                    <a:cubicBezTo>
                      <a:pt x="6993" y="597"/>
                      <a:pt x="6943" y="497"/>
                      <a:pt x="6918" y="421"/>
                    </a:cubicBezTo>
                    <a:cubicBezTo>
                      <a:pt x="6868" y="346"/>
                      <a:pt x="6843" y="296"/>
                      <a:pt x="6843" y="296"/>
                    </a:cubicBezTo>
                    <a:cubicBezTo>
                      <a:pt x="6757" y="107"/>
                      <a:pt x="6565" y="1"/>
                      <a:pt x="63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6" name="Google Shape;4976;p63"/>
              <p:cNvSpPr/>
              <p:nvPr/>
            </p:nvSpPr>
            <p:spPr>
              <a:xfrm>
                <a:off x="-764811" y="2035749"/>
                <a:ext cx="46957" cy="70540"/>
              </a:xfrm>
              <a:custGeom>
                <a:avLst/>
                <a:gdLst/>
                <a:ahLst/>
                <a:cxnLst/>
                <a:rect l="l" t="t" r="r" b="b"/>
                <a:pathLst>
                  <a:path w="7996" h="12012" extrusionOk="0">
                    <a:moveTo>
                      <a:pt x="6668" y="1"/>
                    </a:moveTo>
                    <a:cubicBezTo>
                      <a:pt x="6567" y="227"/>
                      <a:pt x="6467" y="477"/>
                      <a:pt x="6367" y="703"/>
                    </a:cubicBezTo>
                    <a:cubicBezTo>
                      <a:pt x="6141" y="1204"/>
                      <a:pt x="5916" y="1705"/>
                      <a:pt x="5665" y="2181"/>
                    </a:cubicBezTo>
                    <a:cubicBezTo>
                      <a:pt x="5565" y="2407"/>
                      <a:pt x="5440" y="2633"/>
                      <a:pt x="5314" y="2883"/>
                    </a:cubicBezTo>
                    <a:cubicBezTo>
                      <a:pt x="5214" y="3109"/>
                      <a:pt x="5089" y="3334"/>
                      <a:pt x="4963" y="3535"/>
                    </a:cubicBezTo>
                    <a:cubicBezTo>
                      <a:pt x="4713" y="3961"/>
                      <a:pt x="4462" y="4387"/>
                      <a:pt x="4236" y="4763"/>
                    </a:cubicBezTo>
                    <a:cubicBezTo>
                      <a:pt x="3986" y="5164"/>
                      <a:pt x="3735" y="5515"/>
                      <a:pt x="3510" y="5866"/>
                    </a:cubicBezTo>
                    <a:cubicBezTo>
                      <a:pt x="3284" y="6217"/>
                      <a:pt x="3059" y="6567"/>
                      <a:pt x="2833" y="6843"/>
                    </a:cubicBezTo>
                    <a:cubicBezTo>
                      <a:pt x="2607" y="7144"/>
                      <a:pt x="2382" y="7420"/>
                      <a:pt x="2206" y="7695"/>
                    </a:cubicBezTo>
                    <a:cubicBezTo>
                      <a:pt x="2106" y="7821"/>
                      <a:pt x="2006" y="7946"/>
                      <a:pt x="1906" y="8046"/>
                    </a:cubicBezTo>
                    <a:cubicBezTo>
                      <a:pt x="1830" y="8171"/>
                      <a:pt x="1730" y="8272"/>
                      <a:pt x="1655" y="8372"/>
                    </a:cubicBezTo>
                    <a:cubicBezTo>
                      <a:pt x="953" y="9199"/>
                      <a:pt x="552" y="9675"/>
                      <a:pt x="552" y="9675"/>
                    </a:cubicBezTo>
                    <a:lnTo>
                      <a:pt x="502" y="9725"/>
                    </a:lnTo>
                    <a:cubicBezTo>
                      <a:pt x="1" y="10302"/>
                      <a:pt x="76" y="11179"/>
                      <a:pt x="653" y="11680"/>
                    </a:cubicBezTo>
                    <a:cubicBezTo>
                      <a:pt x="919" y="11902"/>
                      <a:pt x="1240" y="12011"/>
                      <a:pt x="1556" y="12011"/>
                    </a:cubicBezTo>
                    <a:cubicBezTo>
                      <a:pt x="1953" y="12011"/>
                      <a:pt x="2342" y="11840"/>
                      <a:pt x="2607" y="11505"/>
                    </a:cubicBezTo>
                    <a:cubicBezTo>
                      <a:pt x="2632" y="11505"/>
                      <a:pt x="2632" y="11480"/>
                      <a:pt x="2658" y="11480"/>
                    </a:cubicBezTo>
                    <a:cubicBezTo>
                      <a:pt x="2658" y="11480"/>
                      <a:pt x="3059" y="10953"/>
                      <a:pt x="3760" y="10051"/>
                    </a:cubicBezTo>
                    <a:cubicBezTo>
                      <a:pt x="3861" y="9926"/>
                      <a:pt x="3936" y="9801"/>
                      <a:pt x="4036" y="9675"/>
                    </a:cubicBezTo>
                    <a:cubicBezTo>
                      <a:pt x="4136" y="9550"/>
                      <a:pt x="4236" y="9425"/>
                      <a:pt x="4337" y="9274"/>
                    </a:cubicBezTo>
                    <a:cubicBezTo>
                      <a:pt x="4537" y="8973"/>
                      <a:pt x="4738" y="8673"/>
                      <a:pt x="4963" y="8347"/>
                    </a:cubicBezTo>
                    <a:cubicBezTo>
                      <a:pt x="5214" y="8021"/>
                      <a:pt x="5440" y="7645"/>
                      <a:pt x="5665" y="7269"/>
                    </a:cubicBezTo>
                    <a:cubicBezTo>
                      <a:pt x="5891" y="6868"/>
                      <a:pt x="6141" y="6492"/>
                      <a:pt x="6392" y="6041"/>
                    </a:cubicBezTo>
                    <a:cubicBezTo>
                      <a:pt x="6617" y="5615"/>
                      <a:pt x="6868" y="5164"/>
                      <a:pt x="7119" y="4688"/>
                    </a:cubicBezTo>
                    <a:cubicBezTo>
                      <a:pt x="7244" y="4462"/>
                      <a:pt x="7369" y="4212"/>
                      <a:pt x="7470" y="3961"/>
                    </a:cubicBezTo>
                    <a:cubicBezTo>
                      <a:pt x="7595" y="3710"/>
                      <a:pt x="7720" y="3460"/>
                      <a:pt x="7820" y="3209"/>
                    </a:cubicBezTo>
                    <a:cubicBezTo>
                      <a:pt x="7896" y="3084"/>
                      <a:pt x="7946" y="2958"/>
                      <a:pt x="7996" y="2833"/>
                    </a:cubicBezTo>
                    <a:cubicBezTo>
                      <a:pt x="7595" y="1856"/>
                      <a:pt x="7144" y="928"/>
                      <a:pt x="666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7" name="Google Shape;4977;p63"/>
              <p:cNvSpPr/>
              <p:nvPr/>
            </p:nvSpPr>
            <p:spPr>
              <a:xfrm>
                <a:off x="-760102" y="1811155"/>
                <a:ext cx="57410" cy="68309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1632" extrusionOk="0">
                    <a:moveTo>
                      <a:pt x="2156" y="0"/>
                    </a:moveTo>
                    <a:cubicBezTo>
                      <a:pt x="2156" y="0"/>
                      <a:pt x="1" y="2807"/>
                      <a:pt x="101" y="6842"/>
                    </a:cubicBezTo>
                    <a:cubicBezTo>
                      <a:pt x="190" y="9659"/>
                      <a:pt x="2614" y="11632"/>
                      <a:pt x="4543" y="11632"/>
                    </a:cubicBezTo>
                    <a:cubicBezTo>
                      <a:pt x="4794" y="11632"/>
                      <a:pt x="5036" y="11598"/>
                      <a:pt x="5264" y="11529"/>
                    </a:cubicBezTo>
                    <a:cubicBezTo>
                      <a:pt x="9775" y="10176"/>
                      <a:pt x="8597" y="5840"/>
                      <a:pt x="4988" y="3885"/>
                    </a:cubicBezTo>
                    <a:cubicBezTo>
                      <a:pt x="2332" y="2431"/>
                      <a:pt x="2156" y="0"/>
                      <a:pt x="21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8" name="Google Shape;4978;p63"/>
              <p:cNvSpPr/>
              <p:nvPr/>
            </p:nvSpPr>
            <p:spPr>
              <a:xfrm>
                <a:off x="-747587" y="1811155"/>
                <a:ext cx="41213" cy="60493"/>
              </a:xfrm>
              <a:custGeom>
                <a:avLst/>
                <a:gdLst/>
                <a:ahLst/>
                <a:cxnLst/>
                <a:rect l="l" t="t" r="r" b="b"/>
                <a:pathLst>
                  <a:path w="7018" h="10301" extrusionOk="0">
                    <a:moveTo>
                      <a:pt x="0" y="0"/>
                    </a:moveTo>
                    <a:cubicBezTo>
                      <a:pt x="226" y="1729"/>
                      <a:pt x="1103" y="4336"/>
                      <a:pt x="2882" y="5840"/>
                    </a:cubicBezTo>
                    <a:cubicBezTo>
                      <a:pt x="3835" y="6642"/>
                      <a:pt x="5088" y="8371"/>
                      <a:pt x="5288" y="10301"/>
                    </a:cubicBezTo>
                    <a:cubicBezTo>
                      <a:pt x="7018" y="8421"/>
                      <a:pt x="5689" y="5439"/>
                      <a:pt x="2857" y="3885"/>
                    </a:cubicBezTo>
                    <a:cubicBezTo>
                      <a:pt x="201" y="2431"/>
                      <a:pt x="25" y="0"/>
                      <a:pt x="2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9" name="Google Shape;4979;p63"/>
              <p:cNvSpPr/>
              <p:nvPr/>
            </p:nvSpPr>
            <p:spPr>
              <a:xfrm>
                <a:off x="-755832" y="1811155"/>
                <a:ext cx="43868" cy="68297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11630" extrusionOk="0">
                    <a:moveTo>
                      <a:pt x="1429" y="0"/>
                    </a:moveTo>
                    <a:cubicBezTo>
                      <a:pt x="1429" y="0"/>
                      <a:pt x="1279" y="201"/>
                      <a:pt x="1053" y="552"/>
                    </a:cubicBezTo>
                    <a:cubicBezTo>
                      <a:pt x="552" y="2105"/>
                      <a:pt x="126" y="3609"/>
                      <a:pt x="51" y="5339"/>
                    </a:cubicBezTo>
                    <a:cubicBezTo>
                      <a:pt x="1" y="6917"/>
                      <a:pt x="76" y="8371"/>
                      <a:pt x="427" y="9750"/>
                    </a:cubicBezTo>
                    <a:cubicBezTo>
                      <a:pt x="652" y="10025"/>
                      <a:pt x="878" y="10251"/>
                      <a:pt x="1129" y="10476"/>
                    </a:cubicBezTo>
                    <a:cubicBezTo>
                      <a:pt x="803" y="9699"/>
                      <a:pt x="527" y="8872"/>
                      <a:pt x="477" y="7995"/>
                    </a:cubicBezTo>
                    <a:cubicBezTo>
                      <a:pt x="427" y="6892"/>
                      <a:pt x="452" y="5765"/>
                      <a:pt x="477" y="4662"/>
                    </a:cubicBezTo>
                    <a:cubicBezTo>
                      <a:pt x="502" y="3434"/>
                      <a:pt x="778" y="2281"/>
                      <a:pt x="1103" y="1128"/>
                    </a:cubicBezTo>
                    <a:lnTo>
                      <a:pt x="1103" y="1128"/>
                    </a:lnTo>
                    <a:cubicBezTo>
                      <a:pt x="878" y="2657"/>
                      <a:pt x="803" y="4161"/>
                      <a:pt x="1229" y="5765"/>
                    </a:cubicBezTo>
                    <a:cubicBezTo>
                      <a:pt x="1780" y="7720"/>
                      <a:pt x="2707" y="9599"/>
                      <a:pt x="3159" y="11554"/>
                    </a:cubicBezTo>
                    <a:cubicBezTo>
                      <a:pt x="3334" y="11579"/>
                      <a:pt x="3509" y="11604"/>
                      <a:pt x="3660" y="11629"/>
                    </a:cubicBezTo>
                    <a:cubicBezTo>
                      <a:pt x="3359" y="10276"/>
                      <a:pt x="2657" y="8998"/>
                      <a:pt x="2206" y="7569"/>
                    </a:cubicBezTo>
                    <a:cubicBezTo>
                      <a:pt x="1780" y="6191"/>
                      <a:pt x="1204" y="4712"/>
                      <a:pt x="1229" y="3258"/>
                    </a:cubicBezTo>
                    <a:cubicBezTo>
                      <a:pt x="1229" y="2657"/>
                      <a:pt x="1279" y="2055"/>
                      <a:pt x="1354" y="1454"/>
                    </a:cubicBezTo>
                    <a:cubicBezTo>
                      <a:pt x="1504" y="2657"/>
                      <a:pt x="1931" y="3810"/>
                      <a:pt x="2532" y="4938"/>
                    </a:cubicBezTo>
                    <a:cubicBezTo>
                      <a:pt x="3660" y="7068"/>
                      <a:pt x="4988" y="8897"/>
                      <a:pt x="5590" y="11103"/>
                    </a:cubicBezTo>
                    <a:cubicBezTo>
                      <a:pt x="5865" y="10978"/>
                      <a:pt x="6091" y="10827"/>
                      <a:pt x="6291" y="10652"/>
                    </a:cubicBezTo>
                    <a:cubicBezTo>
                      <a:pt x="5916" y="9399"/>
                      <a:pt x="5189" y="8271"/>
                      <a:pt x="4437" y="7018"/>
                    </a:cubicBezTo>
                    <a:cubicBezTo>
                      <a:pt x="3535" y="5489"/>
                      <a:pt x="2707" y="4060"/>
                      <a:pt x="2181" y="2532"/>
                    </a:cubicBezTo>
                    <a:lnTo>
                      <a:pt x="2181" y="2532"/>
                    </a:lnTo>
                    <a:cubicBezTo>
                      <a:pt x="3459" y="4912"/>
                      <a:pt x="6016" y="6617"/>
                      <a:pt x="7344" y="9123"/>
                    </a:cubicBezTo>
                    <a:cubicBezTo>
                      <a:pt x="7419" y="8923"/>
                      <a:pt x="7444" y="8722"/>
                      <a:pt x="7469" y="8496"/>
                    </a:cubicBezTo>
                    <a:cubicBezTo>
                      <a:pt x="6542" y="6115"/>
                      <a:pt x="4286" y="4712"/>
                      <a:pt x="2783" y="2732"/>
                    </a:cubicBezTo>
                    <a:cubicBezTo>
                      <a:pt x="1530" y="1429"/>
                      <a:pt x="1429" y="0"/>
                      <a:pt x="1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0" name="Google Shape;4980;p63"/>
              <p:cNvSpPr/>
              <p:nvPr/>
            </p:nvSpPr>
            <p:spPr>
              <a:xfrm>
                <a:off x="-958645" y="1864137"/>
                <a:ext cx="277734" cy="253839"/>
              </a:xfrm>
              <a:custGeom>
                <a:avLst/>
                <a:gdLst/>
                <a:ahLst/>
                <a:cxnLst/>
                <a:rect l="l" t="t" r="r" b="b"/>
                <a:pathLst>
                  <a:path w="47294" h="43225" extrusionOk="0">
                    <a:moveTo>
                      <a:pt x="14637" y="1"/>
                    </a:moveTo>
                    <a:lnTo>
                      <a:pt x="0" y="1630"/>
                    </a:lnTo>
                    <a:cubicBezTo>
                      <a:pt x="0" y="1630"/>
                      <a:pt x="5063" y="28547"/>
                      <a:pt x="2682" y="42307"/>
                    </a:cubicBezTo>
                    <a:cubicBezTo>
                      <a:pt x="2682" y="42307"/>
                      <a:pt x="14260" y="43224"/>
                      <a:pt x="23415" y="43224"/>
                    </a:cubicBezTo>
                    <a:cubicBezTo>
                      <a:pt x="27450" y="43224"/>
                      <a:pt x="31014" y="43046"/>
                      <a:pt x="32908" y="42532"/>
                    </a:cubicBezTo>
                    <a:cubicBezTo>
                      <a:pt x="39073" y="40828"/>
                      <a:pt x="47294" y="28096"/>
                      <a:pt x="146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1" name="Google Shape;4981;p63"/>
              <p:cNvSpPr/>
              <p:nvPr/>
            </p:nvSpPr>
            <p:spPr>
              <a:xfrm>
                <a:off x="-958645" y="1864137"/>
                <a:ext cx="116869" cy="73453"/>
              </a:xfrm>
              <a:custGeom>
                <a:avLst/>
                <a:gdLst/>
                <a:ahLst/>
                <a:cxnLst/>
                <a:rect l="l" t="t" r="r" b="b"/>
                <a:pathLst>
                  <a:path w="19901" h="12508" extrusionOk="0">
                    <a:moveTo>
                      <a:pt x="14637" y="1"/>
                    </a:moveTo>
                    <a:lnTo>
                      <a:pt x="0" y="1630"/>
                    </a:lnTo>
                    <a:cubicBezTo>
                      <a:pt x="0" y="1630"/>
                      <a:pt x="852" y="6191"/>
                      <a:pt x="1704" y="12507"/>
                    </a:cubicBezTo>
                    <a:cubicBezTo>
                      <a:pt x="8171" y="10928"/>
                      <a:pt x="14862" y="8572"/>
                      <a:pt x="19900" y="4738"/>
                    </a:cubicBezTo>
                    <a:cubicBezTo>
                      <a:pt x="18271" y="3209"/>
                      <a:pt x="16517" y="1630"/>
                      <a:pt x="1463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2" name="Google Shape;4982;p63"/>
              <p:cNvSpPr/>
              <p:nvPr/>
            </p:nvSpPr>
            <p:spPr>
              <a:xfrm>
                <a:off x="-958645" y="1873703"/>
                <a:ext cx="58437" cy="226960"/>
              </a:xfrm>
              <a:custGeom>
                <a:avLst/>
                <a:gdLst/>
                <a:ahLst/>
                <a:cxnLst/>
                <a:rect l="l" t="t" r="r" b="b"/>
                <a:pathLst>
                  <a:path w="9951" h="3864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2"/>
                      <a:pt x="2406" y="27345"/>
                      <a:pt x="0" y="38171"/>
                    </a:cubicBezTo>
                    <a:lnTo>
                      <a:pt x="9950" y="38648"/>
                    </a:lnTo>
                    <a:cubicBezTo>
                      <a:pt x="9950" y="38648"/>
                      <a:pt x="8797" y="19299"/>
                      <a:pt x="3559" y="318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3" name="Google Shape;4983;p63"/>
              <p:cNvSpPr/>
              <p:nvPr/>
            </p:nvSpPr>
            <p:spPr>
              <a:xfrm>
                <a:off x="-994414" y="2079293"/>
                <a:ext cx="85633" cy="35728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6084" extrusionOk="0">
                    <a:moveTo>
                      <a:pt x="4816" y="1"/>
                    </a:moveTo>
                    <a:cubicBezTo>
                      <a:pt x="3746" y="1"/>
                      <a:pt x="2789" y="378"/>
                      <a:pt x="2106" y="1333"/>
                    </a:cubicBezTo>
                    <a:cubicBezTo>
                      <a:pt x="1" y="4315"/>
                      <a:pt x="1780" y="5944"/>
                      <a:pt x="4813" y="6045"/>
                    </a:cubicBezTo>
                    <a:cubicBezTo>
                      <a:pt x="5331" y="6066"/>
                      <a:pt x="5972" y="6084"/>
                      <a:pt x="6661" y="6084"/>
                    </a:cubicBezTo>
                    <a:cubicBezTo>
                      <a:pt x="10039" y="6084"/>
                      <a:pt x="14581" y="5660"/>
                      <a:pt x="11605" y="3162"/>
                    </a:cubicBezTo>
                    <a:cubicBezTo>
                      <a:pt x="9867" y="1697"/>
                      <a:pt x="7088" y="1"/>
                      <a:pt x="48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4" name="Google Shape;4984;p63"/>
              <p:cNvSpPr/>
              <p:nvPr/>
            </p:nvSpPr>
            <p:spPr>
              <a:xfrm>
                <a:off x="-980432" y="2084960"/>
                <a:ext cx="10958" cy="29245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4980" extrusionOk="0">
                    <a:moveTo>
                      <a:pt x="1663" y="1"/>
                    </a:moveTo>
                    <a:cubicBezTo>
                      <a:pt x="1644" y="1"/>
                      <a:pt x="1624" y="6"/>
                      <a:pt x="1605" y="17"/>
                    </a:cubicBezTo>
                    <a:cubicBezTo>
                      <a:pt x="653" y="694"/>
                      <a:pt x="1" y="1721"/>
                      <a:pt x="26" y="2924"/>
                    </a:cubicBezTo>
                    <a:cubicBezTo>
                      <a:pt x="26" y="3501"/>
                      <a:pt x="126" y="4152"/>
                      <a:pt x="377" y="4704"/>
                    </a:cubicBezTo>
                    <a:cubicBezTo>
                      <a:pt x="678" y="4804"/>
                      <a:pt x="1003" y="4904"/>
                      <a:pt x="1379" y="4979"/>
                    </a:cubicBezTo>
                    <a:cubicBezTo>
                      <a:pt x="1003" y="4328"/>
                      <a:pt x="602" y="3776"/>
                      <a:pt x="627" y="2924"/>
                    </a:cubicBezTo>
                    <a:cubicBezTo>
                      <a:pt x="653" y="1897"/>
                      <a:pt x="1028" y="944"/>
                      <a:pt x="1780" y="243"/>
                    </a:cubicBezTo>
                    <a:cubicBezTo>
                      <a:pt x="1865" y="158"/>
                      <a:pt x="1770" y="1"/>
                      <a:pt x="16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5" name="Google Shape;4985;p63"/>
              <p:cNvSpPr/>
              <p:nvPr/>
            </p:nvSpPr>
            <p:spPr>
              <a:xfrm>
                <a:off x="-949437" y="1974522"/>
                <a:ext cx="177567" cy="143653"/>
              </a:xfrm>
              <a:custGeom>
                <a:avLst/>
                <a:gdLst/>
                <a:ahLst/>
                <a:cxnLst/>
                <a:rect l="l" t="t" r="r" b="b"/>
                <a:pathLst>
                  <a:path w="30237" h="24462" extrusionOk="0">
                    <a:moveTo>
                      <a:pt x="8392" y="0"/>
                    </a:moveTo>
                    <a:cubicBezTo>
                      <a:pt x="2980" y="0"/>
                      <a:pt x="1" y="3177"/>
                      <a:pt x="2918" y="9374"/>
                    </a:cubicBezTo>
                    <a:cubicBezTo>
                      <a:pt x="6553" y="17069"/>
                      <a:pt x="8382" y="23986"/>
                      <a:pt x="8382" y="23986"/>
                    </a:cubicBezTo>
                    <a:cubicBezTo>
                      <a:pt x="8382" y="23986"/>
                      <a:pt x="17175" y="24461"/>
                      <a:pt x="22895" y="24461"/>
                    </a:cubicBezTo>
                    <a:cubicBezTo>
                      <a:pt x="23610" y="24461"/>
                      <a:pt x="24277" y="24454"/>
                      <a:pt x="24873" y="24437"/>
                    </a:cubicBezTo>
                    <a:cubicBezTo>
                      <a:pt x="30237" y="24262"/>
                      <a:pt x="29259" y="14963"/>
                      <a:pt x="26377" y="11304"/>
                    </a:cubicBezTo>
                    <a:cubicBezTo>
                      <a:pt x="26377" y="11304"/>
                      <a:pt x="20738" y="2532"/>
                      <a:pt x="12768" y="577"/>
                    </a:cubicBezTo>
                    <a:cubicBezTo>
                      <a:pt x="11197" y="192"/>
                      <a:pt x="9721" y="0"/>
                      <a:pt x="8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6" name="Google Shape;4986;p63"/>
              <p:cNvSpPr/>
              <p:nvPr/>
            </p:nvSpPr>
            <p:spPr>
              <a:xfrm>
                <a:off x="-935983" y="1974540"/>
                <a:ext cx="143213" cy="68873"/>
              </a:xfrm>
              <a:custGeom>
                <a:avLst/>
                <a:gdLst/>
                <a:ahLst/>
                <a:cxnLst/>
                <a:rect l="l" t="t" r="r" b="b"/>
                <a:pathLst>
                  <a:path w="24387" h="11728" extrusionOk="0">
                    <a:moveTo>
                      <a:pt x="6116" y="1"/>
                    </a:moveTo>
                    <a:cubicBezTo>
                      <a:pt x="3190" y="1"/>
                      <a:pt x="967" y="927"/>
                      <a:pt x="1" y="2755"/>
                    </a:cubicBezTo>
                    <a:cubicBezTo>
                      <a:pt x="1121" y="2522"/>
                      <a:pt x="2241" y="2416"/>
                      <a:pt x="3351" y="2416"/>
                    </a:cubicBezTo>
                    <a:cubicBezTo>
                      <a:pt x="12618" y="2416"/>
                      <a:pt x="21231" y="9780"/>
                      <a:pt x="24387" y="11727"/>
                    </a:cubicBezTo>
                    <a:cubicBezTo>
                      <a:pt x="24287" y="11577"/>
                      <a:pt x="24186" y="11452"/>
                      <a:pt x="24086" y="11301"/>
                    </a:cubicBezTo>
                    <a:cubicBezTo>
                      <a:pt x="24086" y="11301"/>
                      <a:pt x="18447" y="2529"/>
                      <a:pt x="10477" y="574"/>
                    </a:cubicBezTo>
                    <a:cubicBezTo>
                      <a:pt x="8913" y="191"/>
                      <a:pt x="7442" y="1"/>
                      <a:pt x="611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7" name="Google Shape;4987;p63"/>
              <p:cNvSpPr/>
              <p:nvPr/>
            </p:nvSpPr>
            <p:spPr>
              <a:xfrm>
                <a:off x="-937451" y="2015442"/>
                <a:ext cx="100385" cy="102446"/>
              </a:xfrm>
              <a:custGeom>
                <a:avLst/>
                <a:gdLst/>
                <a:ahLst/>
                <a:cxnLst/>
                <a:rect l="l" t="t" r="r" b="b"/>
                <a:pathLst>
                  <a:path w="17094" h="174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76" y="752"/>
                      <a:pt x="476" y="1529"/>
                      <a:pt x="877" y="2406"/>
                    </a:cubicBezTo>
                    <a:cubicBezTo>
                      <a:pt x="4512" y="10101"/>
                      <a:pt x="6341" y="17018"/>
                      <a:pt x="6341" y="17018"/>
                    </a:cubicBezTo>
                    <a:cubicBezTo>
                      <a:pt x="6341" y="17018"/>
                      <a:pt x="11930" y="17319"/>
                      <a:pt x="17093" y="17444"/>
                    </a:cubicBezTo>
                    <a:cubicBezTo>
                      <a:pt x="16316" y="16015"/>
                      <a:pt x="15314" y="14687"/>
                      <a:pt x="13985" y="13484"/>
                    </a:cubicBezTo>
                    <a:cubicBezTo>
                      <a:pt x="11705" y="11354"/>
                      <a:pt x="9123" y="9499"/>
                      <a:pt x="6692" y="7519"/>
                    </a:cubicBezTo>
                    <a:cubicBezTo>
                      <a:pt x="4161" y="5489"/>
                      <a:pt x="1629" y="2958"/>
                      <a:pt x="0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8" name="Google Shape;4988;p63"/>
              <p:cNvSpPr/>
              <p:nvPr/>
            </p:nvSpPr>
            <p:spPr>
              <a:xfrm>
                <a:off x="-977337" y="2075024"/>
                <a:ext cx="134527" cy="46463"/>
              </a:xfrm>
              <a:custGeom>
                <a:avLst/>
                <a:gdLst/>
                <a:ahLst/>
                <a:cxnLst/>
                <a:rect l="l" t="t" r="r" b="b"/>
                <a:pathLst>
                  <a:path w="22908" h="7912" extrusionOk="0">
                    <a:moveTo>
                      <a:pt x="9165" y="1"/>
                    </a:moveTo>
                    <a:cubicBezTo>
                      <a:pt x="8018" y="1"/>
                      <a:pt x="6689" y="205"/>
                      <a:pt x="5113" y="757"/>
                    </a:cubicBezTo>
                    <a:cubicBezTo>
                      <a:pt x="652" y="2311"/>
                      <a:pt x="0" y="6997"/>
                      <a:pt x="3584" y="7323"/>
                    </a:cubicBezTo>
                    <a:cubicBezTo>
                      <a:pt x="5749" y="7535"/>
                      <a:pt x="11798" y="7911"/>
                      <a:pt x="16581" y="7911"/>
                    </a:cubicBezTo>
                    <a:cubicBezTo>
                      <a:pt x="19719" y="7911"/>
                      <a:pt x="22312" y="7749"/>
                      <a:pt x="22908" y="7273"/>
                    </a:cubicBezTo>
                    <a:cubicBezTo>
                      <a:pt x="21479" y="5694"/>
                      <a:pt x="17644" y="2586"/>
                      <a:pt x="13985" y="1158"/>
                    </a:cubicBezTo>
                    <a:cubicBezTo>
                      <a:pt x="12725" y="673"/>
                      <a:pt x="11246" y="1"/>
                      <a:pt x="9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9" name="Google Shape;4989;p63"/>
              <p:cNvSpPr/>
              <p:nvPr/>
            </p:nvSpPr>
            <p:spPr>
              <a:xfrm>
                <a:off x="-943635" y="2096764"/>
                <a:ext cx="12597" cy="22445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3822" extrusionOk="0">
                    <a:moveTo>
                      <a:pt x="2026" y="1"/>
                    </a:moveTo>
                    <a:cubicBezTo>
                      <a:pt x="2012" y="1"/>
                      <a:pt x="1997" y="4"/>
                      <a:pt x="1981" y="12"/>
                    </a:cubicBezTo>
                    <a:cubicBezTo>
                      <a:pt x="828" y="388"/>
                      <a:pt x="1" y="1641"/>
                      <a:pt x="1" y="2819"/>
                    </a:cubicBezTo>
                    <a:cubicBezTo>
                      <a:pt x="1" y="3095"/>
                      <a:pt x="26" y="3446"/>
                      <a:pt x="76" y="3771"/>
                    </a:cubicBezTo>
                    <a:cubicBezTo>
                      <a:pt x="477" y="3797"/>
                      <a:pt x="903" y="3822"/>
                      <a:pt x="1329" y="3822"/>
                    </a:cubicBezTo>
                    <a:cubicBezTo>
                      <a:pt x="577" y="2644"/>
                      <a:pt x="978" y="1240"/>
                      <a:pt x="2081" y="162"/>
                    </a:cubicBezTo>
                    <a:cubicBezTo>
                      <a:pt x="2144" y="99"/>
                      <a:pt x="2101" y="1"/>
                      <a:pt x="20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0" name="Google Shape;4990;p63"/>
              <p:cNvSpPr/>
              <p:nvPr/>
            </p:nvSpPr>
            <p:spPr>
              <a:xfrm>
                <a:off x="-964241" y="2091749"/>
                <a:ext cx="13789" cy="26138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4451" extrusionOk="0">
                    <a:moveTo>
                      <a:pt x="2271" y="0"/>
                    </a:moveTo>
                    <a:cubicBezTo>
                      <a:pt x="2259" y="0"/>
                      <a:pt x="2246" y="4"/>
                      <a:pt x="2231" y="14"/>
                    </a:cubicBezTo>
                    <a:cubicBezTo>
                      <a:pt x="1078" y="741"/>
                      <a:pt x="327" y="1643"/>
                      <a:pt x="76" y="3047"/>
                    </a:cubicBezTo>
                    <a:cubicBezTo>
                      <a:pt x="26" y="3347"/>
                      <a:pt x="1" y="3698"/>
                      <a:pt x="26" y="4074"/>
                    </a:cubicBezTo>
                    <a:cubicBezTo>
                      <a:pt x="327" y="4250"/>
                      <a:pt x="652" y="4375"/>
                      <a:pt x="1078" y="4450"/>
                    </a:cubicBezTo>
                    <a:cubicBezTo>
                      <a:pt x="853" y="3874"/>
                      <a:pt x="677" y="3272"/>
                      <a:pt x="878" y="2545"/>
                    </a:cubicBezTo>
                    <a:cubicBezTo>
                      <a:pt x="1129" y="1618"/>
                      <a:pt x="1680" y="841"/>
                      <a:pt x="2307" y="114"/>
                    </a:cubicBezTo>
                    <a:cubicBezTo>
                      <a:pt x="2347" y="74"/>
                      <a:pt x="2322" y="0"/>
                      <a:pt x="22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1" name="Google Shape;4991;p63"/>
              <p:cNvSpPr/>
              <p:nvPr/>
            </p:nvSpPr>
            <p:spPr>
              <a:xfrm>
                <a:off x="-938925" y="2075036"/>
                <a:ext cx="96115" cy="42746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7279" extrusionOk="0">
                    <a:moveTo>
                      <a:pt x="2628" y="1"/>
                    </a:moveTo>
                    <a:cubicBezTo>
                      <a:pt x="1844" y="1"/>
                      <a:pt x="975" y="95"/>
                      <a:pt x="1" y="329"/>
                    </a:cubicBezTo>
                    <a:cubicBezTo>
                      <a:pt x="2808" y="404"/>
                      <a:pt x="5640" y="1055"/>
                      <a:pt x="8171" y="2258"/>
                    </a:cubicBezTo>
                    <a:cubicBezTo>
                      <a:pt x="10713" y="3505"/>
                      <a:pt x="15853" y="7278"/>
                      <a:pt x="16339" y="7278"/>
                    </a:cubicBezTo>
                    <a:cubicBezTo>
                      <a:pt x="16351" y="7278"/>
                      <a:pt x="16360" y="7276"/>
                      <a:pt x="16367" y="7271"/>
                    </a:cubicBezTo>
                    <a:cubicBezTo>
                      <a:pt x="14938" y="5692"/>
                      <a:pt x="11103" y="2584"/>
                      <a:pt x="7444" y="1156"/>
                    </a:cubicBezTo>
                    <a:cubicBezTo>
                      <a:pt x="6188" y="664"/>
                      <a:pt x="4708" y="1"/>
                      <a:pt x="2628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2" name="Google Shape;4992;p63"/>
              <p:cNvSpPr/>
              <p:nvPr/>
            </p:nvSpPr>
            <p:spPr>
              <a:xfrm>
                <a:off x="-1017076" y="1610345"/>
                <a:ext cx="258455" cy="294688"/>
              </a:xfrm>
              <a:custGeom>
                <a:avLst/>
                <a:gdLst/>
                <a:ahLst/>
                <a:cxnLst/>
                <a:rect l="l" t="t" r="r" b="b"/>
                <a:pathLst>
                  <a:path w="44011" h="50181" extrusionOk="0">
                    <a:moveTo>
                      <a:pt x="22500" y="0"/>
                    </a:moveTo>
                    <a:cubicBezTo>
                      <a:pt x="12536" y="0"/>
                      <a:pt x="5412" y="4789"/>
                      <a:pt x="2782" y="7228"/>
                    </a:cubicBezTo>
                    <a:cubicBezTo>
                      <a:pt x="0" y="9759"/>
                      <a:pt x="3033" y="19558"/>
                      <a:pt x="3033" y="19558"/>
                    </a:cubicBezTo>
                    <a:lnTo>
                      <a:pt x="4762" y="43067"/>
                    </a:lnTo>
                    <a:cubicBezTo>
                      <a:pt x="4123" y="48039"/>
                      <a:pt x="4983" y="50181"/>
                      <a:pt x="10346" y="50181"/>
                    </a:cubicBezTo>
                    <a:cubicBezTo>
                      <a:pt x="12769" y="50181"/>
                      <a:pt x="16112" y="49743"/>
                      <a:pt x="20652" y="48932"/>
                    </a:cubicBezTo>
                    <a:cubicBezTo>
                      <a:pt x="35239" y="46326"/>
                      <a:pt x="44011" y="34346"/>
                      <a:pt x="42983" y="21889"/>
                    </a:cubicBezTo>
                    <a:cubicBezTo>
                      <a:pt x="41955" y="9408"/>
                      <a:pt x="32231" y="411"/>
                      <a:pt x="23960" y="35"/>
                    </a:cubicBezTo>
                    <a:cubicBezTo>
                      <a:pt x="23467" y="12"/>
                      <a:pt x="22980" y="0"/>
                      <a:pt x="225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3" name="Google Shape;4993;p63"/>
              <p:cNvSpPr/>
              <p:nvPr/>
            </p:nvSpPr>
            <p:spPr>
              <a:xfrm>
                <a:off x="-1001479" y="1650431"/>
                <a:ext cx="20196" cy="40591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12" extrusionOk="0">
                    <a:moveTo>
                      <a:pt x="577" y="1"/>
                    </a:moveTo>
                    <a:cubicBezTo>
                      <a:pt x="402" y="126"/>
                      <a:pt x="252" y="276"/>
                      <a:pt x="126" y="402"/>
                    </a:cubicBezTo>
                    <a:cubicBezTo>
                      <a:pt x="76" y="427"/>
                      <a:pt x="26" y="477"/>
                      <a:pt x="1" y="527"/>
                    </a:cubicBezTo>
                    <a:cubicBezTo>
                      <a:pt x="101" y="1254"/>
                      <a:pt x="252" y="1955"/>
                      <a:pt x="477" y="2632"/>
                    </a:cubicBezTo>
                    <a:cubicBezTo>
                      <a:pt x="1028" y="4186"/>
                      <a:pt x="1605" y="6166"/>
                      <a:pt x="3184" y="6893"/>
                    </a:cubicBezTo>
                    <a:cubicBezTo>
                      <a:pt x="3205" y="6906"/>
                      <a:pt x="3227" y="6911"/>
                      <a:pt x="3248" y="6911"/>
                    </a:cubicBezTo>
                    <a:cubicBezTo>
                      <a:pt x="3352" y="6911"/>
                      <a:pt x="3438" y="6776"/>
                      <a:pt x="3334" y="6692"/>
                    </a:cubicBezTo>
                    <a:cubicBezTo>
                      <a:pt x="1555" y="5063"/>
                      <a:pt x="828" y="2507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4" name="Google Shape;4994;p63"/>
              <p:cNvSpPr/>
              <p:nvPr/>
            </p:nvSpPr>
            <p:spPr>
              <a:xfrm>
                <a:off x="-1007510" y="1680310"/>
                <a:ext cx="25322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64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" y="426"/>
                      <a:pt x="50" y="878"/>
                      <a:pt x="101" y="1304"/>
                    </a:cubicBezTo>
                    <a:cubicBezTo>
                      <a:pt x="1154" y="2116"/>
                      <a:pt x="2323" y="2639"/>
                      <a:pt x="3539" y="2639"/>
                    </a:cubicBezTo>
                    <a:cubicBezTo>
                      <a:pt x="3712" y="2639"/>
                      <a:pt x="3886" y="2629"/>
                      <a:pt x="4061" y="2607"/>
                    </a:cubicBezTo>
                    <a:cubicBezTo>
                      <a:pt x="4236" y="2582"/>
                      <a:pt x="4311" y="2281"/>
                      <a:pt x="4111" y="2256"/>
                    </a:cubicBezTo>
                    <a:cubicBezTo>
                      <a:pt x="2456" y="1955"/>
                      <a:pt x="1153" y="110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5" name="Google Shape;4995;p63"/>
              <p:cNvSpPr/>
              <p:nvPr/>
            </p:nvSpPr>
            <p:spPr>
              <a:xfrm>
                <a:off x="-1006189" y="1694145"/>
                <a:ext cx="23701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690" extrusionOk="0">
                    <a:moveTo>
                      <a:pt x="1" y="0"/>
                    </a:moveTo>
                    <a:cubicBezTo>
                      <a:pt x="76" y="426"/>
                      <a:pt x="151" y="852"/>
                      <a:pt x="226" y="1278"/>
                    </a:cubicBezTo>
                    <a:cubicBezTo>
                      <a:pt x="847" y="1534"/>
                      <a:pt x="1486" y="1689"/>
                      <a:pt x="2105" y="1689"/>
                    </a:cubicBezTo>
                    <a:cubicBezTo>
                      <a:pt x="2760" y="1689"/>
                      <a:pt x="3394" y="1515"/>
                      <a:pt x="3961" y="1103"/>
                    </a:cubicBezTo>
                    <a:cubicBezTo>
                      <a:pt x="4036" y="1053"/>
                      <a:pt x="4011" y="903"/>
                      <a:pt x="3886" y="903"/>
                    </a:cubicBezTo>
                    <a:cubicBezTo>
                      <a:pt x="2432" y="903"/>
                      <a:pt x="1179" y="55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6" name="Google Shape;4996;p63"/>
              <p:cNvSpPr/>
              <p:nvPr/>
            </p:nvSpPr>
            <p:spPr>
              <a:xfrm>
                <a:off x="-983668" y="1873550"/>
                <a:ext cx="21000" cy="27243"/>
              </a:xfrm>
              <a:custGeom>
                <a:avLst/>
                <a:gdLst/>
                <a:ahLst/>
                <a:cxnLst/>
                <a:rect l="l" t="t" r="r" b="b"/>
                <a:pathLst>
                  <a:path w="3576" h="4639" extrusionOk="0">
                    <a:moveTo>
                      <a:pt x="3487" y="1"/>
                    </a:moveTo>
                    <a:cubicBezTo>
                      <a:pt x="3464" y="1"/>
                      <a:pt x="3443" y="9"/>
                      <a:pt x="3434" y="27"/>
                    </a:cubicBezTo>
                    <a:cubicBezTo>
                      <a:pt x="2808" y="1079"/>
                      <a:pt x="1003" y="2558"/>
                      <a:pt x="1" y="4087"/>
                    </a:cubicBezTo>
                    <a:cubicBezTo>
                      <a:pt x="201" y="4313"/>
                      <a:pt x="452" y="4488"/>
                      <a:pt x="727" y="4638"/>
                    </a:cubicBezTo>
                    <a:cubicBezTo>
                      <a:pt x="953" y="4137"/>
                      <a:pt x="1254" y="3661"/>
                      <a:pt x="1579" y="3235"/>
                    </a:cubicBezTo>
                    <a:cubicBezTo>
                      <a:pt x="2306" y="2232"/>
                      <a:pt x="3108" y="1230"/>
                      <a:pt x="3559" y="77"/>
                    </a:cubicBezTo>
                    <a:cubicBezTo>
                      <a:pt x="3576" y="28"/>
                      <a:pt x="3529" y="1"/>
                      <a:pt x="34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7" name="Google Shape;4997;p63"/>
              <p:cNvSpPr/>
              <p:nvPr/>
            </p:nvSpPr>
            <p:spPr>
              <a:xfrm>
                <a:off x="-989705" y="1867184"/>
                <a:ext cx="18862" cy="21981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3743" extrusionOk="0">
                    <a:moveTo>
                      <a:pt x="3056" y="0"/>
                    </a:moveTo>
                    <a:cubicBezTo>
                      <a:pt x="3032" y="0"/>
                      <a:pt x="3006" y="10"/>
                      <a:pt x="2983" y="33"/>
                    </a:cubicBezTo>
                    <a:cubicBezTo>
                      <a:pt x="2156" y="860"/>
                      <a:pt x="928" y="1788"/>
                      <a:pt x="1" y="2840"/>
                    </a:cubicBezTo>
                    <a:cubicBezTo>
                      <a:pt x="26" y="3166"/>
                      <a:pt x="101" y="3467"/>
                      <a:pt x="176" y="3742"/>
                    </a:cubicBezTo>
                    <a:cubicBezTo>
                      <a:pt x="928" y="2464"/>
                      <a:pt x="2181" y="1361"/>
                      <a:pt x="3134" y="209"/>
                    </a:cubicBezTo>
                    <a:cubicBezTo>
                      <a:pt x="3211" y="112"/>
                      <a:pt x="3139" y="0"/>
                      <a:pt x="30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8" name="Google Shape;4998;p63"/>
              <p:cNvSpPr/>
              <p:nvPr/>
            </p:nvSpPr>
            <p:spPr>
              <a:xfrm>
                <a:off x="-971147" y="1839725"/>
                <a:ext cx="103168" cy="55178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9396" extrusionOk="0">
                    <a:moveTo>
                      <a:pt x="191" y="0"/>
                    </a:moveTo>
                    <a:cubicBezTo>
                      <a:pt x="89" y="0"/>
                      <a:pt x="0" y="106"/>
                      <a:pt x="74" y="198"/>
                    </a:cubicBezTo>
                    <a:cubicBezTo>
                      <a:pt x="2806" y="4233"/>
                      <a:pt x="7894" y="6940"/>
                      <a:pt x="12355" y="8544"/>
                    </a:cubicBezTo>
                    <a:cubicBezTo>
                      <a:pt x="13232" y="8870"/>
                      <a:pt x="14084" y="9145"/>
                      <a:pt x="14986" y="9396"/>
                    </a:cubicBezTo>
                    <a:cubicBezTo>
                      <a:pt x="15864" y="9170"/>
                      <a:pt x="16741" y="8920"/>
                      <a:pt x="17568" y="8619"/>
                    </a:cubicBezTo>
                    <a:cubicBezTo>
                      <a:pt x="16139" y="8343"/>
                      <a:pt x="14736" y="7992"/>
                      <a:pt x="13357" y="7516"/>
                    </a:cubicBezTo>
                    <a:cubicBezTo>
                      <a:pt x="8821" y="5987"/>
                      <a:pt x="3458" y="3807"/>
                      <a:pt x="300" y="47"/>
                    </a:cubicBezTo>
                    <a:cubicBezTo>
                      <a:pt x="266" y="14"/>
                      <a:pt x="228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9" name="Google Shape;4999;p63"/>
              <p:cNvSpPr/>
              <p:nvPr/>
            </p:nvSpPr>
            <p:spPr>
              <a:xfrm>
                <a:off x="-962474" y="1872951"/>
                <a:ext cx="48284" cy="29903"/>
              </a:xfrm>
              <a:custGeom>
                <a:avLst/>
                <a:gdLst/>
                <a:ahLst/>
                <a:cxnLst/>
                <a:rect l="l" t="t" r="r" b="b"/>
                <a:pathLst>
                  <a:path w="8222" h="5092" extrusionOk="0">
                    <a:moveTo>
                      <a:pt x="92" y="0"/>
                    </a:moveTo>
                    <a:cubicBezTo>
                      <a:pt x="44" y="0"/>
                      <a:pt x="1" y="25"/>
                      <a:pt x="1" y="79"/>
                    </a:cubicBezTo>
                    <a:cubicBezTo>
                      <a:pt x="101" y="1733"/>
                      <a:pt x="2382" y="3262"/>
                      <a:pt x="3685" y="4014"/>
                    </a:cubicBezTo>
                    <a:cubicBezTo>
                      <a:pt x="4361" y="4415"/>
                      <a:pt x="5088" y="4765"/>
                      <a:pt x="5815" y="5091"/>
                    </a:cubicBezTo>
                    <a:cubicBezTo>
                      <a:pt x="6567" y="4991"/>
                      <a:pt x="7369" y="4866"/>
                      <a:pt x="8221" y="4740"/>
                    </a:cubicBezTo>
                    <a:cubicBezTo>
                      <a:pt x="7394" y="4515"/>
                      <a:pt x="6542" y="4289"/>
                      <a:pt x="5740" y="3938"/>
                    </a:cubicBezTo>
                    <a:cubicBezTo>
                      <a:pt x="4161" y="3287"/>
                      <a:pt x="828" y="1833"/>
                      <a:pt x="201" y="54"/>
                    </a:cubicBezTo>
                    <a:cubicBezTo>
                      <a:pt x="178" y="19"/>
                      <a:pt x="133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0" name="Google Shape;5000;p63"/>
              <p:cNvSpPr/>
              <p:nvPr/>
            </p:nvSpPr>
            <p:spPr>
              <a:xfrm>
                <a:off x="-968804" y="1880180"/>
                <a:ext cx="20759" cy="24882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4237" extrusionOk="0">
                    <a:moveTo>
                      <a:pt x="728" y="1"/>
                    </a:moveTo>
                    <a:cubicBezTo>
                      <a:pt x="1" y="276"/>
                      <a:pt x="1053" y="2281"/>
                      <a:pt x="1279" y="2682"/>
                    </a:cubicBezTo>
                    <a:cubicBezTo>
                      <a:pt x="1655" y="3234"/>
                      <a:pt x="2056" y="3735"/>
                      <a:pt x="2482" y="4236"/>
                    </a:cubicBezTo>
                    <a:cubicBezTo>
                      <a:pt x="2808" y="4211"/>
                      <a:pt x="3159" y="4211"/>
                      <a:pt x="3535" y="4186"/>
                    </a:cubicBezTo>
                    <a:cubicBezTo>
                      <a:pt x="3309" y="3986"/>
                      <a:pt x="3059" y="3760"/>
                      <a:pt x="2858" y="3509"/>
                    </a:cubicBezTo>
                    <a:cubicBezTo>
                      <a:pt x="2783" y="3434"/>
                      <a:pt x="377" y="527"/>
                      <a:pt x="903" y="201"/>
                    </a:cubicBezTo>
                    <a:cubicBezTo>
                      <a:pt x="928" y="176"/>
                      <a:pt x="928" y="176"/>
                      <a:pt x="903" y="151"/>
                    </a:cubicBezTo>
                    <a:cubicBezTo>
                      <a:pt x="903" y="126"/>
                      <a:pt x="878" y="101"/>
                      <a:pt x="878" y="76"/>
                    </a:cubicBezTo>
                    <a:cubicBezTo>
                      <a:pt x="853" y="26"/>
                      <a:pt x="778" y="1"/>
                      <a:pt x="7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1" name="Google Shape;5001;p63"/>
              <p:cNvSpPr/>
              <p:nvPr/>
            </p:nvSpPr>
            <p:spPr>
              <a:xfrm>
                <a:off x="-960119" y="1741560"/>
                <a:ext cx="195907" cy="16173"/>
              </a:xfrm>
              <a:custGeom>
                <a:avLst/>
                <a:gdLst/>
                <a:ahLst/>
                <a:cxnLst/>
                <a:rect l="l" t="t" r="r" b="b"/>
                <a:pathLst>
                  <a:path w="33360" h="2754" extrusionOk="0">
                    <a:moveTo>
                      <a:pt x="22992" y="0"/>
                    </a:moveTo>
                    <a:cubicBezTo>
                      <a:pt x="22312" y="0"/>
                      <a:pt x="21632" y="7"/>
                      <a:pt x="20953" y="22"/>
                    </a:cubicBezTo>
                    <a:cubicBezTo>
                      <a:pt x="17570" y="97"/>
                      <a:pt x="14211" y="347"/>
                      <a:pt x="10853" y="798"/>
                    </a:cubicBezTo>
                    <a:cubicBezTo>
                      <a:pt x="7244" y="1300"/>
                      <a:pt x="3685" y="2252"/>
                      <a:pt x="51" y="2678"/>
                    </a:cubicBezTo>
                    <a:cubicBezTo>
                      <a:pt x="1" y="2678"/>
                      <a:pt x="1" y="2753"/>
                      <a:pt x="51" y="2753"/>
                    </a:cubicBezTo>
                    <a:cubicBezTo>
                      <a:pt x="3459" y="2653"/>
                      <a:pt x="6793" y="1776"/>
                      <a:pt x="10151" y="1400"/>
                    </a:cubicBezTo>
                    <a:cubicBezTo>
                      <a:pt x="13484" y="1049"/>
                      <a:pt x="16843" y="824"/>
                      <a:pt x="20176" y="748"/>
                    </a:cubicBezTo>
                    <a:cubicBezTo>
                      <a:pt x="20582" y="744"/>
                      <a:pt x="20986" y="742"/>
                      <a:pt x="21390" y="742"/>
                    </a:cubicBezTo>
                    <a:cubicBezTo>
                      <a:pt x="25430" y="742"/>
                      <a:pt x="29395" y="969"/>
                      <a:pt x="33359" y="1425"/>
                    </a:cubicBezTo>
                    <a:cubicBezTo>
                      <a:pt x="33359" y="1099"/>
                      <a:pt x="33359" y="773"/>
                      <a:pt x="33334" y="473"/>
                    </a:cubicBezTo>
                    <a:cubicBezTo>
                      <a:pt x="32758" y="423"/>
                      <a:pt x="32181" y="372"/>
                      <a:pt x="31605" y="347"/>
                    </a:cubicBezTo>
                    <a:cubicBezTo>
                      <a:pt x="28730" y="125"/>
                      <a:pt x="25854" y="0"/>
                      <a:pt x="22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2" name="Google Shape;5002;p63"/>
              <p:cNvSpPr/>
              <p:nvPr/>
            </p:nvSpPr>
            <p:spPr>
              <a:xfrm>
                <a:off x="-955850" y="1762578"/>
                <a:ext cx="189136" cy="21059"/>
              </a:xfrm>
              <a:custGeom>
                <a:avLst/>
                <a:gdLst/>
                <a:ahLst/>
                <a:cxnLst/>
                <a:rect l="l" t="t" r="r" b="b"/>
                <a:pathLst>
                  <a:path w="32207" h="3586" extrusionOk="0">
                    <a:moveTo>
                      <a:pt x="8296" y="0"/>
                    </a:moveTo>
                    <a:cubicBezTo>
                      <a:pt x="5550" y="0"/>
                      <a:pt x="2802" y="137"/>
                      <a:pt x="51" y="453"/>
                    </a:cubicBezTo>
                    <a:cubicBezTo>
                      <a:pt x="0" y="478"/>
                      <a:pt x="0" y="578"/>
                      <a:pt x="51" y="578"/>
                    </a:cubicBezTo>
                    <a:cubicBezTo>
                      <a:pt x="1160" y="544"/>
                      <a:pt x="2270" y="528"/>
                      <a:pt x="3380" y="528"/>
                    </a:cubicBezTo>
                    <a:cubicBezTo>
                      <a:pt x="9712" y="528"/>
                      <a:pt x="16033" y="1061"/>
                      <a:pt x="22281" y="1956"/>
                    </a:cubicBezTo>
                    <a:cubicBezTo>
                      <a:pt x="25514" y="2433"/>
                      <a:pt x="28747" y="2984"/>
                      <a:pt x="31955" y="3585"/>
                    </a:cubicBezTo>
                    <a:cubicBezTo>
                      <a:pt x="32056" y="3209"/>
                      <a:pt x="32131" y="2834"/>
                      <a:pt x="32206" y="2458"/>
                    </a:cubicBezTo>
                    <a:cubicBezTo>
                      <a:pt x="32056" y="2433"/>
                      <a:pt x="31905" y="2407"/>
                      <a:pt x="31755" y="2382"/>
                    </a:cubicBezTo>
                    <a:cubicBezTo>
                      <a:pt x="28397" y="1831"/>
                      <a:pt x="25038" y="1305"/>
                      <a:pt x="21655" y="904"/>
                    </a:cubicBezTo>
                    <a:cubicBezTo>
                      <a:pt x="17204" y="361"/>
                      <a:pt x="12753" y="0"/>
                      <a:pt x="82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3" name="Google Shape;5003;p63"/>
              <p:cNvSpPr/>
              <p:nvPr/>
            </p:nvSpPr>
            <p:spPr>
              <a:xfrm>
                <a:off x="-957617" y="1775538"/>
                <a:ext cx="181037" cy="38565"/>
              </a:xfrm>
              <a:custGeom>
                <a:avLst/>
                <a:gdLst/>
                <a:ahLst/>
                <a:cxnLst/>
                <a:rect l="l" t="t" r="r" b="b"/>
                <a:pathLst>
                  <a:path w="30828" h="6567" extrusionOk="0">
                    <a:moveTo>
                      <a:pt x="2525" y="1"/>
                    </a:moveTo>
                    <a:cubicBezTo>
                      <a:pt x="1732" y="1"/>
                      <a:pt x="941" y="24"/>
                      <a:pt x="151" y="75"/>
                    </a:cubicBezTo>
                    <a:cubicBezTo>
                      <a:pt x="1" y="100"/>
                      <a:pt x="1" y="326"/>
                      <a:pt x="151" y="326"/>
                    </a:cubicBezTo>
                    <a:cubicBezTo>
                      <a:pt x="6993" y="526"/>
                      <a:pt x="13860" y="2030"/>
                      <a:pt x="20502" y="3709"/>
                    </a:cubicBezTo>
                    <a:cubicBezTo>
                      <a:pt x="23660" y="4511"/>
                      <a:pt x="26818" y="5414"/>
                      <a:pt x="29926" y="6416"/>
                    </a:cubicBezTo>
                    <a:cubicBezTo>
                      <a:pt x="30076" y="6466"/>
                      <a:pt x="30226" y="6516"/>
                      <a:pt x="30377" y="6566"/>
                    </a:cubicBezTo>
                    <a:cubicBezTo>
                      <a:pt x="30527" y="6241"/>
                      <a:pt x="30677" y="5915"/>
                      <a:pt x="30828" y="5589"/>
                    </a:cubicBezTo>
                    <a:cubicBezTo>
                      <a:pt x="30627" y="5539"/>
                      <a:pt x="30402" y="5464"/>
                      <a:pt x="30201" y="5414"/>
                    </a:cubicBezTo>
                    <a:cubicBezTo>
                      <a:pt x="26843" y="4361"/>
                      <a:pt x="23434" y="3409"/>
                      <a:pt x="20001" y="2606"/>
                    </a:cubicBezTo>
                    <a:cubicBezTo>
                      <a:pt x="14326" y="1304"/>
                      <a:pt x="8397" y="1"/>
                      <a:pt x="2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4" name="Google Shape;5004;p63"/>
              <p:cNvSpPr/>
              <p:nvPr/>
            </p:nvSpPr>
            <p:spPr>
              <a:xfrm>
                <a:off x="-955474" y="1791975"/>
                <a:ext cx="166386" cy="44649"/>
              </a:xfrm>
              <a:custGeom>
                <a:avLst/>
                <a:gdLst/>
                <a:ahLst/>
                <a:cxnLst/>
                <a:rect l="l" t="t" r="r" b="b"/>
                <a:pathLst>
                  <a:path w="28333" h="7603" extrusionOk="0">
                    <a:moveTo>
                      <a:pt x="124" y="0"/>
                    </a:moveTo>
                    <a:cubicBezTo>
                      <a:pt x="28" y="0"/>
                      <a:pt x="0" y="164"/>
                      <a:pt x="112" y="209"/>
                    </a:cubicBezTo>
                    <a:cubicBezTo>
                      <a:pt x="6653" y="2615"/>
                      <a:pt x="13395" y="4419"/>
                      <a:pt x="20162" y="5998"/>
                    </a:cubicBezTo>
                    <a:cubicBezTo>
                      <a:pt x="22643" y="6574"/>
                      <a:pt x="25124" y="7126"/>
                      <a:pt x="27631" y="7602"/>
                    </a:cubicBezTo>
                    <a:cubicBezTo>
                      <a:pt x="27881" y="7276"/>
                      <a:pt x="28107" y="6950"/>
                      <a:pt x="28333" y="6600"/>
                    </a:cubicBezTo>
                    <a:cubicBezTo>
                      <a:pt x="18834" y="4945"/>
                      <a:pt x="9410" y="2690"/>
                      <a:pt x="162" y="8"/>
                    </a:cubicBezTo>
                    <a:cubicBezTo>
                      <a:pt x="148" y="3"/>
                      <a:pt x="135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5" name="Google Shape;5005;p63"/>
              <p:cNvSpPr/>
              <p:nvPr/>
            </p:nvSpPr>
            <p:spPr>
              <a:xfrm>
                <a:off x="-958116" y="1808600"/>
                <a:ext cx="154605" cy="47156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8030" extrusionOk="0">
                    <a:moveTo>
                      <a:pt x="167" y="0"/>
                    </a:moveTo>
                    <a:cubicBezTo>
                      <a:pt x="65" y="0"/>
                      <a:pt x="1" y="144"/>
                      <a:pt x="111" y="210"/>
                    </a:cubicBezTo>
                    <a:cubicBezTo>
                      <a:pt x="2216" y="1738"/>
                      <a:pt x="5173" y="2465"/>
                      <a:pt x="7630" y="3242"/>
                    </a:cubicBezTo>
                    <a:cubicBezTo>
                      <a:pt x="10411" y="4144"/>
                      <a:pt x="13193" y="5047"/>
                      <a:pt x="16026" y="5849"/>
                    </a:cubicBezTo>
                    <a:cubicBezTo>
                      <a:pt x="18958" y="6676"/>
                      <a:pt x="22041" y="7503"/>
                      <a:pt x="25148" y="8029"/>
                    </a:cubicBezTo>
                    <a:cubicBezTo>
                      <a:pt x="25549" y="7653"/>
                      <a:pt x="25950" y="7277"/>
                      <a:pt x="26326" y="6876"/>
                    </a:cubicBezTo>
                    <a:cubicBezTo>
                      <a:pt x="22968" y="6350"/>
                      <a:pt x="19635" y="5723"/>
                      <a:pt x="16301" y="4846"/>
                    </a:cubicBezTo>
                    <a:cubicBezTo>
                      <a:pt x="13469" y="4094"/>
                      <a:pt x="10662" y="3242"/>
                      <a:pt x="7855" y="2415"/>
                    </a:cubicBezTo>
                    <a:cubicBezTo>
                      <a:pt x="5374" y="1663"/>
                      <a:pt x="2517" y="1187"/>
                      <a:pt x="211" y="9"/>
                    </a:cubicBezTo>
                    <a:cubicBezTo>
                      <a:pt x="196" y="3"/>
                      <a:pt x="181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6" name="Google Shape;5006;p63"/>
              <p:cNvSpPr/>
              <p:nvPr/>
            </p:nvSpPr>
            <p:spPr>
              <a:xfrm>
                <a:off x="-951433" y="1821455"/>
                <a:ext cx="134674" cy="42540"/>
              </a:xfrm>
              <a:custGeom>
                <a:avLst/>
                <a:gdLst/>
                <a:ahLst/>
                <a:cxnLst/>
                <a:rect l="l" t="t" r="r" b="b"/>
                <a:pathLst>
                  <a:path w="22933" h="7244" extrusionOk="0">
                    <a:moveTo>
                      <a:pt x="50" y="1"/>
                    </a:moveTo>
                    <a:cubicBezTo>
                      <a:pt x="25" y="1"/>
                      <a:pt x="0" y="51"/>
                      <a:pt x="25" y="76"/>
                    </a:cubicBezTo>
                    <a:cubicBezTo>
                      <a:pt x="4386" y="2181"/>
                      <a:pt x="9223" y="3610"/>
                      <a:pt x="13860" y="5013"/>
                    </a:cubicBezTo>
                    <a:cubicBezTo>
                      <a:pt x="16667" y="5890"/>
                      <a:pt x="19524" y="6642"/>
                      <a:pt x="22406" y="7244"/>
                    </a:cubicBezTo>
                    <a:cubicBezTo>
                      <a:pt x="22582" y="7093"/>
                      <a:pt x="22757" y="6943"/>
                      <a:pt x="22933" y="6793"/>
                    </a:cubicBezTo>
                    <a:cubicBezTo>
                      <a:pt x="19925" y="6166"/>
                      <a:pt x="16943" y="5414"/>
                      <a:pt x="13985" y="4537"/>
                    </a:cubicBezTo>
                    <a:cubicBezTo>
                      <a:pt x="9349" y="3158"/>
                      <a:pt x="4537" y="1830"/>
                      <a:pt x="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7" name="Google Shape;5007;p63"/>
              <p:cNvSpPr/>
              <p:nvPr/>
            </p:nvSpPr>
            <p:spPr>
              <a:xfrm>
                <a:off x="-970225" y="1686194"/>
                <a:ext cx="194973" cy="65866"/>
              </a:xfrm>
              <a:custGeom>
                <a:avLst/>
                <a:gdLst/>
                <a:ahLst/>
                <a:cxnLst/>
                <a:rect l="l" t="t" r="r" b="b"/>
                <a:pathLst>
                  <a:path w="33201" h="11216" extrusionOk="0">
                    <a:moveTo>
                      <a:pt x="32599" y="1"/>
                    </a:moveTo>
                    <a:cubicBezTo>
                      <a:pt x="30794" y="101"/>
                      <a:pt x="29015" y="377"/>
                      <a:pt x="27261" y="652"/>
                    </a:cubicBezTo>
                    <a:cubicBezTo>
                      <a:pt x="23551" y="1254"/>
                      <a:pt x="19817" y="2056"/>
                      <a:pt x="16233" y="3159"/>
                    </a:cubicBezTo>
                    <a:cubicBezTo>
                      <a:pt x="10619" y="4863"/>
                      <a:pt x="4153" y="6642"/>
                      <a:pt x="42" y="11054"/>
                    </a:cubicBezTo>
                    <a:cubicBezTo>
                      <a:pt x="0" y="11117"/>
                      <a:pt x="47" y="11215"/>
                      <a:pt x="107" y="11215"/>
                    </a:cubicBezTo>
                    <a:cubicBezTo>
                      <a:pt x="119" y="11215"/>
                      <a:pt x="131" y="11212"/>
                      <a:pt x="143" y="11204"/>
                    </a:cubicBezTo>
                    <a:cubicBezTo>
                      <a:pt x="5105" y="7470"/>
                      <a:pt x="11371" y="5765"/>
                      <a:pt x="17286" y="4161"/>
                    </a:cubicBezTo>
                    <a:cubicBezTo>
                      <a:pt x="20694" y="3234"/>
                      <a:pt x="24128" y="2432"/>
                      <a:pt x="27611" y="1931"/>
                    </a:cubicBezTo>
                    <a:cubicBezTo>
                      <a:pt x="29466" y="1655"/>
                      <a:pt x="31321" y="1505"/>
                      <a:pt x="33200" y="1329"/>
                    </a:cubicBezTo>
                    <a:cubicBezTo>
                      <a:pt x="33000" y="878"/>
                      <a:pt x="32799" y="427"/>
                      <a:pt x="32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8" name="Google Shape;5008;p63"/>
              <p:cNvSpPr/>
              <p:nvPr/>
            </p:nvSpPr>
            <p:spPr>
              <a:xfrm>
                <a:off x="-959491" y="1653519"/>
                <a:ext cx="164665" cy="79161"/>
              </a:xfrm>
              <a:custGeom>
                <a:avLst/>
                <a:gdLst/>
                <a:ahLst/>
                <a:cxnLst/>
                <a:rect l="l" t="t" r="r" b="b"/>
                <a:pathLst>
                  <a:path w="28040" h="13480" extrusionOk="0">
                    <a:moveTo>
                      <a:pt x="27187" y="1"/>
                    </a:moveTo>
                    <a:cubicBezTo>
                      <a:pt x="22676" y="1129"/>
                      <a:pt x="18189" y="2933"/>
                      <a:pt x="14029" y="4738"/>
                    </a:cubicBezTo>
                    <a:cubicBezTo>
                      <a:pt x="11021" y="6041"/>
                      <a:pt x="7989" y="7419"/>
                      <a:pt x="5157" y="9124"/>
                    </a:cubicBezTo>
                    <a:cubicBezTo>
                      <a:pt x="3603" y="10051"/>
                      <a:pt x="620" y="11505"/>
                      <a:pt x="19" y="13384"/>
                    </a:cubicBezTo>
                    <a:cubicBezTo>
                      <a:pt x="1" y="13439"/>
                      <a:pt x="48" y="13480"/>
                      <a:pt x="104" y="13480"/>
                    </a:cubicBezTo>
                    <a:cubicBezTo>
                      <a:pt x="125" y="13480"/>
                      <a:pt x="148" y="13474"/>
                      <a:pt x="169" y="13460"/>
                    </a:cubicBezTo>
                    <a:cubicBezTo>
                      <a:pt x="4405" y="9575"/>
                      <a:pt x="10470" y="7119"/>
                      <a:pt x="15758" y="5039"/>
                    </a:cubicBezTo>
                    <a:cubicBezTo>
                      <a:pt x="19768" y="3435"/>
                      <a:pt x="23929" y="2332"/>
                      <a:pt x="28039" y="1028"/>
                    </a:cubicBezTo>
                    <a:cubicBezTo>
                      <a:pt x="27763" y="678"/>
                      <a:pt x="27488" y="327"/>
                      <a:pt x="27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9" name="Google Shape;5009;p63"/>
              <p:cNvSpPr/>
              <p:nvPr/>
            </p:nvSpPr>
            <p:spPr>
              <a:xfrm>
                <a:off x="-970272" y="1618789"/>
                <a:ext cx="135408" cy="103309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17592" extrusionOk="0">
                    <a:moveTo>
                      <a:pt x="21479" y="0"/>
                    </a:moveTo>
                    <a:cubicBezTo>
                      <a:pt x="18271" y="1429"/>
                      <a:pt x="15188" y="3208"/>
                      <a:pt x="12356" y="5088"/>
                    </a:cubicBezTo>
                    <a:cubicBezTo>
                      <a:pt x="9674" y="6892"/>
                      <a:pt x="6968" y="8822"/>
                      <a:pt x="4562" y="11003"/>
                    </a:cubicBezTo>
                    <a:cubicBezTo>
                      <a:pt x="2682" y="12732"/>
                      <a:pt x="376" y="14812"/>
                      <a:pt x="0" y="17469"/>
                    </a:cubicBezTo>
                    <a:cubicBezTo>
                      <a:pt x="0" y="17544"/>
                      <a:pt x="63" y="17592"/>
                      <a:pt x="124" y="17592"/>
                    </a:cubicBezTo>
                    <a:cubicBezTo>
                      <a:pt x="165" y="17592"/>
                      <a:pt x="206" y="17570"/>
                      <a:pt x="226" y="17519"/>
                    </a:cubicBezTo>
                    <a:cubicBezTo>
                      <a:pt x="1404" y="14436"/>
                      <a:pt x="4712" y="11905"/>
                      <a:pt x="7293" y="9975"/>
                    </a:cubicBezTo>
                    <a:cubicBezTo>
                      <a:pt x="9649" y="8196"/>
                      <a:pt x="12106" y="6516"/>
                      <a:pt x="14662" y="4988"/>
                    </a:cubicBezTo>
                    <a:cubicBezTo>
                      <a:pt x="17394" y="3384"/>
                      <a:pt x="20201" y="2030"/>
                      <a:pt x="23058" y="827"/>
                    </a:cubicBezTo>
                    <a:cubicBezTo>
                      <a:pt x="22532" y="526"/>
                      <a:pt x="22005" y="251"/>
                      <a:pt x="21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0" name="Google Shape;5010;p63"/>
              <p:cNvSpPr/>
              <p:nvPr/>
            </p:nvSpPr>
            <p:spPr>
              <a:xfrm>
                <a:off x="-978371" y="1616581"/>
                <a:ext cx="46516" cy="87154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14841" extrusionOk="0">
                    <a:moveTo>
                      <a:pt x="7921" y="0"/>
                    </a:moveTo>
                    <a:lnTo>
                      <a:pt x="7921" y="0"/>
                    </a:lnTo>
                    <a:cubicBezTo>
                      <a:pt x="7369" y="151"/>
                      <a:pt x="6818" y="301"/>
                      <a:pt x="6292" y="476"/>
                    </a:cubicBezTo>
                    <a:cubicBezTo>
                      <a:pt x="5941" y="953"/>
                      <a:pt x="5615" y="1404"/>
                      <a:pt x="5314" y="1855"/>
                    </a:cubicBezTo>
                    <a:cubicBezTo>
                      <a:pt x="2708" y="5639"/>
                      <a:pt x="1" y="9950"/>
                      <a:pt x="226" y="14737"/>
                    </a:cubicBezTo>
                    <a:cubicBezTo>
                      <a:pt x="226" y="14809"/>
                      <a:pt x="272" y="14841"/>
                      <a:pt x="320" y="14841"/>
                    </a:cubicBezTo>
                    <a:cubicBezTo>
                      <a:pt x="372" y="14841"/>
                      <a:pt x="427" y="14803"/>
                      <a:pt x="427" y="14737"/>
                    </a:cubicBezTo>
                    <a:cubicBezTo>
                      <a:pt x="928" y="10201"/>
                      <a:pt x="3459" y="5940"/>
                      <a:pt x="6091" y="2306"/>
                    </a:cubicBezTo>
                    <a:cubicBezTo>
                      <a:pt x="6667" y="1479"/>
                      <a:pt x="7294" y="702"/>
                      <a:pt x="7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1" name="Google Shape;5011;p63"/>
              <p:cNvSpPr/>
              <p:nvPr/>
            </p:nvSpPr>
            <p:spPr>
              <a:xfrm>
                <a:off x="-992647" y="1683546"/>
                <a:ext cx="44602" cy="207564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345" extrusionOk="0">
                    <a:moveTo>
                      <a:pt x="527" y="1"/>
                    </a:moveTo>
                    <a:cubicBezTo>
                      <a:pt x="176" y="1705"/>
                      <a:pt x="1" y="3409"/>
                      <a:pt x="126" y="5139"/>
                    </a:cubicBezTo>
                    <a:cubicBezTo>
                      <a:pt x="427" y="8297"/>
                      <a:pt x="1379" y="11354"/>
                      <a:pt x="1655" y="14512"/>
                    </a:cubicBezTo>
                    <a:cubicBezTo>
                      <a:pt x="2332" y="20627"/>
                      <a:pt x="1479" y="26943"/>
                      <a:pt x="2231" y="33084"/>
                    </a:cubicBezTo>
                    <a:cubicBezTo>
                      <a:pt x="2382" y="33936"/>
                      <a:pt x="2607" y="34663"/>
                      <a:pt x="2908" y="35339"/>
                    </a:cubicBezTo>
                    <a:cubicBezTo>
                      <a:pt x="2944" y="35343"/>
                      <a:pt x="2979" y="35345"/>
                      <a:pt x="3015" y="35345"/>
                    </a:cubicBezTo>
                    <a:cubicBezTo>
                      <a:pt x="4972" y="35345"/>
                      <a:pt x="6595" y="30004"/>
                      <a:pt x="6743" y="27444"/>
                    </a:cubicBezTo>
                    <a:cubicBezTo>
                      <a:pt x="7119" y="19775"/>
                      <a:pt x="7595" y="16718"/>
                      <a:pt x="6542" y="11730"/>
                    </a:cubicBezTo>
                    <a:cubicBezTo>
                      <a:pt x="6016" y="9224"/>
                      <a:pt x="5389" y="5239"/>
                      <a:pt x="3961" y="3134"/>
                    </a:cubicBezTo>
                    <a:cubicBezTo>
                      <a:pt x="3134" y="1931"/>
                      <a:pt x="2382" y="377"/>
                      <a:pt x="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2" name="Google Shape;5012;p63"/>
              <p:cNvSpPr/>
              <p:nvPr/>
            </p:nvSpPr>
            <p:spPr>
              <a:xfrm>
                <a:off x="-907871" y="1669322"/>
                <a:ext cx="65966" cy="55830"/>
              </a:xfrm>
              <a:custGeom>
                <a:avLst/>
                <a:gdLst/>
                <a:ahLst/>
                <a:cxnLst/>
                <a:rect l="l" t="t" r="r" b="b"/>
                <a:pathLst>
                  <a:path w="11233" h="9507" extrusionOk="0">
                    <a:moveTo>
                      <a:pt x="6502" y="1"/>
                    </a:moveTo>
                    <a:cubicBezTo>
                      <a:pt x="3747" y="1"/>
                      <a:pt x="575" y="2021"/>
                      <a:pt x="126" y="4528"/>
                    </a:cubicBezTo>
                    <a:cubicBezTo>
                      <a:pt x="1" y="5155"/>
                      <a:pt x="1881" y="8638"/>
                      <a:pt x="2783" y="9064"/>
                    </a:cubicBezTo>
                    <a:cubicBezTo>
                      <a:pt x="3207" y="9273"/>
                      <a:pt x="4252" y="9507"/>
                      <a:pt x="5449" y="9507"/>
                    </a:cubicBezTo>
                    <a:cubicBezTo>
                      <a:pt x="7995" y="9507"/>
                      <a:pt x="11232" y="8447"/>
                      <a:pt x="10653" y="3826"/>
                    </a:cubicBezTo>
                    <a:cubicBezTo>
                      <a:pt x="10304" y="1077"/>
                      <a:pt x="8514" y="1"/>
                      <a:pt x="65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3" name="Google Shape;5013;p63"/>
              <p:cNvSpPr/>
              <p:nvPr/>
            </p:nvSpPr>
            <p:spPr>
              <a:xfrm>
                <a:off x="-890647" y="1688097"/>
                <a:ext cx="35059" cy="26326"/>
              </a:xfrm>
              <a:custGeom>
                <a:avLst/>
                <a:gdLst/>
                <a:ahLst/>
                <a:cxnLst/>
                <a:rect l="l" t="t" r="r" b="b"/>
                <a:pathLst>
                  <a:path w="5970" h="4483" extrusionOk="0">
                    <a:moveTo>
                      <a:pt x="3104" y="1"/>
                    </a:moveTo>
                    <a:cubicBezTo>
                      <a:pt x="3081" y="1"/>
                      <a:pt x="3057" y="1"/>
                      <a:pt x="3033" y="3"/>
                    </a:cubicBezTo>
                    <a:cubicBezTo>
                      <a:pt x="552" y="128"/>
                      <a:pt x="0" y="3938"/>
                      <a:pt x="0" y="3938"/>
                    </a:cubicBezTo>
                    <a:cubicBezTo>
                      <a:pt x="994" y="4322"/>
                      <a:pt x="1812" y="4483"/>
                      <a:pt x="2475" y="4483"/>
                    </a:cubicBezTo>
                    <a:cubicBezTo>
                      <a:pt x="5969" y="4483"/>
                      <a:pt x="5162" y="1"/>
                      <a:pt x="31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4" name="Google Shape;5014;p63"/>
              <p:cNvSpPr/>
              <p:nvPr/>
            </p:nvSpPr>
            <p:spPr>
              <a:xfrm>
                <a:off x="-892415" y="1685859"/>
                <a:ext cx="34941" cy="28106"/>
              </a:xfrm>
              <a:custGeom>
                <a:avLst/>
                <a:gdLst/>
                <a:ahLst/>
                <a:cxnLst/>
                <a:rect l="l" t="t" r="r" b="b"/>
                <a:pathLst>
                  <a:path w="5950" h="4786" extrusionOk="0">
                    <a:moveTo>
                      <a:pt x="3769" y="0"/>
                    </a:moveTo>
                    <a:cubicBezTo>
                      <a:pt x="1763" y="0"/>
                      <a:pt x="0" y="2557"/>
                      <a:pt x="226" y="4720"/>
                    </a:cubicBezTo>
                    <a:cubicBezTo>
                      <a:pt x="226" y="4760"/>
                      <a:pt x="262" y="4786"/>
                      <a:pt x="299" y="4786"/>
                    </a:cubicBezTo>
                    <a:cubicBezTo>
                      <a:pt x="331" y="4786"/>
                      <a:pt x="365" y="4766"/>
                      <a:pt x="376" y="4720"/>
                    </a:cubicBezTo>
                    <a:cubicBezTo>
                      <a:pt x="652" y="3592"/>
                      <a:pt x="1078" y="2314"/>
                      <a:pt x="1980" y="1511"/>
                    </a:cubicBezTo>
                    <a:cubicBezTo>
                      <a:pt x="2589" y="973"/>
                      <a:pt x="3100" y="779"/>
                      <a:pt x="3617" y="779"/>
                    </a:cubicBezTo>
                    <a:cubicBezTo>
                      <a:pt x="4206" y="779"/>
                      <a:pt x="4803" y="1031"/>
                      <a:pt x="5564" y="1311"/>
                    </a:cubicBezTo>
                    <a:cubicBezTo>
                      <a:pt x="5582" y="1315"/>
                      <a:pt x="5600" y="1318"/>
                      <a:pt x="5617" y="1318"/>
                    </a:cubicBezTo>
                    <a:cubicBezTo>
                      <a:pt x="5797" y="1318"/>
                      <a:pt x="5950" y="1097"/>
                      <a:pt x="5790" y="960"/>
                    </a:cubicBezTo>
                    <a:cubicBezTo>
                      <a:pt x="5132" y="284"/>
                      <a:pt x="4438" y="0"/>
                      <a:pt x="376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5" name="Google Shape;5015;p63"/>
              <p:cNvSpPr/>
              <p:nvPr/>
            </p:nvSpPr>
            <p:spPr>
              <a:xfrm>
                <a:off x="-1047983" y="1691791"/>
                <a:ext cx="115248" cy="191631"/>
              </a:xfrm>
              <a:custGeom>
                <a:avLst/>
                <a:gdLst/>
                <a:ahLst/>
                <a:cxnLst/>
                <a:rect l="l" t="t" r="r" b="b"/>
                <a:pathLst>
                  <a:path w="19625" h="32632" extrusionOk="0">
                    <a:moveTo>
                      <a:pt x="12206" y="0"/>
                    </a:moveTo>
                    <a:cubicBezTo>
                      <a:pt x="9424" y="2055"/>
                      <a:pt x="0" y="19624"/>
                      <a:pt x="2105" y="24061"/>
                    </a:cubicBezTo>
                    <a:cubicBezTo>
                      <a:pt x="5539" y="30351"/>
                      <a:pt x="14161" y="32632"/>
                      <a:pt x="14161" y="32632"/>
                    </a:cubicBezTo>
                    <a:cubicBezTo>
                      <a:pt x="14161" y="32632"/>
                      <a:pt x="19624" y="25188"/>
                      <a:pt x="18647" y="15489"/>
                    </a:cubicBezTo>
                    <a:cubicBezTo>
                      <a:pt x="17669" y="5790"/>
                      <a:pt x="12206" y="0"/>
                      <a:pt x="12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6" name="Google Shape;5016;p63"/>
              <p:cNvSpPr/>
              <p:nvPr/>
            </p:nvSpPr>
            <p:spPr>
              <a:xfrm>
                <a:off x="-993234" y="1691791"/>
                <a:ext cx="53581" cy="81986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13961" extrusionOk="0">
                    <a:moveTo>
                      <a:pt x="2883" y="0"/>
                    </a:moveTo>
                    <a:cubicBezTo>
                      <a:pt x="2206" y="476"/>
                      <a:pt x="1178" y="1855"/>
                      <a:pt x="0" y="3735"/>
                    </a:cubicBezTo>
                    <a:cubicBezTo>
                      <a:pt x="2457" y="4035"/>
                      <a:pt x="4712" y="6542"/>
                      <a:pt x="6141" y="8396"/>
                    </a:cubicBezTo>
                    <a:cubicBezTo>
                      <a:pt x="7419" y="10151"/>
                      <a:pt x="8396" y="12030"/>
                      <a:pt x="9123" y="13960"/>
                    </a:cubicBezTo>
                    <a:cubicBezTo>
                      <a:pt x="7770" y="5188"/>
                      <a:pt x="2883" y="0"/>
                      <a:pt x="288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7" name="Google Shape;5017;p63"/>
              <p:cNvSpPr/>
              <p:nvPr/>
            </p:nvSpPr>
            <p:spPr>
              <a:xfrm>
                <a:off x="-1042539" y="1737120"/>
                <a:ext cx="35916" cy="109364"/>
              </a:xfrm>
              <a:custGeom>
                <a:avLst/>
                <a:gdLst/>
                <a:ahLst/>
                <a:cxnLst/>
                <a:rect l="l" t="t" r="r" b="b"/>
                <a:pathLst>
                  <a:path w="6116" h="18623" extrusionOk="0">
                    <a:moveTo>
                      <a:pt x="6116" y="1"/>
                    </a:moveTo>
                    <a:lnTo>
                      <a:pt x="6116" y="1"/>
                    </a:lnTo>
                    <a:cubicBezTo>
                      <a:pt x="2306" y="3910"/>
                      <a:pt x="0" y="12933"/>
                      <a:pt x="0" y="12933"/>
                    </a:cubicBezTo>
                    <a:cubicBezTo>
                      <a:pt x="151" y="17043"/>
                      <a:pt x="2782" y="18622"/>
                      <a:pt x="2782" y="18622"/>
                    </a:cubicBezTo>
                    <a:cubicBezTo>
                      <a:pt x="2782" y="18622"/>
                      <a:pt x="3409" y="17845"/>
                      <a:pt x="4111" y="14612"/>
                    </a:cubicBezTo>
                    <a:cubicBezTo>
                      <a:pt x="4537" y="12707"/>
                      <a:pt x="6116" y="1"/>
                      <a:pt x="6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8" name="Google Shape;5018;p63"/>
              <p:cNvSpPr/>
              <p:nvPr/>
            </p:nvSpPr>
            <p:spPr>
              <a:xfrm>
                <a:off x="-1036356" y="1813287"/>
                <a:ext cx="45483" cy="45852"/>
              </a:xfrm>
              <a:custGeom>
                <a:avLst/>
                <a:gdLst/>
                <a:ahLst/>
                <a:cxnLst/>
                <a:rect l="l" t="t" r="r" b="b"/>
                <a:pathLst>
                  <a:path w="7745" h="7808" extrusionOk="0">
                    <a:moveTo>
                      <a:pt x="983" y="0"/>
                    </a:moveTo>
                    <a:cubicBezTo>
                      <a:pt x="436" y="0"/>
                      <a:pt x="0" y="440"/>
                      <a:pt x="0" y="1843"/>
                    </a:cubicBezTo>
                    <a:cubicBezTo>
                      <a:pt x="0" y="5602"/>
                      <a:pt x="4010" y="7808"/>
                      <a:pt x="4010" y="7808"/>
                    </a:cubicBezTo>
                    <a:cubicBezTo>
                      <a:pt x="7744" y="4349"/>
                      <a:pt x="3133" y="1241"/>
                      <a:pt x="3133" y="1241"/>
                    </a:cubicBezTo>
                    <a:cubicBezTo>
                      <a:pt x="3133" y="1241"/>
                      <a:pt x="1902" y="0"/>
                      <a:pt x="9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9" name="Google Shape;5019;p63"/>
              <p:cNvSpPr/>
              <p:nvPr/>
            </p:nvSpPr>
            <p:spPr>
              <a:xfrm>
                <a:off x="-1039451" y="1737120"/>
                <a:ext cx="32827" cy="109364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18623" extrusionOk="0">
                    <a:moveTo>
                      <a:pt x="5590" y="1"/>
                    </a:moveTo>
                    <a:cubicBezTo>
                      <a:pt x="5439" y="151"/>
                      <a:pt x="5289" y="326"/>
                      <a:pt x="5139" y="477"/>
                    </a:cubicBezTo>
                    <a:cubicBezTo>
                      <a:pt x="4637" y="3334"/>
                      <a:pt x="4186" y="6166"/>
                      <a:pt x="3459" y="8973"/>
                    </a:cubicBezTo>
                    <a:cubicBezTo>
                      <a:pt x="3108" y="10377"/>
                      <a:pt x="2908" y="11855"/>
                      <a:pt x="2281" y="13108"/>
                    </a:cubicBezTo>
                    <a:cubicBezTo>
                      <a:pt x="1730" y="14161"/>
                      <a:pt x="903" y="14938"/>
                      <a:pt x="1" y="15590"/>
                    </a:cubicBezTo>
                    <a:cubicBezTo>
                      <a:pt x="803" y="17745"/>
                      <a:pt x="2256" y="18622"/>
                      <a:pt x="2256" y="18622"/>
                    </a:cubicBezTo>
                    <a:cubicBezTo>
                      <a:pt x="2256" y="18622"/>
                      <a:pt x="2883" y="17845"/>
                      <a:pt x="3585" y="14612"/>
                    </a:cubicBezTo>
                    <a:cubicBezTo>
                      <a:pt x="4011" y="12707"/>
                      <a:pt x="5590" y="1"/>
                      <a:pt x="559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0" name="Google Shape;5020;p63"/>
              <p:cNvSpPr/>
              <p:nvPr/>
            </p:nvSpPr>
            <p:spPr>
              <a:xfrm>
                <a:off x="-1042539" y="1813005"/>
                <a:ext cx="24582" cy="33479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5701" extrusionOk="0">
                    <a:moveTo>
                      <a:pt x="346" y="0"/>
                    </a:moveTo>
                    <a:cubicBezTo>
                      <a:pt x="232" y="0"/>
                      <a:pt x="116" y="4"/>
                      <a:pt x="0" y="11"/>
                    </a:cubicBezTo>
                    <a:cubicBezTo>
                      <a:pt x="151" y="4121"/>
                      <a:pt x="2782" y="5700"/>
                      <a:pt x="2782" y="5700"/>
                    </a:cubicBezTo>
                    <a:cubicBezTo>
                      <a:pt x="2782" y="5700"/>
                      <a:pt x="3409" y="4923"/>
                      <a:pt x="4111" y="1690"/>
                    </a:cubicBezTo>
                    <a:cubicBezTo>
                      <a:pt x="4136" y="1590"/>
                      <a:pt x="4161" y="1440"/>
                      <a:pt x="4186" y="1289"/>
                    </a:cubicBezTo>
                    <a:cubicBezTo>
                      <a:pt x="3118" y="569"/>
                      <a:pt x="1791" y="0"/>
                      <a:pt x="3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1" name="Google Shape;5021;p63"/>
              <p:cNvSpPr/>
              <p:nvPr/>
            </p:nvSpPr>
            <p:spPr>
              <a:xfrm>
                <a:off x="-1014721" y="1843090"/>
                <a:ext cx="5009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653" extrusionOk="0">
                    <a:moveTo>
                      <a:pt x="426" y="1"/>
                    </a:moveTo>
                    <a:cubicBezTo>
                      <a:pt x="0" y="1"/>
                      <a:pt x="0" y="652"/>
                      <a:pt x="426" y="652"/>
                    </a:cubicBezTo>
                    <a:cubicBezTo>
                      <a:pt x="852" y="652"/>
                      <a:pt x="852" y="1"/>
                      <a:pt x="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2" name="Google Shape;5022;p63"/>
              <p:cNvSpPr/>
              <p:nvPr/>
            </p:nvSpPr>
            <p:spPr>
              <a:xfrm>
                <a:off x="-1012220" y="1834704"/>
                <a:ext cx="6037" cy="471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3" extrusionOk="0">
                    <a:moveTo>
                      <a:pt x="502" y="0"/>
                    </a:moveTo>
                    <a:cubicBezTo>
                      <a:pt x="0" y="0"/>
                      <a:pt x="0" y="802"/>
                      <a:pt x="502" y="802"/>
                    </a:cubicBezTo>
                    <a:cubicBezTo>
                      <a:pt x="1028" y="802"/>
                      <a:pt x="1028" y="0"/>
                      <a:pt x="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3" name="Google Shape;5023;p63"/>
              <p:cNvSpPr/>
              <p:nvPr/>
            </p:nvSpPr>
            <p:spPr>
              <a:xfrm>
                <a:off x="-1021933" y="1843976"/>
                <a:ext cx="5303" cy="4122"/>
              </a:xfrm>
              <a:custGeom>
                <a:avLst/>
                <a:gdLst/>
                <a:ahLst/>
                <a:cxnLst/>
                <a:rect l="l" t="t" r="r" b="b"/>
                <a:pathLst>
                  <a:path w="903" h="702" extrusionOk="0">
                    <a:moveTo>
                      <a:pt x="451" y="0"/>
                    </a:moveTo>
                    <a:cubicBezTo>
                      <a:pt x="0" y="0"/>
                      <a:pt x="0" y="702"/>
                      <a:pt x="451" y="702"/>
                    </a:cubicBezTo>
                    <a:cubicBezTo>
                      <a:pt x="902" y="702"/>
                      <a:pt x="902" y="0"/>
                      <a:pt x="4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4" name="Google Shape;5024;p63"/>
              <p:cNvSpPr/>
              <p:nvPr/>
            </p:nvSpPr>
            <p:spPr>
              <a:xfrm>
                <a:off x="-1018257" y="1836319"/>
                <a:ext cx="4128" cy="324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53" extrusionOk="0">
                    <a:moveTo>
                      <a:pt x="352" y="1"/>
                    </a:moveTo>
                    <a:cubicBezTo>
                      <a:pt x="1" y="1"/>
                      <a:pt x="1" y="552"/>
                      <a:pt x="352" y="552"/>
                    </a:cubicBezTo>
                    <a:cubicBezTo>
                      <a:pt x="703" y="552"/>
                      <a:pt x="703" y="1"/>
                      <a:pt x="3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5" name="Google Shape;5025;p63"/>
              <p:cNvSpPr/>
              <p:nvPr/>
            </p:nvSpPr>
            <p:spPr>
              <a:xfrm>
                <a:off x="-1034300" y="1815536"/>
                <a:ext cx="13548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971" extrusionOk="0">
                    <a:moveTo>
                      <a:pt x="578" y="0"/>
                    </a:moveTo>
                    <a:cubicBezTo>
                      <a:pt x="447" y="0"/>
                      <a:pt x="320" y="32"/>
                      <a:pt x="201" y="106"/>
                    </a:cubicBezTo>
                    <a:cubicBezTo>
                      <a:pt x="76" y="156"/>
                      <a:pt x="1" y="357"/>
                      <a:pt x="76" y="482"/>
                    </a:cubicBezTo>
                    <a:cubicBezTo>
                      <a:pt x="252" y="708"/>
                      <a:pt x="427" y="733"/>
                      <a:pt x="653" y="858"/>
                    </a:cubicBezTo>
                    <a:cubicBezTo>
                      <a:pt x="828" y="933"/>
                      <a:pt x="978" y="1034"/>
                      <a:pt x="1129" y="1159"/>
                    </a:cubicBezTo>
                    <a:cubicBezTo>
                      <a:pt x="1404" y="1410"/>
                      <a:pt x="1630" y="1861"/>
                      <a:pt x="2006" y="1961"/>
                    </a:cubicBezTo>
                    <a:cubicBezTo>
                      <a:pt x="2013" y="1968"/>
                      <a:pt x="2023" y="1971"/>
                      <a:pt x="2035" y="1971"/>
                    </a:cubicBezTo>
                    <a:cubicBezTo>
                      <a:pt x="2068" y="1971"/>
                      <a:pt x="2113" y="1948"/>
                      <a:pt x="2131" y="1911"/>
                    </a:cubicBezTo>
                    <a:cubicBezTo>
                      <a:pt x="2307" y="1485"/>
                      <a:pt x="2006" y="808"/>
                      <a:pt x="1680" y="532"/>
                    </a:cubicBezTo>
                    <a:cubicBezTo>
                      <a:pt x="1398" y="287"/>
                      <a:pt x="973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6" name="Google Shape;5026;p63"/>
              <p:cNvSpPr/>
              <p:nvPr/>
            </p:nvSpPr>
            <p:spPr>
              <a:xfrm>
                <a:off x="-1040185" y="1815101"/>
                <a:ext cx="5303" cy="3007"/>
              </a:xfrm>
              <a:custGeom>
                <a:avLst/>
                <a:gdLst/>
                <a:ahLst/>
                <a:cxnLst/>
                <a:rect l="l" t="t" r="r" b="b"/>
                <a:pathLst>
                  <a:path w="903" h="512" extrusionOk="0">
                    <a:moveTo>
                      <a:pt x="373" y="1"/>
                    </a:moveTo>
                    <a:cubicBezTo>
                      <a:pt x="358" y="1"/>
                      <a:pt x="342" y="2"/>
                      <a:pt x="326" y="5"/>
                    </a:cubicBezTo>
                    <a:cubicBezTo>
                      <a:pt x="126" y="5"/>
                      <a:pt x="0" y="230"/>
                      <a:pt x="151" y="381"/>
                    </a:cubicBezTo>
                    <a:cubicBezTo>
                      <a:pt x="262" y="476"/>
                      <a:pt x="373" y="511"/>
                      <a:pt x="491" y="511"/>
                    </a:cubicBezTo>
                    <a:cubicBezTo>
                      <a:pt x="559" y="511"/>
                      <a:pt x="629" y="499"/>
                      <a:pt x="702" y="481"/>
                    </a:cubicBezTo>
                    <a:cubicBezTo>
                      <a:pt x="903" y="431"/>
                      <a:pt x="853" y="180"/>
                      <a:pt x="702" y="130"/>
                    </a:cubicBezTo>
                    <a:cubicBezTo>
                      <a:pt x="568" y="85"/>
                      <a:pt x="494" y="1"/>
                      <a:pt x="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7" name="Google Shape;5027;p63"/>
              <p:cNvSpPr/>
              <p:nvPr/>
            </p:nvSpPr>
            <p:spPr>
              <a:xfrm>
                <a:off x="-998132" y="1771821"/>
                <a:ext cx="15098" cy="15298"/>
              </a:xfrm>
              <a:custGeom>
                <a:avLst/>
                <a:gdLst/>
                <a:ahLst/>
                <a:cxnLst/>
                <a:rect l="l" t="t" r="r" b="b"/>
                <a:pathLst>
                  <a:path w="2571" h="2605" extrusionOk="0">
                    <a:moveTo>
                      <a:pt x="1597" y="1"/>
                    </a:moveTo>
                    <a:cubicBezTo>
                      <a:pt x="703" y="1"/>
                      <a:pt x="1" y="1986"/>
                      <a:pt x="834" y="2513"/>
                    </a:cubicBezTo>
                    <a:cubicBezTo>
                      <a:pt x="937" y="2576"/>
                      <a:pt x="1038" y="2605"/>
                      <a:pt x="1136" y="2605"/>
                    </a:cubicBezTo>
                    <a:cubicBezTo>
                      <a:pt x="1970" y="2605"/>
                      <a:pt x="2570" y="535"/>
                      <a:pt x="1987" y="132"/>
                    </a:cubicBezTo>
                    <a:cubicBezTo>
                      <a:pt x="1856" y="41"/>
                      <a:pt x="1725" y="1"/>
                      <a:pt x="1597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8" name="Google Shape;5028;p63"/>
              <p:cNvSpPr/>
              <p:nvPr/>
            </p:nvSpPr>
            <p:spPr>
              <a:xfrm>
                <a:off x="-998572" y="1769513"/>
                <a:ext cx="15227" cy="15251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2597" extrusionOk="0">
                    <a:moveTo>
                      <a:pt x="1608" y="1"/>
                    </a:moveTo>
                    <a:cubicBezTo>
                      <a:pt x="709" y="1"/>
                      <a:pt x="0" y="1998"/>
                      <a:pt x="859" y="2505"/>
                    </a:cubicBezTo>
                    <a:cubicBezTo>
                      <a:pt x="960" y="2568"/>
                      <a:pt x="1059" y="2597"/>
                      <a:pt x="1155" y="2597"/>
                    </a:cubicBezTo>
                    <a:cubicBezTo>
                      <a:pt x="1974" y="2597"/>
                      <a:pt x="2593" y="527"/>
                      <a:pt x="1987" y="124"/>
                    </a:cubicBezTo>
                    <a:cubicBezTo>
                      <a:pt x="1860" y="39"/>
                      <a:pt x="1732" y="1"/>
                      <a:pt x="1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9" name="Google Shape;5029;p63"/>
              <p:cNvSpPr/>
              <p:nvPr/>
            </p:nvSpPr>
            <p:spPr>
              <a:xfrm>
                <a:off x="-990585" y="1771797"/>
                <a:ext cx="3388" cy="5831"/>
              </a:xfrm>
              <a:custGeom>
                <a:avLst/>
                <a:gdLst/>
                <a:ahLst/>
                <a:cxnLst/>
                <a:rect l="l" t="t" r="r" b="b"/>
                <a:pathLst>
                  <a:path w="577" h="993" extrusionOk="0">
                    <a:moveTo>
                      <a:pt x="379" y="0"/>
                    </a:moveTo>
                    <a:cubicBezTo>
                      <a:pt x="368" y="0"/>
                      <a:pt x="359" y="3"/>
                      <a:pt x="351" y="10"/>
                    </a:cubicBezTo>
                    <a:cubicBezTo>
                      <a:pt x="76" y="161"/>
                      <a:pt x="1" y="612"/>
                      <a:pt x="101" y="888"/>
                    </a:cubicBezTo>
                    <a:cubicBezTo>
                      <a:pt x="116" y="950"/>
                      <a:pt x="189" y="992"/>
                      <a:pt x="266" y="992"/>
                    </a:cubicBezTo>
                    <a:cubicBezTo>
                      <a:pt x="314" y="992"/>
                      <a:pt x="363" y="976"/>
                      <a:pt x="402" y="938"/>
                    </a:cubicBezTo>
                    <a:cubicBezTo>
                      <a:pt x="552" y="787"/>
                      <a:pt x="552" y="687"/>
                      <a:pt x="577" y="487"/>
                    </a:cubicBezTo>
                    <a:cubicBezTo>
                      <a:pt x="577" y="311"/>
                      <a:pt x="552" y="161"/>
                      <a:pt x="452" y="35"/>
                    </a:cubicBezTo>
                    <a:cubicBezTo>
                      <a:pt x="434" y="18"/>
                      <a:pt x="404" y="0"/>
                      <a:pt x="3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30" name="Google Shape;5030;p63"/>
              <p:cNvSpPr/>
              <p:nvPr/>
            </p:nvSpPr>
            <p:spPr>
              <a:xfrm>
                <a:off x="-992353" y="1778651"/>
                <a:ext cx="3465" cy="3236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51" extrusionOk="0">
                    <a:moveTo>
                      <a:pt x="350" y="1"/>
                    </a:moveTo>
                    <a:cubicBezTo>
                      <a:pt x="307" y="1"/>
                      <a:pt x="265" y="15"/>
                      <a:pt x="226" y="46"/>
                    </a:cubicBezTo>
                    <a:cubicBezTo>
                      <a:pt x="151" y="122"/>
                      <a:pt x="101" y="172"/>
                      <a:pt x="76" y="247"/>
                    </a:cubicBezTo>
                    <a:cubicBezTo>
                      <a:pt x="0" y="398"/>
                      <a:pt x="154" y="550"/>
                      <a:pt x="298" y="550"/>
                    </a:cubicBezTo>
                    <a:cubicBezTo>
                      <a:pt x="345" y="550"/>
                      <a:pt x="390" y="534"/>
                      <a:pt x="427" y="498"/>
                    </a:cubicBezTo>
                    <a:cubicBezTo>
                      <a:pt x="477" y="422"/>
                      <a:pt x="527" y="372"/>
                      <a:pt x="552" y="272"/>
                    </a:cubicBezTo>
                    <a:cubicBezTo>
                      <a:pt x="590" y="122"/>
                      <a:pt x="473" y="1"/>
                      <a:pt x="3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</p:grpSp>
      <p:grpSp>
        <p:nvGrpSpPr>
          <p:cNvPr id="5031" name="Google Shape;5031;p63"/>
          <p:cNvGrpSpPr/>
          <p:nvPr/>
        </p:nvGrpSpPr>
        <p:grpSpPr>
          <a:xfrm>
            <a:off x="8749377" y="3324598"/>
            <a:ext cx="2317396" cy="2836861"/>
            <a:chOff x="6685957" y="2450061"/>
            <a:chExt cx="1738047" cy="2127646"/>
          </a:xfrm>
        </p:grpSpPr>
        <p:sp>
          <p:nvSpPr>
            <p:cNvPr id="5032" name="Google Shape;5032;p63"/>
            <p:cNvSpPr/>
            <p:nvPr/>
          </p:nvSpPr>
          <p:spPr>
            <a:xfrm>
              <a:off x="69968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grpSp>
          <p:nvGrpSpPr>
            <p:cNvPr id="5033" name="Google Shape;5033;p63"/>
            <p:cNvGrpSpPr/>
            <p:nvPr/>
          </p:nvGrpSpPr>
          <p:grpSpPr>
            <a:xfrm>
              <a:off x="6685957" y="2450061"/>
              <a:ext cx="1738047" cy="2092632"/>
              <a:chOff x="1610033" y="1062587"/>
              <a:chExt cx="391302" cy="471133"/>
            </a:xfrm>
          </p:grpSpPr>
          <p:sp>
            <p:nvSpPr>
              <p:cNvPr id="5034" name="Google Shape;5034;p63"/>
              <p:cNvSpPr/>
              <p:nvPr/>
            </p:nvSpPr>
            <p:spPr>
              <a:xfrm>
                <a:off x="1633817" y="1256527"/>
                <a:ext cx="112599" cy="215227"/>
              </a:xfrm>
              <a:custGeom>
                <a:avLst/>
                <a:gdLst/>
                <a:ahLst/>
                <a:cxnLst/>
                <a:rect l="l" t="t" r="r" b="b"/>
                <a:pathLst>
                  <a:path w="19174" h="36650" extrusionOk="0">
                    <a:moveTo>
                      <a:pt x="886" y="1"/>
                    </a:moveTo>
                    <a:cubicBezTo>
                      <a:pt x="623" y="1"/>
                      <a:pt x="397" y="190"/>
                      <a:pt x="352" y="460"/>
                    </a:cubicBezTo>
                    <a:cubicBezTo>
                      <a:pt x="352" y="460"/>
                      <a:pt x="352" y="510"/>
                      <a:pt x="327" y="585"/>
                    </a:cubicBezTo>
                    <a:cubicBezTo>
                      <a:pt x="327" y="660"/>
                      <a:pt x="302" y="786"/>
                      <a:pt x="277" y="936"/>
                    </a:cubicBezTo>
                    <a:cubicBezTo>
                      <a:pt x="227" y="1237"/>
                      <a:pt x="176" y="1688"/>
                      <a:pt x="126" y="2239"/>
                    </a:cubicBezTo>
                    <a:cubicBezTo>
                      <a:pt x="76" y="2816"/>
                      <a:pt x="51" y="3492"/>
                      <a:pt x="26" y="4294"/>
                    </a:cubicBezTo>
                    <a:cubicBezTo>
                      <a:pt x="26" y="5071"/>
                      <a:pt x="1" y="5974"/>
                      <a:pt x="51" y="6951"/>
                    </a:cubicBezTo>
                    <a:cubicBezTo>
                      <a:pt x="51" y="7427"/>
                      <a:pt x="101" y="7928"/>
                      <a:pt x="126" y="8455"/>
                    </a:cubicBezTo>
                    <a:cubicBezTo>
                      <a:pt x="176" y="8981"/>
                      <a:pt x="227" y="9507"/>
                      <a:pt x="302" y="10059"/>
                    </a:cubicBezTo>
                    <a:cubicBezTo>
                      <a:pt x="402" y="11187"/>
                      <a:pt x="602" y="12339"/>
                      <a:pt x="853" y="13542"/>
                    </a:cubicBezTo>
                    <a:cubicBezTo>
                      <a:pt x="1104" y="14720"/>
                      <a:pt x="1404" y="15948"/>
                      <a:pt x="1805" y="17177"/>
                    </a:cubicBezTo>
                    <a:cubicBezTo>
                      <a:pt x="2156" y="18405"/>
                      <a:pt x="2658" y="19608"/>
                      <a:pt x="3159" y="20836"/>
                    </a:cubicBezTo>
                    <a:cubicBezTo>
                      <a:pt x="3435" y="21412"/>
                      <a:pt x="3685" y="22014"/>
                      <a:pt x="3986" y="22590"/>
                    </a:cubicBezTo>
                    <a:cubicBezTo>
                      <a:pt x="4312" y="23167"/>
                      <a:pt x="4587" y="23768"/>
                      <a:pt x="4938" y="24319"/>
                    </a:cubicBezTo>
                    <a:cubicBezTo>
                      <a:pt x="5264" y="24871"/>
                      <a:pt x="5590" y="25422"/>
                      <a:pt x="5941" y="25949"/>
                    </a:cubicBezTo>
                    <a:cubicBezTo>
                      <a:pt x="6116" y="26199"/>
                      <a:pt x="6292" y="26475"/>
                      <a:pt x="6467" y="26725"/>
                    </a:cubicBezTo>
                    <a:cubicBezTo>
                      <a:pt x="6643" y="27001"/>
                      <a:pt x="6843" y="27227"/>
                      <a:pt x="7019" y="27477"/>
                    </a:cubicBezTo>
                    <a:cubicBezTo>
                      <a:pt x="7219" y="27728"/>
                      <a:pt x="7394" y="27979"/>
                      <a:pt x="7570" y="28204"/>
                    </a:cubicBezTo>
                    <a:cubicBezTo>
                      <a:pt x="7770" y="28455"/>
                      <a:pt x="7971" y="28680"/>
                      <a:pt x="8146" y="28906"/>
                    </a:cubicBezTo>
                    <a:cubicBezTo>
                      <a:pt x="8522" y="29357"/>
                      <a:pt x="8898" y="29808"/>
                      <a:pt x="9299" y="30209"/>
                    </a:cubicBezTo>
                    <a:cubicBezTo>
                      <a:pt x="9500" y="30435"/>
                      <a:pt x="9675" y="30635"/>
                      <a:pt x="9876" y="30836"/>
                    </a:cubicBezTo>
                    <a:cubicBezTo>
                      <a:pt x="10051" y="31036"/>
                      <a:pt x="10252" y="31237"/>
                      <a:pt x="10452" y="31412"/>
                    </a:cubicBezTo>
                    <a:cubicBezTo>
                      <a:pt x="10828" y="31763"/>
                      <a:pt x="11204" y="32139"/>
                      <a:pt x="11580" y="32465"/>
                    </a:cubicBezTo>
                    <a:cubicBezTo>
                      <a:pt x="11931" y="32791"/>
                      <a:pt x="12307" y="33091"/>
                      <a:pt x="12658" y="33392"/>
                    </a:cubicBezTo>
                    <a:cubicBezTo>
                      <a:pt x="12983" y="33668"/>
                      <a:pt x="13334" y="33969"/>
                      <a:pt x="13660" y="34194"/>
                    </a:cubicBezTo>
                    <a:cubicBezTo>
                      <a:pt x="13961" y="34420"/>
                      <a:pt x="14262" y="34645"/>
                      <a:pt x="14562" y="34871"/>
                    </a:cubicBezTo>
                    <a:cubicBezTo>
                      <a:pt x="14688" y="34971"/>
                      <a:pt x="14813" y="35071"/>
                      <a:pt x="14963" y="35172"/>
                    </a:cubicBezTo>
                    <a:cubicBezTo>
                      <a:pt x="15089" y="35247"/>
                      <a:pt x="15214" y="35347"/>
                      <a:pt x="15339" y="35422"/>
                    </a:cubicBezTo>
                    <a:cubicBezTo>
                      <a:pt x="16292" y="36049"/>
                      <a:pt x="16843" y="36425"/>
                      <a:pt x="16843" y="36425"/>
                    </a:cubicBezTo>
                    <a:cubicBezTo>
                      <a:pt x="16868" y="36425"/>
                      <a:pt x="16868" y="36425"/>
                      <a:pt x="16893" y="36450"/>
                    </a:cubicBezTo>
                    <a:cubicBezTo>
                      <a:pt x="17114" y="36586"/>
                      <a:pt x="17357" y="36649"/>
                      <a:pt x="17598" y="36649"/>
                    </a:cubicBezTo>
                    <a:cubicBezTo>
                      <a:pt x="18070" y="36649"/>
                      <a:pt x="18533" y="36405"/>
                      <a:pt x="18798" y="35974"/>
                    </a:cubicBezTo>
                    <a:cubicBezTo>
                      <a:pt x="19174" y="35322"/>
                      <a:pt x="18974" y="34470"/>
                      <a:pt x="18322" y="34069"/>
                    </a:cubicBezTo>
                    <a:lnTo>
                      <a:pt x="18247" y="34044"/>
                    </a:lnTo>
                    <a:cubicBezTo>
                      <a:pt x="18247" y="34044"/>
                      <a:pt x="17745" y="33718"/>
                      <a:pt x="16818" y="33167"/>
                    </a:cubicBezTo>
                    <a:cubicBezTo>
                      <a:pt x="16693" y="33091"/>
                      <a:pt x="16567" y="33016"/>
                      <a:pt x="16442" y="32941"/>
                    </a:cubicBezTo>
                    <a:cubicBezTo>
                      <a:pt x="16342" y="32866"/>
                      <a:pt x="16192" y="32766"/>
                      <a:pt x="16066" y="32690"/>
                    </a:cubicBezTo>
                    <a:cubicBezTo>
                      <a:pt x="15791" y="32490"/>
                      <a:pt x="15515" y="32289"/>
                      <a:pt x="15214" y="32089"/>
                    </a:cubicBezTo>
                    <a:cubicBezTo>
                      <a:pt x="14888" y="31888"/>
                      <a:pt x="14588" y="31638"/>
                      <a:pt x="14262" y="31387"/>
                    </a:cubicBezTo>
                    <a:cubicBezTo>
                      <a:pt x="13911" y="31111"/>
                      <a:pt x="13560" y="30861"/>
                      <a:pt x="13209" y="30560"/>
                    </a:cubicBezTo>
                    <a:cubicBezTo>
                      <a:pt x="12858" y="30259"/>
                      <a:pt x="12507" y="29959"/>
                      <a:pt x="12131" y="29633"/>
                    </a:cubicBezTo>
                    <a:cubicBezTo>
                      <a:pt x="11931" y="29457"/>
                      <a:pt x="11755" y="29282"/>
                      <a:pt x="11580" y="29106"/>
                    </a:cubicBezTo>
                    <a:cubicBezTo>
                      <a:pt x="11405" y="28931"/>
                      <a:pt x="11204" y="28756"/>
                      <a:pt x="11029" y="28555"/>
                    </a:cubicBezTo>
                    <a:cubicBezTo>
                      <a:pt x="10628" y="28204"/>
                      <a:pt x="10277" y="27803"/>
                      <a:pt x="9901" y="27402"/>
                    </a:cubicBezTo>
                    <a:cubicBezTo>
                      <a:pt x="9725" y="27177"/>
                      <a:pt x="9525" y="26976"/>
                      <a:pt x="9349" y="26776"/>
                    </a:cubicBezTo>
                    <a:cubicBezTo>
                      <a:pt x="9149" y="26550"/>
                      <a:pt x="8973" y="26324"/>
                      <a:pt x="8798" y="26099"/>
                    </a:cubicBezTo>
                    <a:cubicBezTo>
                      <a:pt x="8623" y="25873"/>
                      <a:pt x="8422" y="25648"/>
                      <a:pt x="8247" y="25422"/>
                    </a:cubicBezTo>
                    <a:cubicBezTo>
                      <a:pt x="8071" y="25197"/>
                      <a:pt x="7896" y="24946"/>
                      <a:pt x="7745" y="24720"/>
                    </a:cubicBezTo>
                    <a:cubicBezTo>
                      <a:pt x="7369" y="24244"/>
                      <a:pt x="7044" y="23743"/>
                      <a:pt x="6718" y="23217"/>
                    </a:cubicBezTo>
                    <a:cubicBezTo>
                      <a:pt x="6367" y="22715"/>
                      <a:pt x="6091" y="22189"/>
                      <a:pt x="5790" y="21663"/>
                    </a:cubicBezTo>
                    <a:cubicBezTo>
                      <a:pt x="5465" y="21111"/>
                      <a:pt x="5214" y="20560"/>
                      <a:pt x="4913" y="20009"/>
                    </a:cubicBezTo>
                    <a:cubicBezTo>
                      <a:pt x="4387" y="18881"/>
                      <a:pt x="3886" y="17753"/>
                      <a:pt x="3485" y="16600"/>
                    </a:cubicBezTo>
                    <a:cubicBezTo>
                      <a:pt x="3084" y="15447"/>
                      <a:pt x="2758" y="14294"/>
                      <a:pt x="2457" y="13167"/>
                    </a:cubicBezTo>
                    <a:cubicBezTo>
                      <a:pt x="2181" y="12039"/>
                      <a:pt x="1931" y="10936"/>
                      <a:pt x="1780" y="9858"/>
                    </a:cubicBezTo>
                    <a:cubicBezTo>
                      <a:pt x="1680" y="9332"/>
                      <a:pt x="1630" y="8806"/>
                      <a:pt x="1580" y="8304"/>
                    </a:cubicBezTo>
                    <a:cubicBezTo>
                      <a:pt x="1530" y="7803"/>
                      <a:pt x="1455" y="7327"/>
                      <a:pt x="1430" y="6851"/>
                    </a:cubicBezTo>
                    <a:cubicBezTo>
                      <a:pt x="1354" y="5923"/>
                      <a:pt x="1329" y="5071"/>
                      <a:pt x="1304" y="4294"/>
                    </a:cubicBezTo>
                    <a:cubicBezTo>
                      <a:pt x="1304" y="3542"/>
                      <a:pt x="1304" y="2866"/>
                      <a:pt x="1329" y="2314"/>
                    </a:cubicBezTo>
                    <a:cubicBezTo>
                      <a:pt x="1354" y="1788"/>
                      <a:pt x="1379" y="1362"/>
                      <a:pt x="1404" y="1061"/>
                    </a:cubicBezTo>
                    <a:cubicBezTo>
                      <a:pt x="1430" y="936"/>
                      <a:pt x="1430" y="811"/>
                      <a:pt x="1455" y="735"/>
                    </a:cubicBezTo>
                    <a:cubicBezTo>
                      <a:pt x="1455" y="660"/>
                      <a:pt x="1455" y="635"/>
                      <a:pt x="1455" y="635"/>
                    </a:cubicBezTo>
                    <a:lnTo>
                      <a:pt x="1455" y="610"/>
                    </a:lnTo>
                    <a:cubicBezTo>
                      <a:pt x="1505" y="309"/>
                      <a:pt x="1279" y="59"/>
                      <a:pt x="978" y="9"/>
                    </a:cubicBezTo>
                    <a:cubicBezTo>
                      <a:pt x="947" y="3"/>
                      <a:pt x="917" y="1"/>
                      <a:pt x="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35" name="Google Shape;5035;p63"/>
              <p:cNvSpPr/>
              <p:nvPr/>
            </p:nvSpPr>
            <p:spPr>
              <a:xfrm>
                <a:off x="1695490" y="1421268"/>
                <a:ext cx="50926" cy="50486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85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6" y="1580"/>
                      <a:pt x="928" y="3184"/>
                      <a:pt x="1429" y="4738"/>
                    </a:cubicBezTo>
                    <a:cubicBezTo>
                      <a:pt x="1679" y="4938"/>
                      <a:pt x="1930" y="5139"/>
                      <a:pt x="2156" y="5339"/>
                    </a:cubicBezTo>
                    <a:cubicBezTo>
                      <a:pt x="2481" y="5615"/>
                      <a:pt x="2832" y="5916"/>
                      <a:pt x="3158" y="6141"/>
                    </a:cubicBezTo>
                    <a:cubicBezTo>
                      <a:pt x="3459" y="6367"/>
                      <a:pt x="3760" y="6592"/>
                      <a:pt x="4060" y="6818"/>
                    </a:cubicBezTo>
                    <a:cubicBezTo>
                      <a:pt x="4186" y="6918"/>
                      <a:pt x="4311" y="7018"/>
                      <a:pt x="4461" y="7119"/>
                    </a:cubicBezTo>
                    <a:cubicBezTo>
                      <a:pt x="4587" y="7194"/>
                      <a:pt x="4712" y="7294"/>
                      <a:pt x="4837" y="7369"/>
                    </a:cubicBezTo>
                    <a:cubicBezTo>
                      <a:pt x="5790" y="7996"/>
                      <a:pt x="6341" y="8372"/>
                      <a:pt x="6341" y="8372"/>
                    </a:cubicBezTo>
                    <a:cubicBezTo>
                      <a:pt x="6366" y="8372"/>
                      <a:pt x="6366" y="8372"/>
                      <a:pt x="6391" y="8397"/>
                    </a:cubicBezTo>
                    <a:cubicBezTo>
                      <a:pt x="6612" y="8533"/>
                      <a:pt x="6855" y="8596"/>
                      <a:pt x="7096" y="8596"/>
                    </a:cubicBezTo>
                    <a:cubicBezTo>
                      <a:pt x="7568" y="8596"/>
                      <a:pt x="8031" y="8352"/>
                      <a:pt x="8296" y="7921"/>
                    </a:cubicBezTo>
                    <a:cubicBezTo>
                      <a:pt x="8672" y="7269"/>
                      <a:pt x="8472" y="6417"/>
                      <a:pt x="7820" y="6016"/>
                    </a:cubicBezTo>
                    <a:lnTo>
                      <a:pt x="7745" y="5991"/>
                    </a:lnTo>
                    <a:cubicBezTo>
                      <a:pt x="7745" y="5991"/>
                      <a:pt x="7243" y="5665"/>
                      <a:pt x="6316" y="5114"/>
                    </a:cubicBezTo>
                    <a:cubicBezTo>
                      <a:pt x="6191" y="5038"/>
                      <a:pt x="6065" y="4963"/>
                      <a:pt x="5940" y="4888"/>
                    </a:cubicBezTo>
                    <a:cubicBezTo>
                      <a:pt x="5840" y="4813"/>
                      <a:pt x="5690" y="4713"/>
                      <a:pt x="5564" y="4637"/>
                    </a:cubicBezTo>
                    <a:cubicBezTo>
                      <a:pt x="5289" y="4437"/>
                      <a:pt x="5013" y="4236"/>
                      <a:pt x="4712" y="4036"/>
                    </a:cubicBezTo>
                    <a:cubicBezTo>
                      <a:pt x="4386" y="3835"/>
                      <a:pt x="4086" y="3585"/>
                      <a:pt x="3760" y="3334"/>
                    </a:cubicBezTo>
                    <a:cubicBezTo>
                      <a:pt x="3409" y="3058"/>
                      <a:pt x="3058" y="2808"/>
                      <a:pt x="2707" y="2507"/>
                    </a:cubicBezTo>
                    <a:cubicBezTo>
                      <a:pt x="2356" y="2206"/>
                      <a:pt x="2005" y="1906"/>
                      <a:pt x="1629" y="1580"/>
                    </a:cubicBezTo>
                    <a:cubicBezTo>
                      <a:pt x="1429" y="1404"/>
                      <a:pt x="1253" y="1229"/>
                      <a:pt x="1078" y="1053"/>
                    </a:cubicBezTo>
                    <a:cubicBezTo>
                      <a:pt x="903" y="878"/>
                      <a:pt x="702" y="703"/>
                      <a:pt x="527" y="502"/>
                    </a:cubicBezTo>
                    <a:cubicBezTo>
                      <a:pt x="351" y="352"/>
                      <a:pt x="176" y="176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36" name="Google Shape;5036;p63"/>
              <p:cNvSpPr/>
              <p:nvPr/>
            </p:nvSpPr>
            <p:spPr>
              <a:xfrm>
                <a:off x="1610033" y="1203739"/>
                <a:ext cx="54256" cy="69953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11912" extrusionOk="0">
                    <a:moveTo>
                      <a:pt x="4101" y="0"/>
                    </a:moveTo>
                    <a:cubicBezTo>
                      <a:pt x="4101" y="0"/>
                      <a:pt x="4703" y="2356"/>
                      <a:pt x="2698" y="4587"/>
                    </a:cubicBezTo>
                    <a:cubicBezTo>
                      <a:pt x="1" y="7577"/>
                      <a:pt x="254" y="11911"/>
                      <a:pt x="4653" y="11911"/>
                    </a:cubicBezTo>
                    <a:cubicBezTo>
                      <a:pt x="4751" y="11911"/>
                      <a:pt x="4851" y="11909"/>
                      <a:pt x="4953" y="11905"/>
                    </a:cubicBezTo>
                    <a:cubicBezTo>
                      <a:pt x="7008" y="11805"/>
                      <a:pt x="9239" y="8822"/>
                      <a:pt x="8287" y="5764"/>
                    </a:cubicBezTo>
                    <a:cubicBezTo>
                      <a:pt x="7059" y="1930"/>
                      <a:pt x="4101" y="0"/>
                      <a:pt x="4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37" name="Google Shape;5037;p63"/>
              <p:cNvSpPr/>
              <p:nvPr/>
            </p:nvSpPr>
            <p:spPr>
              <a:xfrm>
                <a:off x="1611595" y="1203739"/>
                <a:ext cx="24823" cy="67264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11454" extrusionOk="0">
                    <a:moveTo>
                      <a:pt x="3835" y="0"/>
                    </a:moveTo>
                    <a:lnTo>
                      <a:pt x="3835" y="0"/>
                    </a:lnTo>
                    <a:cubicBezTo>
                      <a:pt x="3841" y="25"/>
                      <a:pt x="3846" y="50"/>
                      <a:pt x="3851" y="75"/>
                    </a:cubicBezTo>
                    <a:lnTo>
                      <a:pt x="3851" y="75"/>
                    </a:lnTo>
                    <a:cubicBezTo>
                      <a:pt x="3842" y="26"/>
                      <a:pt x="3835" y="0"/>
                      <a:pt x="3835" y="0"/>
                    </a:cubicBezTo>
                    <a:close/>
                    <a:moveTo>
                      <a:pt x="3851" y="75"/>
                    </a:moveTo>
                    <a:cubicBezTo>
                      <a:pt x="3933" y="492"/>
                      <a:pt x="4227" y="2590"/>
                      <a:pt x="2432" y="4587"/>
                    </a:cubicBezTo>
                    <a:cubicBezTo>
                      <a:pt x="251" y="6993"/>
                      <a:pt x="0" y="10276"/>
                      <a:pt x="2281" y="11454"/>
                    </a:cubicBezTo>
                    <a:cubicBezTo>
                      <a:pt x="1805" y="9574"/>
                      <a:pt x="2432" y="7544"/>
                      <a:pt x="3058" y="6466"/>
                    </a:cubicBezTo>
                    <a:cubicBezTo>
                      <a:pt x="4219" y="4466"/>
                      <a:pt x="4212" y="1783"/>
                      <a:pt x="3851" y="75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38" name="Google Shape;5038;p63"/>
              <p:cNvSpPr/>
              <p:nvPr/>
            </p:nvSpPr>
            <p:spPr>
              <a:xfrm>
                <a:off x="1617039" y="1203739"/>
                <a:ext cx="41366" cy="69618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1855" extrusionOk="0">
                    <a:moveTo>
                      <a:pt x="2908" y="0"/>
                    </a:moveTo>
                    <a:cubicBezTo>
                      <a:pt x="2908" y="0"/>
                      <a:pt x="3259" y="1379"/>
                      <a:pt x="2532" y="3033"/>
                    </a:cubicBezTo>
                    <a:cubicBezTo>
                      <a:pt x="1755" y="5389"/>
                      <a:pt x="76" y="7469"/>
                      <a:pt x="1" y="10025"/>
                    </a:cubicBezTo>
                    <a:cubicBezTo>
                      <a:pt x="101" y="10201"/>
                      <a:pt x="201" y="10401"/>
                      <a:pt x="327" y="10577"/>
                    </a:cubicBezTo>
                    <a:cubicBezTo>
                      <a:pt x="753" y="7769"/>
                      <a:pt x="2607" y="5313"/>
                      <a:pt x="3033" y="2632"/>
                    </a:cubicBezTo>
                    <a:lnTo>
                      <a:pt x="3033" y="2632"/>
                    </a:lnTo>
                    <a:cubicBezTo>
                      <a:pt x="3033" y="4236"/>
                      <a:pt x="2733" y="5865"/>
                      <a:pt x="2382" y="7619"/>
                    </a:cubicBezTo>
                    <a:cubicBezTo>
                      <a:pt x="2081" y="9023"/>
                      <a:pt x="1755" y="10351"/>
                      <a:pt x="1830" y="11654"/>
                    </a:cubicBezTo>
                    <a:cubicBezTo>
                      <a:pt x="2081" y="11754"/>
                      <a:pt x="2332" y="11805"/>
                      <a:pt x="2632" y="11855"/>
                    </a:cubicBezTo>
                    <a:cubicBezTo>
                      <a:pt x="2457" y="9574"/>
                      <a:pt x="3109" y="7394"/>
                      <a:pt x="3485" y="5013"/>
                    </a:cubicBezTo>
                    <a:cubicBezTo>
                      <a:pt x="3660" y="3759"/>
                      <a:pt x="3710" y="2531"/>
                      <a:pt x="3459" y="1353"/>
                    </a:cubicBezTo>
                    <a:lnTo>
                      <a:pt x="3459" y="1353"/>
                    </a:lnTo>
                    <a:cubicBezTo>
                      <a:pt x="3710" y="1880"/>
                      <a:pt x="3961" y="2431"/>
                      <a:pt x="4161" y="3008"/>
                    </a:cubicBezTo>
                    <a:cubicBezTo>
                      <a:pt x="4662" y="4386"/>
                      <a:pt x="4612" y="5940"/>
                      <a:pt x="4662" y="7394"/>
                    </a:cubicBezTo>
                    <a:cubicBezTo>
                      <a:pt x="4713" y="8897"/>
                      <a:pt x="4487" y="10326"/>
                      <a:pt x="4612" y="11704"/>
                    </a:cubicBezTo>
                    <a:cubicBezTo>
                      <a:pt x="4788" y="11629"/>
                      <a:pt x="4938" y="11554"/>
                      <a:pt x="5089" y="11454"/>
                    </a:cubicBezTo>
                    <a:cubicBezTo>
                      <a:pt x="4863" y="9474"/>
                      <a:pt x="5114" y="7394"/>
                      <a:pt x="4988" y="5363"/>
                    </a:cubicBezTo>
                    <a:cubicBezTo>
                      <a:pt x="4863" y="3709"/>
                      <a:pt x="4287" y="2331"/>
                      <a:pt x="3560" y="952"/>
                    </a:cubicBezTo>
                    <a:lnTo>
                      <a:pt x="3560" y="952"/>
                    </a:lnTo>
                    <a:cubicBezTo>
                      <a:pt x="4261" y="1930"/>
                      <a:pt x="4913" y="2932"/>
                      <a:pt x="5339" y="4060"/>
                    </a:cubicBezTo>
                    <a:cubicBezTo>
                      <a:pt x="5715" y="5113"/>
                      <a:pt x="6116" y="6165"/>
                      <a:pt x="6442" y="7243"/>
                    </a:cubicBezTo>
                    <a:cubicBezTo>
                      <a:pt x="6668" y="8070"/>
                      <a:pt x="6693" y="8922"/>
                      <a:pt x="6642" y="9800"/>
                    </a:cubicBezTo>
                    <a:cubicBezTo>
                      <a:pt x="6818" y="9499"/>
                      <a:pt x="6943" y="9198"/>
                      <a:pt x="7043" y="8872"/>
                    </a:cubicBezTo>
                    <a:cubicBezTo>
                      <a:pt x="6943" y="7444"/>
                      <a:pt x="6517" y="6065"/>
                      <a:pt x="5966" y="4587"/>
                    </a:cubicBezTo>
                    <a:cubicBezTo>
                      <a:pt x="5314" y="2957"/>
                      <a:pt x="4412" y="1679"/>
                      <a:pt x="3434" y="401"/>
                    </a:cubicBezTo>
                    <a:cubicBezTo>
                      <a:pt x="3109" y="125"/>
                      <a:pt x="2908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39" name="Google Shape;5039;p63"/>
              <p:cNvSpPr/>
              <p:nvPr/>
            </p:nvSpPr>
            <p:spPr>
              <a:xfrm>
                <a:off x="1919203" y="1374799"/>
                <a:ext cx="76249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23980" extrusionOk="0">
                    <a:moveTo>
                      <a:pt x="8322" y="1"/>
                    </a:moveTo>
                    <a:cubicBezTo>
                      <a:pt x="3917" y="1"/>
                      <a:pt x="1" y="4781"/>
                      <a:pt x="1" y="4781"/>
                    </a:cubicBezTo>
                    <a:lnTo>
                      <a:pt x="2482" y="23979"/>
                    </a:lnTo>
                    <a:cubicBezTo>
                      <a:pt x="12983" y="12701"/>
                      <a:pt x="11078" y="621"/>
                      <a:pt x="10226" y="320"/>
                    </a:cubicBezTo>
                    <a:cubicBezTo>
                      <a:pt x="9588" y="98"/>
                      <a:pt x="8950" y="1"/>
                      <a:pt x="83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0" name="Google Shape;5040;p63"/>
              <p:cNvSpPr/>
              <p:nvPr/>
            </p:nvSpPr>
            <p:spPr>
              <a:xfrm>
                <a:off x="1929063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1710" y="1"/>
                    </a:moveTo>
                    <a:cubicBezTo>
                      <a:pt x="1147" y="1"/>
                      <a:pt x="574" y="64"/>
                      <a:pt x="1" y="201"/>
                    </a:cubicBezTo>
                    <a:lnTo>
                      <a:pt x="803" y="7043"/>
                    </a:lnTo>
                    <a:cubicBezTo>
                      <a:pt x="803" y="7043"/>
                      <a:pt x="1683" y="7091"/>
                      <a:pt x="2868" y="7091"/>
                    </a:cubicBezTo>
                    <a:cubicBezTo>
                      <a:pt x="5303" y="7091"/>
                      <a:pt x="9024" y="6887"/>
                      <a:pt x="9024" y="5639"/>
                    </a:cubicBezTo>
                    <a:cubicBezTo>
                      <a:pt x="9024" y="2992"/>
                      <a:pt x="5585" y="1"/>
                      <a:pt x="17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1" name="Google Shape;5041;p63"/>
              <p:cNvSpPr/>
              <p:nvPr/>
            </p:nvSpPr>
            <p:spPr>
              <a:xfrm>
                <a:off x="1929063" y="1480709"/>
                <a:ext cx="52993" cy="41636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0" extrusionOk="0">
                    <a:moveTo>
                      <a:pt x="1713" y="0"/>
                    </a:moveTo>
                    <a:cubicBezTo>
                      <a:pt x="1149" y="0"/>
                      <a:pt x="575" y="64"/>
                      <a:pt x="1" y="205"/>
                    </a:cubicBezTo>
                    <a:lnTo>
                      <a:pt x="803" y="7047"/>
                    </a:lnTo>
                    <a:cubicBezTo>
                      <a:pt x="803" y="7047"/>
                      <a:pt x="1633" y="7090"/>
                      <a:pt x="2766" y="7090"/>
                    </a:cubicBezTo>
                    <a:cubicBezTo>
                      <a:pt x="5197" y="7090"/>
                      <a:pt x="9024" y="6892"/>
                      <a:pt x="9024" y="5643"/>
                    </a:cubicBezTo>
                    <a:cubicBezTo>
                      <a:pt x="9024" y="5593"/>
                      <a:pt x="9024" y="5543"/>
                      <a:pt x="9024" y="5493"/>
                    </a:cubicBezTo>
                    <a:cubicBezTo>
                      <a:pt x="8472" y="5192"/>
                      <a:pt x="7921" y="4866"/>
                      <a:pt x="7369" y="4541"/>
                    </a:cubicBezTo>
                    <a:cubicBezTo>
                      <a:pt x="6643" y="4190"/>
                      <a:pt x="5715" y="3814"/>
                      <a:pt x="5114" y="3287"/>
                    </a:cubicBezTo>
                    <a:cubicBezTo>
                      <a:pt x="4312" y="2686"/>
                      <a:pt x="3911" y="1408"/>
                      <a:pt x="3585" y="230"/>
                    </a:cubicBezTo>
                    <a:cubicBezTo>
                      <a:pt x="2984" y="83"/>
                      <a:pt x="2356" y="0"/>
                      <a:pt x="171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2" name="Google Shape;5042;p63"/>
              <p:cNvSpPr/>
              <p:nvPr/>
            </p:nvSpPr>
            <p:spPr>
              <a:xfrm>
                <a:off x="1692695" y="1374799"/>
                <a:ext cx="76243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3" h="23980" extrusionOk="0">
                    <a:moveTo>
                      <a:pt x="4661" y="1"/>
                    </a:moveTo>
                    <a:cubicBezTo>
                      <a:pt x="4033" y="1"/>
                      <a:pt x="3395" y="98"/>
                      <a:pt x="2757" y="320"/>
                    </a:cubicBezTo>
                    <a:cubicBezTo>
                      <a:pt x="1905" y="621"/>
                      <a:pt x="0" y="12701"/>
                      <a:pt x="10501" y="23979"/>
                    </a:cubicBezTo>
                    <a:lnTo>
                      <a:pt x="12983" y="4781"/>
                    </a:lnTo>
                    <a:cubicBezTo>
                      <a:pt x="12983" y="4781"/>
                      <a:pt x="9066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3" name="Google Shape;5043;p63"/>
              <p:cNvSpPr/>
              <p:nvPr/>
            </p:nvSpPr>
            <p:spPr>
              <a:xfrm>
                <a:off x="1692695" y="1376525"/>
                <a:ext cx="62554" cy="139096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23686" extrusionOk="0">
                    <a:moveTo>
                      <a:pt x="2857" y="1"/>
                    </a:moveTo>
                    <a:cubicBezTo>
                      <a:pt x="2832" y="1"/>
                      <a:pt x="2807" y="1"/>
                      <a:pt x="2757" y="26"/>
                    </a:cubicBezTo>
                    <a:cubicBezTo>
                      <a:pt x="1905" y="327"/>
                      <a:pt x="0" y="12407"/>
                      <a:pt x="10501" y="23685"/>
                    </a:cubicBezTo>
                    <a:lnTo>
                      <a:pt x="10652" y="22582"/>
                    </a:lnTo>
                    <a:cubicBezTo>
                      <a:pt x="8221" y="18272"/>
                      <a:pt x="3183" y="8347"/>
                      <a:pt x="285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4" name="Google Shape;5044;p63"/>
              <p:cNvSpPr/>
              <p:nvPr/>
            </p:nvSpPr>
            <p:spPr>
              <a:xfrm>
                <a:off x="1706084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7314" y="1"/>
                    </a:moveTo>
                    <a:cubicBezTo>
                      <a:pt x="3439" y="1"/>
                      <a:pt x="1" y="2992"/>
                      <a:pt x="1" y="5639"/>
                    </a:cubicBezTo>
                    <a:cubicBezTo>
                      <a:pt x="1" y="6887"/>
                      <a:pt x="3721" y="7091"/>
                      <a:pt x="6156" y="7091"/>
                    </a:cubicBezTo>
                    <a:cubicBezTo>
                      <a:pt x="7341" y="7091"/>
                      <a:pt x="8221" y="7043"/>
                      <a:pt x="8221" y="7043"/>
                    </a:cubicBezTo>
                    <a:lnTo>
                      <a:pt x="9023" y="201"/>
                    </a:lnTo>
                    <a:cubicBezTo>
                      <a:pt x="8451" y="64"/>
                      <a:pt x="7878" y="1"/>
                      <a:pt x="7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5" name="Google Shape;5045;p63"/>
              <p:cNvSpPr/>
              <p:nvPr/>
            </p:nvSpPr>
            <p:spPr>
              <a:xfrm>
                <a:off x="1728458" y="1480762"/>
                <a:ext cx="30619" cy="41624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7088" extrusionOk="0">
                    <a:moveTo>
                      <a:pt x="3507" y="1"/>
                    </a:moveTo>
                    <a:cubicBezTo>
                      <a:pt x="2260" y="1"/>
                      <a:pt x="1053" y="305"/>
                      <a:pt x="0" y="822"/>
                    </a:cubicBezTo>
                    <a:cubicBezTo>
                      <a:pt x="176" y="822"/>
                      <a:pt x="326" y="797"/>
                      <a:pt x="502" y="797"/>
                    </a:cubicBezTo>
                    <a:cubicBezTo>
                      <a:pt x="616" y="797"/>
                      <a:pt x="738" y="797"/>
                      <a:pt x="864" y="797"/>
                    </a:cubicBezTo>
                    <a:cubicBezTo>
                      <a:pt x="1845" y="797"/>
                      <a:pt x="3136" y="836"/>
                      <a:pt x="3935" y="1524"/>
                    </a:cubicBezTo>
                    <a:cubicBezTo>
                      <a:pt x="3208" y="3078"/>
                      <a:pt x="2482" y="5133"/>
                      <a:pt x="2457" y="7088"/>
                    </a:cubicBezTo>
                    <a:cubicBezTo>
                      <a:pt x="3584" y="7088"/>
                      <a:pt x="4411" y="7038"/>
                      <a:pt x="4411" y="7038"/>
                    </a:cubicBezTo>
                    <a:lnTo>
                      <a:pt x="5213" y="196"/>
                    </a:lnTo>
                    <a:cubicBezTo>
                      <a:pt x="4643" y="63"/>
                      <a:pt x="4071" y="1"/>
                      <a:pt x="350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6" name="Google Shape;5046;p63"/>
              <p:cNvSpPr/>
              <p:nvPr/>
            </p:nvSpPr>
            <p:spPr>
              <a:xfrm>
                <a:off x="1730519" y="1491914"/>
                <a:ext cx="13248" cy="30326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164" extrusionOk="0">
                    <a:moveTo>
                      <a:pt x="2206" y="1"/>
                    </a:moveTo>
                    <a:cubicBezTo>
                      <a:pt x="1128" y="653"/>
                      <a:pt x="627" y="1655"/>
                      <a:pt x="326" y="2858"/>
                    </a:cubicBezTo>
                    <a:cubicBezTo>
                      <a:pt x="151" y="3485"/>
                      <a:pt x="0" y="4337"/>
                      <a:pt x="0" y="5139"/>
                    </a:cubicBezTo>
                    <a:cubicBezTo>
                      <a:pt x="301" y="5139"/>
                      <a:pt x="577" y="5164"/>
                      <a:pt x="852" y="5164"/>
                    </a:cubicBezTo>
                    <a:cubicBezTo>
                      <a:pt x="802" y="4638"/>
                      <a:pt x="752" y="4111"/>
                      <a:pt x="802" y="3585"/>
                    </a:cubicBezTo>
                    <a:cubicBezTo>
                      <a:pt x="877" y="2332"/>
                      <a:pt x="1303" y="928"/>
                      <a:pt x="2231" y="51"/>
                    </a:cubicBezTo>
                    <a:cubicBezTo>
                      <a:pt x="2256" y="26"/>
                      <a:pt x="2231" y="1"/>
                      <a:pt x="2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7" name="Google Shape;5047;p63"/>
              <p:cNvSpPr/>
              <p:nvPr/>
            </p:nvSpPr>
            <p:spPr>
              <a:xfrm>
                <a:off x="1709766" y="1492613"/>
                <a:ext cx="19109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695" extrusionOk="0">
                    <a:moveTo>
                      <a:pt x="3222" y="0"/>
                    </a:moveTo>
                    <a:cubicBezTo>
                      <a:pt x="3218" y="0"/>
                      <a:pt x="3213" y="2"/>
                      <a:pt x="3208" y="7"/>
                    </a:cubicBezTo>
                    <a:cubicBezTo>
                      <a:pt x="1479" y="408"/>
                      <a:pt x="0" y="2589"/>
                      <a:pt x="251" y="4468"/>
                    </a:cubicBezTo>
                    <a:cubicBezTo>
                      <a:pt x="477" y="4569"/>
                      <a:pt x="727" y="4644"/>
                      <a:pt x="1003" y="4694"/>
                    </a:cubicBezTo>
                    <a:cubicBezTo>
                      <a:pt x="903" y="2864"/>
                      <a:pt x="1329" y="884"/>
                      <a:pt x="3233" y="57"/>
                    </a:cubicBezTo>
                    <a:cubicBezTo>
                      <a:pt x="3254" y="37"/>
                      <a:pt x="3241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8" name="Google Shape;5048;p63"/>
              <p:cNvSpPr/>
              <p:nvPr/>
            </p:nvSpPr>
            <p:spPr>
              <a:xfrm>
                <a:off x="1768932" y="1286735"/>
                <a:ext cx="164847" cy="235652"/>
              </a:xfrm>
              <a:custGeom>
                <a:avLst/>
                <a:gdLst/>
                <a:ahLst/>
                <a:cxnLst/>
                <a:rect l="l" t="t" r="r" b="b"/>
                <a:pathLst>
                  <a:path w="28071" h="40128" extrusionOk="0">
                    <a:moveTo>
                      <a:pt x="13936" y="1"/>
                    </a:moveTo>
                    <a:cubicBezTo>
                      <a:pt x="11582" y="1"/>
                      <a:pt x="9176" y="767"/>
                      <a:pt x="7369" y="2584"/>
                    </a:cubicBezTo>
                    <a:cubicBezTo>
                      <a:pt x="2732" y="7221"/>
                      <a:pt x="1" y="40128"/>
                      <a:pt x="1" y="40128"/>
                    </a:cubicBezTo>
                    <a:lnTo>
                      <a:pt x="28071" y="40078"/>
                    </a:lnTo>
                    <a:cubicBezTo>
                      <a:pt x="28071" y="40078"/>
                      <a:pt x="23685" y="8900"/>
                      <a:pt x="22131" y="4539"/>
                    </a:cubicBezTo>
                    <a:cubicBezTo>
                      <a:pt x="21183" y="1878"/>
                      <a:pt x="17622" y="1"/>
                      <a:pt x="13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9" name="Google Shape;5049;p63"/>
              <p:cNvSpPr/>
              <p:nvPr/>
            </p:nvSpPr>
            <p:spPr>
              <a:xfrm>
                <a:off x="1798664" y="1371857"/>
                <a:ext cx="102293" cy="150530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5633" extrusionOk="0">
                    <a:moveTo>
                      <a:pt x="11512" y="1"/>
                    </a:moveTo>
                    <a:cubicBezTo>
                      <a:pt x="10949" y="1"/>
                      <a:pt x="10393" y="175"/>
                      <a:pt x="9875" y="495"/>
                    </a:cubicBezTo>
                    <a:cubicBezTo>
                      <a:pt x="7644" y="1873"/>
                      <a:pt x="2256" y="6911"/>
                      <a:pt x="978" y="11498"/>
                    </a:cubicBezTo>
                    <a:cubicBezTo>
                      <a:pt x="101" y="14706"/>
                      <a:pt x="0" y="21698"/>
                      <a:pt x="50" y="25633"/>
                    </a:cubicBezTo>
                    <a:lnTo>
                      <a:pt x="16015" y="25608"/>
                    </a:lnTo>
                    <a:cubicBezTo>
                      <a:pt x="17419" y="19367"/>
                      <a:pt x="17269" y="11498"/>
                      <a:pt x="16291" y="6736"/>
                    </a:cubicBezTo>
                    <a:cubicBezTo>
                      <a:pt x="15329" y="1905"/>
                      <a:pt x="13377" y="1"/>
                      <a:pt x="11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0" name="Google Shape;5050;p63"/>
              <p:cNvSpPr/>
              <p:nvPr/>
            </p:nvSpPr>
            <p:spPr>
              <a:xfrm>
                <a:off x="1866010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976" y="1"/>
                    </a:moveTo>
                    <a:cubicBezTo>
                      <a:pt x="0" y="1"/>
                      <a:pt x="2342" y="11664"/>
                      <a:pt x="2342" y="11664"/>
                    </a:cubicBezTo>
                    <a:cubicBezTo>
                      <a:pt x="2342" y="11664"/>
                      <a:pt x="5725" y="24522"/>
                      <a:pt x="3796" y="36050"/>
                    </a:cubicBezTo>
                    <a:lnTo>
                      <a:pt x="13044" y="39058"/>
                    </a:lnTo>
                    <a:cubicBezTo>
                      <a:pt x="13044" y="39058"/>
                      <a:pt x="13645" y="28933"/>
                      <a:pt x="11540" y="16928"/>
                    </a:cubicBezTo>
                    <a:cubicBezTo>
                      <a:pt x="9460" y="4948"/>
                      <a:pt x="4923" y="1514"/>
                      <a:pt x="2342" y="110"/>
                    </a:cubicBezTo>
                    <a:cubicBezTo>
                      <a:pt x="2206" y="36"/>
                      <a:pt x="2084" y="1"/>
                      <a:pt x="1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1" name="Google Shape;5051;p63"/>
              <p:cNvSpPr/>
              <p:nvPr/>
            </p:nvSpPr>
            <p:spPr>
              <a:xfrm>
                <a:off x="1881085" y="1367106"/>
                <a:ext cx="23555" cy="140711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39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02" y="3134"/>
                      <a:pt x="2858" y="13760"/>
                      <a:pt x="1229" y="23434"/>
                    </a:cubicBezTo>
                    <a:lnTo>
                      <a:pt x="2858" y="23961"/>
                    </a:lnTo>
                    <a:cubicBezTo>
                      <a:pt x="2858" y="23961"/>
                      <a:pt x="4011" y="7494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2" name="Google Shape;5052;p63"/>
              <p:cNvSpPr/>
              <p:nvPr/>
            </p:nvSpPr>
            <p:spPr>
              <a:xfrm>
                <a:off x="1854312" y="1487756"/>
                <a:ext cx="97718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7827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123" y="7100"/>
                      <a:pt x="3582" y="7827"/>
                      <a:pt x="8118" y="7827"/>
                    </a:cubicBezTo>
                    <a:cubicBezTo>
                      <a:pt x="12655" y="7827"/>
                      <a:pt x="16389" y="7050"/>
                      <a:pt x="16514" y="5872"/>
                    </a:cubicBezTo>
                    <a:cubicBezTo>
                      <a:pt x="16640" y="4694"/>
                      <a:pt x="14184" y="48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3" name="Google Shape;5053;p63"/>
              <p:cNvSpPr/>
              <p:nvPr/>
            </p:nvSpPr>
            <p:spPr>
              <a:xfrm>
                <a:off x="1854312" y="1487756"/>
                <a:ext cx="69166" cy="40667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6925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73" y="6273"/>
                      <a:pt x="499" y="6624"/>
                      <a:pt x="1176" y="6925"/>
                    </a:cubicBezTo>
                    <a:cubicBezTo>
                      <a:pt x="2028" y="5646"/>
                      <a:pt x="3056" y="4519"/>
                      <a:pt x="4384" y="3691"/>
                    </a:cubicBezTo>
                    <a:cubicBezTo>
                      <a:pt x="6539" y="2338"/>
                      <a:pt x="9146" y="1361"/>
                      <a:pt x="11778" y="909"/>
                    </a:cubicBezTo>
                    <a:cubicBezTo>
                      <a:pt x="10700" y="458"/>
                      <a:pt x="9422" y="13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4" name="Google Shape;5054;p63"/>
              <p:cNvSpPr/>
              <p:nvPr/>
            </p:nvSpPr>
            <p:spPr>
              <a:xfrm>
                <a:off x="1877109" y="1493823"/>
                <a:ext cx="11780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669" extrusionOk="0">
                    <a:moveTo>
                      <a:pt x="1921" y="1"/>
                    </a:moveTo>
                    <a:cubicBezTo>
                      <a:pt x="1897" y="1"/>
                      <a:pt x="1873" y="9"/>
                      <a:pt x="1855" y="27"/>
                    </a:cubicBezTo>
                    <a:cubicBezTo>
                      <a:pt x="753" y="1907"/>
                      <a:pt x="1" y="4288"/>
                      <a:pt x="201" y="6543"/>
                    </a:cubicBezTo>
                    <a:cubicBezTo>
                      <a:pt x="527" y="6593"/>
                      <a:pt x="853" y="6643"/>
                      <a:pt x="1204" y="6668"/>
                    </a:cubicBezTo>
                    <a:cubicBezTo>
                      <a:pt x="1179" y="5866"/>
                      <a:pt x="1154" y="5090"/>
                      <a:pt x="1204" y="4288"/>
                    </a:cubicBezTo>
                    <a:cubicBezTo>
                      <a:pt x="1279" y="2834"/>
                      <a:pt x="1906" y="1506"/>
                      <a:pt x="2006" y="77"/>
                    </a:cubicBezTo>
                    <a:cubicBezTo>
                      <a:pt x="2006" y="28"/>
                      <a:pt x="1964" y="1"/>
                      <a:pt x="19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5" name="Google Shape;5055;p63"/>
              <p:cNvSpPr/>
              <p:nvPr/>
            </p:nvSpPr>
            <p:spPr>
              <a:xfrm>
                <a:off x="1902237" y="1494251"/>
                <a:ext cx="13736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6671" extrusionOk="0">
                    <a:moveTo>
                      <a:pt x="126" y="1"/>
                    </a:moveTo>
                    <a:cubicBezTo>
                      <a:pt x="59" y="1"/>
                      <a:pt x="1" y="50"/>
                      <a:pt x="33" y="129"/>
                    </a:cubicBezTo>
                    <a:cubicBezTo>
                      <a:pt x="434" y="1508"/>
                      <a:pt x="1010" y="2736"/>
                      <a:pt x="1286" y="4164"/>
                    </a:cubicBezTo>
                    <a:cubicBezTo>
                      <a:pt x="1436" y="5017"/>
                      <a:pt x="1486" y="5844"/>
                      <a:pt x="1486" y="6671"/>
                    </a:cubicBezTo>
                    <a:cubicBezTo>
                      <a:pt x="1762" y="6671"/>
                      <a:pt x="2013" y="6646"/>
                      <a:pt x="2288" y="6646"/>
                    </a:cubicBezTo>
                    <a:cubicBezTo>
                      <a:pt x="2338" y="4340"/>
                      <a:pt x="1386" y="1959"/>
                      <a:pt x="233" y="54"/>
                    </a:cubicBezTo>
                    <a:cubicBezTo>
                      <a:pt x="205" y="17"/>
                      <a:pt x="164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6" name="Google Shape;5056;p63"/>
              <p:cNvSpPr/>
              <p:nvPr/>
            </p:nvSpPr>
            <p:spPr>
              <a:xfrm>
                <a:off x="1753035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1671" y="1"/>
                    </a:moveTo>
                    <a:cubicBezTo>
                      <a:pt x="11562" y="1"/>
                      <a:pt x="11440" y="36"/>
                      <a:pt x="11304" y="110"/>
                    </a:cubicBezTo>
                    <a:cubicBezTo>
                      <a:pt x="8698" y="1514"/>
                      <a:pt x="4186" y="4948"/>
                      <a:pt x="2081" y="16928"/>
                    </a:cubicBezTo>
                    <a:cubicBezTo>
                      <a:pt x="1" y="28933"/>
                      <a:pt x="577" y="39058"/>
                      <a:pt x="577" y="39058"/>
                    </a:cubicBezTo>
                    <a:lnTo>
                      <a:pt x="9851" y="36050"/>
                    </a:lnTo>
                    <a:cubicBezTo>
                      <a:pt x="7921" y="24522"/>
                      <a:pt x="11304" y="11664"/>
                      <a:pt x="11304" y="11664"/>
                    </a:cubicBezTo>
                    <a:cubicBezTo>
                      <a:pt x="11304" y="11664"/>
                      <a:pt x="13646" y="1"/>
                      <a:pt x="1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7" name="Google Shape;5057;p63"/>
              <p:cNvSpPr/>
              <p:nvPr/>
            </p:nvSpPr>
            <p:spPr>
              <a:xfrm>
                <a:off x="1801312" y="1341725"/>
                <a:ext cx="21640" cy="15220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5919" extrusionOk="0">
                    <a:moveTo>
                      <a:pt x="3666" y="1"/>
                    </a:moveTo>
                    <a:cubicBezTo>
                      <a:pt x="3662" y="1"/>
                      <a:pt x="3660" y="4"/>
                      <a:pt x="3660" y="12"/>
                    </a:cubicBezTo>
                    <a:cubicBezTo>
                      <a:pt x="2707" y="3922"/>
                      <a:pt x="1805" y="7781"/>
                      <a:pt x="1279" y="11791"/>
                    </a:cubicBezTo>
                    <a:cubicBezTo>
                      <a:pt x="677" y="16328"/>
                      <a:pt x="0" y="21315"/>
                      <a:pt x="1178" y="25802"/>
                    </a:cubicBezTo>
                    <a:cubicBezTo>
                      <a:pt x="1201" y="25881"/>
                      <a:pt x="1274" y="25919"/>
                      <a:pt x="1346" y="25919"/>
                    </a:cubicBezTo>
                    <a:cubicBezTo>
                      <a:pt x="1433" y="25919"/>
                      <a:pt x="1518" y="25862"/>
                      <a:pt x="1504" y="25751"/>
                    </a:cubicBezTo>
                    <a:cubicBezTo>
                      <a:pt x="677" y="17180"/>
                      <a:pt x="2181" y="8458"/>
                      <a:pt x="3685" y="12"/>
                    </a:cubicBezTo>
                    <a:cubicBezTo>
                      <a:pt x="3685" y="12"/>
                      <a:pt x="3674" y="1"/>
                      <a:pt x="366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8" name="Google Shape;5058;p63"/>
              <p:cNvSpPr/>
              <p:nvPr/>
            </p:nvSpPr>
            <p:spPr>
              <a:xfrm>
                <a:off x="1753035" y="1311470"/>
                <a:ext cx="44602" cy="210917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916" extrusionOk="0">
                    <a:moveTo>
                      <a:pt x="7595" y="1"/>
                    </a:moveTo>
                    <a:lnTo>
                      <a:pt x="7595" y="1"/>
                    </a:lnTo>
                    <a:cubicBezTo>
                      <a:pt x="5515" y="2432"/>
                      <a:pt x="3359" y="6542"/>
                      <a:pt x="2081" y="13786"/>
                    </a:cubicBezTo>
                    <a:cubicBezTo>
                      <a:pt x="1" y="25791"/>
                      <a:pt x="577" y="35916"/>
                      <a:pt x="577" y="35916"/>
                    </a:cubicBezTo>
                    <a:lnTo>
                      <a:pt x="2708" y="35214"/>
                    </a:lnTo>
                    <a:cubicBezTo>
                      <a:pt x="2131" y="29274"/>
                      <a:pt x="1981" y="23234"/>
                      <a:pt x="2858" y="17369"/>
                    </a:cubicBezTo>
                    <a:cubicBezTo>
                      <a:pt x="3685" y="11555"/>
                      <a:pt x="4637" y="5114"/>
                      <a:pt x="759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9" name="Google Shape;5059;p63"/>
              <p:cNvSpPr/>
              <p:nvPr/>
            </p:nvSpPr>
            <p:spPr>
              <a:xfrm>
                <a:off x="1747004" y="1487756"/>
                <a:ext cx="97859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64" h="7827" extrusionOk="0">
                    <a:moveTo>
                      <a:pt x="9560" y="1"/>
                    </a:moveTo>
                    <a:cubicBezTo>
                      <a:pt x="9298" y="1"/>
                      <a:pt x="9027" y="11"/>
                      <a:pt x="8747" y="32"/>
                    </a:cubicBezTo>
                    <a:cubicBezTo>
                      <a:pt x="2481" y="483"/>
                      <a:pt x="0" y="4694"/>
                      <a:pt x="151" y="5872"/>
                    </a:cubicBezTo>
                    <a:cubicBezTo>
                      <a:pt x="276" y="7050"/>
                      <a:pt x="4010" y="7827"/>
                      <a:pt x="8547" y="7827"/>
                    </a:cubicBezTo>
                    <a:cubicBezTo>
                      <a:pt x="13058" y="7827"/>
                      <a:pt x="16542" y="7100"/>
                      <a:pt x="16592" y="5872"/>
                    </a:cubicBezTo>
                    <a:cubicBezTo>
                      <a:pt x="16664" y="4651"/>
                      <a:pt x="15135" y="1"/>
                      <a:pt x="9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0" name="Google Shape;5060;p63"/>
              <p:cNvSpPr/>
              <p:nvPr/>
            </p:nvSpPr>
            <p:spPr>
              <a:xfrm>
                <a:off x="1747004" y="1487727"/>
                <a:ext cx="76389" cy="41577"/>
              </a:xfrm>
              <a:custGeom>
                <a:avLst/>
                <a:gdLst/>
                <a:ahLst/>
                <a:cxnLst/>
                <a:rect l="l" t="t" r="r" b="b"/>
                <a:pathLst>
                  <a:path w="13008" h="7080" extrusionOk="0">
                    <a:moveTo>
                      <a:pt x="9591" y="0"/>
                    </a:moveTo>
                    <a:cubicBezTo>
                      <a:pt x="9319" y="0"/>
                      <a:pt x="9038" y="12"/>
                      <a:pt x="8747" y="37"/>
                    </a:cubicBezTo>
                    <a:cubicBezTo>
                      <a:pt x="2481" y="488"/>
                      <a:pt x="0" y="4699"/>
                      <a:pt x="151" y="5877"/>
                    </a:cubicBezTo>
                    <a:cubicBezTo>
                      <a:pt x="201" y="6353"/>
                      <a:pt x="827" y="6754"/>
                      <a:pt x="1855" y="7080"/>
                    </a:cubicBezTo>
                    <a:cubicBezTo>
                      <a:pt x="3108" y="5551"/>
                      <a:pt x="4737" y="4273"/>
                      <a:pt x="6266" y="3346"/>
                    </a:cubicBezTo>
                    <a:cubicBezTo>
                      <a:pt x="8171" y="2193"/>
                      <a:pt x="10602" y="1140"/>
                      <a:pt x="13008" y="739"/>
                    </a:cubicBezTo>
                    <a:cubicBezTo>
                      <a:pt x="12088" y="300"/>
                      <a:pt x="10959" y="0"/>
                      <a:pt x="9591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1" name="Google Shape;5061;p63"/>
              <p:cNvSpPr/>
              <p:nvPr/>
            </p:nvSpPr>
            <p:spPr>
              <a:xfrm>
                <a:off x="1773641" y="1500359"/>
                <a:ext cx="12779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531" extrusionOk="0">
                    <a:moveTo>
                      <a:pt x="2093" y="0"/>
                    </a:moveTo>
                    <a:cubicBezTo>
                      <a:pt x="2080" y="0"/>
                      <a:pt x="2067" y="5"/>
                      <a:pt x="2056" y="17"/>
                    </a:cubicBezTo>
                    <a:cubicBezTo>
                      <a:pt x="702" y="1570"/>
                      <a:pt x="1" y="3475"/>
                      <a:pt x="76" y="5455"/>
                    </a:cubicBezTo>
                    <a:cubicBezTo>
                      <a:pt x="301" y="5480"/>
                      <a:pt x="552" y="5505"/>
                      <a:pt x="803" y="5530"/>
                    </a:cubicBezTo>
                    <a:cubicBezTo>
                      <a:pt x="828" y="3651"/>
                      <a:pt x="1179" y="1946"/>
                      <a:pt x="2156" y="92"/>
                    </a:cubicBezTo>
                    <a:cubicBezTo>
                      <a:pt x="2175" y="53"/>
                      <a:pt x="2135" y="0"/>
                      <a:pt x="2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2" name="Google Shape;5062;p63"/>
              <p:cNvSpPr/>
              <p:nvPr/>
            </p:nvSpPr>
            <p:spPr>
              <a:xfrm>
                <a:off x="1802974" y="1492296"/>
                <a:ext cx="14241" cy="4083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954" extrusionOk="0">
                    <a:moveTo>
                      <a:pt x="33" y="1"/>
                    </a:moveTo>
                    <a:cubicBezTo>
                      <a:pt x="20" y="1"/>
                      <a:pt x="0" y="18"/>
                      <a:pt x="18" y="36"/>
                    </a:cubicBezTo>
                    <a:cubicBezTo>
                      <a:pt x="1246" y="2342"/>
                      <a:pt x="1647" y="4522"/>
                      <a:pt x="1773" y="6954"/>
                    </a:cubicBezTo>
                    <a:cubicBezTo>
                      <a:pt x="1998" y="6928"/>
                      <a:pt x="2224" y="6903"/>
                      <a:pt x="2424" y="6878"/>
                    </a:cubicBezTo>
                    <a:cubicBezTo>
                      <a:pt x="2399" y="4397"/>
                      <a:pt x="1672" y="2116"/>
                      <a:pt x="43" y="11"/>
                    </a:cubicBezTo>
                    <a:cubicBezTo>
                      <a:pt x="43" y="4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3" name="Google Shape;5063;p63"/>
              <p:cNvSpPr/>
              <p:nvPr/>
            </p:nvSpPr>
            <p:spPr>
              <a:xfrm>
                <a:off x="1783354" y="1286735"/>
                <a:ext cx="136888" cy="62061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10568" extrusionOk="0">
                    <a:moveTo>
                      <a:pt x="11503" y="1"/>
                    </a:moveTo>
                    <a:cubicBezTo>
                      <a:pt x="9889" y="1"/>
                      <a:pt x="8248" y="362"/>
                      <a:pt x="6793" y="1180"/>
                    </a:cubicBezTo>
                    <a:cubicBezTo>
                      <a:pt x="6705" y="1105"/>
                      <a:pt x="6611" y="1068"/>
                      <a:pt x="6505" y="1068"/>
                    </a:cubicBezTo>
                    <a:cubicBezTo>
                      <a:pt x="6398" y="1068"/>
                      <a:pt x="6279" y="1105"/>
                      <a:pt x="6141" y="1180"/>
                    </a:cubicBezTo>
                    <a:cubicBezTo>
                      <a:pt x="4512" y="2058"/>
                      <a:pt x="2081" y="3762"/>
                      <a:pt x="1" y="7922"/>
                    </a:cubicBezTo>
                    <a:cubicBezTo>
                      <a:pt x="3785" y="9802"/>
                      <a:pt x="8597" y="10278"/>
                      <a:pt x="12632" y="10529"/>
                    </a:cubicBezTo>
                    <a:cubicBezTo>
                      <a:pt x="13249" y="10555"/>
                      <a:pt x="13866" y="10568"/>
                      <a:pt x="14483" y="10568"/>
                    </a:cubicBezTo>
                    <a:cubicBezTo>
                      <a:pt x="17448" y="10568"/>
                      <a:pt x="20404" y="10261"/>
                      <a:pt x="23309" y="9576"/>
                    </a:cubicBezTo>
                    <a:cubicBezTo>
                      <a:pt x="21455" y="5140"/>
                      <a:pt x="19199" y="2960"/>
                      <a:pt x="17444" y="1782"/>
                    </a:cubicBezTo>
                    <a:cubicBezTo>
                      <a:pt x="17119" y="1581"/>
                      <a:pt x="16768" y="1356"/>
                      <a:pt x="16417" y="1180"/>
                    </a:cubicBezTo>
                    <a:cubicBezTo>
                      <a:pt x="16392" y="1180"/>
                      <a:pt x="16392" y="1180"/>
                      <a:pt x="16392" y="1155"/>
                    </a:cubicBezTo>
                    <a:cubicBezTo>
                      <a:pt x="14971" y="425"/>
                      <a:pt x="13252" y="1"/>
                      <a:pt x="1150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4" name="Google Shape;5064;p63"/>
              <p:cNvSpPr/>
              <p:nvPr/>
            </p:nvSpPr>
            <p:spPr>
              <a:xfrm>
                <a:off x="1681361" y="1073070"/>
                <a:ext cx="319241" cy="269107"/>
              </a:xfrm>
              <a:custGeom>
                <a:avLst/>
                <a:gdLst/>
                <a:ahLst/>
                <a:cxnLst/>
                <a:rect l="l" t="t" r="r" b="b"/>
                <a:pathLst>
                  <a:path w="54362" h="45825" extrusionOk="0">
                    <a:moveTo>
                      <a:pt x="28917" y="0"/>
                    </a:moveTo>
                    <a:cubicBezTo>
                      <a:pt x="14867" y="0"/>
                      <a:pt x="1132" y="17639"/>
                      <a:pt x="677" y="25083"/>
                    </a:cubicBezTo>
                    <a:cubicBezTo>
                      <a:pt x="0" y="35885"/>
                      <a:pt x="16316" y="44858"/>
                      <a:pt x="25188" y="45735"/>
                    </a:cubicBezTo>
                    <a:cubicBezTo>
                      <a:pt x="25813" y="45794"/>
                      <a:pt x="26497" y="45824"/>
                      <a:pt x="27229" y="45824"/>
                    </a:cubicBezTo>
                    <a:cubicBezTo>
                      <a:pt x="36081" y="45824"/>
                      <a:pt x="51926" y="41426"/>
                      <a:pt x="53083" y="31148"/>
                    </a:cubicBezTo>
                    <a:cubicBezTo>
                      <a:pt x="54361" y="20020"/>
                      <a:pt x="45640" y="1925"/>
                      <a:pt x="30903" y="121"/>
                    </a:cubicBezTo>
                    <a:cubicBezTo>
                      <a:pt x="30241" y="39"/>
                      <a:pt x="29578" y="0"/>
                      <a:pt x="28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5" name="Google Shape;5065;p63"/>
              <p:cNvSpPr/>
              <p:nvPr/>
            </p:nvSpPr>
            <p:spPr>
              <a:xfrm>
                <a:off x="1683275" y="1073070"/>
                <a:ext cx="184126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39570" extrusionOk="0">
                    <a:moveTo>
                      <a:pt x="28591" y="0"/>
                    </a:moveTo>
                    <a:cubicBezTo>
                      <a:pt x="14541" y="0"/>
                      <a:pt x="806" y="17639"/>
                      <a:pt x="351" y="25083"/>
                    </a:cubicBezTo>
                    <a:cubicBezTo>
                      <a:pt x="0" y="30697"/>
                      <a:pt x="4261" y="35835"/>
                      <a:pt x="9649" y="39569"/>
                    </a:cubicBezTo>
                    <a:cubicBezTo>
                      <a:pt x="7268" y="36712"/>
                      <a:pt x="4687" y="33579"/>
                      <a:pt x="3935" y="29895"/>
                    </a:cubicBezTo>
                    <a:cubicBezTo>
                      <a:pt x="3083" y="25660"/>
                      <a:pt x="4963" y="21424"/>
                      <a:pt x="7093" y="17890"/>
                    </a:cubicBezTo>
                    <a:cubicBezTo>
                      <a:pt x="9950" y="13103"/>
                      <a:pt x="13709" y="8642"/>
                      <a:pt x="18346" y="5384"/>
                    </a:cubicBezTo>
                    <a:cubicBezTo>
                      <a:pt x="22306" y="2652"/>
                      <a:pt x="26717" y="1248"/>
                      <a:pt x="31354" y="221"/>
                    </a:cubicBezTo>
                    <a:cubicBezTo>
                      <a:pt x="31103" y="196"/>
                      <a:pt x="30827" y="146"/>
                      <a:pt x="30577" y="121"/>
                    </a:cubicBezTo>
                    <a:cubicBezTo>
                      <a:pt x="29915" y="39"/>
                      <a:pt x="29252" y="0"/>
                      <a:pt x="2859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6" name="Google Shape;5066;p63"/>
              <p:cNvSpPr/>
              <p:nvPr/>
            </p:nvSpPr>
            <p:spPr>
              <a:xfrm>
                <a:off x="1811172" y="1076717"/>
                <a:ext cx="25352" cy="8438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4369" extrusionOk="0">
                    <a:moveTo>
                      <a:pt x="2106" y="1"/>
                    </a:moveTo>
                    <a:cubicBezTo>
                      <a:pt x="1956" y="51"/>
                      <a:pt x="1830" y="76"/>
                      <a:pt x="1680" y="126"/>
                    </a:cubicBezTo>
                    <a:cubicBezTo>
                      <a:pt x="1605" y="1780"/>
                      <a:pt x="1805" y="3459"/>
                      <a:pt x="2006" y="5114"/>
                    </a:cubicBezTo>
                    <a:cubicBezTo>
                      <a:pt x="2281" y="7394"/>
                      <a:pt x="2632" y="9650"/>
                      <a:pt x="3184" y="11881"/>
                    </a:cubicBezTo>
                    <a:cubicBezTo>
                      <a:pt x="1555" y="8171"/>
                      <a:pt x="928" y="4437"/>
                      <a:pt x="602" y="452"/>
                    </a:cubicBezTo>
                    <a:cubicBezTo>
                      <a:pt x="427" y="527"/>
                      <a:pt x="276" y="577"/>
                      <a:pt x="101" y="652"/>
                    </a:cubicBezTo>
                    <a:cubicBezTo>
                      <a:pt x="1" y="5339"/>
                      <a:pt x="427" y="10427"/>
                      <a:pt x="3534" y="13961"/>
                    </a:cubicBezTo>
                    <a:cubicBezTo>
                      <a:pt x="3610" y="14036"/>
                      <a:pt x="3685" y="14061"/>
                      <a:pt x="3735" y="14061"/>
                    </a:cubicBezTo>
                    <a:cubicBezTo>
                      <a:pt x="3760" y="14111"/>
                      <a:pt x="3760" y="14136"/>
                      <a:pt x="3785" y="14186"/>
                    </a:cubicBezTo>
                    <a:cubicBezTo>
                      <a:pt x="3824" y="14313"/>
                      <a:pt x="3917" y="14368"/>
                      <a:pt x="4012" y="14368"/>
                    </a:cubicBezTo>
                    <a:cubicBezTo>
                      <a:pt x="4161" y="14368"/>
                      <a:pt x="4317" y="14235"/>
                      <a:pt x="4286" y="14036"/>
                    </a:cubicBezTo>
                    <a:cubicBezTo>
                      <a:pt x="3785" y="11028"/>
                      <a:pt x="3083" y="8046"/>
                      <a:pt x="2607" y="5038"/>
                    </a:cubicBezTo>
                    <a:cubicBezTo>
                      <a:pt x="2331" y="3359"/>
                      <a:pt x="2181" y="1705"/>
                      <a:pt x="2106" y="26"/>
                    </a:cubicBezTo>
                    <a:cubicBezTo>
                      <a:pt x="2106" y="26"/>
                      <a:pt x="2106" y="26"/>
                      <a:pt x="2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7" name="Google Shape;5067;p63"/>
              <p:cNvSpPr/>
              <p:nvPr/>
            </p:nvSpPr>
            <p:spPr>
              <a:xfrm>
                <a:off x="1854887" y="1073774"/>
                <a:ext cx="10159" cy="87858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961" extrusionOk="0">
                    <a:moveTo>
                      <a:pt x="1329" y="1"/>
                    </a:moveTo>
                    <a:cubicBezTo>
                      <a:pt x="476" y="4888"/>
                      <a:pt x="0" y="9850"/>
                      <a:pt x="978" y="14788"/>
                    </a:cubicBezTo>
                    <a:cubicBezTo>
                      <a:pt x="999" y="14907"/>
                      <a:pt x="1092" y="14961"/>
                      <a:pt x="1189" y="14961"/>
                    </a:cubicBezTo>
                    <a:cubicBezTo>
                      <a:pt x="1317" y="14961"/>
                      <a:pt x="1454" y="14869"/>
                      <a:pt x="1454" y="14712"/>
                    </a:cubicBezTo>
                    <a:cubicBezTo>
                      <a:pt x="1128" y="9750"/>
                      <a:pt x="1278" y="4938"/>
                      <a:pt x="1730" y="51"/>
                    </a:cubicBezTo>
                    <a:cubicBezTo>
                      <a:pt x="1604" y="26"/>
                      <a:pt x="147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8" name="Google Shape;5068;p63"/>
              <p:cNvSpPr/>
              <p:nvPr/>
            </p:nvSpPr>
            <p:spPr>
              <a:xfrm>
                <a:off x="1873227" y="1091292"/>
                <a:ext cx="41566" cy="82514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14051" extrusionOk="0">
                    <a:moveTo>
                      <a:pt x="6526" y="0"/>
                    </a:moveTo>
                    <a:cubicBezTo>
                      <a:pt x="6451" y="125"/>
                      <a:pt x="6351" y="226"/>
                      <a:pt x="6251" y="351"/>
                    </a:cubicBezTo>
                    <a:cubicBezTo>
                      <a:pt x="5273" y="1754"/>
                      <a:pt x="4446" y="3283"/>
                      <a:pt x="3644" y="4762"/>
                    </a:cubicBezTo>
                    <a:cubicBezTo>
                      <a:pt x="2115" y="7619"/>
                      <a:pt x="912" y="10627"/>
                      <a:pt x="60" y="13734"/>
                    </a:cubicBezTo>
                    <a:cubicBezTo>
                      <a:pt x="1" y="13928"/>
                      <a:pt x="153" y="14050"/>
                      <a:pt x="313" y="14050"/>
                    </a:cubicBezTo>
                    <a:cubicBezTo>
                      <a:pt x="422" y="14050"/>
                      <a:pt x="536" y="13992"/>
                      <a:pt x="587" y="13860"/>
                    </a:cubicBezTo>
                    <a:cubicBezTo>
                      <a:pt x="1689" y="10902"/>
                      <a:pt x="2892" y="7995"/>
                      <a:pt x="4271" y="5138"/>
                    </a:cubicBezTo>
                    <a:cubicBezTo>
                      <a:pt x="5073" y="3459"/>
                      <a:pt x="6075" y="1905"/>
                      <a:pt x="7078" y="351"/>
                    </a:cubicBezTo>
                    <a:cubicBezTo>
                      <a:pt x="6902" y="226"/>
                      <a:pt x="6727" y="100"/>
                      <a:pt x="6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9" name="Google Shape;5069;p63"/>
              <p:cNvSpPr/>
              <p:nvPr/>
            </p:nvSpPr>
            <p:spPr>
              <a:xfrm>
                <a:off x="1893675" y="1121312"/>
                <a:ext cx="5482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9023" extrusionOk="0">
                    <a:moveTo>
                      <a:pt x="8959" y="1"/>
                    </a:moveTo>
                    <a:cubicBezTo>
                      <a:pt x="5526" y="2106"/>
                      <a:pt x="2794" y="5364"/>
                      <a:pt x="212" y="8447"/>
                    </a:cubicBezTo>
                    <a:cubicBezTo>
                      <a:pt x="0" y="8698"/>
                      <a:pt x="203" y="9022"/>
                      <a:pt x="445" y="9022"/>
                    </a:cubicBezTo>
                    <a:cubicBezTo>
                      <a:pt x="518" y="9022"/>
                      <a:pt x="594" y="8993"/>
                      <a:pt x="663" y="8923"/>
                    </a:cubicBezTo>
                    <a:cubicBezTo>
                      <a:pt x="3345" y="5991"/>
                      <a:pt x="6002" y="2683"/>
                      <a:pt x="9335" y="452"/>
                    </a:cubicBezTo>
                    <a:cubicBezTo>
                      <a:pt x="9210" y="302"/>
                      <a:pt x="9085" y="151"/>
                      <a:pt x="8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0" name="Google Shape;5070;p63"/>
              <p:cNvSpPr/>
              <p:nvPr/>
            </p:nvSpPr>
            <p:spPr>
              <a:xfrm>
                <a:off x="1897257" y="1150311"/>
                <a:ext cx="71110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12109" h="7623" extrusionOk="0">
                    <a:moveTo>
                      <a:pt x="11833" y="0"/>
                    </a:moveTo>
                    <a:cubicBezTo>
                      <a:pt x="7522" y="1479"/>
                      <a:pt x="3738" y="3985"/>
                      <a:pt x="179" y="7243"/>
                    </a:cubicBezTo>
                    <a:cubicBezTo>
                      <a:pt x="1" y="7402"/>
                      <a:pt x="166" y="7622"/>
                      <a:pt x="354" y="7622"/>
                    </a:cubicBezTo>
                    <a:cubicBezTo>
                      <a:pt x="405" y="7622"/>
                      <a:pt x="457" y="7606"/>
                      <a:pt x="505" y="7569"/>
                    </a:cubicBezTo>
                    <a:cubicBezTo>
                      <a:pt x="4239" y="4637"/>
                      <a:pt x="7898" y="2080"/>
                      <a:pt x="12109" y="476"/>
                    </a:cubicBezTo>
                    <a:cubicBezTo>
                      <a:pt x="12008" y="301"/>
                      <a:pt x="11933" y="151"/>
                      <a:pt x="11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1" name="Google Shape;5071;p63"/>
              <p:cNvSpPr/>
              <p:nvPr/>
            </p:nvSpPr>
            <p:spPr>
              <a:xfrm>
                <a:off x="1901527" y="1168410"/>
                <a:ext cx="76113" cy="28270"/>
              </a:xfrm>
              <a:custGeom>
                <a:avLst/>
                <a:gdLst/>
                <a:ahLst/>
                <a:cxnLst/>
                <a:rect l="l" t="t" r="r" b="b"/>
                <a:pathLst>
                  <a:path w="12961" h="4814" extrusionOk="0">
                    <a:moveTo>
                      <a:pt x="12710" y="1"/>
                    </a:moveTo>
                    <a:cubicBezTo>
                      <a:pt x="8399" y="527"/>
                      <a:pt x="4314" y="2332"/>
                      <a:pt x="354" y="4211"/>
                    </a:cubicBezTo>
                    <a:cubicBezTo>
                      <a:pt x="0" y="4366"/>
                      <a:pt x="232" y="4814"/>
                      <a:pt x="549" y="4814"/>
                    </a:cubicBezTo>
                    <a:cubicBezTo>
                      <a:pt x="592" y="4814"/>
                      <a:pt x="636" y="4806"/>
                      <a:pt x="680" y="4788"/>
                    </a:cubicBezTo>
                    <a:cubicBezTo>
                      <a:pt x="4640" y="3109"/>
                      <a:pt x="8700" y="1229"/>
                      <a:pt x="12961" y="527"/>
                    </a:cubicBezTo>
                    <a:cubicBezTo>
                      <a:pt x="12860" y="352"/>
                      <a:pt x="12785" y="176"/>
                      <a:pt x="12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2" name="Google Shape;5072;p63"/>
              <p:cNvSpPr/>
              <p:nvPr/>
            </p:nvSpPr>
            <p:spPr>
              <a:xfrm>
                <a:off x="1874413" y="1194020"/>
                <a:ext cx="11279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9207" h="4633" extrusionOk="0">
                    <a:moveTo>
                      <a:pt x="18843" y="1"/>
                    </a:moveTo>
                    <a:cubicBezTo>
                      <a:pt x="12572" y="1"/>
                      <a:pt x="6207" y="1696"/>
                      <a:pt x="410" y="3886"/>
                    </a:cubicBezTo>
                    <a:cubicBezTo>
                      <a:pt x="0" y="4022"/>
                      <a:pt x="107" y="4633"/>
                      <a:pt x="486" y="4633"/>
                    </a:cubicBezTo>
                    <a:cubicBezTo>
                      <a:pt x="524" y="4633"/>
                      <a:pt x="566" y="4626"/>
                      <a:pt x="610" y="4612"/>
                    </a:cubicBezTo>
                    <a:cubicBezTo>
                      <a:pt x="6725" y="2758"/>
                      <a:pt x="12891" y="953"/>
                      <a:pt x="19207" y="728"/>
                    </a:cubicBezTo>
                    <a:cubicBezTo>
                      <a:pt x="19132" y="502"/>
                      <a:pt x="19056" y="251"/>
                      <a:pt x="18981" y="1"/>
                    </a:cubicBezTo>
                    <a:cubicBezTo>
                      <a:pt x="18935" y="1"/>
                      <a:pt x="18889" y="1"/>
                      <a:pt x="18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3" name="Google Shape;5073;p63"/>
              <p:cNvSpPr/>
              <p:nvPr/>
            </p:nvSpPr>
            <p:spPr>
              <a:xfrm>
                <a:off x="1889958" y="1226918"/>
                <a:ext cx="103726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7663" h="1868" extrusionOk="0">
                    <a:moveTo>
                      <a:pt x="7581" y="1"/>
                    </a:moveTo>
                    <a:cubicBezTo>
                      <a:pt x="5203" y="1"/>
                      <a:pt x="2793" y="194"/>
                      <a:pt x="344" y="564"/>
                    </a:cubicBezTo>
                    <a:cubicBezTo>
                      <a:pt x="0" y="613"/>
                      <a:pt x="90" y="1192"/>
                      <a:pt x="423" y="1192"/>
                    </a:cubicBezTo>
                    <a:cubicBezTo>
                      <a:pt x="430" y="1192"/>
                      <a:pt x="437" y="1191"/>
                      <a:pt x="444" y="1191"/>
                    </a:cubicBezTo>
                    <a:cubicBezTo>
                      <a:pt x="3084" y="990"/>
                      <a:pt x="5735" y="812"/>
                      <a:pt x="8390" y="812"/>
                    </a:cubicBezTo>
                    <a:cubicBezTo>
                      <a:pt x="9718" y="812"/>
                      <a:pt x="11046" y="857"/>
                      <a:pt x="12374" y="965"/>
                    </a:cubicBezTo>
                    <a:cubicBezTo>
                      <a:pt x="14179" y="1091"/>
                      <a:pt x="15933" y="1442"/>
                      <a:pt x="17662" y="1868"/>
                    </a:cubicBezTo>
                    <a:cubicBezTo>
                      <a:pt x="17662" y="1667"/>
                      <a:pt x="17637" y="1442"/>
                      <a:pt x="17637" y="1241"/>
                    </a:cubicBezTo>
                    <a:cubicBezTo>
                      <a:pt x="14343" y="399"/>
                      <a:pt x="10996" y="1"/>
                      <a:pt x="7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4" name="Google Shape;5074;p63"/>
              <p:cNvSpPr/>
              <p:nvPr/>
            </p:nvSpPr>
            <p:spPr>
              <a:xfrm>
                <a:off x="1865452" y="1244371"/>
                <a:ext cx="116751" cy="90067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5337" extrusionOk="0">
                    <a:moveTo>
                      <a:pt x="324" y="0"/>
                    </a:moveTo>
                    <a:cubicBezTo>
                      <a:pt x="161" y="0"/>
                      <a:pt x="1" y="182"/>
                      <a:pt x="131" y="349"/>
                    </a:cubicBezTo>
                    <a:cubicBezTo>
                      <a:pt x="307" y="650"/>
                      <a:pt x="507" y="926"/>
                      <a:pt x="683" y="1226"/>
                    </a:cubicBezTo>
                    <a:cubicBezTo>
                      <a:pt x="607" y="1352"/>
                      <a:pt x="632" y="1602"/>
                      <a:pt x="833" y="1627"/>
                    </a:cubicBezTo>
                    <a:cubicBezTo>
                      <a:pt x="883" y="1652"/>
                      <a:pt x="908" y="1652"/>
                      <a:pt x="958" y="1652"/>
                    </a:cubicBezTo>
                    <a:cubicBezTo>
                      <a:pt x="2261" y="3733"/>
                      <a:pt x="3289" y="5838"/>
                      <a:pt x="3941" y="8319"/>
                    </a:cubicBezTo>
                    <a:cubicBezTo>
                      <a:pt x="4542" y="10600"/>
                      <a:pt x="5119" y="12956"/>
                      <a:pt x="5545" y="15337"/>
                    </a:cubicBezTo>
                    <a:cubicBezTo>
                      <a:pt x="5695" y="15287"/>
                      <a:pt x="5820" y="15262"/>
                      <a:pt x="5971" y="15211"/>
                    </a:cubicBezTo>
                    <a:cubicBezTo>
                      <a:pt x="5419" y="10575"/>
                      <a:pt x="4367" y="5713"/>
                      <a:pt x="1810" y="1828"/>
                    </a:cubicBezTo>
                    <a:lnTo>
                      <a:pt x="1810" y="1828"/>
                    </a:lnTo>
                    <a:cubicBezTo>
                      <a:pt x="1936" y="1853"/>
                      <a:pt x="2036" y="1878"/>
                      <a:pt x="2136" y="1903"/>
                    </a:cubicBezTo>
                    <a:cubicBezTo>
                      <a:pt x="2111" y="2003"/>
                      <a:pt x="2136" y="2104"/>
                      <a:pt x="2261" y="2179"/>
                    </a:cubicBezTo>
                    <a:cubicBezTo>
                      <a:pt x="4693" y="3282"/>
                      <a:pt x="6973" y="4560"/>
                      <a:pt x="9053" y="6289"/>
                    </a:cubicBezTo>
                    <a:cubicBezTo>
                      <a:pt x="10883" y="7793"/>
                      <a:pt x="12913" y="9748"/>
                      <a:pt x="14116" y="11928"/>
                    </a:cubicBezTo>
                    <a:cubicBezTo>
                      <a:pt x="14241" y="11853"/>
                      <a:pt x="14392" y="11753"/>
                      <a:pt x="14542" y="11678"/>
                    </a:cubicBezTo>
                    <a:cubicBezTo>
                      <a:pt x="13490" y="9572"/>
                      <a:pt x="11710" y="7743"/>
                      <a:pt x="10031" y="6189"/>
                    </a:cubicBezTo>
                    <a:cubicBezTo>
                      <a:pt x="8176" y="4510"/>
                      <a:pt x="6046" y="3156"/>
                      <a:pt x="3740" y="2204"/>
                    </a:cubicBezTo>
                    <a:lnTo>
                      <a:pt x="3740" y="2204"/>
                    </a:lnTo>
                    <a:cubicBezTo>
                      <a:pt x="9254" y="3231"/>
                      <a:pt x="14943" y="4209"/>
                      <a:pt x="19630" y="7216"/>
                    </a:cubicBezTo>
                    <a:cubicBezTo>
                      <a:pt x="19705" y="7091"/>
                      <a:pt x="19780" y="6991"/>
                      <a:pt x="19881" y="6866"/>
                    </a:cubicBezTo>
                    <a:cubicBezTo>
                      <a:pt x="14542" y="3231"/>
                      <a:pt x="7650" y="1978"/>
                      <a:pt x="1359" y="1176"/>
                    </a:cubicBezTo>
                    <a:cubicBezTo>
                      <a:pt x="1084" y="800"/>
                      <a:pt x="808" y="424"/>
                      <a:pt x="482" y="74"/>
                    </a:cubicBezTo>
                    <a:cubicBezTo>
                      <a:pt x="437" y="22"/>
                      <a:pt x="380" y="0"/>
                      <a:pt x="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5" name="Google Shape;5075;p63"/>
              <p:cNvSpPr/>
              <p:nvPr/>
            </p:nvSpPr>
            <p:spPr>
              <a:xfrm>
                <a:off x="1854887" y="1263409"/>
                <a:ext cx="12955" cy="78093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3298" extrusionOk="0">
                    <a:moveTo>
                      <a:pt x="2117" y="1"/>
                    </a:moveTo>
                    <a:cubicBezTo>
                      <a:pt x="2084" y="1"/>
                      <a:pt x="2055" y="21"/>
                      <a:pt x="2055" y="65"/>
                    </a:cubicBezTo>
                    <a:cubicBezTo>
                      <a:pt x="1429" y="4300"/>
                      <a:pt x="0" y="8912"/>
                      <a:pt x="376" y="13298"/>
                    </a:cubicBezTo>
                    <a:cubicBezTo>
                      <a:pt x="577" y="13273"/>
                      <a:pt x="777" y="13248"/>
                      <a:pt x="978" y="13223"/>
                    </a:cubicBezTo>
                    <a:cubicBezTo>
                      <a:pt x="727" y="8837"/>
                      <a:pt x="1705" y="4476"/>
                      <a:pt x="2206" y="90"/>
                    </a:cubicBezTo>
                    <a:cubicBezTo>
                      <a:pt x="2206" y="33"/>
                      <a:pt x="2158" y="1"/>
                      <a:pt x="2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6" name="Google Shape;5076;p63"/>
              <p:cNvSpPr/>
              <p:nvPr/>
            </p:nvSpPr>
            <p:spPr>
              <a:xfrm>
                <a:off x="1830158" y="1264372"/>
                <a:ext cx="11369" cy="7757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3209" extrusionOk="0">
                    <a:moveTo>
                      <a:pt x="1630" y="0"/>
                    </a:moveTo>
                    <a:cubicBezTo>
                      <a:pt x="1530" y="0"/>
                      <a:pt x="1435" y="60"/>
                      <a:pt x="1404" y="201"/>
                    </a:cubicBezTo>
                    <a:cubicBezTo>
                      <a:pt x="753" y="2883"/>
                      <a:pt x="327" y="5565"/>
                      <a:pt x="151" y="8322"/>
                    </a:cubicBezTo>
                    <a:cubicBezTo>
                      <a:pt x="76" y="9826"/>
                      <a:pt x="1" y="11555"/>
                      <a:pt x="201" y="13184"/>
                    </a:cubicBezTo>
                    <a:cubicBezTo>
                      <a:pt x="377" y="13209"/>
                      <a:pt x="552" y="13209"/>
                      <a:pt x="702" y="13209"/>
                    </a:cubicBezTo>
                    <a:cubicBezTo>
                      <a:pt x="552" y="11580"/>
                      <a:pt x="702" y="9826"/>
                      <a:pt x="778" y="8322"/>
                    </a:cubicBezTo>
                    <a:cubicBezTo>
                      <a:pt x="878" y="5640"/>
                      <a:pt x="1404" y="2958"/>
                      <a:pt x="1906" y="327"/>
                    </a:cubicBezTo>
                    <a:cubicBezTo>
                      <a:pt x="1935" y="132"/>
                      <a:pt x="1778" y="0"/>
                      <a:pt x="1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7" name="Google Shape;5077;p63"/>
              <p:cNvSpPr/>
              <p:nvPr/>
            </p:nvSpPr>
            <p:spPr>
              <a:xfrm>
                <a:off x="1810145" y="1266005"/>
                <a:ext cx="19538" cy="72995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12430" extrusionOk="0">
                    <a:moveTo>
                      <a:pt x="3045" y="0"/>
                    </a:moveTo>
                    <a:cubicBezTo>
                      <a:pt x="2996" y="0"/>
                      <a:pt x="2947" y="22"/>
                      <a:pt x="2907" y="74"/>
                    </a:cubicBezTo>
                    <a:cubicBezTo>
                      <a:pt x="100" y="3583"/>
                      <a:pt x="0" y="7994"/>
                      <a:pt x="75" y="12304"/>
                    </a:cubicBezTo>
                    <a:cubicBezTo>
                      <a:pt x="276" y="12355"/>
                      <a:pt x="451" y="12405"/>
                      <a:pt x="652" y="12430"/>
                    </a:cubicBezTo>
                    <a:cubicBezTo>
                      <a:pt x="652" y="8194"/>
                      <a:pt x="752" y="3984"/>
                      <a:pt x="3233" y="324"/>
                    </a:cubicBezTo>
                    <a:cubicBezTo>
                      <a:pt x="3326" y="176"/>
                      <a:pt x="3185" y="0"/>
                      <a:pt x="3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8" name="Google Shape;5078;p63"/>
              <p:cNvSpPr/>
              <p:nvPr/>
            </p:nvSpPr>
            <p:spPr>
              <a:xfrm>
                <a:off x="1769965" y="1265506"/>
                <a:ext cx="41930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9984" extrusionOk="0">
                    <a:moveTo>
                      <a:pt x="6817" y="0"/>
                    </a:moveTo>
                    <a:cubicBezTo>
                      <a:pt x="6744" y="0"/>
                      <a:pt x="6670" y="32"/>
                      <a:pt x="6617" y="109"/>
                    </a:cubicBezTo>
                    <a:cubicBezTo>
                      <a:pt x="4461" y="3367"/>
                      <a:pt x="2556" y="6851"/>
                      <a:pt x="0" y="9808"/>
                    </a:cubicBezTo>
                    <a:cubicBezTo>
                      <a:pt x="125" y="9858"/>
                      <a:pt x="276" y="9933"/>
                      <a:pt x="401" y="9983"/>
                    </a:cubicBezTo>
                    <a:cubicBezTo>
                      <a:pt x="3058" y="7126"/>
                      <a:pt x="5038" y="3718"/>
                      <a:pt x="7018" y="359"/>
                    </a:cubicBezTo>
                    <a:cubicBezTo>
                      <a:pt x="7140" y="168"/>
                      <a:pt x="6983" y="0"/>
                      <a:pt x="6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9" name="Google Shape;5079;p63"/>
              <p:cNvSpPr/>
              <p:nvPr/>
            </p:nvSpPr>
            <p:spPr>
              <a:xfrm>
                <a:off x="1743322" y="1260044"/>
                <a:ext cx="50498" cy="48930"/>
              </a:xfrm>
              <a:custGeom>
                <a:avLst/>
                <a:gdLst/>
                <a:ahLst/>
                <a:cxnLst/>
                <a:rect l="l" t="t" r="r" b="b"/>
                <a:pathLst>
                  <a:path w="8599" h="8332" extrusionOk="0">
                    <a:moveTo>
                      <a:pt x="8269" y="0"/>
                    </a:moveTo>
                    <a:cubicBezTo>
                      <a:pt x="8211" y="0"/>
                      <a:pt x="8151" y="25"/>
                      <a:pt x="8096" y="86"/>
                    </a:cubicBezTo>
                    <a:cubicBezTo>
                      <a:pt x="5540" y="2893"/>
                      <a:pt x="2908" y="5675"/>
                      <a:pt x="1" y="8106"/>
                    </a:cubicBezTo>
                    <a:cubicBezTo>
                      <a:pt x="101" y="8182"/>
                      <a:pt x="226" y="8282"/>
                      <a:pt x="327" y="8332"/>
                    </a:cubicBezTo>
                    <a:cubicBezTo>
                      <a:pt x="3309" y="6001"/>
                      <a:pt x="5966" y="3319"/>
                      <a:pt x="8447" y="437"/>
                    </a:cubicBezTo>
                    <a:cubicBezTo>
                      <a:pt x="8599" y="247"/>
                      <a:pt x="8449" y="0"/>
                      <a:pt x="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0" name="Google Shape;5080;p63"/>
              <p:cNvSpPr/>
              <p:nvPr/>
            </p:nvSpPr>
            <p:spPr>
              <a:xfrm>
                <a:off x="1716243" y="1256574"/>
                <a:ext cx="61591" cy="30472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5189" extrusionOk="0">
                    <a:moveTo>
                      <a:pt x="10137" y="0"/>
                    </a:moveTo>
                    <a:cubicBezTo>
                      <a:pt x="10101" y="0"/>
                      <a:pt x="10064" y="8"/>
                      <a:pt x="10025" y="26"/>
                    </a:cubicBezTo>
                    <a:cubicBezTo>
                      <a:pt x="6667" y="1504"/>
                      <a:pt x="3384" y="3509"/>
                      <a:pt x="0" y="5013"/>
                    </a:cubicBezTo>
                    <a:cubicBezTo>
                      <a:pt x="50" y="5063"/>
                      <a:pt x="125" y="5138"/>
                      <a:pt x="176" y="5189"/>
                    </a:cubicBezTo>
                    <a:cubicBezTo>
                      <a:pt x="1203" y="4737"/>
                      <a:pt x="2231" y="4211"/>
                      <a:pt x="3258" y="3760"/>
                    </a:cubicBezTo>
                    <a:cubicBezTo>
                      <a:pt x="5614" y="2707"/>
                      <a:pt x="7945" y="1580"/>
                      <a:pt x="10251" y="402"/>
                    </a:cubicBezTo>
                    <a:cubicBezTo>
                      <a:pt x="10488" y="294"/>
                      <a:pt x="10354" y="0"/>
                      <a:pt x="10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1" name="Google Shape;5081;p63"/>
              <p:cNvSpPr/>
              <p:nvPr/>
            </p:nvSpPr>
            <p:spPr>
              <a:xfrm>
                <a:off x="1701374" y="1243578"/>
                <a:ext cx="73612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4695" extrusionOk="0">
                    <a:moveTo>
                      <a:pt x="12146" y="0"/>
                    </a:moveTo>
                    <a:cubicBezTo>
                      <a:pt x="12125" y="0"/>
                      <a:pt x="12104" y="3"/>
                      <a:pt x="12081" y="8"/>
                    </a:cubicBezTo>
                    <a:cubicBezTo>
                      <a:pt x="7820" y="860"/>
                      <a:pt x="3735" y="2214"/>
                      <a:pt x="1" y="4344"/>
                    </a:cubicBezTo>
                    <a:cubicBezTo>
                      <a:pt x="101" y="4469"/>
                      <a:pt x="176" y="4569"/>
                      <a:pt x="276" y="4695"/>
                    </a:cubicBezTo>
                    <a:cubicBezTo>
                      <a:pt x="4036" y="2765"/>
                      <a:pt x="8096" y="1512"/>
                      <a:pt x="12231" y="509"/>
                    </a:cubicBezTo>
                    <a:cubicBezTo>
                      <a:pt x="12535" y="439"/>
                      <a:pt x="12425" y="0"/>
                      <a:pt x="12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2" name="Google Shape;5082;p63"/>
              <p:cNvSpPr/>
              <p:nvPr/>
            </p:nvSpPr>
            <p:spPr>
              <a:xfrm>
                <a:off x="1695196" y="1236408"/>
                <a:ext cx="69724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4287" extrusionOk="0">
                    <a:moveTo>
                      <a:pt x="11525" y="0"/>
                    </a:moveTo>
                    <a:cubicBezTo>
                      <a:pt x="11518" y="0"/>
                      <a:pt x="11511" y="0"/>
                      <a:pt x="11504" y="1"/>
                    </a:cubicBezTo>
                    <a:cubicBezTo>
                      <a:pt x="7318" y="352"/>
                      <a:pt x="3559" y="1881"/>
                      <a:pt x="0" y="3911"/>
                    </a:cubicBezTo>
                    <a:cubicBezTo>
                      <a:pt x="75" y="4036"/>
                      <a:pt x="151" y="4161"/>
                      <a:pt x="226" y="4287"/>
                    </a:cubicBezTo>
                    <a:cubicBezTo>
                      <a:pt x="3810" y="2482"/>
                      <a:pt x="7519" y="1104"/>
                      <a:pt x="11579" y="552"/>
                    </a:cubicBezTo>
                    <a:cubicBezTo>
                      <a:pt x="11873" y="503"/>
                      <a:pt x="11808" y="0"/>
                      <a:pt x="11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3" name="Google Shape;5083;p63"/>
              <p:cNvSpPr/>
              <p:nvPr/>
            </p:nvSpPr>
            <p:spPr>
              <a:xfrm>
                <a:off x="1686658" y="1230717"/>
                <a:ext cx="67416" cy="8498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447" extrusionOk="0">
                    <a:moveTo>
                      <a:pt x="9926" y="0"/>
                    </a:moveTo>
                    <a:cubicBezTo>
                      <a:pt x="6562" y="0"/>
                      <a:pt x="3242" y="355"/>
                      <a:pt x="1" y="1221"/>
                    </a:cubicBezTo>
                    <a:cubicBezTo>
                      <a:pt x="26" y="1296"/>
                      <a:pt x="51" y="1371"/>
                      <a:pt x="76" y="1446"/>
                    </a:cubicBezTo>
                    <a:cubicBezTo>
                      <a:pt x="3518" y="639"/>
                      <a:pt x="7072" y="417"/>
                      <a:pt x="10632" y="417"/>
                    </a:cubicBezTo>
                    <a:cubicBezTo>
                      <a:pt x="10831" y="417"/>
                      <a:pt x="11030" y="417"/>
                      <a:pt x="11229" y="419"/>
                    </a:cubicBezTo>
                    <a:cubicBezTo>
                      <a:pt x="11479" y="419"/>
                      <a:pt x="11479" y="43"/>
                      <a:pt x="11229" y="18"/>
                    </a:cubicBezTo>
                    <a:cubicBezTo>
                      <a:pt x="10794" y="6"/>
                      <a:pt x="10359" y="0"/>
                      <a:pt x="9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4" name="Google Shape;5084;p63"/>
              <p:cNvSpPr/>
              <p:nvPr/>
            </p:nvSpPr>
            <p:spPr>
              <a:xfrm>
                <a:off x="1687685" y="1206240"/>
                <a:ext cx="97895" cy="1817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3094" extrusionOk="0">
                    <a:moveTo>
                      <a:pt x="76" y="0"/>
                    </a:moveTo>
                    <a:cubicBezTo>
                      <a:pt x="51" y="100"/>
                      <a:pt x="26" y="201"/>
                      <a:pt x="1" y="276"/>
                    </a:cubicBezTo>
                    <a:cubicBezTo>
                      <a:pt x="2282" y="326"/>
                      <a:pt x="4562" y="426"/>
                      <a:pt x="6818" y="727"/>
                    </a:cubicBezTo>
                    <a:cubicBezTo>
                      <a:pt x="10076" y="1178"/>
                      <a:pt x="13184" y="2206"/>
                      <a:pt x="16317" y="3083"/>
                    </a:cubicBezTo>
                    <a:cubicBezTo>
                      <a:pt x="16340" y="3090"/>
                      <a:pt x="16362" y="3094"/>
                      <a:pt x="16383" y="3094"/>
                    </a:cubicBezTo>
                    <a:cubicBezTo>
                      <a:pt x="16569" y="3094"/>
                      <a:pt x="16670" y="2822"/>
                      <a:pt x="16467" y="2732"/>
                    </a:cubicBezTo>
                    <a:cubicBezTo>
                      <a:pt x="11204" y="501"/>
                      <a:pt x="5690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5" name="Google Shape;5085;p63"/>
              <p:cNvSpPr/>
              <p:nvPr/>
            </p:nvSpPr>
            <p:spPr>
              <a:xfrm>
                <a:off x="1708733" y="1162819"/>
                <a:ext cx="85879" cy="63341"/>
              </a:xfrm>
              <a:custGeom>
                <a:avLst/>
                <a:gdLst/>
                <a:ahLst/>
                <a:cxnLst/>
                <a:rect l="l" t="t" r="r" b="b"/>
                <a:pathLst>
                  <a:path w="14624" h="10786" extrusionOk="0">
                    <a:moveTo>
                      <a:pt x="402" y="1"/>
                    </a:moveTo>
                    <a:cubicBezTo>
                      <a:pt x="277" y="201"/>
                      <a:pt x="151" y="402"/>
                      <a:pt x="1" y="577"/>
                    </a:cubicBezTo>
                    <a:cubicBezTo>
                      <a:pt x="1956" y="1279"/>
                      <a:pt x="3886" y="2056"/>
                      <a:pt x="5690" y="3058"/>
                    </a:cubicBezTo>
                    <a:cubicBezTo>
                      <a:pt x="9049" y="4963"/>
                      <a:pt x="11405" y="8021"/>
                      <a:pt x="14086" y="10702"/>
                    </a:cubicBezTo>
                    <a:cubicBezTo>
                      <a:pt x="14138" y="10761"/>
                      <a:pt x="14203" y="10786"/>
                      <a:pt x="14266" y="10786"/>
                    </a:cubicBezTo>
                    <a:cubicBezTo>
                      <a:pt x="14447" y="10786"/>
                      <a:pt x="14623" y="10587"/>
                      <a:pt x="14512" y="10402"/>
                    </a:cubicBezTo>
                    <a:cubicBezTo>
                      <a:pt x="12482" y="7294"/>
                      <a:pt x="9750" y="4662"/>
                      <a:pt x="6643" y="2707"/>
                    </a:cubicBezTo>
                    <a:cubicBezTo>
                      <a:pt x="4713" y="1479"/>
                      <a:pt x="2582" y="677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6" name="Google Shape;5086;p63"/>
              <p:cNvSpPr/>
              <p:nvPr/>
            </p:nvSpPr>
            <p:spPr>
              <a:xfrm>
                <a:off x="1737584" y="1129411"/>
                <a:ext cx="75432" cy="70769"/>
              </a:xfrm>
              <a:custGeom>
                <a:avLst/>
                <a:gdLst/>
                <a:ahLst/>
                <a:cxnLst/>
                <a:rect l="l" t="t" r="r" b="b"/>
                <a:pathLst>
                  <a:path w="12845" h="12051" extrusionOk="0">
                    <a:moveTo>
                      <a:pt x="276" y="0"/>
                    </a:moveTo>
                    <a:cubicBezTo>
                      <a:pt x="176" y="101"/>
                      <a:pt x="100" y="201"/>
                      <a:pt x="0" y="301"/>
                    </a:cubicBezTo>
                    <a:cubicBezTo>
                      <a:pt x="2005" y="1454"/>
                      <a:pt x="3985" y="2682"/>
                      <a:pt x="5765" y="4186"/>
                    </a:cubicBezTo>
                    <a:cubicBezTo>
                      <a:pt x="8346" y="6341"/>
                      <a:pt x="10351" y="9123"/>
                      <a:pt x="12181" y="11905"/>
                    </a:cubicBezTo>
                    <a:cubicBezTo>
                      <a:pt x="12252" y="12007"/>
                      <a:pt x="12350" y="12050"/>
                      <a:pt x="12444" y="12050"/>
                    </a:cubicBezTo>
                    <a:cubicBezTo>
                      <a:pt x="12652" y="12050"/>
                      <a:pt x="12845" y="11845"/>
                      <a:pt x="12707" y="11604"/>
                    </a:cubicBezTo>
                    <a:cubicBezTo>
                      <a:pt x="10978" y="8597"/>
                      <a:pt x="8898" y="5965"/>
                      <a:pt x="6216" y="3735"/>
                    </a:cubicBezTo>
                    <a:cubicBezTo>
                      <a:pt x="4411" y="2256"/>
                      <a:pt x="2381" y="1078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7" name="Google Shape;5087;p63"/>
              <p:cNvSpPr/>
              <p:nvPr/>
            </p:nvSpPr>
            <p:spPr>
              <a:xfrm>
                <a:off x="1784535" y="1092467"/>
                <a:ext cx="33238" cy="79414"/>
              </a:xfrm>
              <a:custGeom>
                <a:avLst/>
                <a:gdLst/>
                <a:ahLst/>
                <a:cxnLst/>
                <a:rect l="l" t="t" r="r" b="b"/>
                <a:pathLst>
                  <a:path w="5660" h="13523" extrusionOk="0">
                    <a:moveTo>
                      <a:pt x="326" y="1"/>
                    </a:moveTo>
                    <a:cubicBezTo>
                      <a:pt x="226" y="51"/>
                      <a:pt x="126" y="101"/>
                      <a:pt x="0" y="176"/>
                    </a:cubicBezTo>
                    <a:cubicBezTo>
                      <a:pt x="727" y="1229"/>
                      <a:pt x="1404" y="2331"/>
                      <a:pt x="1980" y="3484"/>
                    </a:cubicBezTo>
                    <a:cubicBezTo>
                      <a:pt x="3509" y="6567"/>
                      <a:pt x="4211" y="10026"/>
                      <a:pt x="5113" y="13334"/>
                    </a:cubicBezTo>
                    <a:cubicBezTo>
                      <a:pt x="5143" y="13465"/>
                      <a:pt x="5242" y="13523"/>
                      <a:pt x="5345" y="13523"/>
                    </a:cubicBezTo>
                    <a:cubicBezTo>
                      <a:pt x="5498" y="13523"/>
                      <a:pt x="5659" y="13394"/>
                      <a:pt x="5614" y="13184"/>
                    </a:cubicBezTo>
                    <a:cubicBezTo>
                      <a:pt x="4938" y="9750"/>
                      <a:pt x="4010" y="6366"/>
                      <a:pt x="2406" y="3234"/>
                    </a:cubicBezTo>
                    <a:cubicBezTo>
                      <a:pt x="1830" y="2081"/>
                      <a:pt x="1103" y="1028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8" name="Google Shape;5088;p63"/>
              <p:cNvSpPr/>
              <p:nvPr/>
            </p:nvSpPr>
            <p:spPr>
              <a:xfrm>
                <a:off x="1864518" y="1076129"/>
                <a:ext cx="14805" cy="61984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0555" extrusionOk="0">
                    <a:moveTo>
                      <a:pt x="1994" y="1"/>
                    </a:moveTo>
                    <a:cubicBezTo>
                      <a:pt x="1092" y="3434"/>
                      <a:pt x="415" y="6943"/>
                      <a:pt x="14" y="10377"/>
                    </a:cubicBezTo>
                    <a:cubicBezTo>
                      <a:pt x="0" y="10489"/>
                      <a:pt x="105" y="10554"/>
                      <a:pt x="204" y="10554"/>
                    </a:cubicBezTo>
                    <a:cubicBezTo>
                      <a:pt x="281" y="10554"/>
                      <a:pt x="354" y="10515"/>
                      <a:pt x="365" y="10427"/>
                    </a:cubicBezTo>
                    <a:cubicBezTo>
                      <a:pt x="1117" y="7043"/>
                      <a:pt x="1894" y="3585"/>
                      <a:pt x="2521" y="151"/>
                    </a:cubicBezTo>
                    <a:cubicBezTo>
                      <a:pt x="2345" y="101"/>
                      <a:pt x="2170" y="5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9" name="Google Shape;5089;p63"/>
              <p:cNvSpPr/>
              <p:nvPr/>
            </p:nvSpPr>
            <p:spPr>
              <a:xfrm>
                <a:off x="1743322" y="1110061"/>
                <a:ext cx="221370" cy="187726"/>
              </a:xfrm>
              <a:custGeom>
                <a:avLst/>
                <a:gdLst/>
                <a:ahLst/>
                <a:cxnLst/>
                <a:rect l="l" t="t" r="r" b="b"/>
                <a:pathLst>
                  <a:path w="37696" h="31967" extrusionOk="0">
                    <a:moveTo>
                      <a:pt x="18541" y="0"/>
                    </a:moveTo>
                    <a:cubicBezTo>
                      <a:pt x="13481" y="0"/>
                      <a:pt x="10073" y="2696"/>
                      <a:pt x="8522" y="4498"/>
                    </a:cubicBezTo>
                    <a:cubicBezTo>
                      <a:pt x="6642" y="6654"/>
                      <a:pt x="1" y="20488"/>
                      <a:pt x="1" y="20488"/>
                    </a:cubicBezTo>
                    <a:cubicBezTo>
                      <a:pt x="1" y="20488"/>
                      <a:pt x="9249" y="29737"/>
                      <a:pt x="12006" y="31466"/>
                    </a:cubicBezTo>
                    <a:cubicBezTo>
                      <a:pt x="12556" y="31814"/>
                      <a:pt x="13537" y="31966"/>
                      <a:pt x="14791" y="31966"/>
                    </a:cubicBezTo>
                    <a:cubicBezTo>
                      <a:pt x="19764" y="31966"/>
                      <a:pt x="29041" y="29577"/>
                      <a:pt x="32883" y="27556"/>
                    </a:cubicBezTo>
                    <a:cubicBezTo>
                      <a:pt x="37695" y="25000"/>
                      <a:pt x="32557" y="12268"/>
                      <a:pt x="30778" y="8082"/>
                    </a:cubicBezTo>
                    <a:cubicBezTo>
                      <a:pt x="28998" y="3922"/>
                      <a:pt x="28497" y="1741"/>
                      <a:pt x="21705" y="338"/>
                    </a:cubicBezTo>
                    <a:cubicBezTo>
                      <a:pt x="20588" y="104"/>
                      <a:pt x="19533" y="0"/>
                      <a:pt x="1854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0" name="Google Shape;5090;p63"/>
              <p:cNvSpPr/>
              <p:nvPr/>
            </p:nvSpPr>
            <p:spPr>
              <a:xfrm>
                <a:off x="1738905" y="1115111"/>
                <a:ext cx="207681" cy="190621"/>
              </a:xfrm>
              <a:custGeom>
                <a:avLst/>
                <a:gdLst/>
                <a:ahLst/>
                <a:cxnLst/>
                <a:rect l="l" t="t" r="r" b="b"/>
                <a:pathLst>
                  <a:path w="35365" h="32460" extrusionOk="0">
                    <a:moveTo>
                      <a:pt x="18954" y="1"/>
                    </a:moveTo>
                    <a:cubicBezTo>
                      <a:pt x="16849" y="1"/>
                      <a:pt x="14589" y="492"/>
                      <a:pt x="12382" y="1809"/>
                    </a:cubicBezTo>
                    <a:cubicBezTo>
                      <a:pt x="9500" y="3538"/>
                      <a:pt x="1" y="17423"/>
                      <a:pt x="477" y="21032"/>
                    </a:cubicBezTo>
                    <a:cubicBezTo>
                      <a:pt x="928" y="24666"/>
                      <a:pt x="7520" y="30180"/>
                      <a:pt x="15715" y="32110"/>
                    </a:cubicBezTo>
                    <a:cubicBezTo>
                      <a:pt x="16736" y="32350"/>
                      <a:pt x="17789" y="32459"/>
                      <a:pt x="18852" y="32459"/>
                    </a:cubicBezTo>
                    <a:cubicBezTo>
                      <a:pt x="26320" y="32459"/>
                      <a:pt x="34258" y="27058"/>
                      <a:pt x="34763" y="23789"/>
                    </a:cubicBezTo>
                    <a:cubicBezTo>
                      <a:pt x="35364" y="20054"/>
                      <a:pt x="29500" y="5418"/>
                      <a:pt x="28497" y="3739"/>
                    </a:cubicBezTo>
                    <a:cubicBezTo>
                      <a:pt x="27799" y="2587"/>
                      <a:pt x="23783" y="1"/>
                      <a:pt x="18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1" name="Google Shape;5091;p63"/>
              <p:cNvSpPr/>
              <p:nvPr/>
            </p:nvSpPr>
            <p:spPr>
              <a:xfrm>
                <a:off x="1738905" y="1115129"/>
                <a:ext cx="112893" cy="14763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25140" extrusionOk="0">
                    <a:moveTo>
                      <a:pt x="19062" y="0"/>
                    </a:moveTo>
                    <a:cubicBezTo>
                      <a:pt x="16927" y="0"/>
                      <a:pt x="14630" y="486"/>
                      <a:pt x="12382" y="1806"/>
                    </a:cubicBezTo>
                    <a:cubicBezTo>
                      <a:pt x="9500" y="3535"/>
                      <a:pt x="1" y="17420"/>
                      <a:pt x="477" y="21029"/>
                    </a:cubicBezTo>
                    <a:cubicBezTo>
                      <a:pt x="627" y="22257"/>
                      <a:pt x="1480" y="23686"/>
                      <a:pt x="2858" y="25139"/>
                    </a:cubicBezTo>
                    <a:cubicBezTo>
                      <a:pt x="2858" y="24488"/>
                      <a:pt x="2908" y="23836"/>
                      <a:pt x="3033" y="23159"/>
                    </a:cubicBezTo>
                    <a:cubicBezTo>
                      <a:pt x="3835" y="19325"/>
                      <a:pt x="5991" y="15615"/>
                      <a:pt x="7820" y="12182"/>
                    </a:cubicBezTo>
                    <a:cubicBezTo>
                      <a:pt x="10527" y="7219"/>
                      <a:pt x="14061" y="2307"/>
                      <a:pt x="19224" y="1"/>
                    </a:cubicBezTo>
                    <a:cubicBezTo>
                      <a:pt x="19170" y="1"/>
                      <a:pt x="19116" y="0"/>
                      <a:pt x="1906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2" name="Google Shape;5092;p63"/>
              <p:cNvSpPr/>
              <p:nvPr/>
            </p:nvSpPr>
            <p:spPr>
              <a:xfrm>
                <a:off x="1876668" y="1203886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1" y="2556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3" name="Google Shape;5093;p63"/>
              <p:cNvSpPr/>
              <p:nvPr/>
            </p:nvSpPr>
            <p:spPr>
              <a:xfrm>
                <a:off x="1802487" y="1193286"/>
                <a:ext cx="16455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633" extrusionOk="0">
                    <a:moveTo>
                      <a:pt x="1530" y="1"/>
                    </a:moveTo>
                    <a:cubicBezTo>
                      <a:pt x="728" y="1"/>
                      <a:pt x="1" y="2582"/>
                      <a:pt x="1129" y="2632"/>
                    </a:cubicBezTo>
                    <a:cubicBezTo>
                      <a:pt x="1134" y="2632"/>
                      <a:pt x="1140" y="2632"/>
                      <a:pt x="1145" y="2632"/>
                    </a:cubicBezTo>
                    <a:cubicBezTo>
                      <a:pt x="2287" y="2632"/>
                      <a:pt x="2802" y="1"/>
                      <a:pt x="1530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4" name="Google Shape;5094;p63"/>
              <p:cNvSpPr/>
              <p:nvPr/>
            </p:nvSpPr>
            <p:spPr>
              <a:xfrm>
                <a:off x="1829571" y="1222578"/>
                <a:ext cx="109064" cy="83113"/>
              </a:xfrm>
              <a:custGeom>
                <a:avLst/>
                <a:gdLst/>
                <a:ahLst/>
                <a:cxnLst/>
                <a:rect l="l" t="t" r="r" b="b"/>
                <a:pathLst>
                  <a:path w="18572" h="14153" extrusionOk="0">
                    <a:moveTo>
                      <a:pt x="18472" y="0"/>
                    </a:moveTo>
                    <a:cubicBezTo>
                      <a:pt x="16191" y="1278"/>
                      <a:pt x="14236" y="3183"/>
                      <a:pt x="11930" y="4486"/>
                    </a:cubicBezTo>
                    <a:cubicBezTo>
                      <a:pt x="10752" y="5138"/>
                      <a:pt x="9574" y="5890"/>
                      <a:pt x="8346" y="6567"/>
                    </a:cubicBezTo>
                    <a:cubicBezTo>
                      <a:pt x="7093" y="3459"/>
                      <a:pt x="2983" y="1203"/>
                      <a:pt x="51" y="802"/>
                    </a:cubicBezTo>
                    <a:cubicBezTo>
                      <a:pt x="26" y="802"/>
                      <a:pt x="0" y="827"/>
                      <a:pt x="26" y="852"/>
                    </a:cubicBezTo>
                    <a:cubicBezTo>
                      <a:pt x="2632" y="2882"/>
                      <a:pt x="5765" y="3910"/>
                      <a:pt x="7018" y="7218"/>
                    </a:cubicBezTo>
                    <a:cubicBezTo>
                      <a:pt x="6692" y="7369"/>
                      <a:pt x="6391" y="7494"/>
                      <a:pt x="6066" y="7619"/>
                    </a:cubicBezTo>
                    <a:cubicBezTo>
                      <a:pt x="5526" y="7799"/>
                      <a:pt x="5672" y="8605"/>
                      <a:pt x="6143" y="8605"/>
                    </a:cubicBezTo>
                    <a:cubicBezTo>
                      <a:pt x="6197" y="8605"/>
                      <a:pt x="6255" y="8595"/>
                      <a:pt x="6316" y="8572"/>
                    </a:cubicBezTo>
                    <a:cubicBezTo>
                      <a:pt x="6667" y="8446"/>
                      <a:pt x="6993" y="8321"/>
                      <a:pt x="7319" y="8171"/>
                    </a:cubicBezTo>
                    <a:lnTo>
                      <a:pt x="7319" y="8171"/>
                    </a:lnTo>
                    <a:cubicBezTo>
                      <a:pt x="7494" y="8973"/>
                      <a:pt x="7419" y="9649"/>
                      <a:pt x="7168" y="10226"/>
                    </a:cubicBezTo>
                    <a:cubicBezTo>
                      <a:pt x="7018" y="10201"/>
                      <a:pt x="6843" y="10201"/>
                      <a:pt x="6667" y="10201"/>
                    </a:cubicBezTo>
                    <a:cubicBezTo>
                      <a:pt x="6658" y="10200"/>
                      <a:pt x="6649" y="10200"/>
                      <a:pt x="6640" y="10200"/>
                    </a:cubicBezTo>
                    <a:cubicBezTo>
                      <a:pt x="6131" y="10200"/>
                      <a:pt x="5847" y="10883"/>
                      <a:pt x="6241" y="11228"/>
                    </a:cubicBezTo>
                    <a:cubicBezTo>
                      <a:pt x="6291" y="11253"/>
                      <a:pt x="6316" y="11303"/>
                      <a:pt x="6366" y="11328"/>
                    </a:cubicBezTo>
                    <a:cubicBezTo>
                      <a:pt x="4938" y="12657"/>
                      <a:pt x="2331" y="13183"/>
                      <a:pt x="351" y="13835"/>
                    </a:cubicBezTo>
                    <a:cubicBezTo>
                      <a:pt x="1351" y="14053"/>
                      <a:pt x="2390" y="14152"/>
                      <a:pt x="3430" y="14152"/>
                    </a:cubicBezTo>
                    <a:cubicBezTo>
                      <a:pt x="3825" y="14152"/>
                      <a:pt x="4219" y="14138"/>
                      <a:pt x="4612" y="14110"/>
                    </a:cubicBezTo>
                    <a:cubicBezTo>
                      <a:pt x="5765" y="13559"/>
                      <a:pt x="6767" y="12832"/>
                      <a:pt x="7519" y="11880"/>
                    </a:cubicBezTo>
                    <a:cubicBezTo>
                      <a:pt x="8121" y="12030"/>
                      <a:pt x="8772" y="12080"/>
                      <a:pt x="9424" y="12156"/>
                    </a:cubicBezTo>
                    <a:cubicBezTo>
                      <a:pt x="10101" y="12256"/>
                      <a:pt x="10803" y="12331"/>
                      <a:pt x="11479" y="12331"/>
                    </a:cubicBezTo>
                    <a:cubicBezTo>
                      <a:pt x="11880" y="12156"/>
                      <a:pt x="12281" y="11980"/>
                      <a:pt x="12657" y="11780"/>
                    </a:cubicBezTo>
                    <a:cubicBezTo>
                      <a:pt x="11229" y="11379"/>
                      <a:pt x="9800" y="10752"/>
                      <a:pt x="8346" y="10426"/>
                    </a:cubicBezTo>
                    <a:cubicBezTo>
                      <a:pt x="8547" y="9950"/>
                      <a:pt x="8647" y="9449"/>
                      <a:pt x="8722" y="8922"/>
                    </a:cubicBezTo>
                    <a:cubicBezTo>
                      <a:pt x="8747" y="8446"/>
                      <a:pt x="8722" y="7970"/>
                      <a:pt x="8647" y="7519"/>
                    </a:cubicBezTo>
                    <a:cubicBezTo>
                      <a:pt x="9800" y="6892"/>
                      <a:pt x="10928" y="6165"/>
                      <a:pt x="12031" y="5514"/>
                    </a:cubicBezTo>
                    <a:cubicBezTo>
                      <a:pt x="14437" y="4085"/>
                      <a:pt x="16642" y="2406"/>
                      <a:pt x="18572" y="401"/>
                    </a:cubicBezTo>
                    <a:cubicBezTo>
                      <a:pt x="18547" y="276"/>
                      <a:pt x="18497" y="125"/>
                      <a:pt x="18472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5" name="Google Shape;5095;p63"/>
              <p:cNvSpPr/>
              <p:nvPr/>
            </p:nvSpPr>
            <p:spPr>
              <a:xfrm>
                <a:off x="1804108" y="1187249"/>
                <a:ext cx="65208" cy="86126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4666" extrusionOk="0">
                    <a:moveTo>
                      <a:pt x="7289" y="1"/>
                    </a:moveTo>
                    <a:cubicBezTo>
                      <a:pt x="6655" y="1"/>
                      <a:pt x="1" y="9001"/>
                      <a:pt x="126" y="10051"/>
                    </a:cubicBezTo>
                    <a:cubicBezTo>
                      <a:pt x="251" y="11104"/>
                      <a:pt x="2958" y="14362"/>
                      <a:pt x="4261" y="14638"/>
                    </a:cubicBezTo>
                    <a:cubicBezTo>
                      <a:pt x="4342" y="14656"/>
                      <a:pt x="4437" y="14665"/>
                      <a:pt x="4544" y="14665"/>
                    </a:cubicBezTo>
                    <a:cubicBezTo>
                      <a:pt x="6185" y="14665"/>
                      <a:pt x="10763" y="12619"/>
                      <a:pt x="10928" y="11655"/>
                    </a:cubicBezTo>
                    <a:cubicBezTo>
                      <a:pt x="11103" y="10603"/>
                      <a:pt x="8823" y="101"/>
                      <a:pt x="7294" y="1"/>
                    </a:cubicBezTo>
                    <a:cubicBezTo>
                      <a:pt x="7292" y="1"/>
                      <a:pt x="7291" y="1"/>
                      <a:pt x="7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6" name="Google Shape;5096;p63"/>
              <p:cNvSpPr/>
              <p:nvPr/>
            </p:nvSpPr>
            <p:spPr>
              <a:xfrm>
                <a:off x="1804255" y="1187548"/>
                <a:ext cx="41953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2933" extrusionOk="0">
                    <a:moveTo>
                      <a:pt x="7144" y="0"/>
                    </a:moveTo>
                    <a:cubicBezTo>
                      <a:pt x="6066" y="702"/>
                      <a:pt x="1" y="8998"/>
                      <a:pt x="101" y="10000"/>
                    </a:cubicBezTo>
                    <a:cubicBezTo>
                      <a:pt x="176" y="10577"/>
                      <a:pt x="1053" y="11855"/>
                      <a:pt x="2056" y="12933"/>
                    </a:cubicBezTo>
                    <a:cubicBezTo>
                      <a:pt x="2357" y="10075"/>
                      <a:pt x="3134" y="7519"/>
                      <a:pt x="4462" y="4837"/>
                    </a:cubicBezTo>
                    <a:cubicBezTo>
                      <a:pt x="5289" y="3208"/>
                      <a:pt x="6116" y="1554"/>
                      <a:pt x="714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7" name="Google Shape;5097;p63"/>
              <p:cNvSpPr/>
              <p:nvPr/>
            </p:nvSpPr>
            <p:spPr>
              <a:xfrm>
                <a:off x="1804989" y="1243548"/>
                <a:ext cx="62413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5075" extrusionOk="0">
                    <a:moveTo>
                      <a:pt x="3764" y="1"/>
                    </a:moveTo>
                    <a:cubicBezTo>
                      <a:pt x="2185" y="1"/>
                      <a:pt x="853" y="316"/>
                      <a:pt x="1" y="589"/>
                    </a:cubicBezTo>
                    <a:cubicBezTo>
                      <a:pt x="302" y="1742"/>
                      <a:pt x="2858" y="4775"/>
                      <a:pt x="4111" y="5051"/>
                    </a:cubicBezTo>
                    <a:cubicBezTo>
                      <a:pt x="4186" y="5067"/>
                      <a:pt x="4274" y="5074"/>
                      <a:pt x="4374" y="5074"/>
                    </a:cubicBezTo>
                    <a:cubicBezTo>
                      <a:pt x="5837" y="5074"/>
                      <a:pt x="9759" y="3425"/>
                      <a:pt x="10628" y="2369"/>
                    </a:cubicBezTo>
                    <a:cubicBezTo>
                      <a:pt x="8266" y="530"/>
                      <a:pt x="5808" y="1"/>
                      <a:pt x="3764" y="1"/>
                    </a:cubicBezTo>
                    <a:close/>
                  </a:path>
                </a:pathLst>
              </a:custGeom>
              <a:solidFill>
                <a:srgbClr val="6A38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8" name="Google Shape;5098;p63"/>
              <p:cNvSpPr/>
              <p:nvPr/>
            </p:nvSpPr>
            <p:spPr>
              <a:xfrm>
                <a:off x="1809305" y="1245692"/>
                <a:ext cx="15269" cy="5773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983" extrusionOk="0">
                    <a:moveTo>
                      <a:pt x="1721" y="1"/>
                    </a:moveTo>
                    <a:cubicBezTo>
                      <a:pt x="1089" y="1"/>
                      <a:pt x="361" y="211"/>
                      <a:pt x="93" y="676"/>
                    </a:cubicBezTo>
                    <a:cubicBezTo>
                      <a:pt x="0" y="843"/>
                      <a:pt x="127" y="982"/>
                      <a:pt x="271" y="982"/>
                    </a:cubicBezTo>
                    <a:cubicBezTo>
                      <a:pt x="321" y="982"/>
                      <a:pt x="373" y="965"/>
                      <a:pt x="419" y="926"/>
                    </a:cubicBezTo>
                    <a:cubicBezTo>
                      <a:pt x="619" y="776"/>
                      <a:pt x="1045" y="701"/>
                      <a:pt x="1271" y="651"/>
                    </a:cubicBezTo>
                    <a:cubicBezTo>
                      <a:pt x="1672" y="550"/>
                      <a:pt x="2073" y="625"/>
                      <a:pt x="2449" y="450"/>
                    </a:cubicBezTo>
                    <a:cubicBezTo>
                      <a:pt x="2599" y="375"/>
                      <a:pt x="2549" y="149"/>
                      <a:pt x="2399" y="99"/>
                    </a:cubicBezTo>
                    <a:cubicBezTo>
                      <a:pt x="2212" y="35"/>
                      <a:pt x="1974" y="1"/>
                      <a:pt x="1721" y="1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9" name="Google Shape;5099;p63"/>
              <p:cNvSpPr/>
              <p:nvPr/>
            </p:nvSpPr>
            <p:spPr>
              <a:xfrm>
                <a:off x="1825554" y="1246021"/>
                <a:ext cx="4169" cy="2572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38" extrusionOk="0">
                    <a:moveTo>
                      <a:pt x="399" y="0"/>
                    </a:moveTo>
                    <a:cubicBezTo>
                      <a:pt x="224" y="0"/>
                      <a:pt x="0" y="70"/>
                      <a:pt x="58" y="244"/>
                    </a:cubicBezTo>
                    <a:cubicBezTo>
                      <a:pt x="96" y="377"/>
                      <a:pt x="249" y="438"/>
                      <a:pt x="397" y="438"/>
                    </a:cubicBezTo>
                    <a:cubicBezTo>
                      <a:pt x="445" y="438"/>
                      <a:pt x="492" y="431"/>
                      <a:pt x="534" y="419"/>
                    </a:cubicBezTo>
                    <a:cubicBezTo>
                      <a:pt x="710" y="344"/>
                      <a:pt x="710" y="93"/>
                      <a:pt x="534" y="18"/>
                    </a:cubicBezTo>
                    <a:cubicBezTo>
                      <a:pt x="500" y="7"/>
                      <a:pt x="452" y="0"/>
                      <a:pt x="399" y="0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0" name="Google Shape;5100;p63"/>
              <p:cNvSpPr/>
              <p:nvPr/>
            </p:nvSpPr>
            <p:spPr>
              <a:xfrm>
                <a:off x="1875347" y="1202705"/>
                <a:ext cx="16273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33" extrusionOk="0">
                    <a:moveTo>
                      <a:pt x="1529" y="1"/>
                    </a:moveTo>
                    <a:cubicBezTo>
                      <a:pt x="727" y="1"/>
                      <a:pt x="0" y="2582"/>
                      <a:pt x="1128" y="2632"/>
                    </a:cubicBezTo>
                    <a:cubicBezTo>
                      <a:pt x="1138" y="2633"/>
                      <a:pt x="1149" y="2633"/>
                      <a:pt x="1159" y="2633"/>
                    </a:cubicBezTo>
                    <a:cubicBezTo>
                      <a:pt x="2265" y="2633"/>
                      <a:pt x="2770" y="1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1" name="Google Shape;5101;p63"/>
              <p:cNvSpPr/>
              <p:nvPr/>
            </p:nvSpPr>
            <p:spPr>
              <a:xfrm>
                <a:off x="1880497" y="1204009"/>
                <a:ext cx="4686" cy="479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6" extrusionOk="0">
                    <a:moveTo>
                      <a:pt x="634" y="1"/>
                    </a:moveTo>
                    <a:cubicBezTo>
                      <a:pt x="623" y="1"/>
                      <a:pt x="613" y="2"/>
                      <a:pt x="602" y="4"/>
                    </a:cubicBezTo>
                    <a:cubicBezTo>
                      <a:pt x="451" y="54"/>
                      <a:pt x="301" y="104"/>
                      <a:pt x="201" y="230"/>
                    </a:cubicBezTo>
                    <a:cubicBezTo>
                      <a:pt x="100" y="380"/>
                      <a:pt x="0" y="556"/>
                      <a:pt x="100" y="731"/>
                    </a:cubicBezTo>
                    <a:cubicBezTo>
                      <a:pt x="138" y="787"/>
                      <a:pt x="204" y="816"/>
                      <a:pt x="266" y="816"/>
                    </a:cubicBezTo>
                    <a:cubicBezTo>
                      <a:pt x="287" y="816"/>
                      <a:pt x="307" y="812"/>
                      <a:pt x="326" y="806"/>
                    </a:cubicBezTo>
                    <a:cubicBezTo>
                      <a:pt x="602" y="756"/>
                      <a:pt x="652" y="430"/>
                      <a:pt x="752" y="205"/>
                    </a:cubicBezTo>
                    <a:cubicBezTo>
                      <a:pt x="798" y="113"/>
                      <a:pt x="739" y="1"/>
                      <a:pt x="6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2" name="Google Shape;5102;p63"/>
              <p:cNvSpPr/>
              <p:nvPr/>
            </p:nvSpPr>
            <p:spPr>
              <a:xfrm>
                <a:off x="1879170" y="1209359"/>
                <a:ext cx="3095" cy="331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4" extrusionOk="0">
                    <a:moveTo>
                      <a:pt x="330" y="1"/>
                    </a:moveTo>
                    <a:cubicBezTo>
                      <a:pt x="256" y="1"/>
                      <a:pt x="178" y="33"/>
                      <a:pt x="126" y="96"/>
                    </a:cubicBezTo>
                    <a:cubicBezTo>
                      <a:pt x="101" y="121"/>
                      <a:pt x="76" y="146"/>
                      <a:pt x="76" y="196"/>
                    </a:cubicBezTo>
                    <a:cubicBezTo>
                      <a:pt x="1" y="296"/>
                      <a:pt x="26" y="396"/>
                      <a:pt x="101" y="497"/>
                    </a:cubicBezTo>
                    <a:cubicBezTo>
                      <a:pt x="101" y="497"/>
                      <a:pt x="126" y="497"/>
                      <a:pt x="126" y="522"/>
                    </a:cubicBezTo>
                    <a:cubicBezTo>
                      <a:pt x="155" y="551"/>
                      <a:pt x="210" y="563"/>
                      <a:pt x="266" y="563"/>
                    </a:cubicBezTo>
                    <a:cubicBezTo>
                      <a:pt x="306" y="563"/>
                      <a:pt x="345" y="557"/>
                      <a:pt x="377" y="547"/>
                    </a:cubicBezTo>
                    <a:cubicBezTo>
                      <a:pt x="377" y="547"/>
                      <a:pt x="377" y="522"/>
                      <a:pt x="402" y="522"/>
                    </a:cubicBezTo>
                    <a:cubicBezTo>
                      <a:pt x="477" y="497"/>
                      <a:pt x="527" y="396"/>
                      <a:pt x="527" y="321"/>
                    </a:cubicBezTo>
                    <a:cubicBezTo>
                      <a:pt x="527" y="271"/>
                      <a:pt x="527" y="246"/>
                      <a:pt x="527" y="196"/>
                    </a:cubicBezTo>
                    <a:cubicBezTo>
                      <a:pt x="527" y="64"/>
                      <a:pt x="433" y="1"/>
                      <a:pt x="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3" name="Google Shape;5103;p63"/>
              <p:cNvSpPr/>
              <p:nvPr/>
            </p:nvSpPr>
            <p:spPr>
              <a:xfrm>
                <a:off x="1801019" y="1192258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0" y="2557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4" name="Google Shape;5104;p63"/>
              <p:cNvSpPr/>
              <p:nvPr/>
            </p:nvSpPr>
            <p:spPr>
              <a:xfrm>
                <a:off x="1806903" y="1192792"/>
                <a:ext cx="4076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03" extrusionOk="0">
                    <a:moveTo>
                      <a:pt x="462" y="1"/>
                    </a:moveTo>
                    <a:cubicBezTo>
                      <a:pt x="443" y="1"/>
                      <a:pt x="423" y="3"/>
                      <a:pt x="402" y="9"/>
                    </a:cubicBezTo>
                    <a:cubicBezTo>
                      <a:pt x="176" y="59"/>
                      <a:pt x="26" y="210"/>
                      <a:pt x="1" y="460"/>
                    </a:cubicBezTo>
                    <a:cubicBezTo>
                      <a:pt x="1" y="599"/>
                      <a:pt x="145" y="702"/>
                      <a:pt x="284" y="702"/>
                    </a:cubicBezTo>
                    <a:cubicBezTo>
                      <a:pt x="345" y="702"/>
                      <a:pt x="406" y="682"/>
                      <a:pt x="452" y="636"/>
                    </a:cubicBezTo>
                    <a:cubicBezTo>
                      <a:pt x="552" y="511"/>
                      <a:pt x="552" y="410"/>
                      <a:pt x="627" y="285"/>
                    </a:cubicBezTo>
                    <a:cubicBezTo>
                      <a:pt x="694" y="153"/>
                      <a:pt x="604" y="1"/>
                      <a:pt x="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5" name="Google Shape;5105;p63"/>
              <p:cNvSpPr/>
              <p:nvPr/>
            </p:nvSpPr>
            <p:spPr>
              <a:xfrm>
                <a:off x="1805059" y="1197849"/>
                <a:ext cx="3471" cy="415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07" extrusionOk="0">
                    <a:moveTo>
                      <a:pt x="365" y="1"/>
                    </a:moveTo>
                    <a:cubicBezTo>
                      <a:pt x="290" y="1"/>
                      <a:pt x="240" y="51"/>
                      <a:pt x="164" y="101"/>
                    </a:cubicBezTo>
                    <a:cubicBezTo>
                      <a:pt x="64" y="201"/>
                      <a:pt x="14" y="301"/>
                      <a:pt x="14" y="452"/>
                    </a:cubicBezTo>
                    <a:cubicBezTo>
                      <a:pt x="1" y="625"/>
                      <a:pt x="115" y="706"/>
                      <a:pt x="244" y="706"/>
                    </a:cubicBezTo>
                    <a:cubicBezTo>
                      <a:pt x="358" y="706"/>
                      <a:pt x="482" y="644"/>
                      <a:pt x="540" y="527"/>
                    </a:cubicBezTo>
                    <a:cubicBezTo>
                      <a:pt x="591" y="376"/>
                      <a:pt x="565" y="26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6" name="Google Shape;5106;p63"/>
              <p:cNvSpPr/>
              <p:nvPr/>
            </p:nvSpPr>
            <p:spPr>
              <a:xfrm>
                <a:off x="1748619" y="1213493"/>
                <a:ext cx="49235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6844" extrusionOk="0">
                    <a:moveTo>
                      <a:pt x="33" y="1"/>
                    </a:moveTo>
                    <a:cubicBezTo>
                      <a:pt x="15" y="1"/>
                      <a:pt x="1" y="43"/>
                      <a:pt x="1" y="43"/>
                    </a:cubicBezTo>
                    <a:cubicBezTo>
                      <a:pt x="678" y="1998"/>
                      <a:pt x="1680" y="2499"/>
                      <a:pt x="3159" y="3853"/>
                    </a:cubicBezTo>
                    <a:cubicBezTo>
                      <a:pt x="4562" y="5156"/>
                      <a:pt x="6317" y="6284"/>
                      <a:pt x="8146" y="6835"/>
                    </a:cubicBezTo>
                    <a:cubicBezTo>
                      <a:pt x="8163" y="6841"/>
                      <a:pt x="8179" y="6843"/>
                      <a:pt x="8193" y="6843"/>
                    </a:cubicBezTo>
                    <a:cubicBezTo>
                      <a:pt x="8316" y="6843"/>
                      <a:pt x="8383" y="6677"/>
                      <a:pt x="8272" y="6610"/>
                    </a:cubicBezTo>
                    <a:cubicBezTo>
                      <a:pt x="6417" y="5632"/>
                      <a:pt x="4663" y="4730"/>
                      <a:pt x="3109" y="3327"/>
                    </a:cubicBezTo>
                    <a:cubicBezTo>
                      <a:pt x="1605" y="1998"/>
                      <a:pt x="1179" y="1622"/>
                      <a:pt x="51" y="18"/>
                    </a:cubicBezTo>
                    <a:cubicBezTo>
                      <a:pt x="45" y="6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7" name="Google Shape;5107;p63"/>
              <p:cNvSpPr/>
              <p:nvPr/>
            </p:nvSpPr>
            <p:spPr>
              <a:xfrm>
                <a:off x="1765426" y="1272153"/>
                <a:ext cx="32211" cy="3459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589" extrusionOk="0">
                    <a:moveTo>
                      <a:pt x="53" y="1"/>
                    </a:moveTo>
                    <a:cubicBezTo>
                      <a:pt x="0" y="1"/>
                      <a:pt x="21" y="104"/>
                      <a:pt x="21" y="104"/>
                    </a:cubicBezTo>
                    <a:cubicBezTo>
                      <a:pt x="948" y="405"/>
                      <a:pt x="1500" y="505"/>
                      <a:pt x="2452" y="556"/>
                    </a:cubicBezTo>
                    <a:cubicBezTo>
                      <a:pt x="2802" y="574"/>
                      <a:pt x="3159" y="588"/>
                      <a:pt x="3515" y="588"/>
                    </a:cubicBezTo>
                    <a:cubicBezTo>
                      <a:pt x="4153" y="588"/>
                      <a:pt x="4790" y="541"/>
                      <a:pt x="5385" y="380"/>
                    </a:cubicBezTo>
                    <a:cubicBezTo>
                      <a:pt x="5478" y="357"/>
                      <a:pt x="5484" y="202"/>
                      <a:pt x="5403" y="202"/>
                    </a:cubicBezTo>
                    <a:cubicBezTo>
                      <a:pt x="5397" y="202"/>
                      <a:pt x="5391" y="203"/>
                      <a:pt x="5385" y="205"/>
                    </a:cubicBezTo>
                    <a:cubicBezTo>
                      <a:pt x="4473" y="217"/>
                      <a:pt x="3626" y="264"/>
                      <a:pt x="2787" y="264"/>
                    </a:cubicBezTo>
                    <a:cubicBezTo>
                      <a:pt x="1896" y="264"/>
                      <a:pt x="1014" y="211"/>
                      <a:pt x="71" y="4"/>
                    </a:cubicBezTo>
                    <a:cubicBezTo>
                      <a:pt x="64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8" name="Google Shape;5108;p63"/>
              <p:cNvSpPr/>
              <p:nvPr/>
            </p:nvSpPr>
            <p:spPr>
              <a:xfrm>
                <a:off x="1782473" y="1245387"/>
                <a:ext cx="15380" cy="8298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413" extrusionOk="0">
                    <a:moveTo>
                      <a:pt x="326" y="1"/>
                    </a:moveTo>
                    <a:cubicBezTo>
                      <a:pt x="226" y="101"/>
                      <a:pt x="101" y="226"/>
                      <a:pt x="0" y="352"/>
                    </a:cubicBezTo>
                    <a:cubicBezTo>
                      <a:pt x="777" y="778"/>
                      <a:pt x="1579" y="1154"/>
                      <a:pt x="2381" y="1404"/>
                    </a:cubicBezTo>
                    <a:cubicBezTo>
                      <a:pt x="2398" y="1410"/>
                      <a:pt x="2414" y="1412"/>
                      <a:pt x="2428" y="1412"/>
                    </a:cubicBezTo>
                    <a:cubicBezTo>
                      <a:pt x="2551" y="1412"/>
                      <a:pt x="2618" y="1246"/>
                      <a:pt x="2507" y="1179"/>
                    </a:cubicBezTo>
                    <a:cubicBezTo>
                      <a:pt x="1755" y="778"/>
                      <a:pt x="1028" y="402"/>
                      <a:pt x="32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9" name="Google Shape;5109;p63"/>
              <p:cNvSpPr/>
              <p:nvPr/>
            </p:nvSpPr>
            <p:spPr>
              <a:xfrm>
                <a:off x="1776583" y="1273340"/>
                <a:ext cx="21053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87" extrusionOk="0">
                    <a:moveTo>
                      <a:pt x="3503" y="0"/>
                    </a:moveTo>
                    <a:cubicBezTo>
                      <a:pt x="3497" y="0"/>
                      <a:pt x="3491" y="1"/>
                      <a:pt x="3485" y="3"/>
                    </a:cubicBezTo>
                    <a:cubicBezTo>
                      <a:pt x="2591" y="3"/>
                      <a:pt x="1751" y="56"/>
                      <a:pt x="926" y="56"/>
                    </a:cubicBezTo>
                    <a:cubicBezTo>
                      <a:pt x="616" y="56"/>
                      <a:pt x="308" y="48"/>
                      <a:pt x="1" y="28"/>
                    </a:cubicBezTo>
                    <a:lnTo>
                      <a:pt x="1" y="28"/>
                    </a:lnTo>
                    <a:cubicBezTo>
                      <a:pt x="26" y="128"/>
                      <a:pt x="51" y="228"/>
                      <a:pt x="51" y="329"/>
                    </a:cubicBezTo>
                    <a:cubicBezTo>
                      <a:pt x="226" y="329"/>
                      <a:pt x="377" y="354"/>
                      <a:pt x="552" y="354"/>
                    </a:cubicBezTo>
                    <a:cubicBezTo>
                      <a:pt x="902" y="372"/>
                      <a:pt x="1259" y="386"/>
                      <a:pt x="1615" y="386"/>
                    </a:cubicBezTo>
                    <a:cubicBezTo>
                      <a:pt x="2253" y="386"/>
                      <a:pt x="2890" y="339"/>
                      <a:pt x="3485" y="178"/>
                    </a:cubicBezTo>
                    <a:cubicBezTo>
                      <a:pt x="3578" y="155"/>
                      <a:pt x="3584" y="0"/>
                      <a:pt x="350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0" name="Google Shape;5110;p63"/>
              <p:cNvSpPr/>
              <p:nvPr/>
            </p:nvSpPr>
            <p:spPr>
              <a:xfrm>
                <a:off x="1863027" y="1222578"/>
                <a:ext cx="75608" cy="44314"/>
              </a:xfrm>
              <a:custGeom>
                <a:avLst/>
                <a:gdLst/>
                <a:ahLst/>
                <a:cxnLst/>
                <a:rect l="l" t="t" r="r" b="b"/>
                <a:pathLst>
                  <a:path w="12875" h="7546" extrusionOk="0">
                    <a:moveTo>
                      <a:pt x="12775" y="0"/>
                    </a:moveTo>
                    <a:cubicBezTo>
                      <a:pt x="8715" y="2932"/>
                      <a:pt x="4855" y="5539"/>
                      <a:pt x="143" y="7293"/>
                    </a:cubicBezTo>
                    <a:cubicBezTo>
                      <a:pt x="1" y="7341"/>
                      <a:pt x="83" y="7546"/>
                      <a:pt x="199" y="7546"/>
                    </a:cubicBezTo>
                    <a:cubicBezTo>
                      <a:pt x="205" y="7546"/>
                      <a:pt x="212" y="7545"/>
                      <a:pt x="218" y="7544"/>
                    </a:cubicBezTo>
                    <a:cubicBezTo>
                      <a:pt x="2549" y="7093"/>
                      <a:pt x="4629" y="5589"/>
                      <a:pt x="6659" y="4461"/>
                    </a:cubicBezTo>
                    <a:cubicBezTo>
                      <a:pt x="9065" y="3133"/>
                      <a:pt x="10745" y="1855"/>
                      <a:pt x="12825" y="50"/>
                    </a:cubicBezTo>
                    <a:cubicBezTo>
                      <a:pt x="12875" y="25"/>
                      <a:pt x="12775" y="0"/>
                      <a:pt x="12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1" name="Google Shape;5111;p63"/>
              <p:cNvSpPr/>
              <p:nvPr/>
            </p:nvSpPr>
            <p:spPr>
              <a:xfrm>
                <a:off x="1858980" y="1272882"/>
                <a:ext cx="44925" cy="19773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3367" extrusionOk="0">
                    <a:moveTo>
                      <a:pt x="177" y="1"/>
                    </a:moveTo>
                    <a:cubicBezTo>
                      <a:pt x="79" y="1"/>
                      <a:pt x="1" y="132"/>
                      <a:pt x="80" y="231"/>
                    </a:cubicBezTo>
                    <a:cubicBezTo>
                      <a:pt x="882" y="1183"/>
                      <a:pt x="2511" y="1685"/>
                      <a:pt x="3639" y="2186"/>
                    </a:cubicBezTo>
                    <a:cubicBezTo>
                      <a:pt x="5343" y="2913"/>
                      <a:pt x="5619" y="3013"/>
                      <a:pt x="7424" y="3364"/>
                    </a:cubicBezTo>
                    <a:cubicBezTo>
                      <a:pt x="7439" y="3366"/>
                      <a:pt x="7453" y="3366"/>
                      <a:pt x="7466" y="3366"/>
                    </a:cubicBezTo>
                    <a:cubicBezTo>
                      <a:pt x="7649" y="3366"/>
                      <a:pt x="7649" y="3214"/>
                      <a:pt x="7649" y="3214"/>
                    </a:cubicBezTo>
                    <a:cubicBezTo>
                      <a:pt x="4717" y="2462"/>
                      <a:pt x="2737" y="1835"/>
                      <a:pt x="256" y="31"/>
                    </a:cubicBezTo>
                    <a:cubicBezTo>
                      <a:pt x="230" y="10"/>
                      <a:pt x="203" y="1"/>
                      <a:pt x="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2" name="Google Shape;5112;p63"/>
              <p:cNvSpPr/>
              <p:nvPr/>
            </p:nvSpPr>
            <p:spPr>
              <a:xfrm>
                <a:off x="1776143" y="1226841"/>
                <a:ext cx="102869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7517" h="13577" extrusionOk="0">
                    <a:moveTo>
                      <a:pt x="8898" y="1"/>
                    </a:moveTo>
                    <a:cubicBezTo>
                      <a:pt x="4437" y="1"/>
                      <a:pt x="828" y="4738"/>
                      <a:pt x="327" y="5815"/>
                    </a:cubicBezTo>
                    <a:cubicBezTo>
                      <a:pt x="1" y="6517"/>
                      <a:pt x="1755" y="12357"/>
                      <a:pt x="7093" y="13334"/>
                    </a:cubicBezTo>
                    <a:cubicBezTo>
                      <a:pt x="8005" y="13502"/>
                      <a:pt x="8843" y="13576"/>
                      <a:pt x="9612" y="13576"/>
                    </a:cubicBezTo>
                    <a:cubicBezTo>
                      <a:pt x="15757" y="13576"/>
                      <a:pt x="17517" y="8795"/>
                      <a:pt x="17495" y="8171"/>
                    </a:cubicBezTo>
                    <a:cubicBezTo>
                      <a:pt x="17469" y="7470"/>
                      <a:pt x="14312" y="1"/>
                      <a:pt x="8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3" name="Google Shape;5113;p63"/>
              <p:cNvSpPr/>
              <p:nvPr/>
            </p:nvSpPr>
            <p:spPr>
              <a:xfrm>
                <a:off x="1799104" y="1226841"/>
                <a:ext cx="79907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3607" h="13577" extrusionOk="0">
                    <a:moveTo>
                      <a:pt x="4988" y="1"/>
                    </a:moveTo>
                    <a:cubicBezTo>
                      <a:pt x="4286" y="1"/>
                      <a:pt x="3635" y="126"/>
                      <a:pt x="2983" y="327"/>
                    </a:cubicBezTo>
                    <a:cubicBezTo>
                      <a:pt x="2557" y="753"/>
                      <a:pt x="2231" y="1204"/>
                      <a:pt x="2131" y="1630"/>
                    </a:cubicBezTo>
                    <a:cubicBezTo>
                      <a:pt x="1855" y="2758"/>
                      <a:pt x="3559" y="2482"/>
                      <a:pt x="4136" y="2933"/>
                    </a:cubicBezTo>
                    <a:cubicBezTo>
                      <a:pt x="4913" y="3510"/>
                      <a:pt x="3384" y="3810"/>
                      <a:pt x="2858" y="3936"/>
                    </a:cubicBezTo>
                    <a:cubicBezTo>
                      <a:pt x="878" y="4337"/>
                      <a:pt x="2381" y="5615"/>
                      <a:pt x="4286" y="5916"/>
                    </a:cubicBezTo>
                    <a:cubicBezTo>
                      <a:pt x="4838" y="6066"/>
                      <a:pt x="6366" y="6066"/>
                      <a:pt x="5514" y="6668"/>
                    </a:cubicBezTo>
                    <a:cubicBezTo>
                      <a:pt x="4687" y="7319"/>
                      <a:pt x="3108" y="7094"/>
                      <a:pt x="2081" y="7520"/>
                    </a:cubicBezTo>
                    <a:cubicBezTo>
                      <a:pt x="777" y="8071"/>
                      <a:pt x="126" y="9224"/>
                      <a:pt x="26" y="10627"/>
                    </a:cubicBezTo>
                    <a:cubicBezTo>
                      <a:pt x="0" y="11104"/>
                      <a:pt x="26" y="11580"/>
                      <a:pt x="101" y="12031"/>
                    </a:cubicBezTo>
                    <a:cubicBezTo>
                      <a:pt x="953" y="12633"/>
                      <a:pt x="1980" y="13109"/>
                      <a:pt x="3183" y="13334"/>
                    </a:cubicBezTo>
                    <a:cubicBezTo>
                      <a:pt x="4095" y="13502"/>
                      <a:pt x="4933" y="13576"/>
                      <a:pt x="5702" y="13576"/>
                    </a:cubicBezTo>
                    <a:cubicBezTo>
                      <a:pt x="11847" y="13576"/>
                      <a:pt x="13607" y="8795"/>
                      <a:pt x="13585" y="8171"/>
                    </a:cubicBezTo>
                    <a:cubicBezTo>
                      <a:pt x="13559" y="7470"/>
                      <a:pt x="10402" y="1"/>
                      <a:pt x="498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4" name="Google Shape;5114;p63"/>
              <p:cNvSpPr/>
              <p:nvPr/>
            </p:nvSpPr>
            <p:spPr>
              <a:xfrm>
                <a:off x="1787624" y="1257901"/>
                <a:ext cx="80512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17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81" y="627"/>
                      <a:pt x="4086" y="777"/>
                      <a:pt x="6116" y="1053"/>
                    </a:cubicBezTo>
                    <a:cubicBezTo>
                      <a:pt x="8547" y="1354"/>
                      <a:pt x="11028" y="1654"/>
                      <a:pt x="13484" y="1729"/>
                    </a:cubicBezTo>
                    <a:cubicBezTo>
                      <a:pt x="13660" y="1729"/>
                      <a:pt x="13710" y="1454"/>
                      <a:pt x="13534" y="1404"/>
                    </a:cubicBezTo>
                    <a:cubicBezTo>
                      <a:pt x="9123" y="451"/>
                      <a:pt x="4462" y="727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5" name="Google Shape;5115;p63"/>
              <p:cNvSpPr/>
              <p:nvPr/>
            </p:nvSpPr>
            <p:spPr>
              <a:xfrm>
                <a:off x="1787917" y="1268935"/>
                <a:ext cx="73154" cy="10165"/>
              </a:xfrm>
              <a:custGeom>
                <a:avLst/>
                <a:gdLst/>
                <a:ahLst/>
                <a:cxnLst/>
                <a:rect l="l" t="t" r="r" b="b"/>
                <a:pathLst>
                  <a:path w="12457" h="1731" extrusionOk="0">
                    <a:moveTo>
                      <a:pt x="76" y="1"/>
                    </a:moveTo>
                    <a:cubicBezTo>
                      <a:pt x="26" y="1"/>
                      <a:pt x="1" y="76"/>
                      <a:pt x="76" y="101"/>
                    </a:cubicBezTo>
                    <a:cubicBezTo>
                      <a:pt x="3321" y="1075"/>
                      <a:pt x="7146" y="1731"/>
                      <a:pt x="10678" y="1731"/>
                    </a:cubicBezTo>
                    <a:cubicBezTo>
                      <a:pt x="11238" y="1731"/>
                      <a:pt x="11790" y="1714"/>
                      <a:pt x="12332" y="1680"/>
                    </a:cubicBezTo>
                    <a:cubicBezTo>
                      <a:pt x="12457" y="1680"/>
                      <a:pt x="12457" y="1480"/>
                      <a:pt x="12332" y="1480"/>
                    </a:cubicBezTo>
                    <a:cubicBezTo>
                      <a:pt x="8246" y="1028"/>
                      <a:pt x="4086" y="1028"/>
                      <a:pt x="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6" name="Google Shape;5116;p63"/>
              <p:cNvSpPr/>
              <p:nvPr/>
            </p:nvSpPr>
            <p:spPr>
              <a:xfrm>
                <a:off x="1791200" y="1280974"/>
                <a:ext cx="59571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144" h="1364" extrusionOk="0">
                    <a:moveTo>
                      <a:pt x="48" y="1"/>
                    </a:moveTo>
                    <a:cubicBezTo>
                      <a:pt x="13" y="1"/>
                      <a:pt x="0" y="56"/>
                      <a:pt x="43" y="56"/>
                    </a:cubicBezTo>
                    <a:cubicBezTo>
                      <a:pt x="2485" y="969"/>
                      <a:pt x="5241" y="1364"/>
                      <a:pt x="7900" y="1364"/>
                    </a:cubicBezTo>
                    <a:cubicBezTo>
                      <a:pt x="8599" y="1364"/>
                      <a:pt x="9290" y="1336"/>
                      <a:pt x="9968" y="1284"/>
                    </a:cubicBezTo>
                    <a:cubicBezTo>
                      <a:pt x="10144" y="1259"/>
                      <a:pt x="10144" y="1008"/>
                      <a:pt x="9968" y="1008"/>
                    </a:cubicBezTo>
                    <a:cubicBezTo>
                      <a:pt x="6660" y="958"/>
                      <a:pt x="3251" y="983"/>
                      <a:pt x="68" y="6"/>
                    </a:cubicBezTo>
                    <a:cubicBezTo>
                      <a:pt x="61" y="2"/>
                      <a:pt x="54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7" name="Google Shape;5117;p63"/>
              <p:cNvSpPr/>
              <p:nvPr/>
            </p:nvSpPr>
            <p:spPr>
              <a:xfrm>
                <a:off x="1726984" y="1062587"/>
                <a:ext cx="79314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9594" extrusionOk="0">
                    <a:moveTo>
                      <a:pt x="7689" y="0"/>
                    </a:moveTo>
                    <a:cubicBezTo>
                      <a:pt x="6812" y="0"/>
                      <a:pt x="5898" y="348"/>
                      <a:pt x="5013" y="1179"/>
                    </a:cubicBezTo>
                    <a:cubicBezTo>
                      <a:pt x="1" y="5865"/>
                      <a:pt x="5765" y="9224"/>
                      <a:pt x="7219" y="9575"/>
                    </a:cubicBezTo>
                    <a:cubicBezTo>
                      <a:pt x="7271" y="9587"/>
                      <a:pt x="7333" y="9593"/>
                      <a:pt x="7404" y="9593"/>
                    </a:cubicBezTo>
                    <a:cubicBezTo>
                      <a:pt x="8631" y="9593"/>
                      <a:pt x="12493" y="7836"/>
                      <a:pt x="12682" y="7244"/>
                    </a:cubicBezTo>
                    <a:cubicBezTo>
                      <a:pt x="13506" y="4480"/>
                      <a:pt x="10834" y="0"/>
                      <a:pt x="7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8" name="Google Shape;5118;p63"/>
              <p:cNvSpPr/>
              <p:nvPr/>
            </p:nvSpPr>
            <p:spPr>
              <a:xfrm>
                <a:off x="1756664" y="1081456"/>
                <a:ext cx="34055" cy="2570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377" extrusionOk="0">
                    <a:moveTo>
                      <a:pt x="2402" y="0"/>
                    </a:moveTo>
                    <a:cubicBezTo>
                      <a:pt x="2300" y="0"/>
                      <a:pt x="2196" y="7"/>
                      <a:pt x="2090" y="21"/>
                    </a:cubicBezTo>
                    <a:cubicBezTo>
                      <a:pt x="135" y="278"/>
                      <a:pt x="0" y="4376"/>
                      <a:pt x="2837" y="4376"/>
                    </a:cubicBezTo>
                    <a:cubicBezTo>
                      <a:pt x="3601" y="4376"/>
                      <a:pt x="4581" y="4079"/>
                      <a:pt x="5799" y="3329"/>
                    </a:cubicBezTo>
                    <a:cubicBezTo>
                      <a:pt x="5799" y="3329"/>
                      <a:pt x="4674" y="0"/>
                      <a:pt x="2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9" name="Google Shape;5119;p63"/>
              <p:cNvSpPr/>
              <p:nvPr/>
            </p:nvSpPr>
            <p:spPr>
              <a:xfrm>
                <a:off x="1754791" y="1079547"/>
                <a:ext cx="36962" cy="24118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4107" extrusionOk="0">
                    <a:moveTo>
                      <a:pt x="2363" y="1"/>
                    </a:moveTo>
                    <a:cubicBezTo>
                      <a:pt x="1549" y="1"/>
                      <a:pt x="745" y="392"/>
                      <a:pt x="103" y="1348"/>
                    </a:cubicBezTo>
                    <a:cubicBezTo>
                      <a:pt x="1" y="1512"/>
                      <a:pt x="149" y="1676"/>
                      <a:pt x="302" y="1676"/>
                    </a:cubicBezTo>
                    <a:cubicBezTo>
                      <a:pt x="337" y="1676"/>
                      <a:pt x="371" y="1668"/>
                      <a:pt x="404" y="1649"/>
                    </a:cubicBezTo>
                    <a:cubicBezTo>
                      <a:pt x="1235" y="1154"/>
                      <a:pt x="1852" y="750"/>
                      <a:pt x="2573" y="750"/>
                    </a:cubicBezTo>
                    <a:cubicBezTo>
                      <a:pt x="2983" y="750"/>
                      <a:pt x="3427" y="880"/>
                      <a:pt x="3963" y="1198"/>
                    </a:cubicBezTo>
                    <a:cubicBezTo>
                      <a:pt x="5015" y="1825"/>
                      <a:pt x="5667" y="3003"/>
                      <a:pt x="6143" y="4080"/>
                    </a:cubicBezTo>
                    <a:cubicBezTo>
                      <a:pt x="6152" y="4098"/>
                      <a:pt x="6173" y="4106"/>
                      <a:pt x="6197" y="4106"/>
                    </a:cubicBezTo>
                    <a:cubicBezTo>
                      <a:pt x="6241" y="4106"/>
                      <a:pt x="6293" y="4079"/>
                      <a:pt x="6293" y="4030"/>
                    </a:cubicBezTo>
                    <a:cubicBezTo>
                      <a:pt x="6119" y="2028"/>
                      <a:pt x="4215" y="1"/>
                      <a:pt x="236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20" name="Google Shape;5120;p63"/>
              <p:cNvSpPr/>
              <p:nvPr/>
            </p:nvSpPr>
            <p:spPr>
              <a:xfrm>
                <a:off x="1926268" y="1096067"/>
                <a:ext cx="75068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9513" extrusionOk="0">
                    <a:moveTo>
                      <a:pt x="5871" y="1"/>
                    </a:moveTo>
                    <a:cubicBezTo>
                      <a:pt x="3020" y="1"/>
                      <a:pt x="1" y="3348"/>
                      <a:pt x="126" y="5979"/>
                    </a:cubicBezTo>
                    <a:cubicBezTo>
                      <a:pt x="176" y="6631"/>
                      <a:pt x="3911" y="9513"/>
                      <a:pt x="4913" y="9513"/>
                    </a:cubicBezTo>
                    <a:cubicBezTo>
                      <a:pt x="6392" y="9513"/>
                      <a:pt x="12783" y="7583"/>
                      <a:pt x="8998" y="1869"/>
                    </a:cubicBezTo>
                    <a:cubicBezTo>
                      <a:pt x="8124" y="536"/>
                      <a:pt x="7011" y="1"/>
                      <a:pt x="5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21" name="Google Shape;5121;p63"/>
              <p:cNvSpPr/>
              <p:nvPr/>
            </p:nvSpPr>
            <p:spPr>
              <a:xfrm>
                <a:off x="1938482" y="1117495"/>
                <a:ext cx="36151" cy="25017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260" extrusionOk="0">
                    <a:moveTo>
                      <a:pt x="3522" y="0"/>
                    </a:moveTo>
                    <a:cubicBezTo>
                      <a:pt x="1662" y="0"/>
                      <a:pt x="1" y="2180"/>
                      <a:pt x="1" y="2180"/>
                    </a:cubicBezTo>
                    <a:cubicBezTo>
                      <a:pt x="1259" y="3702"/>
                      <a:pt x="2366" y="4260"/>
                      <a:pt x="3244" y="4260"/>
                    </a:cubicBezTo>
                    <a:cubicBezTo>
                      <a:pt x="5360" y="4260"/>
                      <a:pt x="6156" y="1029"/>
                      <a:pt x="4562" y="250"/>
                    </a:cubicBezTo>
                    <a:cubicBezTo>
                      <a:pt x="4215" y="74"/>
                      <a:pt x="3865" y="0"/>
                      <a:pt x="35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22" name="Google Shape;5122;p63"/>
              <p:cNvSpPr/>
              <p:nvPr/>
            </p:nvSpPr>
            <p:spPr>
              <a:xfrm>
                <a:off x="1936762" y="1116250"/>
                <a:ext cx="39757" cy="16437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2799" extrusionOk="0">
                    <a:moveTo>
                      <a:pt x="4095" y="0"/>
                    </a:moveTo>
                    <a:cubicBezTo>
                      <a:pt x="2495" y="0"/>
                      <a:pt x="684" y="1158"/>
                      <a:pt x="18" y="2692"/>
                    </a:cubicBezTo>
                    <a:cubicBezTo>
                      <a:pt x="1" y="2746"/>
                      <a:pt x="45" y="2799"/>
                      <a:pt x="91" y="2799"/>
                    </a:cubicBezTo>
                    <a:cubicBezTo>
                      <a:pt x="110" y="2799"/>
                      <a:pt x="129" y="2790"/>
                      <a:pt x="144" y="2768"/>
                    </a:cubicBezTo>
                    <a:cubicBezTo>
                      <a:pt x="946" y="1915"/>
                      <a:pt x="1923" y="1013"/>
                      <a:pt x="3126" y="763"/>
                    </a:cubicBezTo>
                    <a:cubicBezTo>
                      <a:pt x="3407" y="705"/>
                      <a:pt x="3655" y="678"/>
                      <a:pt x="3879" y="678"/>
                    </a:cubicBezTo>
                    <a:cubicBezTo>
                      <a:pt x="5016" y="678"/>
                      <a:pt x="5522" y="1378"/>
                      <a:pt x="6359" y="2342"/>
                    </a:cubicBezTo>
                    <a:cubicBezTo>
                      <a:pt x="6398" y="2388"/>
                      <a:pt x="6453" y="2408"/>
                      <a:pt x="6509" y="2408"/>
                    </a:cubicBezTo>
                    <a:cubicBezTo>
                      <a:pt x="6636" y="2408"/>
                      <a:pt x="6770" y="2305"/>
                      <a:pt x="6735" y="2166"/>
                    </a:cubicBezTo>
                    <a:cubicBezTo>
                      <a:pt x="6322" y="620"/>
                      <a:pt x="5265" y="0"/>
                      <a:pt x="40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</p:grpSp>
      <p:grpSp>
        <p:nvGrpSpPr>
          <p:cNvPr id="5123" name="Google Shape;5123;p63"/>
          <p:cNvGrpSpPr/>
          <p:nvPr/>
        </p:nvGrpSpPr>
        <p:grpSpPr>
          <a:xfrm>
            <a:off x="6527588" y="3477869"/>
            <a:ext cx="2054397" cy="2672507"/>
            <a:chOff x="5038641" y="2573327"/>
            <a:chExt cx="1540798" cy="2004380"/>
          </a:xfrm>
        </p:grpSpPr>
        <p:sp>
          <p:nvSpPr>
            <p:cNvPr id="5124" name="Google Shape;5124;p63"/>
            <p:cNvSpPr/>
            <p:nvPr/>
          </p:nvSpPr>
          <p:spPr>
            <a:xfrm>
              <a:off x="50811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25" name="Google Shape;5125;p63"/>
            <p:cNvSpPr/>
            <p:nvPr/>
          </p:nvSpPr>
          <p:spPr>
            <a:xfrm>
              <a:off x="5072679" y="3877998"/>
              <a:ext cx="495004" cy="581413"/>
            </a:xfrm>
            <a:custGeom>
              <a:avLst/>
              <a:gdLst/>
              <a:ahLst/>
              <a:cxnLst/>
              <a:rect l="l" t="t" r="r" b="b"/>
              <a:pathLst>
                <a:path w="4159" h="4885" extrusionOk="0">
                  <a:moveTo>
                    <a:pt x="1626" y="0"/>
                  </a:moveTo>
                  <a:cubicBezTo>
                    <a:pt x="1471" y="0"/>
                    <a:pt x="1308" y="46"/>
                    <a:pt x="1142" y="152"/>
                  </a:cubicBezTo>
                  <a:cubicBezTo>
                    <a:pt x="0" y="856"/>
                    <a:pt x="946" y="2533"/>
                    <a:pt x="1472" y="3274"/>
                  </a:cubicBezTo>
                  <a:cubicBezTo>
                    <a:pt x="1731" y="3622"/>
                    <a:pt x="2097" y="4005"/>
                    <a:pt x="1990" y="4041"/>
                  </a:cubicBezTo>
                  <a:cubicBezTo>
                    <a:pt x="1874" y="4068"/>
                    <a:pt x="785" y="4773"/>
                    <a:pt x="982" y="4853"/>
                  </a:cubicBezTo>
                  <a:cubicBezTo>
                    <a:pt x="1033" y="4877"/>
                    <a:pt x="1213" y="4885"/>
                    <a:pt x="1451" y="4885"/>
                  </a:cubicBezTo>
                  <a:cubicBezTo>
                    <a:pt x="1752" y="4885"/>
                    <a:pt x="2146" y="4872"/>
                    <a:pt x="2489" y="4862"/>
                  </a:cubicBezTo>
                  <a:cubicBezTo>
                    <a:pt x="2909" y="4844"/>
                    <a:pt x="3248" y="4826"/>
                    <a:pt x="3248" y="4826"/>
                  </a:cubicBezTo>
                  <a:cubicBezTo>
                    <a:pt x="3248" y="4826"/>
                    <a:pt x="3252" y="4827"/>
                    <a:pt x="3260" y="4827"/>
                  </a:cubicBezTo>
                  <a:cubicBezTo>
                    <a:pt x="3372" y="4827"/>
                    <a:pt x="4159" y="4718"/>
                    <a:pt x="3203" y="1543"/>
                  </a:cubicBezTo>
                  <a:cubicBezTo>
                    <a:pt x="3194" y="1516"/>
                    <a:pt x="2926" y="910"/>
                    <a:pt x="2498" y="464"/>
                  </a:cubicBezTo>
                  <a:cubicBezTo>
                    <a:pt x="2256" y="203"/>
                    <a:pt x="1956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26" name="Google Shape;5126;p63"/>
            <p:cNvSpPr/>
            <p:nvPr/>
          </p:nvSpPr>
          <p:spPr>
            <a:xfrm>
              <a:off x="5232995" y="3975593"/>
              <a:ext cx="39396" cy="34159"/>
            </a:xfrm>
            <a:custGeom>
              <a:avLst/>
              <a:gdLst/>
              <a:ahLst/>
              <a:cxnLst/>
              <a:rect l="l" t="t" r="r" b="b"/>
              <a:pathLst>
                <a:path w="331" h="287" extrusionOk="0">
                  <a:moveTo>
                    <a:pt x="161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61" y="286"/>
                  </a:cubicBezTo>
                  <a:cubicBezTo>
                    <a:pt x="259" y="286"/>
                    <a:pt x="330" y="224"/>
                    <a:pt x="330" y="143"/>
                  </a:cubicBezTo>
                  <a:cubicBezTo>
                    <a:pt x="330" y="63"/>
                    <a:pt x="259" y="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27" name="Google Shape;5127;p63"/>
            <p:cNvSpPr/>
            <p:nvPr/>
          </p:nvSpPr>
          <p:spPr>
            <a:xfrm>
              <a:off x="5238231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28" name="Google Shape;5128;p63"/>
            <p:cNvSpPr/>
            <p:nvPr/>
          </p:nvSpPr>
          <p:spPr>
            <a:xfrm>
              <a:off x="5244658" y="3933103"/>
              <a:ext cx="323020" cy="523569"/>
            </a:xfrm>
            <a:custGeom>
              <a:avLst/>
              <a:gdLst/>
              <a:ahLst/>
              <a:cxnLst/>
              <a:rect l="l" t="t" r="r" b="b"/>
              <a:pathLst>
                <a:path w="2714" h="4399" extrusionOk="0">
                  <a:moveTo>
                    <a:pt x="1053" y="1"/>
                  </a:moveTo>
                  <a:cubicBezTo>
                    <a:pt x="759" y="598"/>
                    <a:pt x="0" y="2392"/>
                    <a:pt x="1044" y="4399"/>
                  </a:cubicBezTo>
                  <a:cubicBezTo>
                    <a:pt x="1464" y="4381"/>
                    <a:pt x="1803" y="4363"/>
                    <a:pt x="1803" y="4363"/>
                  </a:cubicBezTo>
                  <a:cubicBezTo>
                    <a:pt x="1803" y="4363"/>
                    <a:pt x="1807" y="4364"/>
                    <a:pt x="1815" y="4364"/>
                  </a:cubicBezTo>
                  <a:cubicBezTo>
                    <a:pt x="1927" y="4364"/>
                    <a:pt x="2714" y="4255"/>
                    <a:pt x="1758" y="1080"/>
                  </a:cubicBezTo>
                  <a:cubicBezTo>
                    <a:pt x="1749" y="1053"/>
                    <a:pt x="1481" y="447"/>
                    <a:pt x="105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29" name="Google Shape;5129;p63"/>
            <p:cNvSpPr/>
            <p:nvPr/>
          </p:nvSpPr>
          <p:spPr>
            <a:xfrm>
              <a:off x="6029096" y="3877998"/>
              <a:ext cx="495123" cy="581413"/>
            </a:xfrm>
            <a:custGeom>
              <a:avLst/>
              <a:gdLst/>
              <a:ahLst/>
              <a:cxnLst/>
              <a:rect l="l" t="t" r="r" b="b"/>
              <a:pathLst>
                <a:path w="4160" h="4885" extrusionOk="0">
                  <a:moveTo>
                    <a:pt x="2538" y="0"/>
                  </a:moveTo>
                  <a:cubicBezTo>
                    <a:pt x="2208" y="0"/>
                    <a:pt x="1910" y="203"/>
                    <a:pt x="1661" y="464"/>
                  </a:cubicBezTo>
                  <a:cubicBezTo>
                    <a:pt x="1233" y="910"/>
                    <a:pt x="966" y="1516"/>
                    <a:pt x="957" y="1543"/>
                  </a:cubicBezTo>
                  <a:cubicBezTo>
                    <a:pt x="1" y="4718"/>
                    <a:pt x="787" y="4827"/>
                    <a:pt x="899" y="4827"/>
                  </a:cubicBezTo>
                  <a:cubicBezTo>
                    <a:pt x="908" y="4827"/>
                    <a:pt x="912" y="4826"/>
                    <a:pt x="912" y="4826"/>
                  </a:cubicBezTo>
                  <a:cubicBezTo>
                    <a:pt x="912" y="4826"/>
                    <a:pt x="1251" y="4844"/>
                    <a:pt x="1670" y="4862"/>
                  </a:cubicBezTo>
                  <a:cubicBezTo>
                    <a:pt x="2014" y="4872"/>
                    <a:pt x="2410" y="4885"/>
                    <a:pt x="2714" y="4885"/>
                  </a:cubicBezTo>
                  <a:cubicBezTo>
                    <a:pt x="2954" y="4885"/>
                    <a:pt x="3136" y="4877"/>
                    <a:pt x="3187" y="4853"/>
                  </a:cubicBezTo>
                  <a:cubicBezTo>
                    <a:pt x="3374" y="4773"/>
                    <a:pt x="2286" y="4068"/>
                    <a:pt x="2179" y="4041"/>
                  </a:cubicBezTo>
                  <a:cubicBezTo>
                    <a:pt x="2063" y="4005"/>
                    <a:pt x="2429" y="3622"/>
                    <a:pt x="2687" y="3274"/>
                  </a:cubicBezTo>
                  <a:cubicBezTo>
                    <a:pt x="3223" y="2533"/>
                    <a:pt x="4159" y="856"/>
                    <a:pt x="3026" y="152"/>
                  </a:cubicBezTo>
                  <a:cubicBezTo>
                    <a:pt x="2857" y="46"/>
                    <a:pt x="2694" y="0"/>
                    <a:pt x="2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0" name="Google Shape;5130;p63"/>
            <p:cNvSpPr/>
            <p:nvPr/>
          </p:nvSpPr>
          <p:spPr>
            <a:xfrm>
              <a:off x="6324495" y="3975593"/>
              <a:ext cx="40467" cy="34159"/>
            </a:xfrm>
            <a:custGeom>
              <a:avLst/>
              <a:gdLst/>
              <a:ahLst/>
              <a:cxnLst/>
              <a:rect l="l" t="t" r="r" b="b"/>
              <a:pathLst>
                <a:path w="340" h="287" extrusionOk="0">
                  <a:moveTo>
                    <a:pt x="170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70" y="286"/>
                  </a:cubicBezTo>
                  <a:cubicBezTo>
                    <a:pt x="259" y="286"/>
                    <a:pt x="339" y="224"/>
                    <a:pt x="339" y="143"/>
                  </a:cubicBezTo>
                  <a:cubicBezTo>
                    <a:pt x="339" y="63"/>
                    <a:pt x="259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1" name="Google Shape;5131;p63"/>
            <p:cNvSpPr/>
            <p:nvPr/>
          </p:nvSpPr>
          <p:spPr>
            <a:xfrm>
              <a:off x="6314854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2" name="Google Shape;5132;p63"/>
            <p:cNvSpPr/>
            <p:nvPr/>
          </p:nvSpPr>
          <p:spPr>
            <a:xfrm>
              <a:off x="6029096" y="3933103"/>
              <a:ext cx="323139" cy="523569"/>
            </a:xfrm>
            <a:custGeom>
              <a:avLst/>
              <a:gdLst/>
              <a:ahLst/>
              <a:cxnLst/>
              <a:rect l="l" t="t" r="r" b="b"/>
              <a:pathLst>
                <a:path w="2715" h="4399" extrusionOk="0">
                  <a:moveTo>
                    <a:pt x="1661" y="1"/>
                  </a:moveTo>
                  <a:cubicBezTo>
                    <a:pt x="1233" y="447"/>
                    <a:pt x="966" y="1053"/>
                    <a:pt x="957" y="1080"/>
                  </a:cubicBezTo>
                  <a:cubicBezTo>
                    <a:pt x="1" y="4255"/>
                    <a:pt x="787" y="4364"/>
                    <a:pt x="899" y="4364"/>
                  </a:cubicBezTo>
                  <a:cubicBezTo>
                    <a:pt x="908" y="4364"/>
                    <a:pt x="912" y="4363"/>
                    <a:pt x="912" y="4363"/>
                  </a:cubicBezTo>
                  <a:cubicBezTo>
                    <a:pt x="912" y="4363"/>
                    <a:pt x="1251" y="4381"/>
                    <a:pt x="1670" y="4399"/>
                  </a:cubicBezTo>
                  <a:cubicBezTo>
                    <a:pt x="2714" y="2392"/>
                    <a:pt x="1965" y="598"/>
                    <a:pt x="166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3" name="Google Shape;5133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826" y="2697"/>
                    <a:pt x="4639" y="404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4" name="Google Shape;5134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550" y="3606"/>
                    <a:pt x="4213" y="3675"/>
                    <a:pt x="3869" y="3675"/>
                  </a:cubicBezTo>
                  <a:cubicBezTo>
                    <a:pt x="3375" y="3675"/>
                    <a:pt x="2866" y="3531"/>
                    <a:pt x="2471" y="3090"/>
                  </a:cubicBezTo>
                  <a:cubicBezTo>
                    <a:pt x="1588" y="2117"/>
                    <a:pt x="2551" y="663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5" name="Google Shape;5135;p63"/>
            <p:cNvSpPr/>
            <p:nvPr/>
          </p:nvSpPr>
          <p:spPr>
            <a:xfrm>
              <a:off x="5312617" y="3813134"/>
              <a:ext cx="990722" cy="712811"/>
            </a:xfrm>
            <a:custGeom>
              <a:avLst/>
              <a:gdLst/>
              <a:ahLst/>
              <a:cxnLst/>
              <a:rect l="l" t="t" r="r" b="b"/>
              <a:pathLst>
                <a:path w="8324" h="5989" extrusionOk="0">
                  <a:moveTo>
                    <a:pt x="1606" y="1"/>
                  </a:moveTo>
                  <a:cubicBezTo>
                    <a:pt x="1606" y="1"/>
                    <a:pt x="1392" y="322"/>
                    <a:pt x="1169" y="839"/>
                  </a:cubicBezTo>
                  <a:cubicBezTo>
                    <a:pt x="919" y="1410"/>
                    <a:pt x="643" y="2213"/>
                    <a:pt x="589" y="3096"/>
                  </a:cubicBezTo>
                  <a:cubicBezTo>
                    <a:pt x="500" y="4773"/>
                    <a:pt x="803" y="5362"/>
                    <a:pt x="803" y="5362"/>
                  </a:cubicBezTo>
                  <a:cubicBezTo>
                    <a:pt x="803" y="5362"/>
                    <a:pt x="0" y="5558"/>
                    <a:pt x="125" y="5737"/>
                  </a:cubicBezTo>
                  <a:cubicBezTo>
                    <a:pt x="177" y="5803"/>
                    <a:pt x="470" y="5831"/>
                    <a:pt x="808" y="5831"/>
                  </a:cubicBezTo>
                  <a:cubicBezTo>
                    <a:pt x="1342" y="5831"/>
                    <a:pt x="1988" y="5760"/>
                    <a:pt x="1972" y="5657"/>
                  </a:cubicBezTo>
                  <a:cubicBezTo>
                    <a:pt x="1937" y="5482"/>
                    <a:pt x="2107" y="1931"/>
                    <a:pt x="4040" y="1931"/>
                  </a:cubicBezTo>
                  <a:cubicBezTo>
                    <a:pt x="4084" y="1931"/>
                    <a:pt x="4130" y="1933"/>
                    <a:pt x="4175" y="1937"/>
                  </a:cubicBezTo>
                  <a:cubicBezTo>
                    <a:pt x="6245" y="2115"/>
                    <a:pt x="5906" y="5657"/>
                    <a:pt x="6111" y="5764"/>
                  </a:cubicBezTo>
                  <a:cubicBezTo>
                    <a:pt x="6262" y="5845"/>
                    <a:pt x="7297" y="5989"/>
                    <a:pt x="7853" y="5989"/>
                  </a:cubicBezTo>
                  <a:cubicBezTo>
                    <a:pt x="8087" y="5989"/>
                    <a:pt x="8236" y="5963"/>
                    <a:pt x="8199" y="5897"/>
                  </a:cubicBezTo>
                  <a:cubicBezTo>
                    <a:pt x="8065" y="5666"/>
                    <a:pt x="7271" y="5576"/>
                    <a:pt x="7351" y="5478"/>
                  </a:cubicBezTo>
                  <a:cubicBezTo>
                    <a:pt x="7423" y="5389"/>
                    <a:pt x="8324" y="3141"/>
                    <a:pt x="7102" y="928"/>
                  </a:cubicBezTo>
                  <a:cubicBezTo>
                    <a:pt x="6968" y="688"/>
                    <a:pt x="6807" y="438"/>
                    <a:pt x="6611" y="197"/>
                  </a:cubicBezTo>
                  <a:lnTo>
                    <a:pt x="1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6" name="Google Shape;5136;p63"/>
            <p:cNvSpPr/>
            <p:nvPr/>
          </p:nvSpPr>
          <p:spPr>
            <a:xfrm>
              <a:off x="5501615" y="4045694"/>
              <a:ext cx="36182" cy="55344"/>
            </a:xfrm>
            <a:custGeom>
              <a:avLst/>
              <a:gdLst/>
              <a:ahLst/>
              <a:cxnLst/>
              <a:rect l="l" t="t" r="r" b="b"/>
              <a:pathLst>
                <a:path w="304" h="465" extrusionOk="0">
                  <a:moveTo>
                    <a:pt x="152" y="0"/>
                  </a:moveTo>
                  <a:cubicBezTo>
                    <a:pt x="63" y="0"/>
                    <a:pt x="0" y="107"/>
                    <a:pt x="0" y="232"/>
                  </a:cubicBezTo>
                  <a:cubicBezTo>
                    <a:pt x="0" y="366"/>
                    <a:pt x="63" y="464"/>
                    <a:pt x="152" y="464"/>
                  </a:cubicBezTo>
                  <a:cubicBezTo>
                    <a:pt x="232" y="464"/>
                    <a:pt x="304" y="366"/>
                    <a:pt x="304" y="232"/>
                  </a:cubicBezTo>
                  <a:cubicBezTo>
                    <a:pt x="304" y="107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7" name="Google Shape;5137;p63"/>
            <p:cNvSpPr/>
            <p:nvPr/>
          </p:nvSpPr>
          <p:spPr>
            <a:xfrm>
              <a:off x="5828672" y="3944767"/>
              <a:ext cx="17020" cy="19281"/>
            </a:xfrm>
            <a:custGeom>
              <a:avLst/>
              <a:gdLst/>
              <a:ahLst/>
              <a:cxnLst/>
              <a:rect l="l" t="t" r="r" b="b"/>
              <a:pathLst>
                <a:path w="143" h="162" extrusionOk="0">
                  <a:moveTo>
                    <a:pt x="71" y="1"/>
                  </a:moveTo>
                  <a:cubicBezTo>
                    <a:pt x="36" y="1"/>
                    <a:pt x="0" y="37"/>
                    <a:pt x="0" y="81"/>
                  </a:cubicBezTo>
                  <a:cubicBezTo>
                    <a:pt x="0" y="126"/>
                    <a:pt x="36" y="161"/>
                    <a:pt x="71" y="161"/>
                  </a:cubicBezTo>
                  <a:cubicBezTo>
                    <a:pt x="116" y="161"/>
                    <a:pt x="143" y="126"/>
                    <a:pt x="143" y="81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8" name="Google Shape;5138;p63"/>
            <p:cNvSpPr/>
            <p:nvPr/>
          </p:nvSpPr>
          <p:spPr>
            <a:xfrm>
              <a:off x="6084557" y="4156143"/>
              <a:ext cx="55225" cy="55344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2" y="0"/>
                  </a:moveTo>
                  <a:cubicBezTo>
                    <a:pt x="98" y="0"/>
                    <a:pt x="0" y="107"/>
                    <a:pt x="0" y="232"/>
                  </a:cubicBezTo>
                  <a:cubicBezTo>
                    <a:pt x="0" y="366"/>
                    <a:pt x="98" y="464"/>
                    <a:pt x="232" y="464"/>
                  </a:cubicBezTo>
                  <a:cubicBezTo>
                    <a:pt x="357" y="464"/>
                    <a:pt x="464" y="366"/>
                    <a:pt x="464" y="232"/>
                  </a:cubicBezTo>
                  <a:cubicBezTo>
                    <a:pt x="464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39" name="Google Shape;5139;p63"/>
            <p:cNvSpPr/>
            <p:nvPr/>
          </p:nvSpPr>
          <p:spPr>
            <a:xfrm>
              <a:off x="5451747" y="3813134"/>
              <a:ext cx="706146" cy="132350"/>
            </a:xfrm>
            <a:custGeom>
              <a:avLst/>
              <a:gdLst/>
              <a:ahLst/>
              <a:cxnLst/>
              <a:rect l="l" t="t" r="r" b="b"/>
              <a:pathLst>
                <a:path w="5933" h="1112" extrusionOk="0">
                  <a:moveTo>
                    <a:pt x="437" y="1"/>
                  </a:moveTo>
                  <a:cubicBezTo>
                    <a:pt x="437" y="1"/>
                    <a:pt x="223" y="322"/>
                    <a:pt x="0" y="839"/>
                  </a:cubicBezTo>
                  <a:cubicBezTo>
                    <a:pt x="500" y="937"/>
                    <a:pt x="1535" y="1071"/>
                    <a:pt x="3238" y="1107"/>
                  </a:cubicBezTo>
                  <a:cubicBezTo>
                    <a:pt x="3380" y="1110"/>
                    <a:pt x="3517" y="1112"/>
                    <a:pt x="3651" y="1112"/>
                  </a:cubicBezTo>
                  <a:cubicBezTo>
                    <a:pt x="4619" y="1112"/>
                    <a:pt x="5376" y="1030"/>
                    <a:pt x="5933" y="928"/>
                  </a:cubicBezTo>
                  <a:cubicBezTo>
                    <a:pt x="5799" y="688"/>
                    <a:pt x="5638" y="438"/>
                    <a:pt x="5442" y="197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0" name="Google Shape;5140;p63"/>
            <p:cNvSpPr/>
            <p:nvPr/>
          </p:nvSpPr>
          <p:spPr>
            <a:xfrm>
              <a:off x="5048281" y="2573327"/>
              <a:ext cx="1522623" cy="1321717"/>
            </a:xfrm>
            <a:custGeom>
              <a:avLst/>
              <a:gdLst/>
              <a:ahLst/>
              <a:cxnLst/>
              <a:rect l="l" t="t" r="r" b="b"/>
              <a:pathLst>
                <a:path w="12793" h="11105" extrusionOk="0">
                  <a:moveTo>
                    <a:pt x="2950" y="1"/>
                  </a:moveTo>
                  <a:cubicBezTo>
                    <a:pt x="2694" y="1"/>
                    <a:pt x="2400" y="83"/>
                    <a:pt x="2061" y="283"/>
                  </a:cubicBezTo>
                  <a:cubicBezTo>
                    <a:pt x="152" y="1408"/>
                    <a:pt x="1490" y="2915"/>
                    <a:pt x="1981" y="3147"/>
                  </a:cubicBezTo>
                  <a:cubicBezTo>
                    <a:pt x="1981" y="3147"/>
                    <a:pt x="1945" y="3183"/>
                    <a:pt x="1882" y="3245"/>
                  </a:cubicBezTo>
                  <a:cubicBezTo>
                    <a:pt x="1472" y="3656"/>
                    <a:pt x="0" y="5342"/>
                    <a:pt x="259" y="7911"/>
                  </a:cubicBezTo>
                  <a:cubicBezTo>
                    <a:pt x="526" y="10632"/>
                    <a:pt x="3854" y="11051"/>
                    <a:pt x="6165" y="11096"/>
                  </a:cubicBezTo>
                  <a:cubicBezTo>
                    <a:pt x="6263" y="11096"/>
                    <a:pt x="6361" y="11105"/>
                    <a:pt x="6450" y="11105"/>
                  </a:cubicBezTo>
                  <a:lnTo>
                    <a:pt x="6495" y="11105"/>
                  </a:lnTo>
                  <a:cubicBezTo>
                    <a:pt x="6584" y="11105"/>
                    <a:pt x="6682" y="11096"/>
                    <a:pt x="6780" y="11096"/>
                  </a:cubicBezTo>
                  <a:cubicBezTo>
                    <a:pt x="9091" y="11051"/>
                    <a:pt x="12418" y="10632"/>
                    <a:pt x="12686" y="7911"/>
                  </a:cubicBezTo>
                  <a:cubicBezTo>
                    <a:pt x="12730" y="7536"/>
                    <a:pt x="12730" y="7170"/>
                    <a:pt x="12695" y="6831"/>
                  </a:cubicBezTo>
                  <a:cubicBezTo>
                    <a:pt x="12498" y="4512"/>
                    <a:pt x="10964" y="3147"/>
                    <a:pt x="10964" y="3147"/>
                  </a:cubicBezTo>
                  <a:cubicBezTo>
                    <a:pt x="11455" y="2915"/>
                    <a:pt x="12793" y="1408"/>
                    <a:pt x="10884" y="283"/>
                  </a:cubicBezTo>
                  <a:cubicBezTo>
                    <a:pt x="10545" y="83"/>
                    <a:pt x="10250" y="1"/>
                    <a:pt x="9995" y="1"/>
                  </a:cubicBezTo>
                  <a:cubicBezTo>
                    <a:pt x="8917" y="1"/>
                    <a:pt x="8531" y="1465"/>
                    <a:pt x="8466" y="1747"/>
                  </a:cubicBezTo>
                  <a:cubicBezTo>
                    <a:pt x="8118" y="1595"/>
                    <a:pt x="7208" y="1515"/>
                    <a:pt x="7101" y="1515"/>
                  </a:cubicBezTo>
                  <a:cubicBezTo>
                    <a:pt x="6976" y="1515"/>
                    <a:pt x="7360" y="1300"/>
                    <a:pt x="7208" y="1131"/>
                  </a:cubicBezTo>
                  <a:cubicBezTo>
                    <a:pt x="7187" y="1108"/>
                    <a:pt x="7155" y="1097"/>
                    <a:pt x="7116" y="1097"/>
                  </a:cubicBezTo>
                  <a:cubicBezTo>
                    <a:pt x="6867" y="1097"/>
                    <a:pt x="6311" y="1491"/>
                    <a:pt x="6165" y="1515"/>
                  </a:cubicBezTo>
                  <a:cubicBezTo>
                    <a:pt x="6162" y="1515"/>
                    <a:pt x="6160" y="1515"/>
                    <a:pt x="6158" y="1515"/>
                  </a:cubicBezTo>
                  <a:cubicBezTo>
                    <a:pt x="6015" y="1515"/>
                    <a:pt x="6679" y="933"/>
                    <a:pt x="6468" y="792"/>
                  </a:cubicBezTo>
                  <a:cubicBezTo>
                    <a:pt x="6455" y="783"/>
                    <a:pt x="6435" y="778"/>
                    <a:pt x="6411" y="778"/>
                  </a:cubicBezTo>
                  <a:cubicBezTo>
                    <a:pt x="6042" y="778"/>
                    <a:pt x="4487" y="1791"/>
                    <a:pt x="4487" y="1791"/>
                  </a:cubicBezTo>
                  <a:cubicBezTo>
                    <a:pt x="4487" y="1791"/>
                    <a:pt x="4143" y="1"/>
                    <a:pt x="2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1" name="Google Shape;5141;p63"/>
            <p:cNvSpPr/>
            <p:nvPr/>
          </p:nvSpPr>
          <p:spPr>
            <a:xfrm>
              <a:off x="5311545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45" y="0"/>
                  </a:moveTo>
                  <a:cubicBezTo>
                    <a:pt x="322" y="0"/>
                    <a:pt x="161" y="268"/>
                    <a:pt x="72" y="821"/>
                  </a:cubicBezTo>
                  <a:cubicBezTo>
                    <a:pt x="9" y="1195"/>
                    <a:pt x="1" y="1561"/>
                    <a:pt x="1" y="1579"/>
                  </a:cubicBezTo>
                  <a:cubicBezTo>
                    <a:pt x="1" y="1633"/>
                    <a:pt x="36" y="1668"/>
                    <a:pt x="90" y="1668"/>
                  </a:cubicBezTo>
                  <a:cubicBezTo>
                    <a:pt x="143" y="1668"/>
                    <a:pt x="179" y="1633"/>
                    <a:pt x="179" y="1579"/>
                  </a:cubicBezTo>
                  <a:cubicBezTo>
                    <a:pt x="197" y="999"/>
                    <a:pt x="331" y="178"/>
                    <a:pt x="545" y="178"/>
                  </a:cubicBezTo>
                  <a:cubicBezTo>
                    <a:pt x="732" y="178"/>
                    <a:pt x="910" y="794"/>
                    <a:pt x="946" y="1552"/>
                  </a:cubicBezTo>
                  <a:cubicBezTo>
                    <a:pt x="946" y="1593"/>
                    <a:pt x="983" y="1634"/>
                    <a:pt x="1031" y="1634"/>
                  </a:cubicBezTo>
                  <a:cubicBezTo>
                    <a:pt x="1035" y="1634"/>
                    <a:pt x="1040" y="1633"/>
                    <a:pt x="1044" y="1633"/>
                  </a:cubicBezTo>
                  <a:cubicBezTo>
                    <a:pt x="1089" y="1633"/>
                    <a:pt x="1133" y="1588"/>
                    <a:pt x="1125" y="1543"/>
                  </a:cubicBezTo>
                  <a:cubicBezTo>
                    <a:pt x="1125" y="1526"/>
                    <a:pt x="1107" y="1169"/>
                    <a:pt x="1035" y="803"/>
                  </a:cubicBezTo>
                  <a:cubicBezTo>
                    <a:pt x="937" y="259"/>
                    <a:pt x="777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2" name="Google Shape;5142;p63"/>
            <p:cNvSpPr/>
            <p:nvPr/>
          </p:nvSpPr>
          <p:spPr>
            <a:xfrm>
              <a:off x="6207620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81" y="0"/>
                  </a:moveTo>
                  <a:cubicBezTo>
                    <a:pt x="358" y="0"/>
                    <a:pt x="197" y="259"/>
                    <a:pt x="90" y="803"/>
                  </a:cubicBezTo>
                  <a:cubicBezTo>
                    <a:pt x="19" y="1169"/>
                    <a:pt x="1" y="1526"/>
                    <a:pt x="1" y="1543"/>
                  </a:cubicBezTo>
                  <a:cubicBezTo>
                    <a:pt x="1" y="1588"/>
                    <a:pt x="37" y="1633"/>
                    <a:pt x="90" y="1633"/>
                  </a:cubicBezTo>
                  <a:cubicBezTo>
                    <a:pt x="94" y="1633"/>
                    <a:pt x="98" y="1634"/>
                    <a:pt x="102" y="1634"/>
                  </a:cubicBezTo>
                  <a:cubicBezTo>
                    <a:pt x="142" y="1634"/>
                    <a:pt x="179" y="1593"/>
                    <a:pt x="179" y="1552"/>
                  </a:cubicBezTo>
                  <a:cubicBezTo>
                    <a:pt x="224" y="794"/>
                    <a:pt x="402" y="178"/>
                    <a:pt x="581" y="178"/>
                  </a:cubicBezTo>
                  <a:cubicBezTo>
                    <a:pt x="795" y="178"/>
                    <a:pt x="929" y="999"/>
                    <a:pt x="947" y="1579"/>
                  </a:cubicBezTo>
                  <a:cubicBezTo>
                    <a:pt x="947" y="1633"/>
                    <a:pt x="991" y="1668"/>
                    <a:pt x="1036" y="1668"/>
                  </a:cubicBezTo>
                  <a:lnTo>
                    <a:pt x="1045" y="1668"/>
                  </a:lnTo>
                  <a:cubicBezTo>
                    <a:pt x="1089" y="1668"/>
                    <a:pt x="1134" y="1633"/>
                    <a:pt x="1134" y="1579"/>
                  </a:cubicBezTo>
                  <a:cubicBezTo>
                    <a:pt x="1125" y="1561"/>
                    <a:pt x="1116" y="1195"/>
                    <a:pt x="1054" y="821"/>
                  </a:cubicBezTo>
                  <a:cubicBezTo>
                    <a:pt x="964" y="268"/>
                    <a:pt x="813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3" name="Google Shape;5143;p63"/>
            <p:cNvSpPr/>
            <p:nvPr/>
          </p:nvSpPr>
          <p:spPr>
            <a:xfrm>
              <a:off x="6137639" y="3597593"/>
              <a:ext cx="223043" cy="173293"/>
            </a:xfrm>
            <a:custGeom>
              <a:avLst/>
              <a:gdLst/>
              <a:ahLst/>
              <a:cxnLst/>
              <a:rect l="l" t="t" r="r" b="b"/>
              <a:pathLst>
                <a:path w="1874" h="1456" extrusionOk="0">
                  <a:moveTo>
                    <a:pt x="1174" y="0"/>
                  </a:moveTo>
                  <a:cubicBezTo>
                    <a:pt x="983" y="0"/>
                    <a:pt x="771" y="65"/>
                    <a:pt x="580" y="197"/>
                  </a:cubicBezTo>
                  <a:cubicBezTo>
                    <a:pt x="170" y="474"/>
                    <a:pt x="0" y="929"/>
                    <a:pt x="196" y="1223"/>
                  </a:cubicBezTo>
                  <a:cubicBezTo>
                    <a:pt x="304" y="1377"/>
                    <a:pt x="487" y="1455"/>
                    <a:pt x="696" y="1455"/>
                  </a:cubicBezTo>
                  <a:cubicBezTo>
                    <a:pt x="886" y="1455"/>
                    <a:pt x="1098" y="1390"/>
                    <a:pt x="1294" y="1259"/>
                  </a:cubicBezTo>
                  <a:cubicBezTo>
                    <a:pt x="1704" y="982"/>
                    <a:pt x="1874" y="518"/>
                    <a:pt x="1677" y="233"/>
                  </a:cubicBezTo>
                  <a:cubicBezTo>
                    <a:pt x="1570" y="79"/>
                    <a:pt x="138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4" name="Google Shape;5144;p63"/>
            <p:cNvSpPr/>
            <p:nvPr/>
          </p:nvSpPr>
          <p:spPr>
            <a:xfrm>
              <a:off x="6187507" y="3531776"/>
              <a:ext cx="28803" cy="39396"/>
            </a:xfrm>
            <a:custGeom>
              <a:avLst/>
              <a:gdLst/>
              <a:ahLst/>
              <a:cxnLst/>
              <a:rect l="l" t="t" r="r" b="b"/>
              <a:pathLst>
                <a:path w="242" h="331" extrusionOk="0">
                  <a:moveTo>
                    <a:pt x="116" y="1"/>
                  </a:moveTo>
                  <a:cubicBezTo>
                    <a:pt x="54" y="1"/>
                    <a:pt x="0" y="72"/>
                    <a:pt x="0" y="170"/>
                  </a:cubicBezTo>
                  <a:cubicBezTo>
                    <a:pt x="0" y="259"/>
                    <a:pt x="54" y="331"/>
                    <a:pt x="116" y="331"/>
                  </a:cubicBezTo>
                  <a:cubicBezTo>
                    <a:pt x="188" y="331"/>
                    <a:pt x="241" y="259"/>
                    <a:pt x="241" y="170"/>
                  </a:cubicBezTo>
                  <a:cubicBezTo>
                    <a:pt x="241" y="72"/>
                    <a:pt x="188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5" name="Google Shape;5145;p63"/>
            <p:cNvSpPr/>
            <p:nvPr/>
          </p:nvSpPr>
          <p:spPr>
            <a:xfrm>
              <a:off x="6391382" y="3175080"/>
              <a:ext cx="70103" cy="120091"/>
            </a:xfrm>
            <a:custGeom>
              <a:avLst/>
              <a:gdLst/>
              <a:ahLst/>
              <a:cxnLst/>
              <a:rect l="l" t="t" r="r" b="b"/>
              <a:pathLst>
                <a:path w="589" h="1009" extrusionOk="0">
                  <a:moveTo>
                    <a:pt x="295" y="0"/>
                  </a:moveTo>
                  <a:cubicBezTo>
                    <a:pt x="134" y="0"/>
                    <a:pt x="0" y="232"/>
                    <a:pt x="0" y="509"/>
                  </a:cubicBezTo>
                  <a:cubicBezTo>
                    <a:pt x="0" y="785"/>
                    <a:pt x="134" y="1008"/>
                    <a:pt x="295" y="1008"/>
                  </a:cubicBezTo>
                  <a:cubicBezTo>
                    <a:pt x="455" y="1008"/>
                    <a:pt x="589" y="785"/>
                    <a:pt x="589" y="509"/>
                  </a:cubicBezTo>
                  <a:cubicBezTo>
                    <a:pt x="589" y="232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6" name="Google Shape;5146;p63"/>
            <p:cNvSpPr/>
            <p:nvPr/>
          </p:nvSpPr>
          <p:spPr>
            <a:xfrm>
              <a:off x="6339372" y="3104979"/>
              <a:ext cx="40467" cy="41538"/>
            </a:xfrm>
            <a:custGeom>
              <a:avLst/>
              <a:gdLst/>
              <a:ahLst/>
              <a:cxnLst/>
              <a:rect l="l" t="t" r="r" b="b"/>
              <a:pathLst>
                <a:path w="340" h="349" extrusionOk="0">
                  <a:moveTo>
                    <a:pt x="170" y="0"/>
                  </a:moveTo>
                  <a:cubicBezTo>
                    <a:pt x="80" y="0"/>
                    <a:pt x="0" y="81"/>
                    <a:pt x="0" y="179"/>
                  </a:cubicBezTo>
                  <a:cubicBezTo>
                    <a:pt x="0" y="268"/>
                    <a:pt x="80" y="348"/>
                    <a:pt x="170" y="348"/>
                  </a:cubicBezTo>
                  <a:cubicBezTo>
                    <a:pt x="259" y="348"/>
                    <a:pt x="339" y="268"/>
                    <a:pt x="339" y="179"/>
                  </a:cubicBezTo>
                  <a:cubicBezTo>
                    <a:pt x="339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7" name="Google Shape;5147;p63"/>
            <p:cNvSpPr/>
            <p:nvPr/>
          </p:nvSpPr>
          <p:spPr>
            <a:xfrm>
              <a:off x="5439964" y="3642224"/>
              <a:ext cx="72364" cy="67008"/>
            </a:xfrm>
            <a:custGeom>
              <a:avLst/>
              <a:gdLst/>
              <a:ahLst/>
              <a:cxnLst/>
              <a:rect l="l" t="t" r="r" b="b"/>
              <a:pathLst>
                <a:path w="608" h="563" extrusionOk="0">
                  <a:moveTo>
                    <a:pt x="304" y="0"/>
                  </a:moveTo>
                  <a:cubicBezTo>
                    <a:pt x="144" y="0"/>
                    <a:pt x="1" y="125"/>
                    <a:pt x="1" y="277"/>
                  </a:cubicBezTo>
                  <a:cubicBezTo>
                    <a:pt x="1" y="438"/>
                    <a:pt x="144" y="562"/>
                    <a:pt x="304" y="562"/>
                  </a:cubicBezTo>
                  <a:cubicBezTo>
                    <a:pt x="474" y="562"/>
                    <a:pt x="608" y="438"/>
                    <a:pt x="608" y="277"/>
                  </a:cubicBezTo>
                  <a:cubicBezTo>
                    <a:pt x="608" y="125"/>
                    <a:pt x="47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8" name="Google Shape;5148;p63"/>
            <p:cNvSpPr/>
            <p:nvPr/>
          </p:nvSpPr>
          <p:spPr>
            <a:xfrm>
              <a:off x="5590758" y="3626276"/>
              <a:ext cx="33088" cy="42609"/>
            </a:xfrm>
            <a:custGeom>
              <a:avLst/>
              <a:gdLst/>
              <a:ahLst/>
              <a:cxnLst/>
              <a:rect l="l" t="t" r="r" b="b"/>
              <a:pathLst>
                <a:path w="278" h="358" extrusionOk="0">
                  <a:moveTo>
                    <a:pt x="135" y="1"/>
                  </a:moveTo>
                  <a:cubicBezTo>
                    <a:pt x="63" y="1"/>
                    <a:pt x="1" y="81"/>
                    <a:pt x="1" y="179"/>
                  </a:cubicBezTo>
                  <a:cubicBezTo>
                    <a:pt x="1" y="277"/>
                    <a:pt x="63" y="357"/>
                    <a:pt x="135" y="357"/>
                  </a:cubicBezTo>
                  <a:cubicBezTo>
                    <a:pt x="215" y="357"/>
                    <a:pt x="277" y="277"/>
                    <a:pt x="277" y="179"/>
                  </a:cubicBezTo>
                  <a:cubicBezTo>
                    <a:pt x="277" y="81"/>
                    <a:pt x="215" y="1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49" name="Google Shape;5149;p63"/>
            <p:cNvSpPr/>
            <p:nvPr/>
          </p:nvSpPr>
          <p:spPr>
            <a:xfrm>
              <a:off x="5444249" y="3534989"/>
              <a:ext cx="28803" cy="32969"/>
            </a:xfrm>
            <a:custGeom>
              <a:avLst/>
              <a:gdLst/>
              <a:ahLst/>
              <a:cxnLst/>
              <a:rect l="l" t="t" r="r" b="b"/>
              <a:pathLst>
                <a:path w="242" h="277" extrusionOk="0">
                  <a:moveTo>
                    <a:pt x="117" y="0"/>
                  </a:moveTo>
                  <a:cubicBezTo>
                    <a:pt x="54" y="0"/>
                    <a:pt x="1" y="63"/>
                    <a:pt x="1" y="143"/>
                  </a:cubicBezTo>
                  <a:cubicBezTo>
                    <a:pt x="1" y="215"/>
                    <a:pt x="54" y="277"/>
                    <a:pt x="117" y="277"/>
                  </a:cubicBezTo>
                  <a:cubicBezTo>
                    <a:pt x="188" y="277"/>
                    <a:pt x="242" y="215"/>
                    <a:pt x="242" y="143"/>
                  </a:cubicBezTo>
                  <a:cubicBezTo>
                    <a:pt x="242" y="63"/>
                    <a:pt x="188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0" name="Google Shape;5150;p63"/>
            <p:cNvSpPr/>
            <p:nvPr/>
          </p:nvSpPr>
          <p:spPr>
            <a:xfrm>
              <a:off x="5038641" y="2959539"/>
              <a:ext cx="1524884" cy="935497"/>
            </a:xfrm>
            <a:custGeom>
              <a:avLst/>
              <a:gdLst/>
              <a:ahLst/>
              <a:cxnLst/>
              <a:rect l="l" t="t" r="r" b="b"/>
              <a:pathLst>
                <a:path w="12812" h="7860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1553" y="411"/>
                    <a:pt x="81" y="2097"/>
                    <a:pt x="340" y="4666"/>
                  </a:cubicBezTo>
                  <a:cubicBezTo>
                    <a:pt x="607" y="7387"/>
                    <a:pt x="3935" y="7806"/>
                    <a:pt x="6246" y="7851"/>
                  </a:cubicBezTo>
                  <a:cubicBezTo>
                    <a:pt x="6344" y="7851"/>
                    <a:pt x="6442" y="7860"/>
                    <a:pt x="6531" y="7860"/>
                  </a:cubicBezTo>
                  <a:lnTo>
                    <a:pt x="6576" y="7860"/>
                  </a:lnTo>
                  <a:cubicBezTo>
                    <a:pt x="6665" y="7860"/>
                    <a:pt x="6763" y="7851"/>
                    <a:pt x="6861" y="7851"/>
                  </a:cubicBezTo>
                  <a:cubicBezTo>
                    <a:pt x="9172" y="7806"/>
                    <a:pt x="12499" y="7387"/>
                    <a:pt x="12767" y="4666"/>
                  </a:cubicBezTo>
                  <a:cubicBezTo>
                    <a:pt x="12811" y="4291"/>
                    <a:pt x="12811" y="3925"/>
                    <a:pt x="12776" y="3586"/>
                  </a:cubicBezTo>
                  <a:lnTo>
                    <a:pt x="12776" y="3586"/>
                  </a:lnTo>
                  <a:cubicBezTo>
                    <a:pt x="11900" y="4571"/>
                    <a:pt x="9949" y="6598"/>
                    <a:pt x="6610" y="6598"/>
                  </a:cubicBezTo>
                  <a:cubicBezTo>
                    <a:pt x="6139" y="6598"/>
                    <a:pt x="5640" y="6557"/>
                    <a:pt x="5113" y="6468"/>
                  </a:cubicBezTo>
                  <a:cubicBezTo>
                    <a:pt x="1" y="5594"/>
                    <a:pt x="1758" y="812"/>
                    <a:pt x="196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1" name="Google Shape;5151;p63"/>
            <p:cNvSpPr/>
            <p:nvPr/>
          </p:nvSpPr>
          <p:spPr>
            <a:xfrm>
              <a:off x="5271199" y="2937045"/>
              <a:ext cx="176388" cy="57606"/>
            </a:xfrm>
            <a:custGeom>
              <a:avLst/>
              <a:gdLst/>
              <a:ahLst/>
              <a:cxnLst/>
              <a:rect l="l" t="t" r="r" b="b"/>
              <a:pathLst>
                <a:path w="1482" h="484" extrusionOk="0">
                  <a:moveTo>
                    <a:pt x="111" y="1"/>
                  </a:moveTo>
                  <a:cubicBezTo>
                    <a:pt x="70" y="1"/>
                    <a:pt x="26" y="33"/>
                    <a:pt x="18" y="73"/>
                  </a:cubicBezTo>
                  <a:cubicBezTo>
                    <a:pt x="1" y="127"/>
                    <a:pt x="36" y="171"/>
                    <a:pt x="81" y="180"/>
                  </a:cubicBezTo>
                  <a:lnTo>
                    <a:pt x="1357" y="484"/>
                  </a:lnTo>
                  <a:lnTo>
                    <a:pt x="1383" y="484"/>
                  </a:lnTo>
                  <a:cubicBezTo>
                    <a:pt x="1419" y="484"/>
                    <a:pt x="1464" y="457"/>
                    <a:pt x="1472" y="412"/>
                  </a:cubicBezTo>
                  <a:cubicBezTo>
                    <a:pt x="1481" y="368"/>
                    <a:pt x="1455" y="314"/>
                    <a:pt x="1401" y="305"/>
                  </a:cubicBezTo>
                  <a:lnTo>
                    <a:pt x="125" y="2"/>
                  </a:lnTo>
                  <a:cubicBezTo>
                    <a:pt x="121" y="1"/>
                    <a:pt x="116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2" name="Google Shape;5152;p63"/>
            <p:cNvSpPr/>
            <p:nvPr/>
          </p:nvSpPr>
          <p:spPr>
            <a:xfrm>
              <a:off x="6187507" y="2937045"/>
              <a:ext cx="177459" cy="57606"/>
            </a:xfrm>
            <a:custGeom>
              <a:avLst/>
              <a:gdLst/>
              <a:ahLst/>
              <a:cxnLst/>
              <a:rect l="l" t="t" r="r" b="b"/>
              <a:pathLst>
                <a:path w="1491" h="484" extrusionOk="0">
                  <a:moveTo>
                    <a:pt x="1388" y="1"/>
                  </a:moveTo>
                  <a:cubicBezTo>
                    <a:pt x="1384" y="1"/>
                    <a:pt x="1379" y="1"/>
                    <a:pt x="1374" y="2"/>
                  </a:cubicBezTo>
                  <a:lnTo>
                    <a:pt x="81" y="305"/>
                  </a:lnTo>
                  <a:cubicBezTo>
                    <a:pt x="36" y="314"/>
                    <a:pt x="0" y="359"/>
                    <a:pt x="9" y="412"/>
                  </a:cubicBezTo>
                  <a:cubicBezTo>
                    <a:pt x="18" y="457"/>
                    <a:pt x="63" y="484"/>
                    <a:pt x="99" y="484"/>
                  </a:cubicBezTo>
                  <a:lnTo>
                    <a:pt x="125" y="484"/>
                  </a:lnTo>
                  <a:lnTo>
                    <a:pt x="1410" y="180"/>
                  </a:lnTo>
                  <a:cubicBezTo>
                    <a:pt x="1463" y="171"/>
                    <a:pt x="1490" y="127"/>
                    <a:pt x="1481" y="73"/>
                  </a:cubicBezTo>
                  <a:cubicBezTo>
                    <a:pt x="1473" y="33"/>
                    <a:pt x="1430" y="1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3" name="Google Shape;5153;p63"/>
            <p:cNvSpPr/>
            <p:nvPr/>
          </p:nvSpPr>
          <p:spPr>
            <a:xfrm>
              <a:off x="5051375" y="3370150"/>
              <a:ext cx="372890" cy="98072"/>
            </a:xfrm>
            <a:custGeom>
              <a:avLst/>
              <a:gdLst/>
              <a:ahLst/>
              <a:cxnLst/>
              <a:rect l="l" t="t" r="r" b="b"/>
              <a:pathLst>
                <a:path w="3133" h="824" extrusionOk="0">
                  <a:moveTo>
                    <a:pt x="3036" y="1"/>
                  </a:moveTo>
                  <a:cubicBezTo>
                    <a:pt x="3030" y="1"/>
                    <a:pt x="3023" y="2"/>
                    <a:pt x="3016" y="3"/>
                  </a:cubicBezTo>
                  <a:lnTo>
                    <a:pt x="81" y="645"/>
                  </a:lnTo>
                  <a:cubicBezTo>
                    <a:pt x="37" y="654"/>
                    <a:pt x="1" y="698"/>
                    <a:pt x="10" y="752"/>
                  </a:cubicBezTo>
                  <a:cubicBezTo>
                    <a:pt x="19" y="797"/>
                    <a:pt x="63" y="823"/>
                    <a:pt x="99" y="823"/>
                  </a:cubicBezTo>
                  <a:lnTo>
                    <a:pt x="117" y="823"/>
                  </a:lnTo>
                  <a:lnTo>
                    <a:pt x="3052" y="181"/>
                  </a:lnTo>
                  <a:cubicBezTo>
                    <a:pt x="3105" y="172"/>
                    <a:pt x="3132" y="119"/>
                    <a:pt x="3123" y="74"/>
                  </a:cubicBezTo>
                  <a:cubicBezTo>
                    <a:pt x="3115" y="27"/>
                    <a:pt x="3080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4" name="Google Shape;5154;p63"/>
            <p:cNvSpPr/>
            <p:nvPr/>
          </p:nvSpPr>
          <p:spPr>
            <a:xfrm>
              <a:off x="6205597" y="3370150"/>
              <a:ext cx="373842" cy="98072"/>
            </a:xfrm>
            <a:custGeom>
              <a:avLst/>
              <a:gdLst/>
              <a:ahLst/>
              <a:cxnLst/>
              <a:rect l="l" t="t" r="r" b="b"/>
              <a:pathLst>
                <a:path w="3141" h="824" extrusionOk="0">
                  <a:moveTo>
                    <a:pt x="105" y="1"/>
                  </a:moveTo>
                  <a:cubicBezTo>
                    <a:pt x="61" y="1"/>
                    <a:pt x="26" y="27"/>
                    <a:pt x="18" y="74"/>
                  </a:cubicBezTo>
                  <a:cubicBezTo>
                    <a:pt x="0" y="119"/>
                    <a:pt x="36" y="172"/>
                    <a:pt x="80" y="181"/>
                  </a:cubicBezTo>
                  <a:lnTo>
                    <a:pt x="3015" y="823"/>
                  </a:lnTo>
                  <a:lnTo>
                    <a:pt x="3042" y="823"/>
                  </a:lnTo>
                  <a:cubicBezTo>
                    <a:pt x="3078" y="823"/>
                    <a:pt x="3113" y="797"/>
                    <a:pt x="3131" y="752"/>
                  </a:cubicBezTo>
                  <a:cubicBezTo>
                    <a:pt x="3140" y="698"/>
                    <a:pt x="3105" y="654"/>
                    <a:pt x="3060" y="645"/>
                  </a:cubicBezTo>
                  <a:lnTo>
                    <a:pt x="125" y="3"/>
                  </a:lnTo>
                  <a:cubicBezTo>
                    <a:pt x="118" y="2"/>
                    <a:pt x="111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5" name="Google Shape;5155;p63"/>
            <p:cNvSpPr/>
            <p:nvPr/>
          </p:nvSpPr>
          <p:spPr>
            <a:xfrm>
              <a:off x="5386883" y="2920858"/>
              <a:ext cx="862300" cy="518689"/>
            </a:xfrm>
            <a:custGeom>
              <a:avLst/>
              <a:gdLst/>
              <a:ahLst/>
              <a:cxnLst/>
              <a:rect l="l" t="t" r="r" b="b"/>
              <a:pathLst>
                <a:path w="7245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cubicBezTo>
                    <a:pt x="7236" y="3349"/>
                    <a:pt x="7245" y="3144"/>
                    <a:pt x="7227" y="2903"/>
                  </a:cubicBezTo>
                  <a:cubicBezTo>
                    <a:pt x="7227" y="2814"/>
                    <a:pt x="7218" y="2716"/>
                    <a:pt x="7209" y="2609"/>
                  </a:cubicBezTo>
                  <a:cubicBezTo>
                    <a:pt x="7182" y="2377"/>
                    <a:pt x="7156" y="2136"/>
                    <a:pt x="7111" y="1886"/>
                  </a:cubicBezTo>
                  <a:cubicBezTo>
                    <a:pt x="7093" y="1788"/>
                    <a:pt x="7075" y="1699"/>
                    <a:pt x="7057" y="1601"/>
                  </a:cubicBezTo>
                  <a:cubicBezTo>
                    <a:pt x="6986" y="1182"/>
                    <a:pt x="6897" y="789"/>
                    <a:pt x="6826" y="530"/>
                  </a:cubicBezTo>
                  <a:cubicBezTo>
                    <a:pt x="6714" y="90"/>
                    <a:pt x="6163" y="1"/>
                    <a:pt x="5345" y="1"/>
                  </a:cubicBezTo>
                  <a:cubicBezTo>
                    <a:pt x="4854" y="1"/>
                    <a:pt x="4268" y="33"/>
                    <a:pt x="3623" y="40"/>
                  </a:cubicBezTo>
                  <a:cubicBezTo>
                    <a:pt x="3230" y="40"/>
                    <a:pt x="2865" y="2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6" name="Google Shape;5156;p63"/>
            <p:cNvSpPr/>
            <p:nvPr/>
          </p:nvSpPr>
          <p:spPr>
            <a:xfrm>
              <a:off x="5400689" y="3002028"/>
              <a:ext cx="832545" cy="167818"/>
            </a:xfrm>
            <a:custGeom>
              <a:avLst/>
              <a:gdLst/>
              <a:ahLst/>
              <a:cxnLst/>
              <a:rect l="l" t="t" r="r" b="b"/>
              <a:pathLst>
                <a:path w="6995" h="1410" extrusionOk="0">
                  <a:moveTo>
                    <a:pt x="3025" y="286"/>
                  </a:moveTo>
                  <a:cubicBezTo>
                    <a:pt x="3052" y="286"/>
                    <a:pt x="3052" y="294"/>
                    <a:pt x="3052" y="294"/>
                  </a:cubicBezTo>
                  <a:cubicBezTo>
                    <a:pt x="3070" y="330"/>
                    <a:pt x="3061" y="428"/>
                    <a:pt x="2989" y="553"/>
                  </a:cubicBezTo>
                  <a:cubicBezTo>
                    <a:pt x="2972" y="500"/>
                    <a:pt x="2954" y="437"/>
                    <a:pt x="2963" y="402"/>
                  </a:cubicBezTo>
                  <a:cubicBezTo>
                    <a:pt x="2963" y="286"/>
                    <a:pt x="3007" y="286"/>
                    <a:pt x="3025" y="286"/>
                  </a:cubicBezTo>
                  <a:close/>
                  <a:moveTo>
                    <a:pt x="1000" y="402"/>
                  </a:moveTo>
                  <a:cubicBezTo>
                    <a:pt x="1018" y="402"/>
                    <a:pt x="1036" y="402"/>
                    <a:pt x="1036" y="455"/>
                  </a:cubicBezTo>
                  <a:cubicBezTo>
                    <a:pt x="1036" y="491"/>
                    <a:pt x="1027" y="526"/>
                    <a:pt x="1009" y="571"/>
                  </a:cubicBezTo>
                  <a:cubicBezTo>
                    <a:pt x="1009" y="562"/>
                    <a:pt x="1000" y="562"/>
                    <a:pt x="1000" y="553"/>
                  </a:cubicBezTo>
                  <a:cubicBezTo>
                    <a:pt x="955" y="464"/>
                    <a:pt x="964" y="410"/>
                    <a:pt x="973" y="402"/>
                  </a:cubicBezTo>
                  <a:close/>
                  <a:moveTo>
                    <a:pt x="4783" y="294"/>
                  </a:moveTo>
                  <a:cubicBezTo>
                    <a:pt x="4800" y="294"/>
                    <a:pt x="4818" y="303"/>
                    <a:pt x="4818" y="312"/>
                  </a:cubicBezTo>
                  <a:cubicBezTo>
                    <a:pt x="4845" y="348"/>
                    <a:pt x="4854" y="446"/>
                    <a:pt x="4783" y="589"/>
                  </a:cubicBezTo>
                  <a:cubicBezTo>
                    <a:pt x="4765" y="616"/>
                    <a:pt x="4747" y="642"/>
                    <a:pt x="4729" y="669"/>
                  </a:cubicBezTo>
                  <a:cubicBezTo>
                    <a:pt x="4676" y="580"/>
                    <a:pt x="4649" y="500"/>
                    <a:pt x="4649" y="437"/>
                  </a:cubicBezTo>
                  <a:cubicBezTo>
                    <a:pt x="4640" y="330"/>
                    <a:pt x="4693" y="303"/>
                    <a:pt x="4756" y="303"/>
                  </a:cubicBezTo>
                  <a:cubicBezTo>
                    <a:pt x="4765" y="294"/>
                    <a:pt x="4774" y="294"/>
                    <a:pt x="4783" y="294"/>
                  </a:cubicBezTo>
                  <a:close/>
                  <a:moveTo>
                    <a:pt x="6210" y="321"/>
                  </a:moveTo>
                  <a:cubicBezTo>
                    <a:pt x="6272" y="330"/>
                    <a:pt x="6299" y="357"/>
                    <a:pt x="6308" y="384"/>
                  </a:cubicBezTo>
                  <a:cubicBezTo>
                    <a:pt x="6344" y="446"/>
                    <a:pt x="6344" y="580"/>
                    <a:pt x="6272" y="723"/>
                  </a:cubicBezTo>
                  <a:cubicBezTo>
                    <a:pt x="6156" y="571"/>
                    <a:pt x="6121" y="410"/>
                    <a:pt x="6147" y="348"/>
                  </a:cubicBezTo>
                  <a:cubicBezTo>
                    <a:pt x="6156" y="339"/>
                    <a:pt x="6165" y="321"/>
                    <a:pt x="6201" y="321"/>
                  </a:cubicBezTo>
                  <a:close/>
                  <a:moveTo>
                    <a:pt x="3025" y="0"/>
                  </a:moveTo>
                  <a:cubicBezTo>
                    <a:pt x="2820" y="0"/>
                    <a:pt x="2668" y="161"/>
                    <a:pt x="2668" y="393"/>
                  </a:cubicBezTo>
                  <a:cubicBezTo>
                    <a:pt x="2668" y="517"/>
                    <a:pt x="2704" y="651"/>
                    <a:pt x="2784" y="785"/>
                  </a:cubicBezTo>
                  <a:cubicBezTo>
                    <a:pt x="2713" y="848"/>
                    <a:pt x="2615" y="910"/>
                    <a:pt x="2490" y="955"/>
                  </a:cubicBezTo>
                  <a:cubicBezTo>
                    <a:pt x="2370" y="995"/>
                    <a:pt x="2222" y="1027"/>
                    <a:pt x="2051" y="1027"/>
                  </a:cubicBezTo>
                  <a:cubicBezTo>
                    <a:pt x="2031" y="1027"/>
                    <a:pt x="2011" y="1027"/>
                    <a:pt x="1990" y="1026"/>
                  </a:cubicBezTo>
                  <a:cubicBezTo>
                    <a:pt x="1642" y="1017"/>
                    <a:pt x="1384" y="928"/>
                    <a:pt x="1214" y="803"/>
                  </a:cubicBezTo>
                  <a:cubicBezTo>
                    <a:pt x="1286" y="687"/>
                    <a:pt x="1321" y="571"/>
                    <a:pt x="1321" y="464"/>
                  </a:cubicBezTo>
                  <a:cubicBezTo>
                    <a:pt x="1321" y="268"/>
                    <a:pt x="1205" y="125"/>
                    <a:pt x="1018" y="116"/>
                  </a:cubicBezTo>
                  <a:cubicBezTo>
                    <a:pt x="1007" y="115"/>
                    <a:pt x="997" y="115"/>
                    <a:pt x="987" y="115"/>
                  </a:cubicBezTo>
                  <a:cubicBezTo>
                    <a:pt x="877" y="115"/>
                    <a:pt x="790" y="159"/>
                    <a:pt x="732" y="241"/>
                  </a:cubicBezTo>
                  <a:cubicBezTo>
                    <a:pt x="652" y="366"/>
                    <a:pt x="661" y="535"/>
                    <a:pt x="750" y="705"/>
                  </a:cubicBezTo>
                  <a:cubicBezTo>
                    <a:pt x="777" y="749"/>
                    <a:pt x="804" y="794"/>
                    <a:pt x="839" y="830"/>
                  </a:cubicBezTo>
                  <a:cubicBezTo>
                    <a:pt x="732" y="937"/>
                    <a:pt x="599" y="1017"/>
                    <a:pt x="438" y="1017"/>
                  </a:cubicBezTo>
                  <a:cubicBezTo>
                    <a:pt x="260" y="1017"/>
                    <a:pt x="144" y="990"/>
                    <a:pt x="54" y="955"/>
                  </a:cubicBezTo>
                  <a:cubicBezTo>
                    <a:pt x="37" y="1053"/>
                    <a:pt x="19" y="1151"/>
                    <a:pt x="1" y="1240"/>
                  </a:cubicBezTo>
                  <a:cubicBezTo>
                    <a:pt x="108" y="1276"/>
                    <a:pt x="242" y="1303"/>
                    <a:pt x="411" y="1303"/>
                  </a:cubicBezTo>
                  <a:lnTo>
                    <a:pt x="447" y="1303"/>
                  </a:lnTo>
                  <a:cubicBezTo>
                    <a:pt x="688" y="1303"/>
                    <a:pt x="893" y="1187"/>
                    <a:pt x="1045" y="1035"/>
                  </a:cubicBezTo>
                  <a:cubicBezTo>
                    <a:pt x="1259" y="1187"/>
                    <a:pt x="1571" y="1311"/>
                    <a:pt x="1981" y="1320"/>
                  </a:cubicBezTo>
                  <a:cubicBezTo>
                    <a:pt x="2204" y="1320"/>
                    <a:pt x="2392" y="1294"/>
                    <a:pt x="2543" y="1240"/>
                  </a:cubicBezTo>
                  <a:cubicBezTo>
                    <a:pt x="2722" y="1178"/>
                    <a:pt x="2865" y="1097"/>
                    <a:pt x="2972" y="1008"/>
                  </a:cubicBezTo>
                  <a:cubicBezTo>
                    <a:pt x="3168" y="1195"/>
                    <a:pt x="3471" y="1338"/>
                    <a:pt x="3873" y="1338"/>
                  </a:cubicBezTo>
                  <a:cubicBezTo>
                    <a:pt x="3887" y="1339"/>
                    <a:pt x="3900" y="1339"/>
                    <a:pt x="3914" y="1339"/>
                  </a:cubicBezTo>
                  <a:cubicBezTo>
                    <a:pt x="4252" y="1339"/>
                    <a:pt x="4523" y="1234"/>
                    <a:pt x="4711" y="1088"/>
                  </a:cubicBezTo>
                  <a:cubicBezTo>
                    <a:pt x="4907" y="1258"/>
                    <a:pt x="5184" y="1383"/>
                    <a:pt x="5523" y="1401"/>
                  </a:cubicBezTo>
                  <a:cubicBezTo>
                    <a:pt x="5550" y="1410"/>
                    <a:pt x="5585" y="1410"/>
                    <a:pt x="5612" y="1410"/>
                  </a:cubicBezTo>
                  <a:cubicBezTo>
                    <a:pt x="5889" y="1410"/>
                    <a:pt x="6139" y="1311"/>
                    <a:pt x="6317" y="1142"/>
                  </a:cubicBezTo>
                  <a:cubicBezTo>
                    <a:pt x="6443" y="1213"/>
                    <a:pt x="6578" y="1251"/>
                    <a:pt x="6720" y="1251"/>
                  </a:cubicBezTo>
                  <a:cubicBezTo>
                    <a:pt x="6810" y="1251"/>
                    <a:pt x="6902" y="1236"/>
                    <a:pt x="6995" y="1204"/>
                  </a:cubicBezTo>
                  <a:cubicBezTo>
                    <a:pt x="6977" y="1106"/>
                    <a:pt x="6959" y="1017"/>
                    <a:pt x="6941" y="919"/>
                  </a:cubicBezTo>
                  <a:cubicBezTo>
                    <a:pt x="6941" y="919"/>
                    <a:pt x="6933" y="919"/>
                    <a:pt x="6933" y="928"/>
                  </a:cubicBezTo>
                  <a:cubicBezTo>
                    <a:pt x="6860" y="953"/>
                    <a:pt x="6793" y="964"/>
                    <a:pt x="6732" y="964"/>
                  </a:cubicBezTo>
                  <a:cubicBezTo>
                    <a:pt x="6643" y="964"/>
                    <a:pt x="6568" y="942"/>
                    <a:pt x="6504" y="910"/>
                  </a:cubicBezTo>
                  <a:cubicBezTo>
                    <a:pt x="6629" y="678"/>
                    <a:pt x="6656" y="428"/>
                    <a:pt x="6558" y="250"/>
                  </a:cubicBezTo>
                  <a:cubicBezTo>
                    <a:pt x="6495" y="116"/>
                    <a:pt x="6371" y="45"/>
                    <a:pt x="6219" y="36"/>
                  </a:cubicBezTo>
                  <a:cubicBezTo>
                    <a:pt x="6067" y="36"/>
                    <a:pt x="5942" y="107"/>
                    <a:pt x="5889" y="232"/>
                  </a:cubicBezTo>
                  <a:cubicBezTo>
                    <a:pt x="5800" y="419"/>
                    <a:pt x="5889" y="723"/>
                    <a:pt x="6094" y="955"/>
                  </a:cubicBezTo>
                  <a:cubicBezTo>
                    <a:pt x="5988" y="1036"/>
                    <a:pt x="5838" y="1117"/>
                    <a:pt x="5609" y="1117"/>
                  </a:cubicBezTo>
                  <a:cubicBezTo>
                    <a:pt x="5587" y="1117"/>
                    <a:pt x="5564" y="1117"/>
                    <a:pt x="5541" y="1115"/>
                  </a:cubicBezTo>
                  <a:cubicBezTo>
                    <a:pt x="5282" y="1097"/>
                    <a:pt x="5077" y="1008"/>
                    <a:pt x="4925" y="883"/>
                  </a:cubicBezTo>
                  <a:cubicBezTo>
                    <a:pt x="4970" y="830"/>
                    <a:pt x="5006" y="776"/>
                    <a:pt x="5032" y="723"/>
                  </a:cubicBezTo>
                  <a:cubicBezTo>
                    <a:pt x="5148" y="509"/>
                    <a:pt x="5157" y="286"/>
                    <a:pt x="5059" y="143"/>
                  </a:cubicBezTo>
                  <a:cubicBezTo>
                    <a:pt x="4994" y="56"/>
                    <a:pt x="4900" y="10"/>
                    <a:pt x="4790" y="10"/>
                  </a:cubicBezTo>
                  <a:cubicBezTo>
                    <a:pt x="4765" y="10"/>
                    <a:pt x="4738" y="13"/>
                    <a:pt x="4711" y="18"/>
                  </a:cubicBezTo>
                  <a:cubicBezTo>
                    <a:pt x="4488" y="45"/>
                    <a:pt x="4345" y="214"/>
                    <a:pt x="4354" y="446"/>
                  </a:cubicBezTo>
                  <a:cubicBezTo>
                    <a:pt x="4363" y="580"/>
                    <a:pt x="4417" y="732"/>
                    <a:pt x="4524" y="874"/>
                  </a:cubicBezTo>
                  <a:cubicBezTo>
                    <a:pt x="4371" y="976"/>
                    <a:pt x="4171" y="1053"/>
                    <a:pt x="3922" y="1053"/>
                  </a:cubicBezTo>
                  <a:cubicBezTo>
                    <a:pt x="3909" y="1053"/>
                    <a:pt x="3895" y="1053"/>
                    <a:pt x="3882" y="1053"/>
                  </a:cubicBezTo>
                  <a:cubicBezTo>
                    <a:pt x="3543" y="1053"/>
                    <a:pt x="3311" y="937"/>
                    <a:pt x="3168" y="812"/>
                  </a:cubicBezTo>
                  <a:cubicBezTo>
                    <a:pt x="3195" y="767"/>
                    <a:pt x="3221" y="732"/>
                    <a:pt x="3239" y="714"/>
                  </a:cubicBezTo>
                  <a:cubicBezTo>
                    <a:pt x="3355" y="509"/>
                    <a:pt x="3382" y="294"/>
                    <a:pt x="3302" y="152"/>
                  </a:cubicBezTo>
                  <a:cubicBezTo>
                    <a:pt x="3248" y="54"/>
                    <a:pt x="3150" y="0"/>
                    <a:pt x="3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7" name="Google Shape;5157;p63"/>
            <p:cNvSpPr/>
            <p:nvPr/>
          </p:nvSpPr>
          <p:spPr>
            <a:xfrm>
              <a:off x="5386883" y="3231375"/>
              <a:ext cx="860158" cy="87123"/>
            </a:xfrm>
            <a:custGeom>
              <a:avLst/>
              <a:gdLst/>
              <a:ahLst/>
              <a:cxnLst/>
              <a:rect l="l" t="t" r="r" b="b"/>
              <a:pathLst>
                <a:path w="7227" h="732" extrusionOk="0">
                  <a:moveTo>
                    <a:pt x="7209" y="0"/>
                  </a:moveTo>
                  <a:cubicBezTo>
                    <a:pt x="6060" y="339"/>
                    <a:pt x="4681" y="448"/>
                    <a:pt x="3435" y="448"/>
                  </a:cubicBezTo>
                  <a:cubicBezTo>
                    <a:pt x="3336" y="448"/>
                    <a:pt x="3238" y="447"/>
                    <a:pt x="3141" y="446"/>
                  </a:cubicBezTo>
                  <a:cubicBezTo>
                    <a:pt x="1687" y="419"/>
                    <a:pt x="447" y="277"/>
                    <a:pt x="10" y="214"/>
                  </a:cubicBezTo>
                  <a:cubicBezTo>
                    <a:pt x="1" y="312"/>
                    <a:pt x="1" y="410"/>
                    <a:pt x="1" y="500"/>
                  </a:cubicBezTo>
                  <a:cubicBezTo>
                    <a:pt x="393" y="553"/>
                    <a:pt x="1348" y="669"/>
                    <a:pt x="2508" y="714"/>
                  </a:cubicBezTo>
                  <a:cubicBezTo>
                    <a:pt x="2784" y="732"/>
                    <a:pt x="3088" y="732"/>
                    <a:pt x="3400" y="732"/>
                  </a:cubicBezTo>
                  <a:lnTo>
                    <a:pt x="3427" y="732"/>
                  </a:lnTo>
                  <a:cubicBezTo>
                    <a:pt x="4622" y="732"/>
                    <a:pt x="6032" y="642"/>
                    <a:pt x="7227" y="294"/>
                  </a:cubicBezTo>
                  <a:cubicBezTo>
                    <a:pt x="7227" y="205"/>
                    <a:pt x="7218" y="107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5158" name="Google Shape;5158;p63"/>
            <p:cNvSpPr/>
            <p:nvPr/>
          </p:nvSpPr>
          <p:spPr>
            <a:xfrm>
              <a:off x="5386883" y="2920858"/>
              <a:ext cx="857063" cy="518689"/>
            </a:xfrm>
            <a:custGeom>
              <a:avLst/>
              <a:gdLst/>
              <a:ahLst/>
              <a:cxnLst/>
              <a:rect l="l" t="t" r="r" b="b"/>
              <a:pathLst>
                <a:path w="7201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lnTo>
                    <a:pt x="7200" y="3483"/>
                  </a:lnTo>
                  <a:cubicBezTo>
                    <a:pt x="6531" y="3671"/>
                    <a:pt x="5719" y="3804"/>
                    <a:pt x="4783" y="3822"/>
                  </a:cubicBezTo>
                  <a:cubicBezTo>
                    <a:pt x="4769" y="3822"/>
                    <a:pt x="4755" y="3823"/>
                    <a:pt x="4741" y="3823"/>
                  </a:cubicBezTo>
                  <a:cubicBezTo>
                    <a:pt x="4156" y="3823"/>
                    <a:pt x="3722" y="3637"/>
                    <a:pt x="3400" y="3341"/>
                  </a:cubicBezTo>
                  <a:cubicBezTo>
                    <a:pt x="3302" y="3251"/>
                    <a:pt x="3221" y="3153"/>
                    <a:pt x="3141" y="3055"/>
                  </a:cubicBezTo>
                  <a:cubicBezTo>
                    <a:pt x="2909" y="2725"/>
                    <a:pt x="2758" y="2332"/>
                    <a:pt x="2659" y="1922"/>
                  </a:cubicBezTo>
                  <a:cubicBezTo>
                    <a:pt x="2642" y="1824"/>
                    <a:pt x="2624" y="1735"/>
                    <a:pt x="2606" y="1637"/>
                  </a:cubicBezTo>
                  <a:cubicBezTo>
                    <a:pt x="2499" y="1030"/>
                    <a:pt x="2508" y="43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74" y="148515"/>
            <a:ext cx="5237021" cy="1184959"/>
          </a:xfrm>
          <a:prstGeom prst="rect">
            <a:avLst/>
          </a:prstGeom>
        </p:spPr>
      </p:pic>
      <p:sp>
        <p:nvSpPr>
          <p:cNvPr id="255" name="TextBox 254">
            <a:extLst>
              <a:ext uri="{FF2B5EF4-FFF2-40B4-BE49-F238E27FC236}">
                <a16:creationId xmlns:a16="http://schemas.microsoft.com/office/drawing/2014/main" id="{280FC1CA-279C-448A-8526-A12E70F97FD1}"/>
              </a:ext>
            </a:extLst>
          </p:cNvPr>
          <p:cNvSpPr txBox="1"/>
          <p:nvPr/>
        </p:nvSpPr>
        <p:spPr>
          <a:xfrm>
            <a:off x="0" y="1305195"/>
            <a:ext cx="12192000" cy="1655390"/>
          </a:xfrm>
          <a:prstGeom prst="rect">
            <a:avLst/>
          </a:prstGeom>
          <a:solidFill>
            <a:srgbClr val="F8B047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267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3855;p61"/>
          <p:cNvGrpSpPr/>
          <p:nvPr/>
        </p:nvGrpSpPr>
        <p:grpSpPr>
          <a:xfrm>
            <a:off x="5599075" y="4633646"/>
            <a:ext cx="1659459" cy="1765764"/>
            <a:chOff x="4199306" y="3475234"/>
            <a:chExt cx="1244594" cy="1324323"/>
          </a:xfrm>
        </p:grpSpPr>
        <p:sp>
          <p:nvSpPr>
            <p:cNvPr id="255" name="Google Shape;3856;p61"/>
            <p:cNvSpPr/>
            <p:nvPr/>
          </p:nvSpPr>
          <p:spPr>
            <a:xfrm>
              <a:off x="4364714" y="4701267"/>
              <a:ext cx="879109" cy="98290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6" name="Google Shape;3857;p61"/>
            <p:cNvSpPr/>
            <p:nvPr/>
          </p:nvSpPr>
          <p:spPr>
            <a:xfrm>
              <a:off x="4199306" y="3493613"/>
              <a:ext cx="1244594" cy="1262568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7" name="Google Shape;3858;p61"/>
            <p:cNvSpPr/>
            <p:nvPr/>
          </p:nvSpPr>
          <p:spPr>
            <a:xfrm>
              <a:off x="4344474" y="3563566"/>
              <a:ext cx="963645" cy="1153994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8" name="Google Shape;3859;p61"/>
            <p:cNvSpPr/>
            <p:nvPr/>
          </p:nvSpPr>
          <p:spPr>
            <a:xfrm>
              <a:off x="4385684" y="3599028"/>
              <a:ext cx="857419" cy="1092947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9" name="Google Shape;3860;p61"/>
            <p:cNvSpPr/>
            <p:nvPr/>
          </p:nvSpPr>
          <p:spPr>
            <a:xfrm>
              <a:off x="4296867" y="4305436"/>
              <a:ext cx="31819" cy="10201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0" name="Google Shape;3861;p61"/>
            <p:cNvSpPr/>
            <p:nvPr/>
          </p:nvSpPr>
          <p:spPr>
            <a:xfrm>
              <a:off x="4298324" y="4252000"/>
              <a:ext cx="30362" cy="10201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1" name="Google Shape;3862;p61"/>
            <p:cNvSpPr/>
            <p:nvPr/>
          </p:nvSpPr>
          <p:spPr>
            <a:xfrm>
              <a:off x="4310550" y="4167474"/>
              <a:ext cx="13116" cy="9473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2" name="Google Shape;3863;p61"/>
            <p:cNvSpPr/>
            <p:nvPr/>
          </p:nvSpPr>
          <p:spPr>
            <a:xfrm>
              <a:off x="4310550" y="4107560"/>
              <a:ext cx="18136" cy="12388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3" name="Google Shape;3864;p61"/>
            <p:cNvSpPr/>
            <p:nvPr/>
          </p:nvSpPr>
          <p:spPr>
            <a:xfrm>
              <a:off x="4329333" y="4082300"/>
              <a:ext cx="20322" cy="13035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4" name="Google Shape;3865;p61"/>
            <p:cNvSpPr/>
            <p:nvPr/>
          </p:nvSpPr>
          <p:spPr>
            <a:xfrm>
              <a:off x="4301158" y="4062059"/>
              <a:ext cx="16679" cy="13116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5" name="Google Shape;3866;p61"/>
            <p:cNvSpPr/>
            <p:nvPr/>
          </p:nvSpPr>
          <p:spPr>
            <a:xfrm>
              <a:off x="4317027" y="3987572"/>
              <a:ext cx="32629" cy="16760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6" name="Google Shape;3867;p61"/>
            <p:cNvSpPr/>
            <p:nvPr/>
          </p:nvSpPr>
          <p:spPr>
            <a:xfrm>
              <a:off x="4354594" y="3910819"/>
              <a:ext cx="16760" cy="13359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7" name="Google Shape;3868;p61"/>
            <p:cNvSpPr/>
            <p:nvPr/>
          </p:nvSpPr>
          <p:spPr>
            <a:xfrm>
              <a:off x="4357509" y="3947252"/>
              <a:ext cx="21779" cy="13035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8" name="Google Shape;3869;p61"/>
            <p:cNvSpPr/>
            <p:nvPr/>
          </p:nvSpPr>
          <p:spPr>
            <a:xfrm>
              <a:off x="4379936" y="3800627"/>
              <a:ext cx="28256" cy="19512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69" name="Google Shape;3870;p61"/>
            <p:cNvSpPr/>
            <p:nvPr/>
          </p:nvSpPr>
          <p:spPr>
            <a:xfrm>
              <a:off x="4437663" y="3770995"/>
              <a:ext cx="16679" cy="14493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0" name="Google Shape;3871;p61"/>
            <p:cNvSpPr/>
            <p:nvPr/>
          </p:nvSpPr>
          <p:spPr>
            <a:xfrm>
              <a:off x="4408111" y="3777148"/>
              <a:ext cx="23156" cy="16274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1" name="Google Shape;3872;p61"/>
            <p:cNvSpPr/>
            <p:nvPr/>
          </p:nvSpPr>
          <p:spPr>
            <a:xfrm>
              <a:off x="4392161" y="3879324"/>
              <a:ext cx="15302" cy="13116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2" name="Google Shape;3873;p61"/>
            <p:cNvSpPr/>
            <p:nvPr/>
          </p:nvSpPr>
          <p:spPr>
            <a:xfrm>
              <a:off x="4366900" y="3844671"/>
              <a:ext cx="21779" cy="15059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3" name="Google Shape;3874;p61"/>
            <p:cNvSpPr/>
            <p:nvPr/>
          </p:nvSpPr>
          <p:spPr>
            <a:xfrm>
              <a:off x="4345202" y="4041089"/>
              <a:ext cx="15302" cy="11659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4" name="Google Shape;3875;p61"/>
            <p:cNvSpPr/>
            <p:nvPr/>
          </p:nvSpPr>
          <p:spPr>
            <a:xfrm>
              <a:off x="4267963" y="4194272"/>
              <a:ext cx="24613" cy="12873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5" name="Google Shape;3876;p61"/>
            <p:cNvSpPr/>
            <p:nvPr/>
          </p:nvSpPr>
          <p:spPr>
            <a:xfrm>
              <a:off x="4277355" y="4126182"/>
              <a:ext cx="26799" cy="14897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6" name="Google Shape;3877;p61"/>
            <p:cNvSpPr/>
            <p:nvPr/>
          </p:nvSpPr>
          <p:spPr>
            <a:xfrm>
              <a:off x="4327876" y="4222367"/>
              <a:ext cx="18136" cy="11497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7" name="Google Shape;3878;p61"/>
            <p:cNvSpPr/>
            <p:nvPr/>
          </p:nvSpPr>
          <p:spPr>
            <a:xfrm>
              <a:off x="4335810" y="4148042"/>
              <a:ext cx="13116" cy="10121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8" name="Google Shape;3879;p61"/>
            <p:cNvSpPr/>
            <p:nvPr/>
          </p:nvSpPr>
          <p:spPr>
            <a:xfrm>
              <a:off x="4263591" y="4283818"/>
              <a:ext cx="19593" cy="9473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79" name="Google Shape;3880;p61"/>
            <p:cNvSpPr/>
            <p:nvPr/>
          </p:nvSpPr>
          <p:spPr>
            <a:xfrm>
              <a:off x="4266506" y="4362515"/>
              <a:ext cx="19593" cy="9473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0" name="Google Shape;3881;p61"/>
            <p:cNvSpPr/>
            <p:nvPr/>
          </p:nvSpPr>
          <p:spPr>
            <a:xfrm>
              <a:off x="4315651" y="4393605"/>
              <a:ext cx="11578" cy="10201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1" name="Google Shape;3882;p61"/>
            <p:cNvSpPr/>
            <p:nvPr/>
          </p:nvSpPr>
          <p:spPr>
            <a:xfrm>
              <a:off x="4325042" y="4337254"/>
              <a:ext cx="20970" cy="13035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2" name="Google Shape;3883;p61"/>
            <p:cNvSpPr/>
            <p:nvPr/>
          </p:nvSpPr>
          <p:spPr>
            <a:xfrm>
              <a:off x="4279541" y="4436192"/>
              <a:ext cx="28904" cy="11740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3" name="Google Shape;3884;p61"/>
            <p:cNvSpPr/>
            <p:nvPr/>
          </p:nvSpPr>
          <p:spPr>
            <a:xfrm>
              <a:off x="4341640" y="4431010"/>
              <a:ext cx="28256" cy="14816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4" name="Google Shape;3885;p61"/>
            <p:cNvSpPr/>
            <p:nvPr/>
          </p:nvSpPr>
          <p:spPr>
            <a:xfrm>
              <a:off x="4348846" y="4373364"/>
              <a:ext cx="14493" cy="10201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5" name="Google Shape;3886;p61"/>
            <p:cNvSpPr/>
            <p:nvPr/>
          </p:nvSpPr>
          <p:spPr>
            <a:xfrm>
              <a:off x="4327876" y="4459995"/>
              <a:ext cx="23237" cy="9473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6" name="Google Shape;3887;p61"/>
            <p:cNvSpPr/>
            <p:nvPr/>
          </p:nvSpPr>
          <p:spPr>
            <a:xfrm>
              <a:off x="4315651" y="4516346"/>
              <a:ext cx="19512" cy="14574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7" name="Google Shape;3888;p61"/>
            <p:cNvSpPr/>
            <p:nvPr/>
          </p:nvSpPr>
          <p:spPr>
            <a:xfrm>
              <a:off x="4357509" y="4491085"/>
              <a:ext cx="18865" cy="13116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8" name="Google Shape;3889;p61"/>
            <p:cNvSpPr/>
            <p:nvPr/>
          </p:nvSpPr>
          <p:spPr>
            <a:xfrm>
              <a:off x="4389327" y="4519989"/>
              <a:ext cx="15221" cy="12388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89" name="Google Shape;3890;p61"/>
            <p:cNvSpPr/>
            <p:nvPr/>
          </p:nvSpPr>
          <p:spPr>
            <a:xfrm>
              <a:off x="4386413" y="4560390"/>
              <a:ext cx="15950" cy="14574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0" name="Google Shape;3891;p61"/>
            <p:cNvSpPr/>
            <p:nvPr/>
          </p:nvSpPr>
          <p:spPr>
            <a:xfrm>
              <a:off x="4358237" y="4527195"/>
              <a:ext cx="13116" cy="13116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1" name="Google Shape;3892;p61"/>
            <p:cNvSpPr/>
            <p:nvPr/>
          </p:nvSpPr>
          <p:spPr>
            <a:xfrm>
              <a:off x="4382769" y="4605892"/>
              <a:ext cx="16679" cy="16760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2" name="Google Shape;3893;p61"/>
            <p:cNvSpPr/>
            <p:nvPr/>
          </p:nvSpPr>
          <p:spPr>
            <a:xfrm>
              <a:off x="4437663" y="4607592"/>
              <a:ext cx="18865" cy="14816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3" name="Google Shape;3894;p61"/>
            <p:cNvSpPr/>
            <p:nvPr/>
          </p:nvSpPr>
          <p:spPr>
            <a:xfrm>
              <a:off x="4458632" y="4672363"/>
              <a:ext cx="16679" cy="17407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4" name="Google Shape;3895;p61"/>
            <p:cNvSpPr/>
            <p:nvPr/>
          </p:nvSpPr>
          <p:spPr>
            <a:xfrm>
              <a:off x="4468024" y="4635929"/>
              <a:ext cx="13764" cy="16274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5" name="Google Shape;3896;p61"/>
            <p:cNvSpPr/>
            <p:nvPr/>
          </p:nvSpPr>
          <p:spPr>
            <a:xfrm>
              <a:off x="4423980" y="4648560"/>
              <a:ext cx="14493" cy="11416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6" name="Google Shape;3897;p61"/>
            <p:cNvSpPr/>
            <p:nvPr/>
          </p:nvSpPr>
          <p:spPr>
            <a:xfrm>
              <a:off x="4653674" y="4730171"/>
              <a:ext cx="11578" cy="19593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7" name="Google Shape;3898;p61"/>
            <p:cNvSpPr/>
            <p:nvPr/>
          </p:nvSpPr>
          <p:spPr>
            <a:xfrm>
              <a:off x="4440577" y="3694079"/>
              <a:ext cx="26799" cy="28742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8" name="Google Shape;3899;p61"/>
            <p:cNvSpPr/>
            <p:nvPr/>
          </p:nvSpPr>
          <p:spPr>
            <a:xfrm>
              <a:off x="4538058" y="3577410"/>
              <a:ext cx="25423" cy="23965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99" name="Google Shape;3900;p61"/>
            <p:cNvSpPr/>
            <p:nvPr/>
          </p:nvSpPr>
          <p:spPr>
            <a:xfrm>
              <a:off x="4606715" y="3575953"/>
              <a:ext cx="13035" cy="15950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0" name="Google Shape;3901;p61"/>
            <p:cNvSpPr/>
            <p:nvPr/>
          </p:nvSpPr>
          <p:spPr>
            <a:xfrm>
              <a:off x="4576353" y="3589717"/>
              <a:ext cx="11659" cy="11578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1" name="Google Shape;3902;p61"/>
            <p:cNvSpPr/>
            <p:nvPr/>
          </p:nvSpPr>
          <p:spPr>
            <a:xfrm>
              <a:off x="4610277" y="3530452"/>
              <a:ext cx="21051" cy="25423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2" name="Google Shape;3903;p61"/>
            <p:cNvSpPr/>
            <p:nvPr/>
          </p:nvSpPr>
          <p:spPr>
            <a:xfrm>
              <a:off x="4656507" y="3511344"/>
              <a:ext cx="15302" cy="19512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3" name="Google Shape;3904;p61"/>
            <p:cNvSpPr/>
            <p:nvPr/>
          </p:nvSpPr>
          <p:spPr>
            <a:xfrm>
              <a:off x="4657965" y="3547778"/>
              <a:ext cx="11659" cy="14574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4" name="Google Shape;3905;p61"/>
            <p:cNvSpPr/>
            <p:nvPr/>
          </p:nvSpPr>
          <p:spPr>
            <a:xfrm>
              <a:off x="4710024" y="3481307"/>
              <a:ext cx="12307" cy="26151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5" name="Google Shape;3906;p61"/>
            <p:cNvSpPr/>
            <p:nvPr/>
          </p:nvSpPr>
          <p:spPr>
            <a:xfrm>
              <a:off x="4730913" y="3533366"/>
              <a:ext cx="9473" cy="19593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6" name="Google Shape;3907;p61"/>
            <p:cNvSpPr/>
            <p:nvPr/>
          </p:nvSpPr>
          <p:spPr>
            <a:xfrm>
              <a:off x="4694075" y="3530128"/>
              <a:ext cx="11659" cy="18055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7" name="Google Shape;3908;p61"/>
            <p:cNvSpPr/>
            <p:nvPr/>
          </p:nvSpPr>
          <p:spPr>
            <a:xfrm>
              <a:off x="4755526" y="3475234"/>
              <a:ext cx="12307" cy="24451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8" name="Google Shape;3909;p61"/>
            <p:cNvSpPr/>
            <p:nvPr/>
          </p:nvSpPr>
          <p:spPr>
            <a:xfrm>
              <a:off x="4793741" y="3481307"/>
              <a:ext cx="13116" cy="18217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09" name="Google Shape;3910;p61"/>
            <p:cNvSpPr/>
            <p:nvPr/>
          </p:nvSpPr>
          <p:spPr>
            <a:xfrm>
              <a:off x="4774957" y="3519117"/>
              <a:ext cx="11659" cy="13440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0" name="Google Shape;3911;p61"/>
            <p:cNvSpPr/>
            <p:nvPr/>
          </p:nvSpPr>
          <p:spPr>
            <a:xfrm>
              <a:off x="4821916" y="3505191"/>
              <a:ext cx="12388" cy="22427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1" name="Google Shape;3912;p61"/>
            <p:cNvSpPr/>
            <p:nvPr/>
          </p:nvSpPr>
          <p:spPr>
            <a:xfrm>
              <a:off x="4843614" y="3533366"/>
              <a:ext cx="10201" cy="19593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2" name="Google Shape;3913;p61"/>
            <p:cNvSpPr/>
            <p:nvPr/>
          </p:nvSpPr>
          <p:spPr>
            <a:xfrm>
              <a:off x="4863127" y="3484869"/>
              <a:ext cx="9473" cy="26880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3" name="Google Shape;3914;p61"/>
            <p:cNvSpPr/>
            <p:nvPr/>
          </p:nvSpPr>
          <p:spPr>
            <a:xfrm>
              <a:off x="4900694" y="3492399"/>
              <a:ext cx="11578" cy="21375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4" name="Google Shape;3915;p61"/>
            <p:cNvSpPr/>
            <p:nvPr/>
          </p:nvSpPr>
          <p:spPr>
            <a:xfrm>
              <a:off x="4944738" y="3513125"/>
              <a:ext cx="11659" cy="17893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5" name="Google Shape;3916;p61"/>
            <p:cNvSpPr/>
            <p:nvPr/>
          </p:nvSpPr>
          <p:spPr>
            <a:xfrm>
              <a:off x="4907171" y="3526889"/>
              <a:ext cx="9473" cy="18136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6" name="Google Shape;3917;p61"/>
            <p:cNvSpPr/>
            <p:nvPr/>
          </p:nvSpPr>
          <p:spPr>
            <a:xfrm>
              <a:off x="4870332" y="3514583"/>
              <a:ext cx="13764" cy="19350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7" name="Google Shape;3918;p61"/>
            <p:cNvSpPr/>
            <p:nvPr/>
          </p:nvSpPr>
          <p:spPr>
            <a:xfrm>
              <a:off x="4941095" y="3557170"/>
              <a:ext cx="18136" cy="19593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8" name="Google Shape;3919;p61"/>
            <p:cNvSpPr/>
            <p:nvPr/>
          </p:nvSpPr>
          <p:spPr>
            <a:xfrm>
              <a:off x="4990240" y="3522517"/>
              <a:ext cx="18865" cy="25423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19" name="Google Shape;3920;p61"/>
            <p:cNvSpPr/>
            <p:nvPr/>
          </p:nvSpPr>
          <p:spPr>
            <a:xfrm>
              <a:off x="5017686" y="3546078"/>
              <a:ext cx="19593" cy="22751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0" name="Google Shape;3921;p61"/>
            <p:cNvSpPr/>
            <p:nvPr/>
          </p:nvSpPr>
          <p:spPr>
            <a:xfrm>
              <a:off x="5040761" y="3575953"/>
              <a:ext cx="13116" cy="17974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1" name="Google Shape;3922;p61"/>
            <p:cNvSpPr/>
            <p:nvPr/>
          </p:nvSpPr>
          <p:spPr>
            <a:xfrm>
              <a:off x="4994531" y="3563161"/>
              <a:ext cx="12388" cy="13440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2" name="Google Shape;3923;p61"/>
            <p:cNvSpPr/>
            <p:nvPr/>
          </p:nvSpPr>
          <p:spPr>
            <a:xfrm>
              <a:off x="5159939" y="3686469"/>
              <a:ext cx="16760" cy="15950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3" name="Google Shape;3924;p61"/>
            <p:cNvSpPr/>
            <p:nvPr/>
          </p:nvSpPr>
          <p:spPr>
            <a:xfrm>
              <a:off x="5170788" y="3718935"/>
              <a:ext cx="19593" cy="16517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4" name="Google Shape;3925;p61"/>
            <p:cNvSpPr/>
            <p:nvPr/>
          </p:nvSpPr>
          <p:spPr>
            <a:xfrm>
              <a:off x="5147714" y="3709624"/>
              <a:ext cx="13035" cy="1303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5" name="Google Shape;3926;p61"/>
            <p:cNvSpPr/>
            <p:nvPr/>
          </p:nvSpPr>
          <p:spPr>
            <a:xfrm>
              <a:off x="5186657" y="3752211"/>
              <a:ext cx="23237" cy="17407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6" name="Google Shape;3927;p61"/>
            <p:cNvSpPr/>
            <p:nvPr/>
          </p:nvSpPr>
          <p:spPr>
            <a:xfrm>
              <a:off x="5216290" y="3802247"/>
              <a:ext cx="19593" cy="16274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7" name="Google Shape;3928;p61"/>
            <p:cNvSpPr/>
            <p:nvPr/>
          </p:nvSpPr>
          <p:spPr>
            <a:xfrm>
              <a:off x="5216290" y="3849691"/>
              <a:ext cx="15302" cy="11497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8" name="Google Shape;3929;p61"/>
            <p:cNvSpPr/>
            <p:nvPr/>
          </p:nvSpPr>
          <p:spPr>
            <a:xfrm>
              <a:off x="5244465" y="3879891"/>
              <a:ext cx="26799" cy="12711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29" name="Google Shape;3930;p61"/>
            <p:cNvSpPr/>
            <p:nvPr/>
          </p:nvSpPr>
          <p:spPr>
            <a:xfrm>
              <a:off x="5249566" y="3924825"/>
              <a:ext cx="11578" cy="11659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0" name="Google Shape;3931;p61"/>
            <p:cNvSpPr/>
            <p:nvPr/>
          </p:nvSpPr>
          <p:spPr>
            <a:xfrm>
              <a:off x="5274098" y="3964336"/>
              <a:ext cx="25342" cy="12792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1" name="Google Shape;3932;p61"/>
            <p:cNvSpPr/>
            <p:nvPr/>
          </p:nvSpPr>
          <p:spPr>
            <a:xfrm>
              <a:off x="5261063" y="4003522"/>
              <a:ext cx="12388" cy="10201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2" name="Google Shape;3933;p61"/>
            <p:cNvSpPr/>
            <p:nvPr/>
          </p:nvSpPr>
          <p:spPr>
            <a:xfrm>
              <a:off x="5289238" y="4036474"/>
              <a:ext cx="25342" cy="1190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3" name="Google Shape;3934;p61"/>
            <p:cNvSpPr/>
            <p:nvPr/>
          </p:nvSpPr>
          <p:spPr>
            <a:xfrm>
              <a:off x="5279846" y="4077199"/>
              <a:ext cx="11659" cy="10201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4" name="Google Shape;3935;p61"/>
            <p:cNvSpPr/>
            <p:nvPr/>
          </p:nvSpPr>
          <p:spPr>
            <a:xfrm>
              <a:off x="5301545" y="4108694"/>
              <a:ext cx="21698" cy="1198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5" name="Google Shape;3936;p61"/>
            <p:cNvSpPr/>
            <p:nvPr/>
          </p:nvSpPr>
          <p:spPr>
            <a:xfrm>
              <a:off x="5282761" y="4148042"/>
              <a:ext cx="19593" cy="10121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6" name="Google Shape;3937;p61"/>
            <p:cNvSpPr/>
            <p:nvPr/>
          </p:nvSpPr>
          <p:spPr>
            <a:xfrm>
              <a:off x="5308022" y="4181237"/>
              <a:ext cx="27528" cy="10201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7" name="Google Shape;3938;p61"/>
            <p:cNvSpPr/>
            <p:nvPr/>
          </p:nvSpPr>
          <p:spPr>
            <a:xfrm>
              <a:off x="5282761" y="4221881"/>
              <a:ext cx="15950" cy="11416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8" name="Google Shape;3939;p61"/>
            <p:cNvSpPr/>
            <p:nvPr/>
          </p:nvSpPr>
          <p:spPr>
            <a:xfrm>
              <a:off x="5310937" y="4247709"/>
              <a:ext cx="21698" cy="11578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39" name="Google Shape;3940;p61"/>
            <p:cNvSpPr/>
            <p:nvPr/>
          </p:nvSpPr>
          <p:spPr>
            <a:xfrm>
              <a:off x="5308022" y="4289567"/>
              <a:ext cx="19593" cy="10201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0" name="Google Shape;3941;p61"/>
            <p:cNvSpPr/>
            <p:nvPr/>
          </p:nvSpPr>
          <p:spPr>
            <a:xfrm>
              <a:off x="5277660" y="4275884"/>
              <a:ext cx="19593" cy="10121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1" name="Google Shape;3942;p61"/>
            <p:cNvSpPr/>
            <p:nvPr/>
          </p:nvSpPr>
          <p:spPr>
            <a:xfrm>
              <a:off x="5304459" y="4338712"/>
              <a:ext cx="21698" cy="12873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2" name="Google Shape;3943;p61"/>
            <p:cNvSpPr/>
            <p:nvPr/>
          </p:nvSpPr>
          <p:spPr>
            <a:xfrm>
              <a:off x="5282761" y="4379355"/>
              <a:ext cx="16679" cy="13440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3" name="Google Shape;3944;p61"/>
            <p:cNvSpPr/>
            <p:nvPr/>
          </p:nvSpPr>
          <p:spPr>
            <a:xfrm>
              <a:off x="5293610" y="4423885"/>
              <a:ext cx="23884" cy="13845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4" name="Google Shape;3945;p61"/>
            <p:cNvSpPr/>
            <p:nvPr/>
          </p:nvSpPr>
          <p:spPr>
            <a:xfrm>
              <a:off x="5274827" y="4468901"/>
              <a:ext cx="23884" cy="12873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5" name="Google Shape;3946;p61"/>
            <p:cNvSpPr/>
            <p:nvPr/>
          </p:nvSpPr>
          <p:spPr>
            <a:xfrm>
              <a:off x="5250942" y="4500315"/>
              <a:ext cx="24694" cy="14897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6" name="Google Shape;3947;p61"/>
            <p:cNvSpPr/>
            <p:nvPr/>
          </p:nvSpPr>
          <p:spPr>
            <a:xfrm>
              <a:off x="5249566" y="4429715"/>
              <a:ext cx="18136" cy="14816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7" name="Google Shape;3948;p61"/>
            <p:cNvSpPr/>
            <p:nvPr/>
          </p:nvSpPr>
          <p:spPr>
            <a:xfrm>
              <a:off x="5243008" y="4546383"/>
              <a:ext cx="21779" cy="16274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8" name="Google Shape;3949;p61"/>
            <p:cNvSpPr/>
            <p:nvPr/>
          </p:nvSpPr>
          <p:spPr>
            <a:xfrm>
              <a:off x="5210542" y="4592209"/>
              <a:ext cx="13035" cy="1311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49" name="Google Shape;3950;p61"/>
            <p:cNvSpPr/>
            <p:nvPr/>
          </p:nvSpPr>
          <p:spPr>
            <a:xfrm>
              <a:off x="5189572" y="4616984"/>
              <a:ext cx="21779" cy="17893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0" name="Google Shape;3951;p61"/>
            <p:cNvSpPr/>
            <p:nvPr/>
          </p:nvSpPr>
          <p:spPr>
            <a:xfrm>
              <a:off x="5211999" y="4560390"/>
              <a:ext cx="16679" cy="14574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1" name="Google Shape;3952;p61"/>
            <p:cNvSpPr/>
            <p:nvPr/>
          </p:nvSpPr>
          <p:spPr>
            <a:xfrm>
              <a:off x="5146256" y="4632691"/>
              <a:ext cx="13035" cy="15950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2" name="Google Shape;3953;p61"/>
            <p:cNvSpPr/>
            <p:nvPr/>
          </p:nvSpPr>
          <p:spPr>
            <a:xfrm>
              <a:off x="5136136" y="4662971"/>
              <a:ext cx="19593" cy="18865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3" name="Google Shape;3954;p61"/>
            <p:cNvSpPr/>
            <p:nvPr/>
          </p:nvSpPr>
          <p:spPr>
            <a:xfrm>
              <a:off x="5173703" y="4637387"/>
              <a:ext cx="17407" cy="21132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4" name="Google Shape;3955;p61"/>
            <p:cNvSpPr/>
            <p:nvPr/>
          </p:nvSpPr>
          <p:spPr>
            <a:xfrm>
              <a:off x="4966355" y="4734867"/>
              <a:ext cx="17488" cy="20970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5" name="Google Shape;3956;p61"/>
            <p:cNvSpPr/>
            <p:nvPr/>
          </p:nvSpPr>
          <p:spPr>
            <a:xfrm>
              <a:off x="4927412" y="4738105"/>
              <a:ext cx="10201" cy="24046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6" name="Google Shape;3957;p61"/>
            <p:cNvSpPr/>
            <p:nvPr/>
          </p:nvSpPr>
          <p:spPr>
            <a:xfrm>
              <a:off x="4863127" y="4738105"/>
              <a:ext cx="9473" cy="21051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7" name="Google Shape;3958;p61"/>
            <p:cNvSpPr/>
            <p:nvPr/>
          </p:nvSpPr>
          <p:spPr>
            <a:xfrm>
              <a:off x="4793741" y="4741020"/>
              <a:ext cx="10201" cy="30523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8" name="Google Shape;3959;p61"/>
            <p:cNvSpPr/>
            <p:nvPr/>
          </p:nvSpPr>
          <p:spPr>
            <a:xfrm>
              <a:off x="4760546" y="4750817"/>
              <a:ext cx="11659" cy="19431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59" name="Google Shape;3960;p61"/>
            <p:cNvSpPr/>
            <p:nvPr/>
          </p:nvSpPr>
          <p:spPr>
            <a:xfrm>
              <a:off x="4721521" y="4738105"/>
              <a:ext cx="9473" cy="26070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0" name="Google Shape;3961;p61"/>
            <p:cNvSpPr/>
            <p:nvPr/>
          </p:nvSpPr>
          <p:spPr>
            <a:xfrm>
              <a:off x="4700633" y="4723694"/>
              <a:ext cx="10121" cy="19512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1" name="Google Shape;3962;p61"/>
            <p:cNvSpPr/>
            <p:nvPr/>
          </p:nvSpPr>
          <p:spPr>
            <a:xfrm>
              <a:off x="4618940" y="4733247"/>
              <a:ext cx="13116" cy="21375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2" name="Google Shape;3963;p61"/>
            <p:cNvSpPr/>
            <p:nvPr/>
          </p:nvSpPr>
          <p:spPr>
            <a:xfrm>
              <a:off x="4821187" y="4731790"/>
              <a:ext cx="12388" cy="16517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3" name="Google Shape;3964;p61"/>
            <p:cNvSpPr/>
            <p:nvPr/>
          </p:nvSpPr>
          <p:spPr>
            <a:xfrm>
              <a:off x="4889845" y="4725799"/>
              <a:ext cx="13035" cy="16031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4" name="Google Shape;3965;p61"/>
            <p:cNvSpPr/>
            <p:nvPr/>
          </p:nvSpPr>
          <p:spPr>
            <a:xfrm>
              <a:off x="4969270" y="4706529"/>
              <a:ext cx="17407" cy="21132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5" name="Google Shape;3966;p61"/>
            <p:cNvSpPr/>
            <p:nvPr/>
          </p:nvSpPr>
          <p:spPr>
            <a:xfrm>
              <a:off x="4296138" y="4028864"/>
              <a:ext cx="26799" cy="1765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6" name="Google Shape;3967;p61"/>
            <p:cNvSpPr/>
            <p:nvPr/>
          </p:nvSpPr>
          <p:spPr>
            <a:xfrm>
              <a:off x="4332248" y="3940694"/>
              <a:ext cx="21698" cy="13116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7" name="Google Shape;3968;p61"/>
            <p:cNvSpPr/>
            <p:nvPr/>
          </p:nvSpPr>
          <p:spPr>
            <a:xfrm>
              <a:off x="4431914" y="3737476"/>
              <a:ext cx="26070" cy="16598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8" name="Google Shape;3969;p61"/>
            <p:cNvSpPr/>
            <p:nvPr/>
          </p:nvSpPr>
          <p:spPr>
            <a:xfrm>
              <a:off x="5070394" y="3588260"/>
              <a:ext cx="19593" cy="20970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69" name="Google Shape;3970;p61"/>
            <p:cNvSpPr/>
            <p:nvPr/>
          </p:nvSpPr>
          <p:spPr>
            <a:xfrm>
              <a:off x="5006108" y="3583888"/>
              <a:ext cx="13116" cy="17407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0" name="Google Shape;3971;p61"/>
            <p:cNvSpPr/>
            <p:nvPr/>
          </p:nvSpPr>
          <p:spPr>
            <a:xfrm>
              <a:off x="4359695" y="3978261"/>
              <a:ext cx="14493" cy="13116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1" name="Google Shape;3972;p61"/>
            <p:cNvSpPr/>
            <p:nvPr/>
          </p:nvSpPr>
          <p:spPr>
            <a:xfrm>
              <a:off x="4998903" y="4721103"/>
              <a:ext cx="15950" cy="22103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2" name="Google Shape;3973;p61"/>
            <p:cNvSpPr/>
            <p:nvPr/>
          </p:nvSpPr>
          <p:spPr>
            <a:xfrm>
              <a:off x="4504134" y="4594395"/>
              <a:ext cx="152456" cy="170106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3" name="Google Shape;3974;p61"/>
            <p:cNvSpPr/>
            <p:nvPr/>
          </p:nvSpPr>
          <p:spPr>
            <a:xfrm>
              <a:off x="4516440" y="4594395"/>
              <a:ext cx="140149" cy="101934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4" name="Google Shape;3975;p61"/>
            <p:cNvSpPr/>
            <p:nvPr/>
          </p:nvSpPr>
          <p:spPr>
            <a:xfrm>
              <a:off x="4976476" y="4595852"/>
              <a:ext cx="153265" cy="170106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5" name="Google Shape;3976;p61"/>
            <p:cNvSpPr/>
            <p:nvPr/>
          </p:nvSpPr>
          <p:spPr>
            <a:xfrm>
              <a:off x="4976476" y="4595852"/>
              <a:ext cx="140959" cy="101853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6" name="Google Shape;3977;p61"/>
            <p:cNvSpPr/>
            <p:nvPr/>
          </p:nvSpPr>
          <p:spPr>
            <a:xfrm>
              <a:off x="4490451" y="3640157"/>
              <a:ext cx="88089" cy="72382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7" name="Google Shape;3978;p61"/>
            <p:cNvSpPr/>
            <p:nvPr/>
          </p:nvSpPr>
          <p:spPr>
            <a:xfrm>
              <a:off x="5051691" y="3643801"/>
              <a:ext cx="88818" cy="72382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8" name="Google Shape;3979;p61"/>
            <p:cNvSpPr/>
            <p:nvPr/>
          </p:nvSpPr>
          <p:spPr>
            <a:xfrm>
              <a:off x="4676020" y="3807833"/>
              <a:ext cx="33357" cy="52789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79" name="Google Shape;3980;p61"/>
            <p:cNvSpPr/>
            <p:nvPr/>
          </p:nvSpPr>
          <p:spPr>
            <a:xfrm>
              <a:off x="4554007" y="3869203"/>
              <a:ext cx="130757" cy="54246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0" name="Google Shape;3981;p61"/>
            <p:cNvSpPr/>
            <p:nvPr/>
          </p:nvSpPr>
          <p:spPr>
            <a:xfrm>
              <a:off x="4960607" y="3807833"/>
              <a:ext cx="33276" cy="52789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1" name="Google Shape;3982;p61"/>
            <p:cNvSpPr/>
            <p:nvPr/>
          </p:nvSpPr>
          <p:spPr>
            <a:xfrm>
              <a:off x="4985139" y="3869203"/>
              <a:ext cx="130838" cy="54246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2" name="Google Shape;3983;p61"/>
            <p:cNvSpPr/>
            <p:nvPr/>
          </p:nvSpPr>
          <p:spPr>
            <a:xfrm>
              <a:off x="4473044" y="4158406"/>
              <a:ext cx="686981" cy="533554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3" name="Google Shape;3984;p61"/>
            <p:cNvSpPr/>
            <p:nvPr/>
          </p:nvSpPr>
          <p:spPr>
            <a:xfrm>
              <a:off x="4473044" y="4159539"/>
              <a:ext cx="662449" cy="53242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4" name="Google Shape;3985;p61"/>
            <p:cNvSpPr/>
            <p:nvPr/>
          </p:nvSpPr>
          <p:spPr>
            <a:xfrm>
              <a:off x="4517250" y="4169983"/>
              <a:ext cx="104687" cy="137315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5" name="Google Shape;3986;p61"/>
            <p:cNvSpPr/>
            <p:nvPr/>
          </p:nvSpPr>
          <p:spPr>
            <a:xfrm>
              <a:off x="5009752" y="4169983"/>
              <a:ext cx="104687" cy="137315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6" name="Google Shape;3987;p61"/>
            <p:cNvSpPr/>
            <p:nvPr/>
          </p:nvSpPr>
          <p:spPr>
            <a:xfrm>
              <a:off x="4651793" y="3899999"/>
              <a:ext cx="339600" cy="208075"/>
            </a:xfrm>
            <a:custGeom>
              <a:avLst/>
              <a:gdLst/>
              <a:ahLst/>
              <a:cxnLst/>
              <a:rect l="l" t="t" r="r" b="b"/>
              <a:pathLst>
                <a:path w="13584" h="8323" extrusionOk="0">
                  <a:moveTo>
                    <a:pt x="6895" y="8318"/>
                  </a:moveTo>
                  <a:cubicBezTo>
                    <a:pt x="8403" y="8376"/>
                    <a:pt x="10252" y="7932"/>
                    <a:pt x="11365" y="7243"/>
                  </a:cubicBezTo>
                  <a:cubicBezTo>
                    <a:pt x="12478" y="6555"/>
                    <a:pt x="13466" y="5191"/>
                    <a:pt x="13572" y="4187"/>
                  </a:cubicBezTo>
                  <a:cubicBezTo>
                    <a:pt x="13678" y="3183"/>
                    <a:pt x="13095" y="1917"/>
                    <a:pt x="12001" y="1219"/>
                  </a:cubicBezTo>
                  <a:cubicBezTo>
                    <a:pt x="10907" y="521"/>
                    <a:pt x="8764" y="5"/>
                    <a:pt x="7008" y="0"/>
                  </a:cubicBezTo>
                  <a:cubicBezTo>
                    <a:pt x="5252" y="-5"/>
                    <a:pt x="2627" y="495"/>
                    <a:pt x="1463" y="1188"/>
                  </a:cubicBezTo>
                  <a:cubicBezTo>
                    <a:pt x="300" y="1881"/>
                    <a:pt x="-115" y="3209"/>
                    <a:pt x="27" y="4160"/>
                  </a:cubicBezTo>
                  <a:cubicBezTo>
                    <a:pt x="169" y="5111"/>
                    <a:pt x="1170" y="6201"/>
                    <a:pt x="2315" y="6894"/>
                  </a:cubicBezTo>
                  <a:cubicBezTo>
                    <a:pt x="3460" y="7587"/>
                    <a:pt x="5387" y="8260"/>
                    <a:pt x="6895" y="8318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</p:sp>
        <p:sp>
          <p:nvSpPr>
            <p:cNvPr id="387" name="Google Shape;3988;p61"/>
            <p:cNvSpPr/>
            <p:nvPr/>
          </p:nvSpPr>
          <p:spPr>
            <a:xfrm>
              <a:off x="4786261" y="3931237"/>
              <a:ext cx="87000" cy="47193"/>
            </a:xfrm>
            <a:custGeom>
              <a:avLst/>
              <a:gdLst/>
              <a:ahLst/>
              <a:cxnLst/>
              <a:rect l="l" t="t" r="r" b="b"/>
              <a:pathLst>
                <a:path w="1696" h="920" extrusionOk="0">
                  <a:moveTo>
                    <a:pt x="776" y="1"/>
                  </a:moveTo>
                  <a:cubicBezTo>
                    <a:pt x="339" y="19"/>
                    <a:pt x="0" y="215"/>
                    <a:pt x="0" y="456"/>
                  </a:cubicBezTo>
                  <a:cubicBezTo>
                    <a:pt x="0" y="714"/>
                    <a:pt x="384" y="920"/>
                    <a:pt x="848" y="920"/>
                  </a:cubicBezTo>
                  <a:cubicBezTo>
                    <a:pt x="1258" y="920"/>
                    <a:pt x="1606" y="759"/>
                    <a:pt x="1677" y="545"/>
                  </a:cubicBezTo>
                  <a:cubicBezTo>
                    <a:pt x="1686" y="518"/>
                    <a:pt x="1695" y="491"/>
                    <a:pt x="1695" y="456"/>
                  </a:cubicBezTo>
                  <a:cubicBezTo>
                    <a:pt x="1695" y="206"/>
                    <a:pt x="1312" y="1"/>
                    <a:pt x="8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8" name="Google Shape;3989;p61"/>
            <p:cNvSpPr/>
            <p:nvPr/>
          </p:nvSpPr>
          <p:spPr>
            <a:xfrm>
              <a:off x="4826068" y="3931237"/>
              <a:ext cx="47193" cy="31650"/>
            </a:xfrm>
            <a:custGeom>
              <a:avLst/>
              <a:gdLst/>
              <a:ahLst/>
              <a:cxnLst/>
              <a:rect l="l" t="t" r="r" b="b"/>
              <a:pathLst>
                <a:path w="920" h="617" extrusionOk="0">
                  <a:moveTo>
                    <a:pt x="0" y="1"/>
                  </a:moveTo>
                  <a:cubicBezTo>
                    <a:pt x="0" y="10"/>
                    <a:pt x="0" y="28"/>
                    <a:pt x="0" y="36"/>
                  </a:cubicBezTo>
                  <a:cubicBezTo>
                    <a:pt x="0" y="358"/>
                    <a:pt x="268" y="616"/>
                    <a:pt x="616" y="616"/>
                  </a:cubicBezTo>
                  <a:cubicBezTo>
                    <a:pt x="714" y="616"/>
                    <a:pt x="812" y="590"/>
                    <a:pt x="901" y="545"/>
                  </a:cubicBezTo>
                  <a:cubicBezTo>
                    <a:pt x="910" y="518"/>
                    <a:pt x="919" y="491"/>
                    <a:pt x="919" y="456"/>
                  </a:cubicBezTo>
                  <a:cubicBezTo>
                    <a:pt x="919" y="206"/>
                    <a:pt x="536" y="1"/>
                    <a:pt x="72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89" name="Google Shape;3990;p61"/>
            <p:cNvSpPr/>
            <p:nvPr/>
          </p:nvSpPr>
          <p:spPr>
            <a:xfrm rot="-1799697">
              <a:off x="4797223" y="4031442"/>
              <a:ext cx="65046" cy="48167"/>
            </a:xfrm>
            <a:custGeom>
              <a:avLst/>
              <a:gdLst/>
              <a:ahLst/>
              <a:cxnLst/>
              <a:rect l="l" t="t" r="r" b="b"/>
              <a:pathLst>
                <a:path w="1268" h="939" extrusionOk="0">
                  <a:moveTo>
                    <a:pt x="46" y="1"/>
                  </a:moveTo>
                  <a:cubicBezTo>
                    <a:pt x="19" y="10"/>
                    <a:pt x="1" y="37"/>
                    <a:pt x="1" y="63"/>
                  </a:cubicBezTo>
                  <a:cubicBezTo>
                    <a:pt x="1" y="72"/>
                    <a:pt x="120" y="938"/>
                    <a:pt x="1048" y="938"/>
                  </a:cubicBezTo>
                  <a:cubicBezTo>
                    <a:pt x="1104" y="938"/>
                    <a:pt x="1162" y="935"/>
                    <a:pt x="1223" y="929"/>
                  </a:cubicBezTo>
                  <a:cubicBezTo>
                    <a:pt x="1250" y="929"/>
                    <a:pt x="1268" y="902"/>
                    <a:pt x="1268" y="875"/>
                  </a:cubicBezTo>
                  <a:cubicBezTo>
                    <a:pt x="1268" y="853"/>
                    <a:pt x="1250" y="837"/>
                    <a:pt x="1228" y="837"/>
                  </a:cubicBezTo>
                  <a:cubicBezTo>
                    <a:pt x="1224" y="837"/>
                    <a:pt x="1219" y="838"/>
                    <a:pt x="1214" y="839"/>
                  </a:cubicBezTo>
                  <a:cubicBezTo>
                    <a:pt x="1161" y="845"/>
                    <a:pt x="1110" y="847"/>
                    <a:pt x="1061" y="847"/>
                  </a:cubicBezTo>
                  <a:cubicBezTo>
                    <a:pt x="212" y="847"/>
                    <a:pt x="108" y="79"/>
                    <a:pt x="99" y="45"/>
                  </a:cubicBezTo>
                  <a:cubicBezTo>
                    <a:pt x="99" y="19"/>
                    <a:pt x="7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grpSp>
        <p:nvGrpSpPr>
          <p:cNvPr id="390" name="Google Shape;3683;p61"/>
          <p:cNvGrpSpPr/>
          <p:nvPr/>
        </p:nvGrpSpPr>
        <p:grpSpPr>
          <a:xfrm>
            <a:off x="6133287" y="2089854"/>
            <a:ext cx="3504064" cy="4184561"/>
            <a:chOff x="4599965" y="1567390"/>
            <a:chExt cx="2628048" cy="3138421"/>
          </a:xfrm>
        </p:grpSpPr>
        <p:sp>
          <p:nvSpPr>
            <p:cNvPr id="391" name="Google Shape;3684;p61"/>
            <p:cNvSpPr/>
            <p:nvPr/>
          </p:nvSpPr>
          <p:spPr>
            <a:xfrm>
              <a:off x="5507500" y="4495741"/>
              <a:ext cx="1720513" cy="210070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92" name="Google Shape;3685;p61"/>
            <p:cNvSpPr/>
            <p:nvPr/>
          </p:nvSpPr>
          <p:spPr>
            <a:xfrm>
              <a:off x="5520270" y="1637413"/>
              <a:ext cx="166585" cy="208778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93" name="Google Shape;3686;p61"/>
            <p:cNvSpPr/>
            <p:nvPr/>
          </p:nvSpPr>
          <p:spPr>
            <a:xfrm>
              <a:off x="5003154" y="1638704"/>
              <a:ext cx="184520" cy="202321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94" name="Google Shape;3687;p61"/>
            <p:cNvSpPr/>
            <p:nvPr/>
          </p:nvSpPr>
          <p:spPr>
            <a:xfrm>
              <a:off x="5003154" y="1638704"/>
              <a:ext cx="96134" cy="96139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95" name="Google Shape;3688;p61"/>
            <p:cNvSpPr/>
            <p:nvPr/>
          </p:nvSpPr>
          <p:spPr>
            <a:xfrm>
              <a:off x="5593303" y="1637413"/>
              <a:ext cx="93551" cy="94847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96" name="Google Shape;3689;p61"/>
            <p:cNvSpPr/>
            <p:nvPr/>
          </p:nvSpPr>
          <p:spPr>
            <a:xfrm>
              <a:off x="5074896" y="1734699"/>
              <a:ext cx="112778" cy="106326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97" name="Google Shape;3690;p61"/>
            <p:cNvSpPr/>
            <p:nvPr/>
          </p:nvSpPr>
          <p:spPr>
            <a:xfrm>
              <a:off x="5520270" y="1750053"/>
              <a:ext cx="102591" cy="96139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98" name="Google Shape;3691;p61"/>
            <p:cNvSpPr/>
            <p:nvPr/>
          </p:nvSpPr>
          <p:spPr>
            <a:xfrm>
              <a:off x="4912329" y="1568681"/>
              <a:ext cx="216517" cy="139760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399" name="Google Shape;3692;p61"/>
            <p:cNvSpPr/>
            <p:nvPr/>
          </p:nvSpPr>
          <p:spPr>
            <a:xfrm>
              <a:off x="5558723" y="1567390"/>
              <a:ext cx="216517" cy="133446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0" name="Google Shape;3693;p61"/>
            <p:cNvSpPr/>
            <p:nvPr/>
          </p:nvSpPr>
          <p:spPr>
            <a:xfrm>
              <a:off x="4615318" y="1695670"/>
              <a:ext cx="408498" cy="327158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1" name="Google Shape;3694;p61"/>
            <p:cNvSpPr/>
            <p:nvPr/>
          </p:nvSpPr>
          <p:spPr>
            <a:xfrm>
              <a:off x="4738283" y="1789369"/>
              <a:ext cx="259992" cy="198878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2" name="Google Shape;3695;p61"/>
            <p:cNvSpPr/>
            <p:nvPr/>
          </p:nvSpPr>
          <p:spPr>
            <a:xfrm>
              <a:off x="4811173" y="1810175"/>
              <a:ext cx="212643" cy="212653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3" name="Google Shape;3696;p61"/>
            <p:cNvSpPr/>
            <p:nvPr/>
          </p:nvSpPr>
          <p:spPr>
            <a:xfrm>
              <a:off x="5666192" y="1695670"/>
              <a:ext cx="409789" cy="327158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4" name="Google Shape;3697;p61"/>
            <p:cNvSpPr/>
            <p:nvPr/>
          </p:nvSpPr>
          <p:spPr>
            <a:xfrm>
              <a:off x="5691876" y="1789369"/>
              <a:ext cx="259992" cy="198878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5" name="Google Shape;3698;p61"/>
            <p:cNvSpPr/>
            <p:nvPr/>
          </p:nvSpPr>
          <p:spPr>
            <a:xfrm>
              <a:off x="5666192" y="1810175"/>
              <a:ext cx="212643" cy="212653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6" name="Google Shape;3699;p61"/>
            <p:cNvSpPr/>
            <p:nvPr/>
          </p:nvSpPr>
          <p:spPr>
            <a:xfrm>
              <a:off x="5849278" y="4289689"/>
              <a:ext cx="216517" cy="287124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7" name="Google Shape;3700;p61"/>
            <p:cNvSpPr/>
            <p:nvPr/>
          </p:nvSpPr>
          <p:spPr>
            <a:xfrm>
              <a:off x="5849278" y="4458720"/>
              <a:ext cx="213934" cy="118093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8" name="Google Shape;3701;p61"/>
            <p:cNvSpPr/>
            <p:nvPr/>
          </p:nvSpPr>
          <p:spPr>
            <a:xfrm>
              <a:off x="5849278" y="4289689"/>
              <a:ext cx="216517" cy="287124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09" name="Google Shape;3702;p61"/>
            <p:cNvSpPr/>
            <p:nvPr/>
          </p:nvSpPr>
          <p:spPr>
            <a:xfrm>
              <a:off x="6731272" y="4223109"/>
              <a:ext cx="229287" cy="355139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0" name="Google Shape;3703;p61"/>
            <p:cNvSpPr/>
            <p:nvPr/>
          </p:nvSpPr>
          <p:spPr>
            <a:xfrm>
              <a:off x="6749208" y="4433036"/>
              <a:ext cx="211351" cy="145212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1" name="Google Shape;3704;p61"/>
            <p:cNvSpPr/>
            <p:nvPr/>
          </p:nvSpPr>
          <p:spPr>
            <a:xfrm>
              <a:off x="6731272" y="4223109"/>
              <a:ext cx="229287" cy="348395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2" name="Google Shape;3705;p61"/>
            <p:cNvSpPr/>
            <p:nvPr/>
          </p:nvSpPr>
          <p:spPr>
            <a:xfrm>
              <a:off x="4599965" y="1720924"/>
              <a:ext cx="2542244" cy="2927060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3" name="Google Shape;3706;p61"/>
            <p:cNvSpPr/>
            <p:nvPr/>
          </p:nvSpPr>
          <p:spPr>
            <a:xfrm>
              <a:off x="5629174" y="4534196"/>
              <a:ext cx="253536" cy="113788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4" name="Google Shape;3707;p61"/>
            <p:cNvSpPr/>
            <p:nvPr/>
          </p:nvSpPr>
          <p:spPr>
            <a:xfrm>
              <a:off x="6906609" y="4470200"/>
              <a:ext cx="221539" cy="157839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5" name="Google Shape;3708;p61"/>
            <p:cNvSpPr/>
            <p:nvPr/>
          </p:nvSpPr>
          <p:spPr>
            <a:xfrm>
              <a:off x="5793032" y="2886783"/>
              <a:ext cx="79490" cy="175489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6" name="Google Shape;3709;p61"/>
            <p:cNvSpPr/>
            <p:nvPr/>
          </p:nvSpPr>
          <p:spPr>
            <a:xfrm>
              <a:off x="5572785" y="3101732"/>
              <a:ext cx="134588" cy="141051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7" name="Google Shape;3710;p61"/>
            <p:cNvSpPr/>
            <p:nvPr/>
          </p:nvSpPr>
          <p:spPr>
            <a:xfrm>
              <a:off x="6063068" y="3429464"/>
              <a:ext cx="427725" cy="32012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8" name="Google Shape;3711;p61"/>
            <p:cNvSpPr/>
            <p:nvPr/>
          </p:nvSpPr>
          <p:spPr>
            <a:xfrm>
              <a:off x="5595885" y="4041307"/>
              <a:ext cx="181937" cy="238337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19" name="Google Shape;3712;p61"/>
            <p:cNvSpPr/>
            <p:nvPr/>
          </p:nvSpPr>
          <p:spPr>
            <a:xfrm>
              <a:off x="6191056" y="4232149"/>
              <a:ext cx="201164" cy="131150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20" name="Google Shape;3713;p61"/>
            <p:cNvSpPr/>
            <p:nvPr/>
          </p:nvSpPr>
          <p:spPr>
            <a:xfrm>
              <a:off x="6614763" y="3635516"/>
              <a:ext cx="133296" cy="155113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21" name="Google Shape;3714;p61"/>
            <p:cNvSpPr/>
            <p:nvPr/>
          </p:nvSpPr>
          <p:spPr>
            <a:xfrm>
              <a:off x="6938606" y="3709844"/>
              <a:ext cx="154962" cy="203613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22" name="Google Shape;3715;p61"/>
            <p:cNvSpPr/>
            <p:nvPr/>
          </p:nvSpPr>
          <p:spPr>
            <a:xfrm>
              <a:off x="4886646" y="2117675"/>
              <a:ext cx="149940" cy="170323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23" name="Google Shape;3716;p61"/>
            <p:cNvSpPr/>
            <p:nvPr/>
          </p:nvSpPr>
          <p:spPr>
            <a:xfrm>
              <a:off x="5346224" y="2157135"/>
              <a:ext cx="134588" cy="162862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24" name="Google Shape;3717;p61"/>
            <p:cNvSpPr/>
            <p:nvPr/>
          </p:nvSpPr>
          <p:spPr>
            <a:xfrm>
              <a:off x="5881849" y="3429464"/>
              <a:ext cx="1260361" cy="1198288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25" name="Google Shape;3718;p61"/>
            <p:cNvSpPr/>
            <p:nvPr/>
          </p:nvSpPr>
          <p:spPr>
            <a:xfrm>
              <a:off x="4781541" y="2497458"/>
              <a:ext cx="772250" cy="447300"/>
            </a:xfrm>
            <a:custGeom>
              <a:avLst/>
              <a:gdLst/>
              <a:ahLst/>
              <a:cxnLst/>
              <a:rect l="l" t="t" r="r" b="b"/>
              <a:pathLst>
                <a:path w="30890" h="17892" extrusionOk="0">
                  <a:moveTo>
                    <a:pt x="13795" y="17877"/>
                  </a:moveTo>
                  <a:cubicBezTo>
                    <a:pt x="16828" y="18016"/>
                    <a:pt x="20407" y="17170"/>
                    <a:pt x="23247" y="15755"/>
                  </a:cubicBezTo>
                  <a:cubicBezTo>
                    <a:pt x="26087" y="14340"/>
                    <a:pt x="30373" y="11575"/>
                    <a:pt x="30834" y="9389"/>
                  </a:cubicBezTo>
                  <a:cubicBezTo>
                    <a:pt x="31295" y="7203"/>
                    <a:pt x="28820" y="4203"/>
                    <a:pt x="26012" y="2638"/>
                  </a:cubicBezTo>
                  <a:cubicBezTo>
                    <a:pt x="23204" y="1073"/>
                    <a:pt x="17867" y="-31"/>
                    <a:pt x="13988" y="1"/>
                  </a:cubicBezTo>
                  <a:cubicBezTo>
                    <a:pt x="10109" y="33"/>
                    <a:pt x="5051" y="1331"/>
                    <a:pt x="2736" y="2831"/>
                  </a:cubicBezTo>
                  <a:cubicBezTo>
                    <a:pt x="421" y="4331"/>
                    <a:pt x="-287" y="6988"/>
                    <a:pt x="99" y="9003"/>
                  </a:cubicBezTo>
                  <a:cubicBezTo>
                    <a:pt x="485" y="11018"/>
                    <a:pt x="2767" y="13440"/>
                    <a:pt x="5050" y="14919"/>
                  </a:cubicBezTo>
                  <a:cubicBezTo>
                    <a:pt x="7333" y="16398"/>
                    <a:pt x="10762" y="17738"/>
                    <a:pt x="13795" y="178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26" name="Google Shape;3719;p61"/>
            <p:cNvSpPr/>
            <p:nvPr/>
          </p:nvSpPr>
          <p:spPr>
            <a:xfrm>
              <a:off x="4782787" y="2502423"/>
              <a:ext cx="297425" cy="408050"/>
            </a:xfrm>
            <a:custGeom>
              <a:avLst/>
              <a:gdLst/>
              <a:ahLst/>
              <a:cxnLst/>
              <a:rect l="l" t="t" r="r" b="b"/>
              <a:pathLst>
                <a:path w="11897" h="16322" extrusionOk="0">
                  <a:moveTo>
                    <a:pt x="11884" y="212"/>
                  </a:moveTo>
                  <a:cubicBezTo>
                    <a:pt x="11665" y="735"/>
                    <a:pt x="8162" y="2546"/>
                    <a:pt x="6928" y="3704"/>
                  </a:cubicBezTo>
                  <a:cubicBezTo>
                    <a:pt x="5694" y="4862"/>
                    <a:pt x="4870" y="5852"/>
                    <a:pt x="4479" y="7161"/>
                  </a:cubicBezTo>
                  <a:cubicBezTo>
                    <a:pt x="4088" y="8470"/>
                    <a:pt x="3959" y="10039"/>
                    <a:pt x="4581" y="11560"/>
                  </a:cubicBezTo>
                  <a:cubicBezTo>
                    <a:pt x="5203" y="13081"/>
                    <a:pt x="8408" y="15978"/>
                    <a:pt x="8210" y="16289"/>
                  </a:cubicBezTo>
                  <a:cubicBezTo>
                    <a:pt x="8012" y="16600"/>
                    <a:pt x="4736" y="14612"/>
                    <a:pt x="3392" y="13427"/>
                  </a:cubicBezTo>
                  <a:cubicBezTo>
                    <a:pt x="2048" y="12242"/>
                    <a:pt x="569" y="10680"/>
                    <a:pt x="148" y="9181"/>
                  </a:cubicBezTo>
                  <a:cubicBezTo>
                    <a:pt x="-273" y="7682"/>
                    <a:pt x="282" y="5620"/>
                    <a:pt x="867" y="4435"/>
                  </a:cubicBezTo>
                  <a:cubicBezTo>
                    <a:pt x="1452" y="3250"/>
                    <a:pt x="2429" y="2717"/>
                    <a:pt x="3658" y="2073"/>
                  </a:cubicBezTo>
                  <a:cubicBezTo>
                    <a:pt x="4887" y="1429"/>
                    <a:pt x="6869" y="879"/>
                    <a:pt x="8240" y="569"/>
                  </a:cubicBezTo>
                  <a:cubicBezTo>
                    <a:pt x="9611" y="259"/>
                    <a:pt x="12103" y="-310"/>
                    <a:pt x="11884" y="212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</p:sp>
      </p:grpSp>
      <p:grpSp>
        <p:nvGrpSpPr>
          <p:cNvPr id="427" name="Google Shape;3721;p61"/>
          <p:cNvGrpSpPr/>
          <p:nvPr/>
        </p:nvGrpSpPr>
        <p:grpSpPr>
          <a:xfrm>
            <a:off x="8650620" y="3354101"/>
            <a:ext cx="2484520" cy="3045083"/>
            <a:chOff x="6487965" y="2515576"/>
            <a:chExt cx="1863390" cy="2283812"/>
          </a:xfrm>
        </p:grpSpPr>
        <p:sp>
          <p:nvSpPr>
            <p:cNvPr id="428" name="Google Shape;3722;p61"/>
            <p:cNvSpPr/>
            <p:nvPr/>
          </p:nvSpPr>
          <p:spPr>
            <a:xfrm>
              <a:off x="6591275" y="4663927"/>
              <a:ext cx="1656785" cy="135461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29" name="Google Shape;3723;p61"/>
            <p:cNvSpPr/>
            <p:nvPr/>
          </p:nvSpPr>
          <p:spPr>
            <a:xfrm>
              <a:off x="7725428" y="2665762"/>
              <a:ext cx="364227" cy="290595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0" name="Google Shape;3724;p61"/>
            <p:cNvSpPr/>
            <p:nvPr/>
          </p:nvSpPr>
          <p:spPr>
            <a:xfrm>
              <a:off x="7736444" y="2733210"/>
              <a:ext cx="292956" cy="183800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1" name="Google Shape;3725;p61"/>
            <p:cNvSpPr/>
            <p:nvPr/>
          </p:nvSpPr>
          <p:spPr>
            <a:xfrm>
              <a:off x="7725428" y="2698249"/>
              <a:ext cx="282951" cy="25810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2" name="Google Shape;3726;p61"/>
            <p:cNvSpPr/>
            <p:nvPr/>
          </p:nvSpPr>
          <p:spPr>
            <a:xfrm>
              <a:off x="6802839" y="2665762"/>
              <a:ext cx="364115" cy="290595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3" name="Google Shape;3727;p61"/>
            <p:cNvSpPr/>
            <p:nvPr/>
          </p:nvSpPr>
          <p:spPr>
            <a:xfrm>
              <a:off x="6862981" y="2733210"/>
              <a:ext cx="292956" cy="183800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4" name="Google Shape;3728;p61"/>
            <p:cNvSpPr/>
            <p:nvPr/>
          </p:nvSpPr>
          <p:spPr>
            <a:xfrm>
              <a:off x="6884115" y="2698249"/>
              <a:ext cx="282838" cy="25810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5" name="Google Shape;3729;p61"/>
            <p:cNvSpPr/>
            <p:nvPr/>
          </p:nvSpPr>
          <p:spPr>
            <a:xfrm>
              <a:off x="8173738" y="3892765"/>
              <a:ext cx="177617" cy="247877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6" name="Google Shape;3730;p61"/>
            <p:cNvSpPr/>
            <p:nvPr/>
          </p:nvSpPr>
          <p:spPr>
            <a:xfrm>
              <a:off x="8173738" y="3922779"/>
              <a:ext cx="172558" cy="217862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7" name="Google Shape;3731;p61"/>
            <p:cNvSpPr/>
            <p:nvPr/>
          </p:nvSpPr>
          <p:spPr>
            <a:xfrm>
              <a:off x="6756749" y="4102305"/>
              <a:ext cx="716089" cy="627955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8" name="Google Shape;3732;p61"/>
            <p:cNvSpPr/>
            <p:nvPr/>
          </p:nvSpPr>
          <p:spPr>
            <a:xfrm>
              <a:off x="6773724" y="4102305"/>
              <a:ext cx="699114" cy="568599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39" name="Google Shape;3733;p61"/>
            <p:cNvSpPr/>
            <p:nvPr/>
          </p:nvSpPr>
          <p:spPr>
            <a:xfrm>
              <a:off x="6487965" y="3328107"/>
              <a:ext cx="299925" cy="628854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0" name="Google Shape;3734;p61"/>
            <p:cNvSpPr/>
            <p:nvPr/>
          </p:nvSpPr>
          <p:spPr>
            <a:xfrm>
              <a:off x="6565194" y="3328107"/>
              <a:ext cx="222696" cy="628854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1" name="Google Shape;3735;p61"/>
            <p:cNvSpPr/>
            <p:nvPr/>
          </p:nvSpPr>
          <p:spPr>
            <a:xfrm>
              <a:off x="6506964" y="2515576"/>
              <a:ext cx="1730080" cy="2129156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2" name="Google Shape;3736;p61"/>
            <p:cNvSpPr/>
            <p:nvPr/>
          </p:nvSpPr>
          <p:spPr>
            <a:xfrm>
              <a:off x="6682443" y="3607457"/>
              <a:ext cx="983976" cy="1035462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3" name="Google Shape;3737;p61"/>
            <p:cNvSpPr/>
            <p:nvPr/>
          </p:nvSpPr>
          <p:spPr>
            <a:xfrm>
              <a:off x="7158857" y="2794588"/>
              <a:ext cx="46203" cy="78354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4" name="Google Shape;3738;p61"/>
            <p:cNvSpPr/>
            <p:nvPr/>
          </p:nvSpPr>
          <p:spPr>
            <a:xfrm>
              <a:off x="7552983" y="2794588"/>
              <a:ext cx="45191" cy="78354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5" name="Google Shape;3739;p61"/>
            <p:cNvSpPr/>
            <p:nvPr/>
          </p:nvSpPr>
          <p:spPr>
            <a:xfrm>
              <a:off x="7382450" y="3902994"/>
              <a:ext cx="497552" cy="740933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6" name="Google Shape;3740;p61"/>
            <p:cNvSpPr/>
            <p:nvPr/>
          </p:nvSpPr>
          <p:spPr>
            <a:xfrm>
              <a:off x="7416624" y="3875228"/>
              <a:ext cx="728117" cy="855035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7" name="Google Shape;3741;p61"/>
            <p:cNvSpPr/>
            <p:nvPr/>
          </p:nvSpPr>
          <p:spPr>
            <a:xfrm>
              <a:off x="7693389" y="3679627"/>
              <a:ext cx="484512" cy="532401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448" name="Google Shape;3742;p61"/>
            <p:cNvSpPr/>
            <p:nvPr/>
          </p:nvSpPr>
          <p:spPr>
            <a:xfrm>
              <a:off x="7771855" y="3645003"/>
              <a:ext cx="436061" cy="509131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grpSp>
          <p:nvGrpSpPr>
            <p:cNvPr id="449" name="Google Shape;3743;p61"/>
            <p:cNvGrpSpPr/>
            <p:nvPr/>
          </p:nvGrpSpPr>
          <p:grpSpPr>
            <a:xfrm>
              <a:off x="6770801" y="3642755"/>
              <a:ext cx="798370" cy="960244"/>
              <a:chOff x="7097148" y="3496012"/>
              <a:chExt cx="899673" cy="1082087"/>
            </a:xfrm>
          </p:grpSpPr>
          <p:sp>
            <p:nvSpPr>
              <p:cNvPr id="456" name="Google Shape;3744;p61"/>
              <p:cNvSpPr/>
              <p:nvPr/>
            </p:nvSpPr>
            <p:spPr>
              <a:xfrm>
                <a:off x="7245109" y="3659807"/>
                <a:ext cx="30657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57" name="Google Shape;3745;p61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58" name="Google Shape;3746;p61"/>
              <p:cNvSpPr/>
              <p:nvPr/>
            </p:nvSpPr>
            <p:spPr>
              <a:xfrm>
                <a:off x="7405611" y="3682736"/>
                <a:ext cx="18242" cy="4015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59" name="Google Shape;3747;p61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0" name="Google Shape;3748;p61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1" name="Google Shape;3749;p61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2" name="Google Shape;3750;p61"/>
              <p:cNvSpPr/>
              <p:nvPr/>
            </p:nvSpPr>
            <p:spPr>
              <a:xfrm>
                <a:off x="7405611" y="3538069"/>
                <a:ext cx="2153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3" name="Google Shape;3751;p61"/>
              <p:cNvSpPr/>
              <p:nvPr/>
            </p:nvSpPr>
            <p:spPr>
              <a:xfrm>
                <a:off x="7555852" y="3552764"/>
                <a:ext cx="19382" cy="444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4" name="Google Shape;3752;p61"/>
              <p:cNvSpPr/>
              <p:nvPr/>
            </p:nvSpPr>
            <p:spPr>
              <a:xfrm>
                <a:off x="7644020" y="3557324"/>
                <a:ext cx="1482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5" name="Google Shape;3753;p61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6" name="Google Shape;3754;p61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7" name="Google Shape;3755;p61"/>
              <p:cNvSpPr/>
              <p:nvPr/>
            </p:nvSpPr>
            <p:spPr>
              <a:xfrm>
                <a:off x="7507334" y="3504120"/>
                <a:ext cx="14822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8" name="Google Shape;3756;p61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69" name="Google Shape;3757;p61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0" name="Google Shape;3758;p61"/>
              <p:cNvSpPr/>
              <p:nvPr/>
            </p:nvSpPr>
            <p:spPr>
              <a:xfrm>
                <a:off x="7894971" y="3682483"/>
                <a:ext cx="19255" cy="405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1" name="Google Shape;3759;p61"/>
              <p:cNvSpPr/>
              <p:nvPr/>
            </p:nvSpPr>
            <p:spPr>
              <a:xfrm>
                <a:off x="7758158" y="3689450"/>
                <a:ext cx="14822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2" name="Google Shape;3760;p61"/>
              <p:cNvSpPr/>
              <p:nvPr/>
            </p:nvSpPr>
            <p:spPr>
              <a:xfrm>
                <a:off x="7674550" y="3694010"/>
                <a:ext cx="14822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3" name="Google Shape;3761;p61"/>
              <p:cNvSpPr/>
              <p:nvPr/>
            </p:nvSpPr>
            <p:spPr>
              <a:xfrm>
                <a:off x="7590942" y="3689450"/>
                <a:ext cx="14822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4" name="Google Shape;3762;p61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5" name="Google Shape;3763;p61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6" name="Google Shape;3764;p61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7" name="Google Shape;3765;p61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8" name="Google Shape;3766;p61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79" name="Google Shape;3767;p61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0" name="Google Shape;3768;p61"/>
              <p:cNvSpPr/>
              <p:nvPr/>
            </p:nvSpPr>
            <p:spPr>
              <a:xfrm>
                <a:off x="7500493" y="3773184"/>
                <a:ext cx="13681" cy="2153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1" name="Google Shape;3769;p61"/>
              <p:cNvSpPr/>
              <p:nvPr/>
            </p:nvSpPr>
            <p:spPr>
              <a:xfrm>
                <a:off x="7727628" y="3814988"/>
                <a:ext cx="1482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2" name="Google Shape;3770;p61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3" name="Google Shape;3771;p61"/>
              <p:cNvSpPr/>
              <p:nvPr/>
            </p:nvSpPr>
            <p:spPr>
              <a:xfrm>
                <a:off x="7883697" y="3804474"/>
                <a:ext cx="19255" cy="4370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4" name="Google Shape;3772;p61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5" name="Google Shape;3773;p61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6" name="Google Shape;3774;p61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7" name="Google Shape;3775;p61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8" name="Google Shape;3776;p61"/>
              <p:cNvSpPr/>
              <p:nvPr/>
            </p:nvSpPr>
            <p:spPr>
              <a:xfrm>
                <a:off x="7222560" y="3799914"/>
                <a:ext cx="26096" cy="5244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89" name="Google Shape;3777;p61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0" name="Google Shape;3778;p61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1" name="Google Shape;3779;p61"/>
              <p:cNvSpPr/>
              <p:nvPr/>
            </p:nvSpPr>
            <p:spPr>
              <a:xfrm>
                <a:off x="7202164" y="3743288"/>
                <a:ext cx="23816" cy="4839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2" name="Google Shape;3780;p61"/>
              <p:cNvSpPr/>
              <p:nvPr/>
            </p:nvSpPr>
            <p:spPr>
              <a:xfrm>
                <a:off x="7169355" y="3948254"/>
                <a:ext cx="13681" cy="6346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3" name="Google Shape;3781;p61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4" name="Google Shape;3782;p61"/>
              <p:cNvSpPr/>
              <p:nvPr/>
            </p:nvSpPr>
            <p:spPr>
              <a:xfrm>
                <a:off x="7126411" y="3933433"/>
                <a:ext cx="14822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5" name="Google Shape;3783;p61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6" name="Google Shape;3784;p61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7" name="Google Shape;3785;p61"/>
              <p:cNvSpPr/>
              <p:nvPr/>
            </p:nvSpPr>
            <p:spPr>
              <a:xfrm>
                <a:off x="7447415" y="3998039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8" name="Google Shape;3786;p61"/>
              <p:cNvSpPr/>
              <p:nvPr/>
            </p:nvSpPr>
            <p:spPr>
              <a:xfrm>
                <a:off x="7312882" y="3921398"/>
                <a:ext cx="18242" cy="4053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99" name="Google Shape;3787;p61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0" name="Google Shape;3788;p61"/>
              <p:cNvSpPr/>
              <p:nvPr/>
            </p:nvSpPr>
            <p:spPr>
              <a:xfrm>
                <a:off x="7454255" y="3917724"/>
                <a:ext cx="14822" cy="366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1" name="Google Shape;3789;p61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2" name="Google Shape;3790;p61"/>
              <p:cNvSpPr/>
              <p:nvPr/>
            </p:nvSpPr>
            <p:spPr>
              <a:xfrm>
                <a:off x="7709640" y="3982204"/>
                <a:ext cx="13681" cy="3737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3" name="Google Shape;3791;p61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4" name="Google Shape;3792;p61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5" name="Google Shape;3793;p61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6" name="Google Shape;3794;p61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7" name="Google Shape;3795;p61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8" name="Google Shape;3796;p61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09" name="Google Shape;3797;p61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0" name="Google Shape;3798;p61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1" name="Google Shape;3799;p61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2" name="Google Shape;3800;p61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3" name="Google Shape;3801;p61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4" name="Google Shape;3802;p61"/>
              <p:cNvSpPr/>
              <p:nvPr/>
            </p:nvSpPr>
            <p:spPr>
              <a:xfrm>
                <a:off x="7397757" y="4092921"/>
                <a:ext cx="13681" cy="4763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5" name="Google Shape;3803;p61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6" name="Google Shape;3804;p61"/>
              <p:cNvSpPr/>
              <p:nvPr/>
            </p:nvSpPr>
            <p:spPr>
              <a:xfrm>
                <a:off x="7245109" y="4115596"/>
                <a:ext cx="14822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7" name="Google Shape;3805;p61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8" name="Google Shape;3806;p61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19" name="Google Shape;3807;p61"/>
              <p:cNvSpPr/>
              <p:nvPr/>
            </p:nvSpPr>
            <p:spPr>
              <a:xfrm>
                <a:off x="7301607" y="4260263"/>
                <a:ext cx="18242" cy="4015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0" name="Google Shape;3808;p61"/>
              <p:cNvSpPr/>
              <p:nvPr/>
            </p:nvSpPr>
            <p:spPr>
              <a:xfrm>
                <a:off x="7233834" y="4202624"/>
                <a:ext cx="14822" cy="3737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1" name="Google Shape;3809;p61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2" name="Google Shape;3810;p61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3" name="Google Shape;3811;p61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4" name="Google Shape;3812;p61"/>
              <p:cNvSpPr/>
              <p:nvPr/>
            </p:nvSpPr>
            <p:spPr>
              <a:xfrm>
                <a:off x="7302748" y="4165254"/>
                <a:ext cx="13681" cy="4763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5" name="Google Shape;3813;p61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6" name="Google Shape;3814;p61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7" name="Google Shape;3815;p61"/>
              <p:cNvSpPr/>
              <p:nvPr/>
            </p:nvSpPr>
            <p:spPr>
              <a:xfrm>
                <a:off x="7503914" y="4214152"/>
                <a:ext cx="18242" cy="4053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8" name="Google Shape;3816;p61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29" name="Google Shape;3817;p61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0" name="Google Shape;3818;p61"/>
              <p:cNvSpPr/>
              <p:nvPr/>
            </p:nvSpPr>
            <p:spPr>
              <a:xfrm>
                <a:off x="7595502" y="4213898"/>
                <a:ext cx="13681" cy="3737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1" name="Google Shape;3819;p61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2" name="Google Shape;3820;p61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3" name="Google Shape;3821;p61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4" name="Google Shape;3822;p61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5" name="Google Shape;3823;p61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6" name="Google Shape;3824;p61"/>
              <p:cNvSpPr/>
              <p:nvPr/>
            </p:nvSpPr>
            <p:spPr>
              <a:xfrm>
                <a:off x="7671130" y="4399989"/>
                <a:ext cx="22802" cy="4484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7" name="Google Shape;3825;p61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8" name="Google Shape;3826;p61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39" name="Google Shape;3827;p61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0" name="Google Shape;3828;p61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1" name="Google Shape;3829;p61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2" name="Google Shape;3830;p61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3" name="Google Shape;3831;p61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4" name="Google Shape;3832;p61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5" name="Google Shape;3833;p61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6" name="Google Shape;3834;p61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7" name="Google Shape;3835;p61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8" name="Google Shape;3836;p61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49" name="Google Shape;3837;p61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0" name="Google Shape;3838;p61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1" name="Google Shape;3839;p61"/>
              <p:cNvSpPr/>
              <p:nvPr/>
            </p:nvSpPr>
            <p:spPr>
              <a:xfrm>
                <a:off x="7285773" y="3746835"/>
                <a:ext cx="23943" cy="4446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2" name="Google Shape;3840;p61"/>
              <p:cNvSpPr/>
              <p:nvPr/>
            </p:nvSpPr>
            <p:spPr>
              <a:xfrm>
                <a:off x="7439561" y="3739235"/>
                <a:ext cx="18115" cy="3661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3" name="Google Shape;3841;p61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4" name="Google Shape;3842;p61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5" name="Google Shape;3843;p61"/>
              <p:cNvSpPr/>
              <p:nvPr/>
            </p:nvSpPr>
            <p:spPr>
              <a:xfrm>
                <a:off x="7119697" y="4031862"/>
                <a:ext cx="1482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6" name="Google Shape;3844;p61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7" name="Google Shape;3845;p61"/>
              <p:cNvSpPr/>
              <p:nvPr/>
            </p:nvSpPr>
            <p:spPr>
              <a:xfrm>
                <a:off x="7469964" y="4039589"/>
                <a:ext cx="18242" cy="4446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8" name="Google Shape;3846;p61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59" name="Google Shape;3847;p61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560" name="Google Shape;3848;p61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450" name="Google Shape;3849;p61"/>
            <p:cNvGrpSpPr/>
            <p:nvPr/>
          </p:nvGrpSpPr>
          <p:grpSpPr>
            <a:xfrm flipH="1">
              <a:off x="7061157" y="2857029"/>
              <a:ext cx="530616" cy="698022"/>
              <a:chOff x="1156782" y="2441804"/>
              <a:chExt cx="530616" cy="698022"/>
            </a:xfrm>
          </p:grpSpPr>
          <p:sp>
            <p:nvSpPr>
              <p:cNvPr id="451" name="Google Shape;3850;p61"/>
              <p:cNvSpPr/>
              <p:nvPr/>
            </p:nvSpPr>
            <p:spPr>
              <a:xfrm flipH="1">
                <a:off x="1156782" y="2441804"/>
                <a:ext cx="530616" cy="698022"/>
              </a:xfrm>
              <a:custGeom>
                <a:avLst/>
                <a:gdLst/>
                <a:ahLst/>
                <a:cxnLst/>
                <a:rect l="l" t="t" r="r" b="b"/>
                <a:pathLst>
                  <a:path w="4735" h="6229" extrusionOk="0">
                    <a:moveTo>
                      <a:pt x="2593" y="0"/>
                    </a:moveTo>
                    <a:cubicBezTo>
                      <a:pt x="2352" y="0"/>
                      <a:pt x="2129" y="27"/>
                      <a:pt x="1933" y="89"/>
                    </a:cubicBezTo>
                    <a:lnTo>
                      <a:pt x="1924" y="89"/>
                    </a:lnTo>
                    <a:cubicBezTo>
                      <a:pt x="880" y="420"/>
                      <a:pt x="300" y="1579"/>
                      <a:pt x="167" y="3230"/>
                    </a:cubicBezTo>
                    <a:cubicBezTo>
                      <a:pt x="1" y="5162"/>
                      <a:pt x="1025" y="6228"/>
                      <a:pt x="2636" y="6228"/>
                    </a:cubicBezTo>
                    <a:cubicBezTo>
                      <a:pt x="2669" y="6228"/>
                      <a:pt x="2702" y="6228"/>
                      <a:pt x="2736" y="6227"/>
                    </a:cubicBezTo>
                    <a:cubicBezTo>
                      <a:pt x="3298" y="6209"/>
                      <a:pt x="3726" y="5951"/>
                      <a:pt x="4029" y="5549"/>
                    </a:cubicBezTo>
                    <a:cubicBezTo>
                      <a:pt x="4556" y="4844"/>
                      <a:pt x="4734" y="3702"/>
                      <a:pt x="4707" y="2632"/>
                    </a:cubicBezTo>
                    <a:cubicBezTo>
                      <a:pt x="4654" y="946"/>
                      <a:pt x="3378" y="0"/>
                      <a:pt x="25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52" name="Google Shape;3851;p61"/>
              <p:cNvSpPr/>
              <p:nvPr/>
            </p:nvSpPr>
            <p:spPr>
              <a:xfrm flipH="1">
                <a:off x="1235786" y="2451777"/>
                <a:ext cx="451612" cy="688048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6140" extrusionOk="0">
                    <a:moveTo>
                      <a:pt x="1924" y="0"/>
                    </a:moveTo>
                    <a:lnTo>
                      <a:pt x="1924" y="0"/>
                    </a:lnTo>
                    <a:cubicBezTo>
                      <a:pt x="880" y="331"/>
                      <a:pt x="300" y="1490"/>
                      <a:pt x="167" y="3141"/>
                    </a:cubicBezTo>
                    <a:cubicBezTo>
                      <a:pt x="1" y="5073"/>
                      <a:pt x="1025" y="6139"/>
                      <a:pt x="2636" y="6139"/>
                    </a:cubicBezTo>
                    <a:cubicBezTo>
                      <a:pt x="2669" y="6139"/>
                      <a:pt x="2702" y="6139"/>
                      <a:pt x="2736" y="6138"/>
                    </a:cubicBezTo>
                    <a:cubicBezTo>
                      <a:pt x="3298" y="6120"/>
                      <a:pt x="3726" y="5862"/>
                      <a:pt x="4029" y="5460"/>
                    </a:cubicBezTo>
                    <a:lnTo>
                      <a:pt x="4029" y="5460"/>
                    </a:lnTo>
                    <a:cubicBezTo>
                      <a:pt x="3835" y="5495"/>
                      <a:pt x="3628" y="5514"/>
                      <a:pt x="3416" y="5514"/>
                    </a:cubicBezTo>
                    <a:cubicBezTo>
                      <a:pt x="2120" y="5514"/>
                      <a:pt x="650" y="4800"/>
                      <a:pt x="934" y="2668"/>
                    </a:cubicBezTo>
                    <a:cubicBezTo>
                      <a:pt x="1130" y="1187"/>
                      <a:pt x="1558" y="411"/>
                      <a:pt x="192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53" name="Google Shape;3852;p61"/>
              <p:cNvSpPr/>
              <p:nvPr/>
            </p:nvSpPr>
            <p:spPr>
              <a:xfrm flipH="1">
                <a:off x="1409707" y="2667717"/>
                <a:ext cx="22188" cy="297968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659" extrusionOk="0">
                    <a:moveTo>
                      <a:pt x="99" y="0"/>
                    </a:moveTo>
                    <a:cubicBezTo>
                      <a:pt x="37" y="0"/>
                      <a:pt x="1" y="45"/>
                      <a:pt x="1" y="98"/>
                    </a:cubicBezTo>
                    <a:lnTo>
                      <a:pt x="1" y="2561"/>
                    </a:lnTo>
                    <a:cubicBezTo>
                      <a:pt x="1" y="2614"/>
                      <a:pt x="37" y="2659"/>
                      <a:pt x="99" y="2659"/>
                    </a:cubicBezTo>
                    <a:cubicBezTo>
                      <a:pt x="153" y="2659"/>
                      <a:pt x="197" y="2614"/>
                      <a:pt x="197" y="2561"/>
                    </a:cubicBezTo>
                    <a:lnTo>
                      <a:pt x="197" y="98"/>
                    </a:lnTo>
                    <a:cubicBezTo>
                      <a:pt x="197" y="45"/>
                      <a:pt x="153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54" name="Google Shape;3853;p61"/>
              <p:cNvSpPr/>
              <p:nvPr/>
            </p:nvSpPr>
            <p:spPr>
              <a:xfrm flipH="1">
                <a:off x="1361745" y="2580086"/>
                <a:ext cx="132122" cy="98725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881" extrusionOk="0">
                    <a:moveTo>
                      <a:pt x="566" y="1"/>
                    </a:moveTo>
                    <a:cubicBezTo>
                      <a:pt x="519" y="1"/>
                      <a:pt x="473" y="3"/>
                      <a:pt x="429" y="6"/>
                    </a:cubicBezTo>
                    <a:cubicBezTo>
                      <a:pt x="251" y="15"/>
                      <a:pt x="99" y="51"/>
                      <a:pt x="72" y="104"/>
                    </a:cubicBezTo>
                    <a:cubicBezTo>
                      <a:pt x="1" y="274"/>
                      <a:pt x="161" y="880"/>
                      <a:pt x="652" y="880"/>
                    </a:cubicBezTo>
                    <a:cubicBezTo>
                      <a:pt x="795" y="880"/>
                      <a:pt x="920" y="782"/>
                      <a:pt x="1018" y="657"/>
                    </a:cubicBezTo>
                    <a:cubicBezTo>
                      <a:pt x="1116" y="524"/>
                      <a:pt x="1178" y="345"/>
                      <a:pt x="1178" y="211"/>
                    </a:cubicBezTo>
                    <a:cubicBezTo>
                      <a:pt x="1178" y="73"/>
                      <a:pt x="860" y="1"/>
                      <a:pt x="5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55" name="Google Shape;3854;p61"/>
              <p:cNvSpPr/>
              <p:nvPr/>
            </p:nvSpPr>
            <p:spPr>
              <a:xfrm flipH="1">
                <a:off x="1361745" y="2580086"/>
                <a:ext cx="86064" cy="7373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58" extrusionOk="0">
                    <a:moveTo>
                      <a:pt x="155" y="1"/>
                    </a:moveTo>
                    <a:cubicBezTo>
                      <a:pt x="108" y="1"/>
                      <a:pt x="62" y="3"/>
                      <a:pt x="18" y="6"/>
                    </a:cubicBezTo>
                    <a:cubicBezTo>
                      <a:pt x="9" y="42"/>
                      <a:pt x="0" y="78"/>
                      <a:pt x="0" y="122"/>
                    </a:cubicBezTo>
                    <a:cubicBezTo>
                      <a:pt x="0" y="390"/>
                      <a:pt x="268" y="622"/>
                      <a:pt x="607" y="657"/>
                    </a:cubicBezTo>
                    <a:cubicBezTo>
                      <a:pt x="705" y="524"/>
                      <a:pt x="767" y="345"/>
                      <a:pt x="767" y="211"/>
                    </a:cubicBezTo>
                    <a:cubicBezTo>
                      <a:pt x="767" y="73"/>
                      <a:pt x="449" y="1"/>
                      <a:pt x="155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</p:grpSp>
      <p:pic>
        <p:nvPicPr>
          <p:cNvPr id="561" name="Picture 5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95" y="19772"/>
            <a:ext cx="10274683" cy="23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96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" name="Google Shape;2359;p45"/>
          <p:cNvSpPr txBox="1">
            <a:spLocks noGrp="1"/>
          </p:cNvSpPr>
          <p:nvPr>
            <p:ph type="title"/>
          </p:nvPr>
        </p:nvSpPr>
        <p:spPr>
          <a:xfrm>
            <a:off x="960000" y="323388"/>
            <a:ext cx="10272000" cy="21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72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7200" b="1" dirty="0">
              <a:solidFill>
                <a:srgbClr val="322F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61" name="Google Shape;2361;p45"/>
          <p:cNvGrpSpPr/>
          <p:nvPr/>
        </p:nvGrpSpPr>
        <p:grpSpPr>
          <a:xfrm>
            <a:off x="4727957" y="3531000"/>
            <a:ext cx="2486891" cy="1186417"/>
            <a:chOff x="3380718" y="2648249"/>
            <a:chExt cx="1865168" cy="889813"/>
          </a:xfrm>
        </p:grpSpPr>
        <p:sp>
          <p:nvSpPr>
            <p:cNvPr id="2362" name="Google Shape;2362;p45"/>
            <p:cNvSpPr/>
            <p:nvPr/>
          </p:nvSpPr>
          <p:spPr>
            <a:xfrm rot="899977">
              <a:off x="3431122" y="2810816"/>
              <a:ext cx="1330587" cy="564680"/>
            </a:xfrm>
            <a:custGeom>
              <a:avLst/>
              <a:gdLst/>
              <a:ahLst/>
              <a:cxnLst/>
              <a:rect l="l" t="t" r="r" b="b"/>
              <a:pathLst>
                <a:path w="10929" h="4638" extrusionOk="0">
                  <a:moveTo>
                    <a:pt x="5942" y="133"/>
                  </a:moveTo>
                  <a:cubicBezTo>
                    <a:pt x="6111" y="133"/>
                    <a:pt x="6531" y="186"/>
                    <a:pt x="6691" y="695"/>
                  </a:cubicBezTo>
                  <a:cubicBezTo>
                    <a:pt x="6870" y="1239"/>
                    <a:pt x="6843" y="1836"/>
                    <a:pt x="6638" y="2327"/>
                  </a:cubicBezTo>
                  <a:cubicBezTo>
                    <a:pt x="5210" y="2006"/>
                    <a:pt x="5121" y="1346"/>
                    <a:pt x="5148" y="748"/>
                  </a:cubicBezTo>
                  <a:cubicBezTo>
                    <a:pt x="5166" y="400"/>
                    <a:pt x="5496" y="177"/>
                    <a:pt x="5826" y="141"/>
                  </a:cubicBezTo>
                  <a:cubicBezTo>
                    <a:pt x="5862" y="133"/>
                    <a:pt x="5897" y="133"/>
                    <a:pt x="5942" y="133"/>
                  </a:cubicBezTo>
                  <a:close/>
                  <a:moveTo>
                    <a:pt x="5932" y="0"/>
                  </a:moveTo>
                  <a:cubicBezTo>
                    <a:pt x="5889" y="0"/>
                    <a:pt x="5848" y="3"/>
                    <a:pt x="5808" y="8"/>
                  </a:cubicBezTo>
                  <a:cubicBezTo>
                    <a:pt x="5433" y="61"/>
                    <a:pt x="5041" y="329"/>
                    <a:pt x="5014" y="748"/>
                  </a:cubicBezTo>
                  <a:cubicBezTo>
                    <a:pt x="4969" y="1685"/>
                    <a:pt x="5424" y="2184"/>
                    <a:pt x="6584" y="2452"/>
                  </a:cubicBezTo>
                  <a:cubicBezTo>
                    <a:pt x="6495" y="2630"/>
                    <a:pt x="6379" y="2791"/>
                    <a:pt x="6236" y="2925"/>
                  </a:cubicBezTo>
                  <a:cubicBezTo>
                    <a:pt x="5984" y="3165"/>
                    <a:pt x="5582" y="3397"/>
                    <a:pt x="4970" y="3397"/>
                  </a:cubicBezTo>
                  <a:cubicBezTo>
                    <a:pt x="4650" y="3397"/>
                    <a:pt x="4272" y="3334"/>
                    <a:pt x="3828" y="3175"/>
                  </a:cubicBezTo>
                  <a:cubicBezTo>
                    <a:pt x="3503" y="3058"/>
                    <a:pt x="3183" y="3008"/>
                    <a:pt x="2875" y="3008"/>
                  </a:cubicBezTo>
                  <a:cubicBezTo>
                    <a:pt x="1435" y="3008"/>
                    <a:pt x="244" y="4093"/>
                    <a:pt x="9" y="4548"/>
                  </a:cubicBezTo>
                  <a:cubicBezTo>
                    <a:pt x="0" y="4566"/>
                    <a:pt x="0" y="4584"/>
                    <a:pt x="9" y="4593"/>
                  </a:cubicBezTo>
                  <a:cubicBezTo>
                    <a:pt x="9" y="4611"/>
                    <a:pt x="27" y="4629"/>
                    <a:pt x="36" y="4638"/>
                  </a:cubicBezTo>
                  <a:lnTo>
                    <a:pt x="72" y="4638"/>
                  </a:lnTo>
                  <a:cubicBezTo>
                    <a:pt x="90" y="4638"/>
                    <a:pt x="116" y="4629"/>
                    <a:pt x="125" y="4611"/>
                  </a:cubicBezTo>
                  <a:cubicBezTo>
                    <a:pt x="353" y="4170"/>
                    <a:pt x="1491" y="3134"/>
                    <a:pt x="2873" y="3134"/>
                  </a:cubicBezTo>
                  <a:cubicBezTo>
                    <a:pt x="3168" y="3134"/>
                    <a:pt x="3473" y="3181"/>
                    <a:pt x="3783" y="3291"/>
                  </a:cubicBezTo>
                  <a:cubicBezTo>
                    <a:pt x="4209" y="3444"/>
                    <a:pt x="4609" y="3521"/>
                    <a:pt x="4973" y="3521"/>
                  </a:cubicBezTo>
                  <a:cubicBezTo>
                    <a:pt x="5516" y="3521"/>
                    <a:pt x="5978" y="3351"/>
                    <a:pt x="6325" y="3014"/>
                  </a:cubicBezTo>
                  <a:cubicBezTo>
                    <a:pt x="6486" y="2862"/>
                    <a:pt x="6611" y="2684"/>
                    <a:pt x="6709" y="2479"/>
                  </a:cubicBezTo>
                  <a:cubicBezTo>
                    <a:pt x="6941" y="2523"/>
                    <a:pt x="7191" y="2559"/>
                    <a:pt x="7476" y="2586"/>
                  </a:cubicBezTo>
                  <a:cubicBezTo>
                    <a:pt x="7668" y="2607"/>
                    <a:pt x="7852" y="2616"/>
                    <a:pt x="8028" y="2616"/>
                  </a:cubicBezTo>
                  <a:cubicBezTo>
                    <a:pt x="8909" y="2616"/>
                    <a:pt x="9589" y="2381"/>
                    <a:pt x="10028" y="2158"/>
                  </a:cubicBezTo>
                  <a:cubicBezTo>
                    <a:pt x="10599" y="1872"/>
                    <a:pt x="10902" y="1569"/>
                    <a:pt x="10911" y="1551"/>
                  </a:cubicBezTo>
                  <a:cubicBezTo>
                    <a:pt x="10920" y="1542"/>
                    <a:pt x="10929" y="1524"/>
                    <a:pt x="10929" y="1506"/>
                  </a:cubicBezTo>
                  <a:cubicBezTo>
                    <a:pt x="10929" y="1489"/>
                    <a:pt x="10920" y="1471"/>
                    <a:pt x="10911" y="1462"/>
                  </a:cubicBezTo>
                  <a:cubicBezTo>
                    <a:pt x="10897" y="1448"/>
                    <a:pt x="10880" y="1442"/>
                    <a:pt x="10863" y="1442"/>
                  </a:cubicBezTo>
                  <a:cubicBezTo>
                    <a:pt x="10846" y="1442"/>
                    <a:pt x="10831" y="1448"/>
                    <a:pt x="10822" y="1462"/>
                  </a:cubicBezTo>
                  <a:cubicBezTo>
                    <a:pt x="10813" y="1471"/>
                    <a:pt x="10518" y="1774"/>
                    <a:pt x="9965" y="2051"/>
                  </a:cubicBezTo>
                  <a:cubicBezTo>
                    <a:pt x="9539" y="2260"/>
                    <a:pt x="8874" y="2488"/>
                    <a:pt x="8008" y="2488"/>
                  </a:cubicBezTo>
                  <a:cubicBezTo>
                    <a:pt x="7841" y="2488"/>
                    <a:pt x="7667" y="2480"/>
                    <a:pt x="7485" y="2461"/>
                  </a:cubicBezTo>
                  <a:cubicBezTo>
                    <a:pt x="7226" y="2434"/>
                    <a:pt x="6986" y="2398"/>
                    <a:pt x="6763" y="2354"/>
                  </a:cubicBezTo>
                  <a:cubicBezTo>
                    <a:pt x="6977" y="1836"/>
                    <a:pt x="6995" y="1221"/>
                    <a:pt x="6816" y="650"/>
                  </a:cubicBezTo>
                  <a:cubicBezTo>
                    <a:pt x="6666" y="167"/>
                    <a:pt x="6269" y="0"/>
                    <a:pt x="5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63" name="Google Shape;2363;p45"/>
            <p:cNvSpPr/>
            <p:nvPr/>
          </p:nvSpPr>
          <p:spPr>
            <a:xfrm rot="899977">
              <a:off x="4994005" y="2939444"/>
              <a:ext cx="246662" cy="72807"/>
            </a:xfrm>
            <a:custGeom>
              <a:avLst/>
              <a:gdLst/>
              <a:ahLst/>
              <a:cxnLst/>
              <a:rect l="l" t="t" r="r" b="b"/>
              <a:pathLst>
                <a:path w="2026" h="598" extrusionOk="0">
                  <a:moveTo>
                    <a:pt x="545" y="0"/>
                  </a:moveTo>
                  <a:lnTo>
                    <a:pt x="1" y="286"/>
                  </a:lnTo>
                  <a:lnTo>
                    <a:pt x="2026" y="598"/>
                  </a:lnTo>
                  <a:lnTo>
                    <a:pt x="2026" y="598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64" name="Google Shape;2364;p45"/>
            <p:cNvSpPr/>
            <p:nvPr/>
          </p:nvSpPr>
          <p:spPr>
            <a:xfrm rot="899977">
              <a:off x="4960048" y="2952384"/>
              <a:ext cx="278195" cy="60875"/>
            </a:xfrm>
            <a:custGeom>
              <a:avLst/>
              <a:gdLst/>
              <a:ahLst/>
              <a:cxnLst/>
              <a:rect l="l" t="t" r="r" b="b"/>
              <a:pathLst>
                <a:path w="2285" h="500" extrusionOk="0">
                  <a:moveTo>
                    <a:pt x="108" y="0"/>
                  </a:moveTo>
                  <a:lnTo>
                    <a:pt x="1" y="500"/>
                  </a:lnTo>
                  <a:lnTo>
                    <a:pt x="2285" y="455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77D1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65" name="Google Shape;2365;p45"/>
            <p:cNvSpPr/>
            <p:nvPr/>
          </p:nvSpPr>
          <p:spPr>
            <a:xfrm rot="899977">
              <a:off x="4845826" y="2992766"/>
              <a:ext cx="335782" cy="210872"/>
            </a:xfrm>
            <a:custGeom>
              <a:avLst/>
              <a:gdLst/>
              <a:ahLst/>
              <a:cxnLst/>
              <a:rect l="l" t="t" r="r" b="b"/>
              <a:pathLst>
                <a:path w="2758" h="1732" extrusionOk="0">
                  <a:moveTo>
                    <a:pt x="2757" y="1"/>
                  </a:moveTo>
                  <a:lnTo>
                    <a:pt x="1" y="1214"/>
                  </a:lnTo>
                  <a:lnTo>
                    <a:pt x="170" y="1731"/>
                  </a:lnTo>
                  <a:lnTo>
                    <a:pt x="27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66" name="Google Shape;2366;p45"/>
            <p:cNvSpPr/>
            <p:nvPr/>
          </p:nvSpPr>
          <p:spPr>
            <a:xfrm rot="899977">
              <a:off x="4825576" y="2980215"/>
              <a:ext cx="385699" cy="192366"/>
            </a:xfrm>
            <a:custGeom>
              <a:avLst/>
              <a:gdLst/>
              <a:ahLst/>
              <a:cxnLst/>
              <a:rect l="l" t="t" r="r" b="b"/>
              <a:pathLst>
                <a:path w="3168" h="1580" extrusionOk="0">
                  <a:moveTo>
                    <a:pt x="670" y="1"/>
                  </a:moveTo>
                  <a:lnTo>
                    <a:pt x="1" y="1580"/>
                  </a:lnTo>
                  <a:lnTo>
                    <a:pt x="3168" y="81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grpSp>
        <p:nvGrpSpPr>
          <p:cNvPr id="2367" name="Google Shape;2367;p45"/>
          <p:cNvGrpSpPr/>
          <p:nvPr/>
        </p:nvGrpSpPr>
        <p:grpSpPr>
          <a:xfrm>
            <a:off x="1500158" y="3878376"/>
            <a:ext cx="2644519" cy="2280923"/>
            <a:chOff x="23993" y="2908782"/>
            <a:chExt cx="1983389" cy="1710692"/>
          </a:xfrm>
        </p:grpSpPr>
        <p:sp>
          <p:nvSpPr>
            <p:cNvPr id="2368" name="Google Shape;2368;p45"/>
            <p:cNvSpPr/>
            <p:nvPr/>
          </p:nvSpPr>
          <p:spPr>
            <a:xfrm flipH="1">
              <a:off x="426717" y="4483874"/>
              <a:ext cx="1402817" cy="135600"/>
            </a:xfrm>
            <a:custGeom>
              <a:avLst/>
              <a:gdLst/>
              <a:ahLst/>
              <a:cxnLst/>
              <a:rect l="l" t="t" r="r" b="b"/>
              <a:pathLst>
                <a:path w="17826" h="1723" extrusionOk="0">
                  <a:moveTo>
                    <a:pt x="8913" y="1"/>
                  </a:moveTo>
                  <a:cubicBezTo>
                    <a:pt x="3989" y="1"/>
                    <a:pt x="1" y="384"/>
                    <a:pt x="1" y="857"/>
                  </a:cubicBezTo>
                  <a:cubicBezTo>
                    <a:pt x="1" y="1339"/>
                    <a:pt x="3989" y="1723"/>
                    <a:pt x="8913" y="1723"/>
                  </a:cubicBezTo>
                  <a:cubicBezTo>
                    <a:pt x="13837" y="1723"/>
                    <a:pt x="17825" y="1339"/>
                    <a:pt x="17825" y="857"/>
                  </a:cubicBezTo>
                  <a:cubicBezTo>
                    <a:pt x="17825" y="384"/>
                    <a:pt x="13837" y="1"/>
                    <a:pt x="8913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69" name="Google Shape;2369;p45"/>
            <p:cNvSpPr/>
            <p:nvPr/>
          </p:nvSpPr>
          <p:spPr>
            <a:xfrm flipH="1">
              <a:off x="709310" y="2908782"/>
              <a:ext cx="450831" cy="251901"/>
            </a:xfrm>
            <a:custGeom>
              <a:avLst/>
              <a:gdLst/>
              <a:ahLst/>
              <a:cxnLst/>
              <a:rect l="l" t="t" r="r" b="b"/>
              <a:pathLst>
                <a:path w="3703" h="2069" extrusionOk="0">
                  <a:moveTo>
                    <a:pt x="134" y="1"/>
                  </a:moveTo>
                  <a:cubicBezTo>
                    <a:pt x="63" y="1"/>
                    <a:pt x="0" y="54"/>
                    <a:pt x="0" y="126"/>
                  </a:cubicBezTo>
                  <a:lnTo>
                    <a:pt x="0" y="1508"/>
                  </a:lnTo>
                  <a:cubicBezTo>
                    <a:pt x="0" y="1580"/>
                    <a:pt x="54" y="1642"/>
                    <a:pt x="125" y="1642"/>
                  </a:cubicBezTo>
                  <a:lnTo>
                    <a:pt x="1553" y="1642"/>
                  </a:lnTo>
                  <a:cubicBezTo>
                    <a:pt x="1606" y="1642"/>
                    <a:pt x="1660" y="1678"/>
                    <a:pt x="1678" y="1740"/>
                  </a:cubicBezTo>
                  <a:lnTo>
                    <a:pt x="1740" y="2017"/>
                  </a:lnTo>
                  <a:cubicBezTo>
                    <a:pt x="1751" y="2050"/>
                    <a:pt x="1782" y="2069"/>
                    <a:pt x="1812" y="2069"/>
                  </a:cubicBezTo>
                  <a:cubicBezTo>
                    <a:pt x="1832" y="2069"/>
                    <a:pt x="1851" y="2061"/>
                    <a:pt x="1865" y="2044"/>
                  </a:cubicBezTo>
                  <a:lnTo>
                    <a:pt x="2177" y="1696"/>
                  </a:lnTo>
                  <a:cubicBezTo>
                    <a:pt x="2195" y="1669"/>
                    <a:pt x="2231" y="1660"/>
                    <a:pt x="2266" y="1660"/>
                  </a:cubicBezTo>
                  <a:lnTo>
                    <a:pt x="3578" y="1660"/>
                  </a:lnTo>
                  <a:cubicBezTo>
                    <a:pt x="3649" y="1660"/>
                    <a:pt x="3703" y="1598"/>
                    <a:pt x="3703" y="1526"/>
                  </a:cubicBezTo>
                  <a:lnTo>
                    <a:pt x="3703" y="170"/>
                  </a:lnTo>
                  <a:cubicBezTo>
                    <a:pt x="3703" y="99"/>
                    <a:pt x="3649" y="45"/>
                    <a:pt x="3578" y="45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0" name="Google Shape;2370;p45"/>
            <p:cNvSpPr/>
            <p:nvPr/>
          </p:nvSpPr>
          <p:spPr>
            <a:xfrm flipH="1">
              <a:off x="828744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88"/>
                    <a:pt x="54" y="233"/>
                    <a:pt x="116" y="233"/>
                  </a:cubicBezTo>
                  <a:cubicBezTo>
                    <a:pt x="179" y="233"/>
                    <a:pt x="232" y="188"/>
                    <a:pt x="232" y="117"/>
                  </a:cubicBezTo>
                  <a:cubicBezTo>
                    <a:pt x="232" y="54"/>
                    <a:pt x="179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1" name="Google Shape;2371;p45"/>
            <p:cNvSpPr/>
            <p:nvPr/>
          </p:nvSpPr>
          <p:spPr>
            <a:xfrm flipH="1">
              <a:off x="918959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88"/>
                    <a:pt x="54" y="233"/>
                    <a:pt x="117" y="233"/>
                  </a:cubicBezTo>
                  <a:cubicBezTo>
                    <a:pt x="179" y="233"/>
                    <a:pt x="233" y="188"/>
                    <a:pt x="233" y="117"/>
                  </a:cubicBezTo>
                  <a:cubicBezTo>
                    <a:pt x="233" y="54"/>
                    <a:pt x="179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2" name="Google Shape;2372;p45"/>
            <p:cNvSpPr/>
            <p:nvPr/>
          </p:nvSpPr>
          <p:spPr>
            <a:xfrm flipH="1">
              <a:off x="1019888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88"/>
                    <a:pt x="54" y="233"/>
                    <a:pt x="116" y="233"/>
                  </a:cubicBezTo>
                  <a:cubicBezTo>
                    <a:pt x="179" y="233"/>
                    <a:pt x="232" y="188"/>
                    <a:pt x="232" y="117"/>
                  </a:cubicBezTo>
                  <a:cubicBezTo>
                    <a:pt x="232" y="54"/>
                    <a:pt x="179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3" name="Google Shape;2373;p45"/>
            <p:cNvSpPr/>
            <p:nvPr/>
          </p:nvSpPr>
          <p:spPr>
            <a:xfrm flipH="1">
              <a:off x="315092" y="3860259"/>
              <a:ext cx="281358" cy="349910"/>
            </a:xfrm>
            <a:custGeom>
              <a:avLst/>
              <a:gdLst/>
              <a:ahLst/>
              <a:cxnLst/>
              <a:rect l="l" t="t" r="r" b="b"/>
              <a:pathLst>
                <a:path w="2311" h="2874" extrusionOk="0">
                  <a:moveTo>
                    <a:pt x="1562" y="1"/>
                  </a:moveTo>
                  <a:lnTo>
                    <a:pt x="0" y="2873"/>
                  </a:lnTo>
                  <a:cubicBezTo>
                    <a:pt x="0" y="2873"/>
                    <a:pt x="1214" y="2739"/>
                    <a:pt x="1767" y="1535"/>
                  </a:cubicBezTo>
                  <a:cubicBezTo>
                    <a:pt x="2311" y="331"/>
                    <a:pt x="1562" y="1"/>
                    <a:pt x="1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4" name="Google Shape;2374;p45"/>
            <p:cNvSpPr/>
            <p:nvPr/>
          </p:nvSpPr>
          <p:spPr>
            <a:xfrm flipH="1">
              <a:off x="111895" y="3818985"/>
              <a:ext cx="494295" cy="373164"/>
            </a:xfrm>
            <a:custGeom>
              <a:avLst/>
              <a:gdLst/>
              <a:ahLst/>
              <a:cxnLst/>
              <a:rect l="l" t="t" r="r" b="b"/>
              <a:pathLst>
                <a:path w="4060" h="3065" extrusionOk="0">
                  <a:moveTo>
                    <a:pt x="3292" y="1"/>
                  </a:moveTo>
                  <a:lnTo>
                    <a:pt x="0" y="3025"/>
                  </a:lnTo>
                  <a:cubicBezTo>
                    <a:pt x="0" y="3025"/>
                    <a:pt x="168" y="3065"/>
                    <a:pt x="443" y="3065"/>
                  </a:cubicBezTo>
                  <a:cubicBezTo>
                    <a:pt x="956" y="3065"/>
                    <a:pt x="1844" y="2925"/>
                    <a:pt x="2721" y="2124"/>
                  </a:cubicBezTo>
                  <a:cubicBezTo>
                    <a:pt x="4059" y="893"/>
                    <a:pt x="3292" y="1"/>
                    <a:pt x="3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5" name="Google Shape;2375;p45"/>
            <p:cNvSpPr/>
            <p:nvPr/>
          </p:nvSpPr>
          <p:spPr>
            <a:xfrm flipH="1">
              <a:off x="23993" y="3898245"/>
              <a:ext cx="597415" cy="365859"/>
            </a:xfrm>
            <a:custGeom>
              <a:avLst/>
              <a:gdLst/>
              <a:ahLst/>
              <a:cxnLst/>
              <a:rect l="l" t="t" r="r" b="b"/>
              <a:pathLst>
                <a:path w="4907" h="3005" extrusionOk="0">
                  <a:moveTo>
                    <a:pt x="4354" y="1"/>
                  </a:moveTo>
                  <a:lnTo>
                    <a:pt x="0" y="2641"/>
                  </a:lnTo>
                  <a:cubicBezTo>
                    <a:pt x="29" y="2653"/>
                    <a:pt x="349" y="3005"/>
                    <a:pt x="1130" y="3005"/>
                  </a:cubicBezTo>
                  <a:cubicBezTo>
                    <a:pt x="1556" y="3005"/>
                    <a:pt x="2119" y="2900"/>
                    <a:pt x="2846" y="2579"/>
                  </a:cubicBezTo>
                  <a:cubicBezTo>
                    <a:pt x="4907" y="1678"/>
                    <a:pt x="4354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6" name="Google Shape;2376;p45"/>
            <p:cNvSpPr/>
            <p:nvPr/>
          </p:nvSpPr>
          <p:spPr>
            <a:xfrm flipH="1">
              <a:off x="1509800" y="3770164"/>
              <a:ext cx="497582" cy="462163"/>
            </a:xfrm>
            <a:custGeom>
              <a:avLst/>
              <a:gdLst/>
              <a:ahLst/>
              <a:cxnLst/>
              <a:rect l="l" t="t" r="r" b="b"/>
              <a:pathLst>
                <a:path w="4087" h="3796" extrusionOk="0">
                  <a:moveTo>
                    <a:pt x="1227" y="1"/>
                  </a:moveTo>
                  <a:cubicBezTo>
                    <a:pt x="1087" y="1"/>
                    <a:pt x="980" y="27"/>
                    <a:pt x="920" y="89"/>
                  </a:cubicBezTo>
                  <a:cubicBezTo>
                    <a:pt x="501" y="518"/>
                    <a:pt x="1437" y="1802"/>
                    <a:pt x="1464" y="1838"/>
                  </a:cubicBezTo>
                  <a:cubicBezTo>
                    <a:pt x="1443" y="1824"/>
                    <a:pt x="1158" y="1637"/>
                    <a:pt x="857" y="1637"/>
                  </a:cubicBezTo>
                  <a:cubicBezTo>
                    <a:pt x="783" y="1637"/>
                    <a:pt x="707" y="1649"/>
                    <a:pt x="634" y="1677"/>
                  </a:cubicBezTo>
                  <a:cubicBezTo>
                    <a:pt x="474" y="1740"/>
                    <a:pt x="331" y="1882"/>
                    <a:pt x="242" y="2168"/>
                  </a:cubicBezTo>
                  <a:cubicBezTo>
                    <a:pt x="0" y="2952"/>
                    <a:pt x="1178" y="3796"/>
                    <a:pt x="2872" y="3796"/>
                  </a:cubicBezTo>
                  <a:cubicBezTo>
                    <a:pt x="3241" y="3796"/>
                    <a:pt x="3634" y="3756"/>
                    <a:pt x="4042" y="3667"/>
                  </a:cubicBezTo>
                  <a:lnTo>
                    <a:pt x="4087" y="919"/>
                  </a:lnTo>
                  <a:lnTo>
                    <a:pt x="4087" y="919"/>
                  </a:lnTo>
                  <a:cubicBezTo>
                    <a:pt x="4086" y="919"/>
                    <a:pt x="4085" y="920"/>
                    <a:pt x="4083" y="920"/>
                  </a:cubicBezTo>
                  <a:cubicBezTo>
                    <a:pt x="4049" y="920"/>
                    <a:pt x="3841" y="833"/>
                    <a:pt x="3543" y="705"/>
                  </a:cubicBezTo>
                  <a:cubicBezTo>
                    <a:pt x="2885" y="433"/>
                    <a:pt x="1791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7" name="Google Shape;2377;p45"/>
            <p:cNvSpPr/>
            <p:nvPr/>
          </p:nvSpPr>
          <p:spPr>
            <a:xfrm flipH="1">
              <a:off x="1509800" y="3855876"/>
              <a:ext cx="497582" cy="376451"/>
            </a:xfrm>
            <a:custGeom>
              <a:avLst/>
              <a:gdLst/>
              <a:ahLst/>
              <a:cxnLst/>
              <a:rect l="l" t="t" r="r" b="b"/>
              <a:pathLst>
                <a:path w="4087" h="3092" extrusionOk="0">
                  <a:moveTo>
                    <a:pt x="3543" y="1"/>
                  </a:moveTo>
                  <a:cubicBezTo>
                    <a:pt x="3418" y="643"/>
                    <a:pt x="3070" y="1955"/>
                    <a:pt x="2329" y="2222"/>
                  </a:cubicBezTo>
                  <a:cubicBezTo>
                    <a:pt x="2192" y="2271"/>
                    <a:pt x="2062" y="2293"/>
                    <a:pt x="1939" y="2293"/>
                  </a:cubicBezTo>
                  <a:cubicBezTo>
                    <a:pt x="1254" y="2293"/>
                    <a:pt x="793" y="1601"/>
                    <a:pt x="634" y="973"/>
                  </a:cubicBezTo>
                  <a:cubicBezTo>
                    <a:pt x="474" y="1036"/>
                    <a:pt x="331" y="1178"/>
                    <a:pt x="242" y="1464"/>
                  </a:cubicBezTo>
                  <a:cubicBezTo>
                    <a:pt x="0" y="2248"/>
                    <a:pt x="1178" y="3092"/>
                    <a:pt x="2872" y="3092"/>
                  </a:cubicBezTo>
                  <a:cubicBezTo>
                    <a:pt x="3241" y="3092"/>
                    <a:pt x="3634" y="3052"/>
                    <a:pt x="4042" y="2963"/>
                  </a:cubicBezTo>
                  <a:lnTo>
                    <a:pt x="4087" y="215"/>
                  </a:lnTo>
                  <a:lnTo>
                    <a:pt x="4087" y="215"/>
                  </a:lnTo>
                  <a:cubicBezTo>
                    <a:pt x="4086" y="215"/>
                    <a:pt x="4085" y="216"/>
                    <a:pt x="4083" y="216"/>
                  </a:cubicBezTo>
                  <a:cubicBezTo>
                    <a:pt x="4049" y="216"/>
                    <a:pt x="3841" y="129"/>
                    <a:pt x="3543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8" name="Google Shape;2378;p45"/>
            <p:cNvSpPr/>
            <p:nvPr/>
          </p:nvSpPr>
          <p:spPr>
            <a:xfrm flipH="1">
              <a:off x="463867" y="3163605"/>
              <a:ext cx="1185090" cy="1379671"/>
            </a:xfrm>
            <a:custGeom>
              <a:avLst/>
              <a:gdLst/>
              <a:ahLst/>
              <a:cxnLst/>
              <a:rect l="l" t="t" r="r" b="b"/>
              <a:pathLst>
                <a:path w="9734" h="11332" extrusionOk="0">
                  <a:moveTo>
                    <a:pt x="3340" y="0"/>
                  </a:moveTo>
                  <a:cubicBezTo>
                    <a:pt x="2876" y="0"/>
                    <a:pt x="2359" y="81"/>
                    <a:pt x="1785" y="263"/>
                  </a:cubicBezTo>
                  <a:lnTo>
                    <a:pt x="1036" y="4197"/>
                  </a:lnTo>
                  <a:cubicBezTo>
                    <a:pt x="1036" y="4197"/>
                    <a:pt x="1607" y="4875"/>
                    <a:pt x="1402" y="5053"/>
                  </a:cubicBezTo>
                  <a:cubicBezTo>
                    <a:pt x="1187" y="5232"/>
                    <a:pt x="1" y="7257"/>
                    <a:pt x="572" y="9478"/>
                  </a:cubicBezTo>
                  <a:cubicBezTo>
                    <a:pt x="889" y="10717"/>
                    <a:pt x="2420" y="11331"/>
                    <a:pt x="4068" y="11331"/>
                  </a:cubicBezTo>
                  <a:cubicBezTo>
                    <a:pt x="5388" y="11331"/>
                    <a:pt x="6783" y="10938"/>
                    <a:pt x="7691" y="10156"/>
                  </a:cubicBezTo>
                  <a:cubicBezTo>
                    <a:pt x="9734" y="8390"/>
                    <a:pt x="8726" y="8292"/>
                    <a:pt x="7869" y="7516"/>
                  </a:cubicBezTo>
                  <a:cubicBezTo>
                    <a:pt x="7013" y="6740"/>
                    <a:pt x="6585" y="5517"/>
                    <a:pt x="6727" y="3599"/>
                  </a:cubicBezTo>
                  <a:cubicBezTo>
                    <a:pt x="6818" y="2350"/>
                    <a:pt x="5853" y="0"/>
                    <a:pt x="3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9" name="Google Shape;2379;p45"/>
            <p:cNvSpPr/>
            <p:nvPr/>
          </p:nvSpPr>
          <p:spPr>
            <a:xfrm flipH="1">
              <a:off x="672421" y="3773207"/>
              <a:ext cx="789654" cy="693732"/>
            </a:xfrm>
            <a:custGeom>
              <a:avLst/>
              <a:gdLst/>
              <a:ahLst/>
              <a:cxnLst/>
              <a:rect l="l" t="t" r="r" b="b"/>
              <a:pathLst>
                <a:path w="6486" h="5698" extrusionOk="0">
                  <a:moveTo>
                    <a:pt x="2230" y="0"/>
                  </a:moveTo>
                  <a:cubicBezTo>
                    <a:pt x="2221" y="0"/>
                    <a:pt x="2212" y="1"/>
                    <a:pt x="2204" y="2"/>
                  </a:cubicBezTo>
                  <a:cubicBezTo>
                    <a:pt x="2204" y="2"/>
                    <a:pt x="732" y="635"/>
                    <a:pt x="366" y="2580"/>
                  </a:cubicBezTo>
                  <a:cubicBezTo>
                    <a:pt x="0" y="4525"/>
                    <a:pt x="1187" y="5631"/>
                    <a:pt x="2168" y="5693"/>
                  </a:cubicBezTo>
                  <a:cubicBezTo>
                    <a:pt x="2207" y="5696"/>
                    <a:pt x="2245" y="5697"/>
                    <a:pt x="2282" y="5697"/>
                  </a:cubicBezTo>
                  <a:cubicBezTo>
                    <a:pt x="3166" y="5697"/>
                    <a:pt x="3355" y="5007"/>
                    <a:pt x="3355" y="5007"/>
                  </a:cubicBezTo>
                  <a:cubicBezTo>
                    <a:pt x="3355" y="5007"/>
                    <a:pt x="3694" y="5256"/>
                    <a:pt x="4201" y="5256"/>
                  </a:cubicBezTo>
                  <a:cubicBezTo>
                    <a:pt x="4507" y="5256"/>
                    <a:pt x="4874" y="5165"/>
                    <a:pt x="5264" y="4873"/>
                  </a:cubicBezTo>
                  <a:cubicBezTo>
                    <a:pt x="6486" y="3954"/>
                    <a:pt x="4853" y="1688"/>
                    <a:pt x="4773" y="1643"/>
                  </a:cubicBezTo>
                  <a:cubicBezTo>
                    <a:pt x="4694" y="1600"/>
                    <a:pt x="2716" y="0"/>
                    <a:pt x="2230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0" name="Google Shape;2380;p45"/>
            <p:cNvSpPr/>
            <p:nvPr/>
          </p:nvSpPr>
          <p:spPr>
            <a:xfrm flipH="1">
              <a:off x="965467" y="3240673"/>
              <a:ext cx="571605" cy="480060"/>
            </a:xfrm>
            <a:custGeom>
              <a:avLst/>
              <a:gdLst/>
              <a:ahLst/>
              <a:cxnLst/>
              <a:rect l="l" t="t" r="r" b="b"/>
              <a:pathLst>
                <a:path w="4695" h="3943" extrusionOk="0">
                  <a:moveTo>
                    <a:pt x="2310" y="0"/>
                  </a:moveTo>
                  <a:cubicBezTo>
                    <a:pt x="1640" y="0"/>
                    <a:pt x="1089" y="129"/>
                    <a:pt x="1089" y="129"/>
                  </a:cubicBezTo>
                  <a:cubicBezTo>
                    <a:pt x="1089" y="129"/>
                    <a:pt x="1" y="2957"/>
                    <a:pt x="822" y="3546"/>
                  </a:cubicBezTo>
                  <a:cubicBezTo>
                    <a:pt x="1130" y="3768"/>
                    <a:pt x="1747" y="3943"/>
                    <a:pt x="2397" y="3943"/>
                  </a:cubicBezTo>
                  <a:cubicBezTo>
                    <a:pt x="3497" y="3943"/>
                    <a:pt x="4695" y="3445"/>
                    <a:pt x="4667" y="1842"/>
                  </a:cubicBezTo>
                  <a:cubicBezTo>
                    <a:pt x="4640" y="304"/>
                    <a:pt x="3335" y="0"/>
                    <a:pt x="2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1" name="Google Shape;2381;p45"/>
            <p:cNvSpPr/>
            <p:nvPr/>
          </p:nvSpPr>
          <p:spPr>
            <a:xfrm flipH="1">
              <a:off x="1153567" y="3367049"/>
              <a:ext cx="122843" cy="160954"/>
            </a:xfrm>
            <a:custGeom>
              <a:avLst/>
              <a:gdLst/>
              <a:ahLst/>
              <a:cxnLst/>
              <a:rect l="l" t="t" r="r" b="b"/>
              <a:pathLst>
                <a:path w="1009" h="1322" extrusionOk="0">
                  <a:moveTo>
                    <a:pt x="583" y="0"/>
                  </a:moveTo>
                  <a:cubicBezTo>
                    <a:pt x="514" y="0"/>
                    <a:pt x="457" y="35"/>
                    <a:pt x="393" y="91"/>
                  </a:cubicBezTo>
                  <a:cubicBezTo>
                    <a:pt x="117" y="349"/>
                    <a:pt x="1" y="1170"/>
                    <a:pt x="1" y="1215"/>
                  </a:cubicBezTo>
                  <a:cubicBezTo>
                    <a:pt x="1" y="1250"/>
                    <a:pt x="28" y="1277"/>
                    <a:pt x="54" y="1277"/>
                  </a:cubicBezTo>
                  <a:cubicBezTo>
                    <a:pt x="90" y="1268"/>
                    <a:pt x="117" y="1250"/>
                    <a:pt x="117" y="1215"/>
                  </a:cubicBezTo>
                  <a:cubicBezTo>
                    <a:pt x="126" y="1090"/>
                    <a:pt x="313" y="117"/>
                    <a:pt x="599" y="117"/>
                  </a:cubicBezTo>
                  <a:cubicBezTo>
                    <a:pt x="634" y="117"/>
                    <a:pt x="661" y="135"/>
                    <a:pt x="688" y="162"/>
                  </a:cubicBezTo>
                  <a:cubicBezTo>
                    <a:pt x="857" y="358"/>
                    <a:pt x="839" y="1018"/>
                    <a:pt x="822" y="1259"/>
                  </a:cubicBezTo>
                  <a:cubicBezTo>
                    <a:pt x="822" y="1286"/>
                    <a:pt x="848" y="1322"/>
                    <a:pt x="884" y="1322"/>
                  </a:cubicBezTo>
                  <a:cubicBezTo>
                    <a:pt x="920" y="1322"/>
                    <a:pt x="946" y="1295"/>
                    <a:pt x="946" y="1268"/>
                  </a:cubicBezTo>
                  <a:cubicBezTo>
                    <a:pt x="955" y="1170"/>
                    <a:pt x="1009" y="349"/>
                    <a:pt x="777" y="82"/>
                  </a:cubicBezTo>
                  <a:cubicBezTo>
                    <a:pt x="732" y="28"/>
                    <a:pt x="670" y="1"/>
                    <a:pt x="607" y="1"/>
                  </a:cubicBezTo>
                  <a:cubicBezTo>
                    <a:pt x="599" y="1"/>
                    <a:pt x="591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2" name="Google Shape;2382;p45"/>
            <p:cNvSpPr/>
            <p:nvPr/>
          </p:nvSpPr>
          <p:spPr>
            <a:xfrm flipH="1">
              <a:off x="1326205" y="3177363"/>
              <a:ext cx="673507" cy="601567"/>
            </a:xfrm>
            <a:custGeom>
              <a:avLst/>
              <a:gdLst/>
              <a:ahLst/>
              <a:cxnLst/>
              <a:rect l="l" t="t" r="r" b="b"/>
              <a:pathLst>
                <a:path w="5532" h="4941" extrusionOk="0">
                  <a:moveTo>
                    <a:pt x="4807" y="1"/>
                  </a:moveTo>
                  <a:cubicBezTo>
                    <a:pt x="4715" y="1"/>
                    <a:pt x="4572" y="16"/>
                    <a:pt x="4390" y="52"/>
                  </a:cubicBezTo>
                  <a:cubicBezTo>
                    <a:pt x="3729" y="177"/>
                    <a:pt x="2552" y="569"/>
                    <a:pt x="1472" y="1461"/>
                  </a:cubicBezTo>
                  <a:cubicBezTo>
                    <a:pt x="1303" y="1604"/>
                    <a:pt x="1142" y="1756"/>
                    <a:pt x="1009" y="1907"/>
                  </a:cubicBezTo>
                  <a:cubicBezTo>
                    <a:pt x="232" y="2782"/>
                    <a:pt x="0" y="3799"/>
                    <a:pt x="259" y="4254"/>
                  </a:cubicBezTo>
                  <a:cubicBezTo>
                    <a:pt x="348" y="4399"/>
                    <a:pt x="486" y="4486"/>
                    <a:pt x="677" y="4486"/>
                  </a:cubicBezTo>
                  <a:cubicBezTo>
                    <a:pt x="755" y="4486"/>
                    <a:pt x="841" y="4472"/>
                    <a:pt x="937" y="4441"/>
                  </a:cubicBezTo>
                  <a:cubicBezTo>
                    <a:pt x="1148" y="4373"/>
                    <a:pt x="1389" y="4348"/>
                    <a:pt x="1642" y="4348"/>
                  </a:cubicBezTo>
                  <a:cubicBezTo>
                    <a:pt x="1753" y="4348"/>
                    <a:pt x="1867" y="4352"/>
                    <a:pt x="1981" y="4361"/>
                  </a:cubicBezTo>
                  <a:cubicBezTo>
                    <a:pt x="2712" y="4423"/>
                    <a:pt x="3489" y="4655"/>
                    <a:pt x="3926" y="4807"/>
                  </a:cubicBezTo>
                  <a:cubicBezTo>
                    <a:pt x="4149" y="4887"/>
                    <a:pt x="4283" y="4940"/>
                    <a:pt x="4283" y="4940"/>
                  </a:cubicBezTo>
                  <a:cubicBezTo>
                    <a:pt x="4283" y="4940"/>
                    <a:pt x="4773" y="4664"/>
                    <a:pt x="5148" y="2889"/>
                  </a:cubicBezTo>
                  <a:cubicBezTo>
                    <a:pt x="5148" y="2871"/>
                    <a:pt x="5157" y="2853"/>
                    <a:pt x="5157" y="2835"/>
                  </a:cubicBezTo>
                  <a:cubicBezTo>
                    <a:pt x="5531" y="1006"/>
                    <a:pt x="4925" y="25"/>
                    <a:pt x="4925" y="25"/>
                  </a:cubicBezTo>
                  <a:cubicBezTo>
                    <a:pt x="4917" y="10"/>
                    <a:pt x="4876" y="1"/>
                    <a:pt x="4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3" name="Google Shape;2383;p45"/>
            <p:cNvSpPr/>
            <p:nvPr/>
          </p:nvSpPr>
          <p:spPr>
            <a:xfrm flipH="1">
              <a:off x="1372956" y="3514976"/>
              <a:ext cx="595224" cy="263954"/>
            </a:xfrm>
            <a:custGeom>
              <a:avLst/>
              <a:gdLst/>
              <a:ahLst/>
              <a:cxnLst/>
              <a:rect l="l" t="t" r="r" b="b"/>
              <a:pathLst>
                <a:path w="4889" h="2168" extrusionOk="0">
                  <a:moveTo>
                    <a:pt x="3662" y="0"/>
                  </a:moveTo>
                  <a:cubicBezTo>
                    <a:pt x="2863" y="0"/>
                    <a:pt x="2195" y="156"/>
                    <a:pt x="1651" y="374"/>
                  </a:cubicBezTo>
                  <a:cubicBezTo>
                    <a:pt x="839" y="696"/>
                    <a:pt x="295" y="1168"/>
                    <a:pt x="0" y="1481"/>
                  </a:cubicBezTo>
                  <a:cubicBezTo>
                    <a:pt x="89" y="1626"/>
                    <a:pt x="227" y="1713"/>
                    <a:pt x="418" y="1713"/>
                  </a:cubicBezTo>
                  <a:cubicBezTo>
                    <a:pt x="496" y="1713"/>
                    <a:pt x="582" y="1699"/>
                    <a:pt x="678" y="1668"/>
                  </a:cubicBezTo>
                  <a:cubicBezTo>
                    <a:pt x="889" y="1600"/>
                    <a:pt x="1125" y="1575"/>
                    <a:pt x="1379" y="1575"/>
                  </a:cubicBezTo>
                  <a:cubicBezTo>
                    <a:pt x="1490" y="1575"/>
                    <a:pt x="1605" y="1579"/>
                    <a:pt x="1722" y="1588"/>
                  </a:cubicBezTo>
                  <a:cubicBezTo>
                    <a:pt x="2819" y="1686"/>
                    <a:pt x="4024" y="2167"/>
                    <a:pt x="4024" y="2167"/>
                  </a:cubicBezTo>
                  <a:cubicBezTo>
                    <a:pt x="4024" y="2167"/>
                    <a:pt x="4514" y="1891"/>
                    <a:pt x="4889" y="116"/>
                  </a:cubicBezTo>
                  <a:cubicBezTo>
                    <a:pt x="4450" y="35"/>
                    <a:pt x="4041" y="0"/>
                    <a:pt x="3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4" name="Google Shape;2384;p45"/>
            <p:cNvSpPr/>
            <p:nvPr/>
          </p:nvSpPr>
          <p:spPr>
            <a:xfrm flipH="1">
              <a:off x="1749764" y="3409540"/>
              <a:ext cx="248852" cy="314115"/>
            </a:xfrm>
            <a:custGeom>
              <a:avLst/>
              <a:gdLst/>
              <a:ahLst/>
              <a:cxnLst/>
              <a:rect l="l" t="t" r="r" b="b"/>
              <a:pathLst>
                <a:path w="2044" h="2580" extrusionOk="0">
                  <a:moveTo>
                    <a:pt x="1000" y="0"/>
                  </a:moveTo>
                  <a:cubicBezTo>
                    <a:pt x="241" y="848"/>
                    <a:pt x="0" y="1838"/>
                    <a:pt x="232" y="2311"/>
                  </a:cubicBezTo>
                  <a:cubicBezTo>
                    <a:pt x="241" y="2320"/>
                    <a:pt x="241" y="2338"/>
                    <a:pt x="250" y="2347"/>
                  </a:cubicBezTo>
                  <a:cubicBezTo>
                    <a:pt x="339" y="2492"/>
                    <a:pt x="477" y="2579"/>
                    <a:pt x="668" y="2579"/>
                  </a:cubicBezTo>
                  <a:cubicBezTo>
                    <a:pt x="746" y="2579"/>
                    <a:pt x="832" y="2565"/>
                    <a:pt x="928" y="2534"/>
                  </a:cubicBezTo>
                  <a:cubicBezTo>
                    <a:pt x="1139" y="2466"/>
                    <a:pt x="1380" y="2441"/>
                    <a:pt x="1633" y="2441"/>
                  </a:cubicBezTo>
                  <a:cubicBezTo>
                    <a:pt x="1744" y="2441"/>
                    <a:pt x="1858" y="2445"/>
                    <a:pt x="1972" y="2454"/>
                  </a:cubicBezTo>
                  <a:cubicBezTo>
                    <a:pt x="2043" y="1981"/>
                    <a:pt x="2008" y="1579"/>
                    <a:pt x="1909" y="1240"/>
                  </a:cubicBezTo>
                  <a:lnTo>
                    <a:pt x="1901" y="1240"/>
                  </a:lnTo>
                  <a:cubicBezTo>
                    <a:pt x="1713" y="616"/>
                    <a:pt x="1312" y="223"/>
                    <a:pt x="10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5" name="Google Shape;2385;p45"/>
            <p:cNvSpPr/>
            <p:nvPr/>
          </p:nvSpPr>
          <p:spPr>
            <a:xfrm flipH="1">
              <a:off x="1749764" y="3560510"/>
              <a:ext cx="220606" cy="163145"/>
            </a:xfrm>
            <a:custGeom>
              <a:avLst/>
              <a:gdLst/>
              <a:ahLst/>
              <a:cxnLst/>
              <a:rect l="l" t="t" r="r" b="b"/>
              <a:pathLst>
                <a:path w="1812" h="1340" extrusionOk="0">
                  <a:moveTo>
                    <a:pt x="1677" y="0"/>
                  </a:moveTo>
                  <a:cubicBezTo>
                    <a:pt x="910" y="232"/>
                    <a:pt x="330" y="732"/>
                    <a:pt x="0" y="1071"/>
                  </a:cubicBezTo>
                  <a:cubicBezTo>
                    <a:pt x="9" y="1080"/>
                    <a:pt x="9" y="1098"/>
                    <a:pt x="18" y="1107"/>
                  </a:cubicBezTo>
                  <a:cubicBezTo>
                    <a:pt x="107" y="1252"/>
                    <a:pt x="245" y="1339"/>
                    <a:pt x="436" y="1339"/>
                  </a:cubicBezTo>
                  <a:cubicBezTo>
                    <a:pt x="514" y="1339"/>
                    <a:pt x="600" y="1325"/>
                    <a:pt x="696" y="1294"/>
                  </a:cubicBezTo>
                  <a:cubicBezTo>
                    <a:pt x="907" y="1226"/>
                    <a:pt x="1148" y="1201"/>
                    <a:pt x="1401" y="1201"/>
                  </a:cubicBezTo>
                  <a:cubicBezTo>
                    <a:pt x="1512" y="1201"/>
                    <a:pt x="1626" y="1205"/>
                    <a:pt x="1740" y="1214"/>
                  </a:cubicBezTo>
                  <a:cubicBezTo>
                    <a:pt x="1811" y="741"/>
                    <a:pt x="1776" y="339"/>
                    <a:pt x="1677" y="0"/>
                  </a:cubicBezTo>
                  <a:close/>
                </a:path>
              </a:pathLst>
            </a:custGeom>
            <a:solidFill>
              <a:srgbClr val="FF1C4A">
                <a:alpha val="66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6" name="Google Shape;2386;p45"/>
            <p:cNvSpPr/>
            <p:nvPr/>
          </p:nvSpPr>
          <p:spPr>
            <a:xfrm flipH="1">
              <a:off x="1326205" y="3177363"/>
              <a:ext cx="195648" cy="601567"/>
            </a:xfrm>
            <a:custGeom>
              <a:avLst/>
              <a:gdLst/>
              <a:ahLst/>
              <a:cxnLst/>
              <a:rect l="l" t="t" r="r" b="b"/>
              <a:pathLst>
                <a:path w="1607" h="4941" extrusionOk="0">
                  <a:moveTo>
                    <a:pt x="882" y="1"/>
                  </a:moveTo>
                  <a:cubicBezTo>
                    <a:pt x="790" y="1"/>
                    <a:pt x="647" y="16"/>
                    <a:pt x="465" y="52"/>
                  </a:cubicBezTo>
                  <a:cubicBezTo>
                    <a:pt x="670" y="971"/>
                    <a:pt x="955" y="3022"/>
                    <a:pt x="1" y="4807"/>
                  </a:cubicBezTo>
                  <a:cubicBezTo>
                    <a:pt x="224" y="4887"/>
                    <a:pt x="358" y="4940"/>
                    <a:pt x="358" y="4940"/>
                  </a:cubicBezTo>
                  <a:cubicBezTo>
                    <a:pt x="358" y="4940"/>
                    <a:pt x="848" y="4664"/>
                    <a:pt x="1223" y="2889"/>
                  </a:cubicBezTo>
                  <a:cubicBezTo>
                    <a:pt x="1223" y="2871"/>
                    <a:pt x="1232" y="2853"/>
                    <a:pt x="1232" y="2835"/>
                  </a:cubicBezTo>
                  <a:cubicBezTo>
                    <a:pt x="1606" y="1006"/>
                    <a:pt x="1000" y="25"/>
                    <a:pt x="1000" y="25"/>
                  </a:cubicBezTo>
                  <a:cubicBezTo>
                    <a:pt x="992" y="10"/>
                    <a:pt x="951" y="1"/>
                    <a:pt x="882" y="1"/>
                  </a:cubicBezTo>
                  <a:close/>
                </a:path>
              </a:pathLst>
            </a:custGeom>
            <a:solidFill>
              <a:srgbClr val="FCB1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7" name="Google Shape;2387;p45"/>
            <p:cNvSpPr/>
            <p:nvPr/>
          </p:nvSpPr>
          <p:spPr>
            <a:xfrm flipH="1">
              <a:off x="672542" y="3753119"/>
              <a:ext cx="773218" cy="666460"/>
            </a:xfrm>
            <a:custGeom>
              <a:avLst/>
              <a:gdLst/>
              <a:ahLst/>
              <a:cxnLst/>
              <a:rect l="l" t="t" r="r" b="b"/>
              <a:pathLst>
                <a:path w="6351" h="5474" extrusionOk="0">
                  <a:moveTo>
                    <a:pt x="2724" y="0"/>
                  </a:moveTo>
                  <a:cubicBezTo>
                    <a:pt x="2544" y="0"/>
                    <a:pt x="2363" y="36"/>
                    <a:pt x="2186" y="113"/>
                  </a:cubicBezTo>
                  <a:cubicBezTo>
                    <a:pt x="2150" y="122"/>
                    <a:pt x="2114" y="149"/>
                    <a:pt x="2070" y="167"/>
                  </a:cubicBezTo>
                  <a:cubicBezTo>
                    <a:pt x="1213" y="631"/>
                    <a:pt x="0" y="2709"/>
                    <a:pt x="812" y="4271"/>
                  </a:cubicBezTo>
                  <a:cubicBezTo>
                    <a:pt x="1229" y="5079"/>
                    <a:pt x="1790" y="5473"/>
                    <a:pt x="2228" y="5473"/>
                  </a:cubicBezTo>
                  <a:cubicBezTo>
                    <a:pt x="2390" y="5473"/>
                    <a:pt x="2535" y="5420"/>
                    <a:pt x="2650" y="5314"/>
                  </a:cubicBezTo>
                  <a:cubicBezTo>
                    <a:pt x="2828" y="5145"/>
                    <a:pt x="2944" y="4859"/>
                    <a:pt x="2935" y="4440"/>
                  </a:cubicBezTo>
                  <a:lnTo>
                    <a:pt x="2935" y="4440"/>
                  </a:lnTo>
                  <a:cubicBezTo>
                    <a:pt x="2935" y="4440"/>
                    <a:pt x="3277" y="4960"/>
                    <a:pt x="3945" y="4960"/>
                  </a:cubicBezTo>
                  <a:cubicBezTo>
                    <a:pt x="4255" y="4960"/>
                    <a:pt x="4636" y="4848"/>
                    <a:pt x="5085" y="4520"/>
                  </a:cubicBezTo>
                  <a:cubicBezTo>
                    <a:pt x="6351" y="3603"/>
                    <a:pt x="4539" y="0"/>
                    <a:pt x="27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8" name="Google Shape;2388;p45"/>
            <p:cNvSpPr/>
            <p:nvPr/>
          </p:nvSpPr>
          <p:spPr>
            <a:xfrm flipH="1">
              <a:off x="1123130" y="3766876"/>
              <a:ext cx="322631" cy="652702"/>
            </a:xfrm>
            <a:custGeom>
              <a:avLst/>
              <a:gdLst/>
              <a:ahLst/>
              <a:cxnLst/>
              <a:rect l="l" t="t" r="r" b="b"/>
              <a:pathLst>
                <a:path w="2650" h="5361" extrusionOk="0">
                  <a:moveTo>
                    <a:pt x="2186" y="0"/>
                  </a:moveTo>
                  <a:lnTo>
                    <a:pt x="2186" y="0"/>
                  </a:lnTo>
                  <a:cubicBezTo>
                    <a:pt x="2150" y="18"/>
                    <a:pt x="2114" y="36"/>
                    <a:pt x="2070" y="54"/>
                  </a:cubicBezTo>
                  <a:cubicBezTo>
                    <a:pt x="1213" y="518"/>
                    <a:pt x="0" y="2596"/>
                    <a:pt x="812" y="4158"/>
                  </a:cubicBezTo>
                  <a:cubicBezTo>
                    <a:pt x="1229" y="4966"/>
                    <a:pt x="1790" y="5360"/>
                    <a:pt x="2228" y="5360"/>
                  </a:cubicBezTo>
                  <a:cubicBezTo>
                    <a:pt x="2390" y="5360"/>
                    <a:pt x="2535" y="5307"/>
                    <a:pt x="2650" y="5201"/>
                  </a:cubicBezTo>
                  <a:cubicBezTo>
                    <a:pt x="2266" y="5059"/>
                    <a:pt x="1838" y="4702"/>
                    <a:pt x="1526" y="3836"/>
                  </a:cubicBezTo>
                  <a:cubicBezTo>
                    <a:pt x="1008" y="2391"/>
                    <a:pt x="1686" y="857"/>
                    <a:pt x="2186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9" name="Google Shape;2389;p45"/>
            <p:cNvSpPr/>
            <p:nvPr/>
          </p:nvSpPr>
          <p:spPr>
            <a:xfrm flipH="1">
              <a:off x="1017697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0" name="Google Shape;2390;p45"/>
            <p:cNvSpPr/>
            <p:nvPr/>
          </p:nvSpPr>
          <p:spPr>
            <a:xfrm flipH="1">
              <a:off x="986286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4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4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1" name="Google Shape;2391;p45"/>
            <p:cNvSpPr/>
            <p:nvPr/>
          </p:nvSpPr>
          <p:spPr>
            <a:xfrm flipH="1">
              <a:off x="95256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5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5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2" name="Google Shape;2392;p45"/>
            <p:cNvSpPr/>
            <p:nvPr/>
          </p:nvSpPr>
          <p:spPr>
            <a:xfrm flipH="1">
              <a:off x="920055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3" name="Google Shape;2393;p45"/>
            <p:cNvSpPr/>
            <p:nvPr/>
          </p:nvSpPr>
          <p:spPr>
            <a:xfrm flipH="1">
              <a:off x="1299055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5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5" y="848"/>
                  </a:cubicBezTo>
                  <a:cubicBezTo>
                    <a:pt x="215" y="848"/>
                    <a:pt x="278" y="785"/>
                    <a:pt x="278" y="705"/>
                  </a:cubicBezTo>
                  <a:lnTo>
                    <a:pt x="278" y="134"/>
                  </a:lnTo>
                  <a:cubicBezTo>
                    <a:pt x="278" y="62"/>
                    <a:pt x="215" y="0"/>
                    <a:pt x="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4" name="Google Shape;2394;p45"/>
            <p:cNvSpPr/>
            <p:nvPr/>
          </p:nvSpPr>
          <p:spPr>
            <a:xfrm flipH="1">
              <a:off x="126752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5" name="Google Shape;2395;p45"/>
            <p:cNvSpPr/>
            <p:nvPr/>
          </p:nvSpPr>
          <p:spPr>
            <a:xfrm flipH="1">
              <a:off x="1233920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4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4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6" name="Google Shape;2396;p45"/>
            <p:cNvSpPr/>
            <p:nvPr/>
          </p:nvSpPr>
          <p:spPr>
            <a:xfrm flipH="1">
              <a:off x="120129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4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4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grpSp>
        <p:nvGrpSpPr>
          <p:cNvPr id="2397" name="Google Shape;2397;p45"/>
          <p:cNvGrpSpPr/>
          <p:nvPr/>
        </p:nvGrpSpPr>
        <p:grpSpPr>
          <a:xfrm>
            <a:off x="7798125" y="3090514"/>
            <a:ext cx="2893695" cy="3226700"/>
            <a:chOff x="5226818" y="2317885"/>
            <a:chExt cx="2170271" cy="2420025"/>
          </a:xfrm>
        </p:grpSpPr>
        <p:sp>
          <p:nvSpPr>
            <p:cNvPr id="2398" name="Google Shape;2398;p45"/>
            <p:cNvSpPr/>
            <p:nvPr/>
          </p:nvSpPr>
          <p:spPr>
            <a:xfrm flipH="1">
              <a:off x="6416169" y="2317885"/>
              <a:ext cx="450831" cy="252997"/>
            </a:xfrm>
            <a:custGeom>
              <a:avLst/>
              <a:gdLst/>
              <a:ahLst/>
              <a:cxnLst/>
              <a:rect l="l" t="t" r="r" b="b"/>
              <a:pathLst>
                <a:path w="3703" h="2078" extrusionOk="0">
                  <a:moveTo>
                    <a:pt x="3569" y="1"/>
                  </a:moveTo>
                  <a:lnTo>
                    <a:pt x="125" y="45"/>
                  </a:lnTo>
                  <a:cubicBezTo>
                    <a:pt x="54" y="54"/>
                    <a:pt x="0" y="108"/>
                    <a:pt x="0" y="179"/>
                  </a:cubicBezTo>
                  <a:lnTo>
                    <a:pt x="0" y="1535"/>
                  </a:lnTo>
                  <a:cubicBezTo>
                    <a:pt x="0" y="1606"/>
                    <a:pt x="54" y="1660"/>
                    <a:pt x="125" y="1660"/>
                  </a:cubicBezTo>
                  <a:lnTo>
                    <a:pt x="1437" y="1660"/>
                  </a:lnTo>
                  <a:cubicBezTo>
                    <a:pt x="1472" y="1660"/>
                    <a:pt x="1508" y="1678"/>
                    <a:pt x="1526" y="1705"/>
                  </a:cubicBezTo>
                  <a:lnTo>
                    <a:pt x="1838" y="2052"/>
                  </a:lnTo>
                  <a:cubicBezTo>
                    <a:pt x="1851" y="2069"/>
                    <a:pt x="1870" y="2077"/>
                    <a:pt x="1889" y="2077"/>
                  </a:cubicBezTo>
                  <a:cubicBezTo>
                    <a:pt x="1920" y="2077"/>
                    <a:pt x="1952" y="2056"/>
                    <a:pt x="1963" y="2017"/>
                  </a:cubicBezTo>
                  <a:lnTo>
                    <a:pt x="2025" y="1740"/>
                  </a:lnTo>
                  <a:cubicBezTo>
                    <a:pt x="2043" y="1687"/>
                    <a:pt x="2088" y="1642"/>
                    <a:pt x="2150" y="1642"/>
                  </a:cubicBezTo>
                  <a:lnTo>
                    <a:pt x="3578" y="1642"/>
                  </a:lnTo>
                  <a:cubicBezTo>
                    <a:pt x="3640" y="1642"/>
                    <a:pt x="3703" y="1589"/>
                    <a:pt x="3703" y="1517"/>
                  </a:cubicBezTo>
                  <a:lnTo>
                    <a:pt x="3703" y="134"/>
                  </a:lnTo>
                  <a:cubicBezTo>
                    <a:pt x="3703" y="63"/>
                    <a:pt x="3640" y="1"/>
                    <a:pt x="35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9" name="Google Shape;2399;p45"/>
            <p:cNvSpPr/>
            <p:nvPr/>
          </p:nvSpPr>
          <p:spPr>
            <a:xfrm flipH="1">
              <a:off x="6719199" y="2401528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7"/>
                  </a:cubicBezTo>
                  <a:cubicBezTo>
                    <a:pt x="233" y="54"/>
                    <a:pt x="179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0" name="Google Shape;2400;p45"/>
            <p:cNvSpPr/>
            <p:nvPr/>
          </p:nvSpPr>
          <p:spPr>
            <a:xfrm flipH="1">
              <a:off x="6629106" y="2401528"/>
              <a:ext cx="28245" cy="28368"/>
            </a:xfrm>
            <a:custGeom>
              <a:avLst/>
              <a:gdLst/>
              <a:ahLst/>
              <a:cxnLst/>
              <a:rect l="l" t="t" r="r" b="b"/>
              <a:pathLst>
                <a:path w="232" h="233" extrusionOk="0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79"/>
                    <a:pt x="54" y="232"/>
                    <a:pt x="116" y="232"/>
                  </a:cubicBezTo>
                  <a:cubicBezTo>
                    <a:pt x="178" y="232"/>
                    <a:pt x="232" y="179"/>
                    <a:pt x="232" y="117"/>
                  </a:cubicBezTo>
                  <a:cubicBezTo>
                    <a:pt x="232" y="54"/>
                    <a:pt x="178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1" name="Google Shape;2401;p45"/>
            <p:cNvSpPr/>
            <p:nvPr/>
          </p:nvSpPr>
          <p:spPr>
            <a:xfrm flipH="1">
              <a:off x="6528055" y="2401528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79"/>
                    <a:pt x="54" y="232"/>
                    <a:pt x="117" y="232"/>
                  </a:cubicBezTo>
                  <a:cubicBezTo>
                    <a:pt x="179" y="232"/>
                    <a:pt x="233" y="179"/>
                    <a:pt x="233" y="117"/>
                  </a:cubicBezTo>
                  <a:cubicBezTo>
                    <a:pt x="233" y="54"/>
                    <a:pt x="179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2" name="Google Shape;2402;p45"/>
            <p:cNvSpPr/>
            <p:nvPr/>
          </p:nvSpPr>
          <p:spPr>
            <a:xfrm flipH="1">
              <a:off x="5226818" y="4528135"/>
              <a:ext cx="2170271" cy="209775"/>
            </a:xfrm>
            <a:custGeom>
              <a:avLst/>
              <a:gdLst/>
              <a:ahLst/>
              <a:cxnLst/>
              <a:rect l="l" t="t" r="r" b="b"/>
              <a:pathLst>
                <a:path w="17826" h="1723" extrusionOk="0">
                  <a:moveTo>
                    <a:pt x="8913" y="1"/>
                  </a:moveTo>
                  <a:cubicBezTo>
                    <a:pt x="3989" y="1"/>
                    <a:pt x="1" y="384"/>
                    <a:pt x="1" y="857"/>
                  </a:cubicBezTo>
                  <a:cubicBezTo>
                    <a:pt x="1" y="1339"/>
                    <a:pt x="3989" y="1723"/>
                    <a:pt x="8913" y="1723"/>
                  </a:cubicBezTo>
                  <a:cubicBezTo>
                    <a:pt x="13837" y="1723"/>
                    <a:pt x="17825" y="1339"/>
                    <a:pt x="17825" y="857"/>
                  </a:cubicBezTo>
                  <a:cubicBezTo>
                    <a:pt x="17825" y="384"/>
                    <a:pt x="13837" y="1"/>
                    <a:pt x="8913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3" name="Google Shape;2403;p45"/>
            <p:cNvSpPr/>
            <p:nvPr/>
          </p:nvSpPr>
          <p:spPr>
            <a:xfrm flipH="1">
              <a:off x="6530247" y="4140483"/>
              <a:ext cx="706014" cy="507332"/>
            </a:xfrm>
            <a:custGeom>
              <a:avLst/>
              <a:gdLst/>
              <a:ahLst/>
              <a:cxnLst/>
              <a:rect l="l" t="t" r="r" b="b"/>
              <a:pathLst>
                <a:path w="5799" h="4167" extrusionOk="0">
                  <a:moveTo>
                    <a:pt x="2364" y="0"/>
                  </a:moveTo>
                  <a:cubicBezTo>
                    <a:pt x="2364" y="0"/>
                    <a:pt x="2043" y="107"/>
                    <a:pt x="1651" y="241"/>
                  </a:cubicBezTo>
                  <a:cubicBezTo>
                    <a:pt x="1249" y="384"/>
                    <a:pt x="776" y="553"/>
                    <a:pt x="518" y="678"/>
                  </a:cubicBezTo>
                  <a:cubicBezTo>
                    <a:pt x="0" y="928"/>
                    <a:pt x="2337" y="4166"/>
                    <a:pt x="2337" y="4166"/>
                  </a:cubicBezTo>
                  <a:cubicBezTo>
                    <a:pt x="2337" y="4166"/>
                    <a:pt x="3408" y="3783"/>
                    <a:pt x="4291" y="3506"/>
                  </a:cubicBezTo>
                  <a:cubicBezTo>
                    <a:pt x="4809" y="3337"/>
                    <a:pt x="5264" y="3212"/>
                    <a:pt x="5406" y="3203"/>
                  </a:cubicBezTo>
                  <a:cubicBezTo>
                    <a:pt x="5799" y="3185"/>
                    <a:pt x="2364" y="0"/>
                    <a:pt x="23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4" name="Google Shape;2404;p45"/>
            <p:cNvSpPr/>
            <p:nvPr/>
          </p:nvSpPr>
          <p:spPr>
            <a:xfrm flipH="1">
              <a:off x="6883193" y="4201601"/>
              <a:ext cx="449735" cy="480669"/>
            </a:xfrm>
            <a:custGeom>
              <a:avLst/>
              <a:gdLst/>
              <a:ahLst/>
              <a:cxnLst/>
              <a:rect l="l" t="t" r="r" b="b"/>
              <a:pathLst>
                <a:path w="3694" h="3948" extrusionOk="0">
                  <a:moveTo>
                    <a:pt x="1278" y="1"/>
                  </a:moveTo>
                  <a:cubicBezTo>
                    <a:pt x="1070" y="1"/>
                    <a:pt x="877" y="47"/>
                    <a:pt x="714" y="149"/>
                  </a:cubicBezTo>
                  <a:cubicBezTo>
                    <a:pt x="696" y="167"/>
                    <a:pt x="678" y="176"/>
                    <a:pt x="660" y="185"/>
                  </a:cubicBezTo>
                  <a:cubicBezTo>
                    <a:pt x="0" y="676"/>
                    <a:pt x="134" y="1978"/>
                    <a:pt x="705" y="2888"/>
                  </a:cubicBezTo>
                  <a:cubicBezTo>
                    <a:pt x="1121" y="3561"/>
                    <a:pt x="1786" y="3948"/>
                    <a:pt x="2395" y="3948"/>
                  </a:cubicBezTo>
                  <a:cubicBezTo>
                    <a:pt x="2634" y="3948"/>
                    <a:pt x="2865" y="3888"/>
                    <a:pt x="3069" y="3762"/>
                  </a:cubicBezTo>
                  <a:cubicBezTo>
                    <a:pt x="3479" y="3495"/>
                    <a:pt x="3693" y="3013"/>
                    <a:pt x="3685" y="2469"/>
                  </a:cubicBezTo>
                  <a:cubicBezTo>
                    <a:pt x="3676" y="2076"/>
                    <a:pt x="3551" y="1648"/>
                    <a:pt x="3301" y="1256"/>
                  </a:cubicBezTo>
                  <a:cubicBezTo>
                    <a:pt x="2853" y="533"/>
                    <a:pt x="1981" y="1"/>
                    <a:pt x="1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5" name="Google Shape;2405;p45"/>
            <p:cNvSpPr/>
            <p:nvPr/>
          </p:nvSpPr>
          <p:spPr>
            <a:xfrm flipH="1">
              <a:off x="6912534" y="4359146"/>
              <a:ext cx="307534" cy="273329"/>
            </a:xfrm>
            <a:custGeom>
              <a:avLst/>
              <a:gdLst/>
              <a:ahLst/>
              <a:cxnLst/>
              <a:rect l="l" t="t" r="r" b="b"/>
              <a:pathLst>
                <a:path w="2526" h="2245" extrusionOk="0">
                  <a:moveTo>
                    <a:pt x="885" y="1"/>
                  </a:moveTo>
                  <a:cubicBezTo>
                    <a:pt x="673" y="1"/>
                    <a:pt x="484" y="64"/>
                    <a:pt x="358" y="220"/>
                  </a:cubicBezTo>
                  <a:cubicBezTo>
                    <a:pt x="1" y="648"/>
                    <a:pt x="251" y="1612"/>
                    <a:pt x="706" y="1987"/>
                  </a:cubicBezTo>
                  <a:cubicBezTo>
                    <a:pt x="915" y="2159"/>
                    <a:pt x="1169" y="2245"/>
                    <a:pt x="1415" y="2245"/>
                  </a:cubicBezTo>
                  <a:cubicBezTo>
                    <a:pt x="1703" y="2245"/>
                    <a:pt x="1981" y="2128"/>
                    <a:pt x="2169" y="1897"/>
                  </a:cubicBezTo>
                  <a:cubicBezTo>
                    <a:pt x="2526" y="1469"/>
                    <a:pt x="2436" y="818"/>
                    <a:pt x="1981" y="434"/>
                  </a:cubicBezTo>
                  <a:cubicBezTo>
                    <a:pt x="1692" y="196"/>
                    <a:pt x="1254" y="1"/>
                    <a:pt x="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6" name="Google Shape;2406;p45"/>
            <p:cNvSpPr/>
            <p:nvPr/>
          </p:nvSpPr>
          <p:spPr>
            <a:xfrm flipH="1">
              <a:off x="7177578" y="4277330"/>
              <a:ext cx="66352" cy="72198"/>
            </a:xfrm>
            <a:custGeom>
              <a:avLst/>
              <a:gdLst/>
              <a:ahLst/>
              <a:cxnLst/>
              <a:rect l="l" t="t" r="r" b="b"/>
              <a:pathLst>
                <a:path w="545" h="593" extrusionOk="0">
                  <a:moveTo>
                    <a:pt x="185" y="0"/>
                  </a:moveTo>
                  <a:cubicBezTo>
                    <a:pt x="158" y="0"/>
                    <a:pt x="132" y="6"/>
                    <a:pt x="108" y="18"/>
                  </a:cubicBezTo>
                  <a:cubicBezTo>
                    <a:pt x="10" y="71"/>
                    <a:pt x="1" y="250"/>
                    <a:pt x="90" y="402"/>
                  </a:cubicBezTo>
                  <a:cubicBezTo>
                    <a:pt x="158" y="518"/>
                    <a:pt x="264" y="592"/>
                    <a:pt x="353" y="592"/>
                  </a:cubicBezTo>
                  <a:cubicBezTo>
                    <a:pt x="380" y="592"/>
                    <a:pt x="406" y="586"/>
                    <a:pt x="429" y="571"/>
                  </a:cubicBezTo>
                  <a:cubicBezTo>
                    <a:pt x="536" y="518"/>
                    <a:pt x="545" y="348"/>
                    <a:pt x="456" y="187"/>
                  </a:cubicBezTo>
                  <a:cubicBezTo>
                    <a:pt x="386" y="70"/>
                    <a:pt x="279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7" name="Google Shape;2407;p45"/>
            <p:cNvSpPr/>
            <p:nvPr/>
          </p:nvSpPr>
          <p:spPr>
            <a:xfrm flipH="1">
              <a:off x="7206919" y="4359268"/>
              <a:ext cx="82667" cy="54057"/>
            </a:xfrm>
            <a:custGeom>
              <a:avLst/>
              <a:gdLst/>
              <a:ahLst/>
              <a:cxnLst/>
              <a:rect l="l" t="t" r="r" b="b"/>
              <a:pathLst>
                <a:path w="679" h="444" extrusionOk="0">
                  <a:moveTo>
                    <a:pt x="265" y="0"/>
                  </a:moveTo>
                  <a:cubicBezTo>
                    <a:pt x="155" y="0"/>
                    <a:pt x="62" y="45"/>
                    <a:pt x="37" y="121"/>
                  </a:cubicBezTo>
                  <a:cubicBezTo>
                    <a:pt x="1" y="228"/>
                    <a:pt x="108" y="362"/>
                    <a:pt x="278" y="415"/>
                  </a:cubicBezTo>
                  <a:cubicBezTo>
                    <a:pt x="328" y="435"/>
                    <a:pt x="379" y="444"/>
                    <a:pt x="426" y="444"/>
                  </a:cubicBezTo>
                  <a:cubicBezTo>
                    <a:pt x="531" y="444"/>
                    <a:pt x="619" y="400"/>
                    <a:pt x="643" y="326"/>
                  </a:cubicBezTo>
                  <a:cubicBezTo>
                    <a:pt x="679" y="210"/>
                    <a:pt x="572" y="76"/>
                    <a:pt x="402" y="23"/>
                  </a:cubicBezTo>
                  <a:cubicBezTo>
                    <a:pt x="356" y="8"/>
                    <a:pt x="309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8" name="Google Shape;2408;p45"/>
            <p:cNvSpPr/>
            <p:nvPr/>
          </p:nvSpPr>
          <p:spPr>
            <a:xfrm flipH="1">
              <a:off x="7097225" y="4258093"/>
              <a:ext cx="60874" cy="76581"/>
            </a:xfrm>
            <a:custGeom>
              <a:avLst/>
              <a:gdLst/>
              <a:ahLst/>
              <a:cxnLst/>
              <a:rect l="l" t="t" r="r" b="b"/>
              <a:pathLst>
                <a:path w="500" h="629" extrusionOk="0">
                  <a:moveTo>
                    <a:pt x="210" y="0"/>
                  </a:moveTo>
                  <a:cubicBezTo>
                    <a:pt x="196" y="0"/>
                    <a:pt x="183" y="2"/>
                    <a:pt x="170" y="6"/>
                  </a:cubicBezTo>
                  <a:cubicBezTo>
                    <a:pt x="54" y="33"/>
                    <a:pt x="0" y="194"/>
                    <a:pt x="45" y="372"/>
                  </a:cubicBezTo>
                  <a:cubicBezTo>
                    <a:pt x="84" y="521"/>
                    <a:pt x="192" y="628"/>
                    <a:pt x="290" y="628"/>
                  </a:cubicBezTo>
                  <a:cubicBezTo>
                    <a:pt x="304" y="628"/>
                    <a:pt x="317" y="626"/>
                    <a:pt x="331" y="622"/>
                  </a:cubicBezTo>
                  <a:cubicBezTo>
                    <a:pt x="446" y="595"/>
                    <a:pt x="500" y="435"/>
                    <a:pt x="455" y="265"/>
                  </a:cubicBezTo>
                  <a:cubicBezTo>
                    <a:pt x="408" y="109"/>
                    <a:pt x="306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9" name="Google Shape;2409;p45"/>
            <p:cNvSpPr/>
            <p:nvPr/>
          </p:nvSpPr>
          <p:spPr>
            <a:xfrm flipH="1">
              <a:off x="5366949" y="4140483"/>
              <a:ext cx="705040" cy="507332"/>
            </a:xfrm>
            <a:custGeom>
              <a:avLst/>
              <a:gdLst/>
              <a:ahLst/>
              <a:cxnLst/>
              <a:rect l="l" t="t" r="r" b="b"/>
              <a:pathLst>
                <a:path w="5791" h="4167" extrusionOk="0">
                  <a:moveTo>
                    <a:pt x="3426" y="0"/>
                  </a:moveTo>
                  <a:cubicBezTo>
                    <a:pt x="3426" y="0"/>
                    <a:pt x="0" y="3185"/>
                    <a:pt x="384" y="3203"/>
                  </a:cubicBezTo>
                  <a:cubicBezTo>
                    <a:pt x="536" y="3212"/>
                    <a:pt x="991" y="3337"/>
                    <a:pt x="1499" y="3506"/>
                  </a:cubicBezTo>
                  <a:cubicBezTo>
                    <a:pt x="2391" y="3783"/>
                    <a:pt x="3453" y="4166"/>
                    <a:pt x="3453" y="4166"/>
                  </a:cubicBezTo>
                  <a:cubicBezTo>
                    <a:pt x="3453" y="4166"/>
                    <a:pt x="5790" y="928"/>
                    <a:pt x="5282" y="678"/>
                  </a:cubicBezTo>
                  <a:cubicBezTo>
                    <a:pt x="5014" y="553"/>
                    <a:pt x="4541" y="384"/>
                    <a:pt x="4140" y="241"/>
                  </a:cubicBezTo>
                  <a:cubicBezTo>
                    <a:pt x="3747" y="107"/>
                    <a:pt x="3426" y="0"/>
                    <a:pt x="3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0" name="Google Shape;2410;p45"/>
            <p:cNvSpPr/>
            <p:nvPr/>
          </p:nvSpPr>
          <p:spPr>
            <a:xfrm flipH="1">
              <a:off x="5270282" y="4201601"/>
              <a:ext cx="448761" cy="480669"/>
            </a:xfrm>
            <a:custGeom>
              <a:avLst/>
              <a:gdLst/>
              <a:ahLst/>
              <a:cxnLst/>
              <a:rect l="l" t="t" r="r" b="b"/>
              <a:pathLst>
                <a:path w="3686" h="3948" extrusionOk="0">
                  <a:moveTo>
                    <a:pt x="2413" y="1"/>
                  </a:moveTo>
                  <a:cubicBezTo>
                    <a:pt x="1708" y="1"/>
                    <a:pt x="839" y="533"/>
                    <a:pt x="384" y="1256"/>
                  </a:cubicBezTo>
                  <a:cubicBezTo>
                    <a:pt x="135" y="1648"/>
                    <a:pt x="10" y="2076"/>
                    <a:pt x="10" y="2469"/>
                  </a:cubicBezTo>
                  <a:cubicBezTo>
                    <a:pt x="1" y="3013"/>
                    <a:pt x="206" y="3495"/>
                    <a:pt x="625" y="3762"/>
                  </a:cubicBezTo>
                  <a:cubicBezTo>
                    <a:pt x="827" y="3888"/>
                    <a:pt x="1056" y="3948"/>
                    <a:pt x="1294" y="3948"/>
                  </a:cubicBezTo>
                  <a:cubicBezTo>
                    <a:pt x="1900" y="3948"/>
                    <a:pt x="2567" y="3561"/>
                    <a:pt x="2989" y="2888"/>
                  </a:cubicBezTo>
                  <a:cubicBezTo>
                    <a:pt x="3560" y="1978"/>
                    <a:pt x="3685" y="676"/>
                    <a:pt x="3034" y="185"/>
                  </a:cubicBezTo>
                  <a:cubicBezTo>
                    <a:pt x="3016" y="176"/>
                    <a:pt x="2998" y="167"/>
                    <a:pt x="2980" y="149"/>
                  </a:cubicBezTo>
                  <a:cubicBezTo>
                    <a:pt x="2816" y="47"/>
                    <a:pt x="2621" y="1"/>
                    <a:pt x="2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1" name="Google Shape;2411;p45"/>
            <p:cNvSpPr/>
            <p:nvPr/>
          </p:nvSpPr>
          <p:spPr>
            <a:xfrm flipH="1">
              <a:off x="5383264" y="4359146"/>
              <a:ext cx="306438" cy="273329"/>
            </a:xfrm>
            <a:custGeom>
              <a:avLst/>
              <a:gdLst/>
              <a:ahLst/>
              <a:cxnLst/>
              <a:rect l="l" t="t" r="r" b="b"/>
              <a:pathLst>
                <a:path w="2517" h="2245" extrusionOk="0">
                  <a:moveTo>
                    <a:pt x="1635" y="1"/>
                  </a:moveTo>
                  <a:cubicBezTo>
                    <a:pt x="1263" y="1"/>
                    <a:pt x="825" y="196"/>
                    <a:pt x="536" y="434"/>
                  </a:cubicBezTo>
                  <a:cubicBezTo>
                    <a:pt x="81" y="818"/>
                    <a:pt x="1" y="1469"/>
                    <a:pt x="349" y="1897"/>
                  </a:cubicBezTo>
                  <a:cubicBezTo>
                    <a:pt x="541" y="2128"/>
                    <a:pt x="819" y="2245"/>
                    <a:pt x="1105" y="2245"/>
                  </a:cubicBezTo>
                  <a:cubicBezTo>
                    <a:pt x="1350" y="2245"/>
                    <a:pt x="1602" y="2159"/>
                    <a:pt x="1812" y="1987"/>
                  </a:cubicBezTo>
                  <a:cubicBezTo>
                    <a:pt x="2276" y="1612"/>
                    <a:pt x="2516" y="648"/>
                    <a:pt x="2168" y="220"/>
                  </a:cubicBezTo>
                  <a:cubicBezTo>
                    <a:pt x="2039" y="64"/>
                    <a:pt x="1848" y="1"/>
                    <a:pt x="1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2" name="Google Shape;2412;p45"/>
            <p:cNvSpPr/>
            <p:nvPr/>
          </p:nvSpPr>
          <p:spPr>
            <a:xfrm flipH="1">
              <a:off x="5359401" y="4277330"/>
              <a:ext cx="65257" cy="72198"/>
            </a:xfrm>
            <a:custGeom>
              <a:avLst/>
              <a:gdLst/>
              <a:ahLst/>
              <a:cxnLst/>
              <a:rect l="l" t="t" r="r" b="b"/>
              <a:pathLst>
                <a:path w="536" h="593" extrusionOk="0">
                  <a:moveTo>
                    <a:pt x="356" y="0"/>
                  </a:moveTo>
                  <a:cubicBezTo>
                    <a:pt x="266" y="0"/>
                    <a:pt x="159" y="70"/>
                    <a:pt x="90" y="187"/>
                  </a:cubicBezTo>
                  <a:cubicBezTo>
                    <a:pt x="0" y="348"/>
                    <a:pt x="9" y="518"/>
                    <a:pt x="107" y="571"/>
                  </a:cubicBezTo>
                  <a:cubicBezTo>
                    <a:pt x="130" y="586"/>
                    <a:pt x="156" y="592"/>
                    <a:pt x="183" y="592"/>
                  </a:cubicBezTo>
                  <a:cubicBezTo>
                    <a:pt x="273" y="592"/>
                    <a:pt x="378" y="518"/>
                    <a:pt x="446" y="402"/>
                  </a:cubicBezTo>
                  <a:cubicBezTo>
                    <a:pt x="536" y="250"/>
                    <a:pt x="527" y="71"/>
                    <a:pt x="429" y="18"/>
                  </a:cubicBezTo>
                  <a:cubicBezTo>
                    <a:pt x="407" y="6"/>
                    <a:pt x="382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3" name="Google Shape;2413;p45"/>
            <p:cNvSpPr/>
            <p:nvPr/>
          </p:nvSpPr>
          <p:spPr>
            <a:xfrm flipH="1">
              <a:off x="5313746" y="4359268"/>
              <a:ext cx="82667" cy="54057"/>
            </a:xfrm>
            <a:custGeom>
              <a:avLst/>
              <a:gdLst/>
              <a:ahLst/>
              <a:cxnLst/>
              <a:rect l="l" t="t" r="r" b="b"/>
              <a:pathLst>
                <a:path w="679" h="444" extrusionOk="0">
                  <a:moveTo>
                    <a:pt x="418" y="0"/>
                  </a:moveTo>
                  <a:cubicBezTo>
                    <a:pt x="374" y="0"/>
                    <a:pt x="326" y="8"/>
                    <a:pt x="277" y="23"/>
                  </a:cubicBezTo>
                  <a:cubicBezTo>
                    <a:pt x="107" y="76"/>
                    <a:pt x="0" y="210"/>
                    <a:pt x="36" y="326"/>
                  </a:cubicBezTo>
                  <a:cubicBezTo>
                    <a:pt x="61" y="400"/>
                    <a:pt x="149" y="444"/>
                    <a:pt x="256" y="444"/>
                  </a:cubicBezTo>
                  <a:cubicBezTo>
                    <a:pt x="305" y="444"/>
                    <a:pt x="358" y="435"/>
                    <a:pt x="411" y="415"/>
                  </a:cubicBezTo>
                  <a:cubicBezTo>
                    <a:pt x="580" y="362"/>
                    <a:pt x="678" y="228"/>
                    <a:pt x="643" y="121"/>
                  </a:cubicBezTo>
                  <a:cubicBezTo>
                    <a:pt x="617" y="45"/>
                    <a:pt x="528" y="0"/>
                    <a:pt x="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4" name="Google Shape;2414;p45"/>
            <p:cNvSpPr/>
            <p:nvPr/>
          </p:nvSpPr>
          <p:spPr>
            <a:xfrm flipH="1">
              <a:off x="5445233" y="4258093"/>
              <a:ext cx="59778" cy="76581"/>
            </a:xfrm>
            <a:custGeom>
              <a:avLst/>
              <a:gdLst/>
              <a:ahLst/>
              <a:cxnLst/>
              <a:rect l="l" t="t" r="r" b="b"/>
              <a:pathLst>
                <a:path w="491" h="629" extrusionOk="0">
                  <a:moveTo>
                    <a:pt x="288" y="0"/>
                  </a:moveTo>
                  <a:cubicBezTo>
                    <a:pt x="185" y="0"/>
                    <a:pt x="84" y="109"/>
                    <a:pt x="45" y="265"/>
                  </a:cubicBezTo>
                  <a:cubicBezTo>
                    <a:pt x="0" y="435"/>
                    <a:pt x="54" y="595"/>
                    <a:pt x="161" y="622"/>
                  </a:cubicBezTo>
                  <a:cubicBezTo>
                    <a:pt x="175" y="626"/>
                    <a:pt x="189" y="628"/>
                    <a:pt x="204" y="628"/>
                  </a:cubicBezTo>
                  <a:cubicBezTo>
                    <a:pt x="306" y="628"/>
                    <a:pt x="407" y="521"/>
                    <a:pt x="446" y="372"/>
                  </a:cubicBezTo>
                  <a:cubicBezTo>
                    <a:pt x="491" y="194"/>
                    <a:pt x="437" y="33"/>
                    <a:pt x="330" y="6"/>
                  </a:cubicBezTo>
                  <a:cubicBezTo>
                    <a:pt x="316" y="2"/>
                    <a:pt x="302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5" name="Google Shape;2415;p45"/>
            <p:cNvSpPr/>
            <p:nvPr/>
          </p:nvSpPr>
          <p:spPr>
            <a:xfrm flipH="1">
              <a:off x="6615957" y="2685936"/>
              <a:ext cx="335780" cy="271990"/>
            </a:xfrm>
            <a:custGeom>
              <a:avLst/>
              <a:gdLst/>
              <a:ahLst/>
              <a:cxnLst/>
              <a:rect l="l" t="t" r="r" b="b"/>
              <a:pathLst>
                <a:path w="2758" h="2234" extrusionOk="0">
                  <a:moveTo>
                    <a:pt x="1082" y="0"/>
                  </a:moveTo>
                  <a:cubicBezTo>
                    <a:pt x="855" y="0"/>
                    <a:pt x="643" y="75"/>
                    <a:pt x="473" y="269"/>
                  </a:cubicBezTo>
                  <a:cubicBezTo>
                    <a:pt x="0" y="823"/>
                    <a:pt x="723" y="1492"/>
                    <a:pt x="1312" y="1893"/>
                  </a:cubicBezTo>
                  <a:cubicBezTo>
                    <a:pt x="1614" y="2103"/>
                    <a:pt x="1876" y="2234"/>
                    <a:pt x="1914" y="2234"/>
                  </a:cubicBezTo>
                  <a:cubicBezTo>
                    <a:pt x="1916" y="2234"/>
                    <a:pt x="1918" y="2233"/>
                    <a:pt x="1918" y="2232"/>
                  </a:cubicBezTo>
                  <a:cubicBezTo>
                    <a:pt x="1927" y="2214"/>
                    <a:pt x="2043" y="2027"/>
                    <a:pt x="2177" y="1786"/>
                  </a:cubicBezTo>
                  <a:cubicBezTo>
                    <a:pt x="2320" y="1563"/>
                    <a:pt x="2480" y="1304"/>
                    <a:pt x="2596" y="1108"/>
                  </a:cubicBezTo>
                  <a:cubicBezTo>
                    <a:pt x="2695" y="956"/>
                    <a:pt x="2757" y="849"/>
                    <a:pt x="2757" y="849"/>
                  </a:cubicBezTo>
                  <a:cubicBezTo>
                    <a:pt x="2757" y="849"/>
                    <a:pt x="2588" y="689"/>
                    <a:pt x="2320" y="501"/>
                  </a:cubicBezTo>
                  <a:cubicBezTo>
                    <a:pt x="1987" y="268"/>
                    <a:pt x="1510" y="0"/>
                    <a:pt x="10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6" name="Google Shape;2416;p45"/>
            <p:cNvSpPr/>
            <p:nvPr/>
          </p:nvSpPr>
          <p:spPr>
            <a:xfrm flipH="1">
              <a:off x="6635558" y="2747541"/>
              <a:ext cx="207579" cy="155962"/>
            </a:xfrm>
            <a:custGeom>
              <a:avLst/>
              <a:gdLst/>
              <a:ahLst/>
              <a:cxnLst/>
              <a:rect l="l" t="t" r="r" b="b"/>
              <a:pathLst>
                <a:path w="1705" h="1281" extrusionOk="0">
                  <a:moveTo>
                    <a:pt x="425" y="0"/>
                  </a:moveTo>
                  <a:cubicBezTo>
                    <a:pt x="307" y="0"/>
                    <a:pt x="211" y="38"/>
                    <a:pt x="152" y="129"/>
                  </a:cubicBezTo>
                  <a:cubicBezTo>
                    <a:pt x="1" y="370"/>
                    <a:pt x="295" y="665"/>
                    <a:pt x="652" y="914"/>
                  </a:cubicBezTo>
                  <a:cubicBezTo>
                    <a:pt x="866" y="1057"/>
                    <a:pt x="1107" y="1191"/>
                    <a:pt x="1285" y="1280"/>
                  </a:cubicBezTo>
                  <a:cubicBezTo>
                    <a:pt x="1428" y="1057"/>
                    <a:pt x="1588" y="798"/>
                    <a:pt x="1704" y="602"/>
                  </a:cubicBezTo>
                  <a:cubicBezTo>
                    <a:pt x="1553" y="495"/>
                    <a:pt x="1357" y="370"/>
                    <a:pt x="1160" y="254"/>
                  </a:cubicBezTo>
                  <a:cubicBezTo>
                    <a:pt x="900" y="113"/>
                    <a:pt x="629" y="0"/>
                    <a:pt x="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7" name="Google Shape;2417;p45"/>
            <p:cNvSpPr/>
            <p:nvPr/>
          </p:nvSpPr>
          <p:spPr>
            <a:xfrm flipH="1">
              <a:off x="6615957" y="2746932"/>
              <a:ext cx="176169" cy="210993"/>
            </a:xfrm>
            <a:custGeom>
              <a:avLst/>
              <a:gdLst/>
              <a:ahLst/>
              <a:cxnLst/>
              <a:rect l="l" t="t" r="r" b="b"/>
              <a:pathLst>
                <a:path w="1447" h="1733" extrusionOk="0">
                  <a:moveTo>
                    <a:pt x="1009" y="0"/>
                  </a:moveTo>
                  <a:cubicBezTo>
                    <a:pt x="929" y="72"/>
                    <a:pt x="839" y="161"/>
                    <a:pt x="741" y="259"/>
                  </a:cubicBezTo>
                  <a:cubicBezTo>
                    <a:pt x="572" y="438"/>
                    <a:pt x="393" y="661"/>
                    <a:pt x="233" y="919"/>
                  </a:cubicBezTo>
                  <a:cubicBezTo>
                    <a:pt x="144" y="1062"/>
                    <a:pt x="63" y="1223"/>
                    <a:pt x="1" y="1392"/>
                  </a:cubicBezTo>
                  <a:cubicBezTo>
                    <a:pt x="303" y="1602"/>
                    <a:pt x="565" y="1733"/>
                    <a:pt x="603" y="1733"/>
                  </a:cubicBezTo>
                  <a:cubicBezTo>
                    <a:pt x="605" y="1733"/>
                    <a:pt x="607" y="1732"/>
                    <a:pt x="607" y="1731"/>
                  </a:cubicBezTo>
                  <a:cubicBezTo>
                    <a:pt x="616" y="1713"/>
                    <a:pt x="732" y="1526"/>
                    <a:pt x="866" y="1285"/>
                  </a:cubicBezTo>
                  <a:cubicBezTo>
                    <a:pt x="1009" y="1062"/>
                    <a:pt x="1169" y="803"/>
                    <a:pt x="1285" y="607"/>
                  </a:cubicBezTo>
                  <a:cubicBezTo>
                    <a:pt x="1384" y="455"/>
                    <a:pt x="1446" y="348"/>
                    <a:pt x="1446" y="348"/>
                  </a:cubicBezTo>
                  <a:cubicBezTo>
                    <a:pt x="1446" y="348"/>
                    <a:pt x="1277" y="188"/>
                    <a:pt x="1009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8" name="Google Shape;2418;p45"/>
            <p:cNvSpPr/>
            <p:nvPr/>
          </p:nvSpPr>
          <p:spPr>
            <a:xfrm flipH="1">
              <a:off x="5698224" y="2663047"/>
              <a:ext cx="333588" cy="285139"/>
            </a:xfrm>
            <a:custGeom>
              <a:avLst/>
              <a:gdLst/>
              <a:ahLst/>
              <a:cxnLst/>
              <a:rect l="l" t="t" r="r" b="b"/>
              <a:pathLst>
                <a:path w="2740" h="2342" extrusionOk="0">
                  <a:moveTo>
                    <a:pt x="1672" y="1"/>
                  </a:moveTo>
                  <a:cubicBezTo>
                    <a:pt x="1212" y="1"/>
                    <a:pt x="717" y="373"/>
                    <a:pt x="384" y="681"/>
                  </a:cubicBezTo>
                  <a:cubicBezTo>
                    <a:pt x="152" y="904"/>
                    <a:pt x="1" y="1091"/>
                    <a:pt x="1" y="1091"/>
                  </a:cubicBezTo>
                  <a:cubicBezTo>
                    <a:pt x="1" y="1091"/>
                    <a:pt x="81" y="1180"/>
                    <a:pt x="197" y="1323"/>
                  </a:cubicBezTo>
                  <a:cubicBezTo>
                    <a:pt x="340" y="1501"/>
                    <a:pt x="545" y="1733"/>
                    <a:pt x="705" y="1938"/>
                  </a:cubicBezTo>
                  <a:cubicBezTo>
                    <a:pt x="884" y="2152"/>
                    <a:pt x="1018" y="2322"/>
                    <a:pt x="1026" y="2340"/>
                  </a:cubicBezTo>
                  <a:cubicBezTo>
                    <a:pt x="1027" y="2341"/>
                    <a:pt x="1028" y="2341"/>
                    <a:pt x="1029" y="2341"/>
                  </a:cubicBezTo>
                  <a:cubicBezTo>
                    <a:pt x="1059" y="2341"/>
                    <a:pt x="1307" y="2167"/>
                    <a:pt x="1580" y="1921"/>
                  </a:cubicBezTo>
                  <a:cubicBezTo>
                    <a:pt x="2106" y="1448"/>
                    <a:pt x="2739" y="672"/>
                    <a:pt x="2186" y="199"/>
                  </a:cubicBezTo>
                  <a:cubicBezTo>
                    <a:pt x="2028" y="58"/>
                    <a:pt x="1853" y="1"/>
                    <a:pt x="16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9" name="Google Shape;2419;p45"/>
            <p:cNvSpPr/>
            <p:nvPr/>
          </p:nvSpPr>
          <p:spPr>
            <a:xfrm flipH="1">
              <a:off x="5806823" y="2728426"/>
              <a:ext cx="201127" cy="170694"/>
            </a:xfrm>
            <a:custGeom>
              <a:avLst/>
              <a:gdLst/>
              <a:ahLst/>
              <a:cxnLst/>
              <a:rect l="l" t="t" r="r" b="b"/>
              <a:pathLst>
                <a:path w="1652" h="1402" extrusionOk="0">
                  <a:moveTo>
                    <a:pt x="1249" y="0"/>
                  </a:moveTo>
                  <a:cubicBezTo>
                    <a:pt x="1040" y="0"/>
                    <a:pt x="761" y="166"/>
                    <a:pt x="491" y="367"/>
                  </a:cubicBezTo>
                  <a:cubicBezTo>
                    <a:pt x="313" y="500"/>
                    <a:pt x="144" y="652"/>
                    <a:pt x="1" y="786"/>
                  </a:cubicBezTo>
                  <a:cubicBezTo>
                    <a:pt x="144" y="964"/>
                    <a:pt x="349" y="1196"/>
                    <a:pt x="509" y="1401"/>
                  </a:cubicBezTo>
                  <a:cubicBezTo>
                    <a:pt x="679" y="1285"/>
                    <a:pt x="893" y="1125"/>
                    <a:pt x="1089" y="946"/>
                  </a:cubicBezTo>
                  <a:cubicBezTo>
                    <a:pt x="1410" y="652"/>
                    <a:pt x="1651" y="313"/>
                    <a:pt x="1473" y="99"/>
                  </a:cubicBezTo>
                  <a:cubicBezTo>
                    <a:pt x="1414" y="30"/>
                    <a:pt x="1338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0" name="Google Shape;2420;p45"/>
            <p:cNvSpPr/>
            <p:nvPr/>
          </p:nvSpPr>
          <p:spPr>
            <a:xfrm flipH="1">
              <a:off x="5839451" y="2745837"/>
              <a:ext cx="192361" cy="202349"/>
            </a:xfrm>
            <a:custGeom>
              <a:avLst/>
              <a:gdLst/>
              <a:ahLst/>
              <a:cxnLst/>
              <a:rect l="l" t="t" r="r" b="b"/>
              <a:pathLst>
                <a:path w="1580" h="1662" extrusionOk="0">
                  <a:moveTo>
                    <a:pt x="384" y="1"/>
                  </a:moveTo>
                  <a:cubicBezTo>
                    <a:pt x="152" y="224"/>
                    <a:pt x="1" y="411"/>
                    <a:pt x="1" y="411"/>
                  </a:cubicBezTo>
                  <a:cubicBezTo>
                    <a:pt x="1" y="411"/>
                    <a:pt x="81" y="500"/>
                    <a:pt x="197" y="643"/>
                  </a:cubicBezTo>
                  <a:cubicBezTo>
                    <a:pt x="340" y="821"/>
                    <a:pt x="545" y="1053"/>
                    <a:pt x="705" y="1258"/>
                  </a:cubicBezTo>
                  <a:cubicBezTo>
                    <a:pt x="884" y="1472"/>
                    <a:pt x="1018" y="1642"/>
                    <a:pt x="1026" y="1660"/>
                  </a:cubicBezTo>
                  <a:cubicBezTo>
                    <a:pt x="1027" y="1661"/>
                    <a:pt x="1028" y="1661"/>
                    <a:pt x="1029" y="1661"/>
                  </a:cubicBezTo>
                  <a:cubicBezTo>
                    <a:pt x="1059" y="1661"/>
                    <a:pt x="1307" y="1487"/>
                    <a:pt x="1580" y="1241"/>
                  </a:cubicBezTo>
                  <a:cubicBezTo>
                    <a:pt x="1490" y="1080"/>
                    <a:pt x="1392" y="937"/>
                    <a:pt x="1285" y="803"/>
                  </a:cubicBezTo>
                  <a:cubicBezTo>
                    <a:pt x="1089" y="563"/>
                    <a:pt x="884" y="375"/>
                    <a:pt x="687" y="224"/>
                  </a:cubicBezTo>
                  <a:cubicBezTo>
                    <a:pt x="580" y="134"/>
                    <a:pt x="473" y="63"/>
                    <a:pt x="384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1" name="Google Shape;2421;p45"/>
            <p:cNvSpPr/>
            <p:nvPr/>
          </p:nvSpPr>
          <p:spPr>
            <a:xfrm flipH="1">
              <a:off x="5591817" y="2617269"/>
              <a:ext cx="1472901" cy="1961027"/>
            </a:xfrm>
            <a:custGeom>
              <a:avLst/>
              <a:gdLst/>
              <a:ahLst/>
              <a:cxnLst/>
              <a:rect l="l" t="t" r="r" b="b"/>
              <a:pathLst>
                <a:path w="12098" h="16107" extrusionOk="0">
                  <a:moveTo>
                    <a:pt x="5576" y="1"/>
                  </a:moveTo>
                  <a:cubicBezTo>
                    <a:pt x="5248" y="1"/>
                    <a:pt x="4257" y="299"/>
                    <a:pt x="2980" y="1886"/>
                  </a:cubicBezTo>
                  <a:cubicBezTo>
                    <a:pt x="1437" y="3813"/>
                    <a:pt x="1303" y="6400"/>
                    <a:pt x="777" y="7551"/>
                  </a:cubicBezTo>
                  <a:cubicBezTo>
                    <a:pt x="254" y="8695"/>
                    <a:pt x="233" y="10165"/>
                    <a:pt x="390" y="10165"/>
                  </a:cubicBezTo>
                  <a:cubicBezTo>
                    <a:pt x="391" y="10165"/>
                    <a:pt x="392" y="10165"/>
                    <a:pt x="393" y="10165"/>
                  </a:cubicBezTo>
                  <a:cubicBezTo>
                    <a:pt x="403" y="10164"/>
                    <a:pt x="413" y="10163"/>
                    <a:pt x="422" y="10163"/>
                  </a:cubicBezTo>
                  <a:cubicBezTo>
                    <a:pt x="556" y="10163"/>
                    <a:pt x="508" y="10289"/>
                    <a:pt x="491" y="10415"/>
                  </a:cubicBezTo>
                  <a:cubicBezTo>
                    <a:pt x="482" y="10540"/>
                    <a:pt x="1" y="16071"/>
                    <a:pt x="5362" y="16106"/>
                  </a:cubicBezTo>
                  <a:cubicBezTo>
                    <a:pt x="5399" y="16106"/>
                    <a:pt x="5436" y="16107"/>
                    <a:pt x="5473" y="16107"/>
                  </a:cubicBezTo>
                  <a:cubicBezTo>
                    <a:pt x="10741" y="16107"/>
                    <a:pt x="11341" y="14211"/>
                    <a:pt x="11652" y="12422"/>
                  </a:cubicBezTo>
                  <a:cubicBezTo>
                    <a:pt x="11945" y="10717"/>
                    <a:pt x="11686" y="10222"/>
                    <a:pt x="11751" y="10222"/>
                  </a:cubicBezTo>
                  <a:cubicBezTo>
                    <a:pt x="11755" y="10222"/>
                    <a:pt x="11761" y="10224"/>
                    <a:pt x="11767" y="10227"/>
                  </a:cubicBezTo>
                  <a:cubicBezTo>
                    <a:pt x="11847" y="10276"/>
                    <a:pt x="11927" y="10376"/>
                    <a:pt x="11983" y="10376"/>
                  </a:cubicBezTo>
                  <a:cubicBezTo>
                    <a:pt x="12009" y="10376"/>
                    <a:pt x="12030" y="10355"/>
                    <a:pt x="12044" y="10299"/>
                  </a:cubicBezTo>
                  <a:cubicBezTo>
                    <a:pt x="12098" y="10111"/>
                    <a:pt x="11812" y="8586"/>
                    <a:pt x="11339" y="7266"/>
                  </a:cubicBezTo>
                  <a:cubicBezTo>
                    <a:pt x="10858" y="5954"/>
                    <a:pt x="10858" y="5214"/>
                    <a:pt x="10117" y="3206"/>
                  </a:cubicBezTo>
                  <a:cubicBezTo>
                    <a:pt x="9377" y="1199"/>
                    <a:pt x="7253" y="494"/>
                    <a:pt x="6932" y="477"/>
                  </a:cubicBezTo>
                  <a:cubicBezTo>
                    <a:pt x="6602" y="459"/>
                    <a:pt x="6977" y="325"/>
                    <a:pt x="6959" y="191"/>
                  </a:cubicBezTo>
                  <a:cubicBezTo>
                    <a:pt x="6955" y="162"/>
                    <a:pt x="6904" y="149"/>
                    <a:pt x="6823" y="149"/>
                  </a:cubicBezTo>
                  <a:cubicBezTo>
                    <a:pt x="6560" y="149"/>
                    <a:pt x="5974" y="282"/>
                    <a:pt x="5612" y="405"/>
                  </a:cubicBezTo>
                  <a:cubicBezTo>
                    <a:pt x="5612" y="405"/>
                    <a:pt x="5746" y="129"/>
                    <a:pt x="5692" y="31"/>
                  </a:cubicBezTo>
                  <a:cubicBezTo>
                    <a:pt x="5685" y="14"/>
                    <a:pt x="5645" y="1"/>
                    <a:pt x="55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2" name="Google Shape;2422;p45"/>
            <p:cNvSpPr/>
            <p:nvPr/>
          </p:nvSpPr>
          <p:spPr>
            <a:xfrm flipH="1">
              <a:off x="6510645" y="2882684"/>
              <a:ext cx="41394" cy="77190"/>
            </a:xfrm>
            <a:custGeom>
              <a:avLst/>
              <a:gdLst/>
              <a:ahLst/>
              <a:cxnLst/>
              <a:rect l="l" t="t" r="r" b="b"/>
              <a:pathLst>
                <a:path w="340" h="634" extrusionOk="0">
                  <a:moveTo>
                    <a:pt x="170" y="1"/>
                  </a:moveTo>
                  <a:cubicBezTo>
                    <a:pt x="72" y="1"/>
                    <a:pt x="0" y="134"/>
                    <a:pt x="0" y="313"/>
                  </a:cubicBezTo>
                  <a:cubicBezTo>
                    <a:pt x="0" y="491"/>
                    <a:pt x="72" y="634"/>
                    <a:pt x="170" y="634"/>
                  </a:cubicBezTo>
                  <a:cubicBezTo>
                    <a:pt x="268" y="634"/>
                    <a:pt x="339" y="491"/>
                    <a:pt x="339" y="313"/>
                  </a:cubicBezTo>
                  <a:cubicBezTo>
                    <a:pt x="339" y="134"/>
                    <a:pt x="268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3" name="Google Shape;2423;p45"/>
            <p:cNvSpPr/>
            <p:nvPr/>
          </p:nvSpPr>
          <p:spPr>
            <a:xfrm flipH="1">
              <a:off x="6561658" y="3070544"/>
              <a:ext cx="157663" cy="77311"/>
            </a:xfrm>
            <a:custGeom>
              <a:avLst/>
              <a:gdLst/>
              <a:ahLst/>
              <a:cxnLst/>
              <a:rect l="l" t="t" r="r" b="b"/>
              <a:pathLst>
                <a:path w="1295" h="635" extrusionOk="0">
                  <a:moveTo>
                    <a:pt x="652" y="1"/>
                  </a:moveTo>
                  <a:cubicBezTo>
                    <a:pt x="295" y="1"/>
                    <a:pt x="1" y="144"/>
                    <a:pt x="1" y="322"/>
                  </a:cubicBezTo>
                  <a:cubicBezTo>
                    <a:pt x="1" y="492"/>
                    <a:pt x="295" y="634"/>
                    <a:pt x="652" y="634"/>
                  </a:cubicBezTo>
                  <a:cubicBezTo>
                    <a:pt x="1000" y="634"/>
                    <a:pt x="1294" y="492"/>
                    <a:pt x="1294" y="322"/>
                  </a:cubicBezTo>
                  <a:cubicBezTo>
                    <a:pt x="1294" y="144"/>
                    <a:pt x="1000" y="1"/>
                    <a:pt x="6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4" name="Google Shape;2424;p45"/>
            <p:cNvSpPr/>
            <p:nvPr/>
          </p:nvSpPr>
          <p:spPr>
            <a:xfrm flipH="1">
              <a:off x="6088182" y="2882684"/>
              <a:ext cx="42490" cy="77190"/>
            </a:xfrm>
            <a:custGeom>
              <a:avLst/>
              <a:gdLst/>
              <a:ahLst/>
              <a:cxnLst/>
              <a:rect l="l" t="t" r="r" b="b"/>
              <a:pathLst>
                <a:path w="349" h="634" extrusionOk="0">
                  <a:moveTo>
                    <a:pt x="179" y="1"/>
                  </a:moveTo>
                  <a:cubicBezTo>
                    <a:pt x="81" y="1"/>
                    <a:pt x="1" y="134"/>
                    <a:pt x="1" y="313"/>
                  </a:cubicBezTo>
                  <a:cubicBezTo>
                    <a:pt x="1" y="491"/>
                    <a:pt x="81" y="634"/>
                    <a:pt x="179" y="634"/>
                  </a:cubicBezTo>
                  <a:cubicBezTo>
                    <a:pt x="268" y="634"/>
                    <a:pt x="349" y="491"/>
                    <a:pt x="349" y="313"/>
                  </a:cubicBezTo>
                  <a:cubicBezTo>
                    <a:pt x="349" y="134"/>
                    <a:pt x="268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5" name="Google Shape;2425;p45"/>
            <p:cNvSpPr/>
            <p:nvPr/>
          </p:nvSpPr>
          <p:spPr>
            <a:xfrm flipH="1">
              <a:off x="5921996" y="3070544"/>
              <a:ext cx="156567" cy="77311"/>
            </a:xfrm>
            <a:custGeom>
              <a:avLst/>
              <a:gdLst/>
              <a:ahLst/>
              <a:cxnLst/>
              <a:rect l="l" t="t" r="r" b="b"/>
              <a:pathLst>
                <a:path w="1286" h="635" extrusionOk="0">
                  <a:moveTo>
                    <a:pt x="643" y="1"/>
                  </a:moveTo>
                  <a:cubicBezTo>
                    <a:pt x="286" y="1"/>
                    <a:pt x="1" y="144"/>
                    <a:pt x="1" y="322"/>
                  </a:cubicBezTo>
                  <a:cubicBezTo>
                    <a:pt x="1" y="492"/>
                    <a:pt x="286" y="634"/>
                    <a:pt x="643" y="634"/>
                  </a:cubicBezTo>
                  <a:cubicBezTo>
                    <a:pt x="1000" y="634"/>
                    <a:pt x="1286" y="492"/>
                    <a:pt x="1286" y="322"/>
                  </a:cubicBezTo>
                  <a:cubicBezTo>
                    <a:pt x="1286" y="144"/>
                    <a:pt x="1000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6" name="Google Shape;2426;p45"/>
            <p:cNvSpPr/>
            <p:nvPr/>
          </p:nvSpPr>
          <p:spPr>
            <a:xfrm flipH="1">
              <a:off x="6131645" y="2854438"/>
              <a:ext cx="380217" cy="532291"/>
            </a:xfrm>
            <a:custGeom>
              <a:avLst/>
              <a:gdLst/>
              <a:ahLst/>
              <a:cxnLst/>
              <a:rect l="l" t="t" r="r" b="b"/>
              <a:pathLst>
                <a:path w="3123" h="4372" extrusionOk="0">
                  <a:moveTo>
                    <a:pt x="1562" y="1"/>
                  </a:moveTo>
                  <a:cubicBezTo>
                    <a:pt x="1499" y="1"/>
                    <a:pt x="1437" y="1"/>
                    <a:pt x="1383" y="10"/>
                  </a:cubicBezTo>
                  <a:cubicBezTo>
                    <a:pt x="607" y="134"/>
                    <a:pt x="0" y="1062"/>
                    <a:pt x="0" y="2186"/>
                  </a:cubicBezTo>
                  <a:cubicBezTo>
                    <a:pt x="0" y="3391"/>
                    <a:pt x="696" y="4372"/>
                    <a:pt x="1562" y="4372"/>
                  </a:cubicBezTo>
                  <a:cubicBezTo>
                    <a:pt x="2034" y="4372"/>
                    <a:pt x="2454" y="4086"/>
                    <a:pt x="2739" y="3623"/>
                  </a:cubicBezTo>
                  <a:cubicBezTo>
                    <a:pt x="2980" y="3239"/>
                    <a:pt x="3123" y="2739"/>
                    <a:pt x="3123" y="2186"/>
                  </a:cubicBezTo>
                  <a:cubicBezTo>
                    <a:pt x="3123" y="982"/>
                    <a:pt x="2427" y="1"/>
                    <a:pt x="15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7" name="Google Shape;2427;p45"/>
            <p:cNvSpPr/>
            <p:nvPr/>
          </p:nvSpPr>
          <p:spPr>
            <a:xfrm flipH="1">
              <a:off x="6320598" y="3023914"/>
              <a:ext cx="15340" cy="148900"/>
            </a:xfrm>
            <a:custGeom>
              <a:avLst/>
              <a:gdLst/>
              <a:ahLst/>
              <a:cxnLst/>
              <a:rect l="l" t="t" r="r" b="b"/>
              <a:pathLst>
                <a:path w="126" h="1223" extrusionOk="0">
                  <a:moveTo>
                    <a:pt x="63" y="0"/>
                  </a:moveTo>
                  <a:cubicBezTo>
                    <a:pt x="27" y="0"/>
                    <a:pt x="1" y="36"/>
                    <a:pt x="1" y="63"/>
                  </a:cubicBezTo>
                  <a:lnTo>
                    <a:pt x="1" y="1160"/>
                  </a:lnTo>
                  <a:cubicBezTo>
                    <a:pt x="1" y="1196"/>
                    <a:pt x="27" y="1222"/>
                    <a:pt x="63" y="1222"/>
                  </a:cubicBezTo>
                  <a:cubicBezTo>
                    <a:pt x="99" y="1222"/>
                    <a:pt x="126" y="1196"/>
                    <a:pt x="126" y="1160"/>
                  </a:cubicBezTo>
                  <a:lnTo>
                    <a:pt x="126" y="63"/>
                  </a:lnTo>
                  <a:cubicBezTo>
                    <a:pt x="126" y="36"/>
                    <a:pt x="99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8" name="Google Shape;2428;p45"/>
            <p:cNvSpPr/>
            <p:nvPr/>
          </p:nvSpPr>
          <p:spPr>
            <a:xfrm flipH="1">
              <a:off x="6254367" y="2947820"/>
              <a:ext cx="147801" cy="83764"/>
            </a:xfrm>
            <a:custGeom>
              <a:avLst/>
              <a:gdLst/>
              <a:ahLst/>
              <a:cxnLst/>
              <a:rect l="l" t="t" r="r" b="b"/>
              <a:pathLst>
                <a:path w="1214" h="688" extrusionOk="0">
                  <a:moveTo>
                    <a:pt x="607" y="1"/>
                  </a:moveTo>
                  <a:cubicBezTo>
                    <a:pt x="518" y="1"/>
                    <a:pt x="438" y="10"/>
                    <a:pt x="366" y="28"/>
                  </a:cubicBezTo>
                  <a:cubicBezTo>
                    <a:pt x="152" y="81"/>
                    <a:pt x="0" y="206"/>
                    <a:pt x="0" y="349"/>
                  </a:cubicBezTo>
                  <a:cubicBezTo>
                    <a:pt x="0" y="536"/>
                    <a:pt x="268" y="688"/>
                    <a:pt x="607" y="688"/>
                  </a:cubicBezTo>
                  <a:cubicBezTo>
                    <a:pt x="946" y="688"/>
                    <a:pt x="1214" y="536"/>
                    <a:pt x="1214" y="349"/>
                  </a:cubicBezTo>
                  <a:cubicBezTo>
                    <a:pt x="1214" y="340"/>
                    <a:pt x="1214" y="331"/>
                    <a:pt x="1214" y="331"/>
                  </a:cubicBezTo>
                  <a:cubicBezTo>
                    <a:pt x="1205" y="144"/>
                    <a:pt x="937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9" name="Google Shape;2429;p45"/>
            <p:cNvSpPr/>
            <p:nvPr/>
          </p:nvSpPr>
          <p:spPr>
            <a:xfrm flipH="1">
              <a:off x="6254367" y="2947820"/>
              <a:ext cx="103242" cy="49065"/>
            </a:xfrm>
            <a:custGeom>
              <a:avLst/>
              <a:gdLst/>
              <a:ahLst/>
              <a:cxnLst/>
              <a:rect l="l" t="t" r="r" b="b"/>
              <a:pathLst>
                <a:path w="848" h="403" extrusionOk="0">
                  <a:moveTo>
                    <a:pt x="241" y="1"/>
                  </a:moveTo>
                  <a:cubicBezTo>
                    <a:pt x="152" y="1"/>
                    <a:pt x="72" y="10"/>
                    <a:pt x="0" y="28"/>
                  </a:cubicBezTo>
                  <a:cubicBezTo>
                    <a:pt x="9" y="233"/>
                    <a:pt x="241" y="402"/>
                    <a:pt x="535" y="402"/>
                  </a:cubicBezTo>
                  <a:cubicBezTo>
                    <a:pt x="651" y="402"/>
                    <a:pt x="759" y="375"/>
                    <a:pt x="848" y="331"/>
                  </a:cubicBezTo>
                  <a:cubicBezTo>
                    <a:pt x="839" y="144"/>
                    <a:pt x="571" y="1"/>
                    <a:pt x="24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0" name="Google Shape;2430;p45"/>
            <p:cNvSpPr/>
            <p:nvPr/>
          </p:nvSpPr>
          <p:spPr>
            <a:xfrm flipH="1">
              <a:off x="6178275" y="2855533"/>
              <a:ext cx="333588" cy="531195"/>
            </a:xfrm>
            <a:custGeom>
              <a:avLst/>
              <a:gdLst/>
              <a:ahLst/>
              <a:cxnLst/>
              <a:rect l="l" t="t" r="r" b="b"/>
              <a:pathLst>
                <a:path w="2740" h="4363" extrusionOk="0">
                  <a:moveTo>
                    <a:pt x="1383" y="1"/>
                  </a:moveTo>
                  <a:lnTo>
                    <a:pt x="1383" y="1"/>
                  </a:lnTo>
                  <a:cubicBezTo>
                    <a:pt x="607" y="125"/>
                    <a:pt x="0" y="1053"/>
                    <a:pt x="0" y="2177"/>
                  </a:cubicBezTo>
                  <a:cubicBezTo>
                    <a:pt x="0" y="3382"/>
                    <a:pt x="696" y="4363"/>
                    <a:pt x="1562" y="4363"/>
                  </a:cubicBezTo>
                  <a:cubicBezTo>
                    <a:pt x="2034" y="4363"/>
                    <a:pt x="2454" y="4077"/>
                    <a:pt x="2739" y="3614"/>
                  </a:cubicBezTo>
                  <a:lnTo>
                    <a:pt x="2739" y="3614"/>
                  </a:lnTo>
                  <a:cubicBezTo>
                    <a:pt x="2424" y="3797"/>
                    <a:pt x="2108" y="3888"/>
                    <a:pt x="1817" y="3888"/>
                  </a:cubicBezTo>
                  <a:cubicBezTo>
                    <a:pt x="1061" y="3888"/>
                    <a:pt x="469" y="3278"/>
                    <a:pt x="482" y="2106"/>
                  </a:cubicBezTo>
                  <a:cubicBezTo>
                    <a:pt x="500" y="875"/>
                    <a:pt x="1053" y="259"/>
                    <a:pt x="138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1" name="Google Shape;2431;p45"/>
            <p:cNvSpPr/>
            <p:nvPr/>
          </p:nvSpPr>
          <p:spPr>
            <a:xfrm flipH="1">
              <a:off x="5904586" y="3459413"/>
              <a:ext cx="806090" cy="985201"/>
            </a:xfrm>
            <a:custGeom>
              <a:avLst/>
              <a:gdLst/>
              <a:ahLst/>
              <a:cxnLst/>
              <a:rect l="l" t="t" r="r" b="b"/>
              <a:pathLst>
                <a:path w="6621" h="8092" extrusionOk="0">
                  <a:moveTo>
                    <a:pt x="3177" y="1"/>
                  </a:moveTo>
                  <a:cubicBezTo>
                    <a:pt x="929" y="1"/>
                    <a:pt x="295" y="2061"/>
                    <a:pt x="295" y="2061"/>
                  </a:cubicBezTo>
                  <a:lnTo>
                    <a:pt x="63" y="4256"/>
                  </a:lnTo>
                  <a:cubicBezTo>
                    <a:pt x="63" y="4256"/>
                    <a:pt x="1" y="8092"/>
                    <a:pt x="3614" y="8092"/>
                  </a:cubicBezTo>
                  <a:cubicBezTo>
                    <a:pt x="4907" y="8092"/>
                    <a:pt x="5603" y="7378"/>
                    <a:pt x="5969" y="6450"/>
                  </a:cubicBezTo>
                  <a:cubicBezTo>
                    <a:pt x="6620" y="4773"/>
                    <a:pt x="6192" y="2391"/>
                    <a:pt x="6156" y="2159"/>
                  </a:cubicBezTo>
                  <a:cubicBezTo>
                    <a:pt x="6103" y="1794"/>
                    <a:pt x="5425" y="18"/>
                    <a:pt x="3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2" name="Google Shape;2432;p45"/>
            <p:cNvSpPr/>
            <p:nvPr/>
          </p:nvSpPr>
          <p:spPr>
            <a:xfrm flipH="1">
              <a:off x="5983844" y="3459413"/>
              <a:ext cx="726833" cy="985201"/>
            </a:xfrm>
            <a:custGeom>
              <a:avLst/>
              <a:gdLst/>
              <a:ahLst/>
              <a:cxnLst/>
              <a:rect l="l" t="t" r="r" b="b"/>
              <a:pathLst>
                <a:path w="5970" h="8092" extrusionOk="0">
                  <a:moveTo>
                    <a:pt x="3177" y="1"/>
                  </a:moveTo>
                  <a:cubicBezTo>
                    <a:pt x="929" y="1"/>
                    <a:pt x="295" y="2061"/>
                    <a:pt x="295" y="2061"/>
                  </a:cubicBezTo>
                  <a:lnTo>
                    <a:pt x="63" y="4256"/>
                  </a:lnTo>
                  <a:cubicBezTo>
                    <a:pt x="63" y="4256"/>
                    <a:pt x="1" y="8092"/>
                    <a:pt x="3614" y="8092"/>
                  </a:cubicBezTo>
                  <a:cubicBezTo>
                    <a:pt x="4907" y="8092"/>
                    <a:pt x="5603" y="7378"/>
                    <a:pt x="5969" y="6450"/>
                  </a:cubicBezTo>
                  <a:lnTo>
                    <a:pt x="5969" y="6450"/>
                  </a:lnTo>
                  <a:cubicBezTo>
                    <a:pt x="5438" y="6783"/>
                    <a:pt x="4927" y="6935"/>
                    <a:pt x="4459" y="6935"/>
                  </a:cubicBezTo>
                  <a:cubicBezTo>
                    <a:pt x="3033" y="6935"/>
                    <a:pt x="1995" y="5530"/>
                    <a:pt x="1928" y="3569"/>
                  </a:cubicBezTo>
                  <a:cubicBezTo>
                    <a:pt x="1856" y="1624"/>
                    <a:pt x="2650" y="536"/>
                    <a:pt x="320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3" name="Google Shape;2433;p45"/>
            <p:cNvSpPr/>
            <p:nvPr/>
          </p:nvSpPr>
          <p:spPr>
            <a:xfrm flipH="1">
              <a:off x="6543517" y="3748326"/>
              <a:ext cx="353920" cy="484565"/>
            </a:xfrm>
            <a:custGeom>
              <a:avLst/>
              <a:gdLst/>
              <a:ahLst/>
              <a:cxnLst/>
              <a:rect l="l" t="t" r="r" b="b"/>
              <a:pathLst>
                <a:path w="2907" h="3980" extrusionOk="0">
                  <a:moveTo>
                    <a:pt x="839" y="1"/>
                  </a:moveTo>
                  <a:cubicBezTo>
                    <a:pt x="839" y="1"/>
                    <a:pt x="0" y="741"/>
                    <a:pt x="0" y="1437"/>
                  </a:cubicBezTo>
                  <a:cubicBezTo>
                    <a:pt x="0" y="2142"/>
                    <a:pt x="884" y="3970"/>
                    <a:pt x="1919" y="3979"/>
                  </a:cubicBezTo>
                  <a:cubicBezTo>
                    <a:pt x="1925" y="3979"/>
                    <a:pt x="1931" y="3979"/>
                    <a:pt x="1938" y="3979"/>
                  </a:cubicBezTo>
                  <a:cubicBezTo>
                    <a:pt x="2907" y="3979"/>
                    <a:pt x="2739" y="3301"/>
                    <a:pt x="2739" y="3301"/>
                  </a:cubicBezTo>
                  <a:lnTo>
                    <a:pt x="839" y="1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4" name="Google Shape;2434;p45"/>
            <p:cNvSpPr/>
            <p:nvPr/>
          </p:nvSpPr>
          <p:spPr>
            <a:xfrm flipH="1">
              <a:off x="6510402" y="3646056"/>
              <a:ext cx="399819" cy="559928"/>
            </a:xfrm>
            <a:custGeom>
              <a:avLst/>
              <a:gdLst/>
              <a:ahLst/>
              <a:cxnLst/>
              <a:rect l="l" t="t" r="r" b="b"/>
              <a:pathLst>
                <a:path w="3284" h="4599" extrusionOk="0">
                  <a:moveTo>
                    <a:pt x="1962" y="0"/>
                  </a:moveTo>
                  <a:cubicBezTo>
                    <a:pt x="1597" y="0"/>
                    <a:pt x="0" y="1509"/>
                    <a:pt x="25" y="2081"/>
                  </a:cubicBezTo>
                  <a:cubicBezTo>
                    <a:pt x="52" y="2696"/>
                    <a:pt x="953" y="4543"/>
                    <a:pt x="2113" y="4596"/>
                  </a:cubicBezTo>
                  <a:cubicBezTo>
                    <a:pt x="2148" y="4598"/>
                    <a:pt x="2183" y="4599"/>
                    <a:pt x="2216" y="4599"/>
                  </a:cubicBezTo>
                  <a:cubicBezTo>
                    <a:pt x="3274" y="4599"/>
                    <a:pt x="3283" y="3784"/>
                    <a:pt x="2782" y="2652"/>
                  </a:cubicBezTo>
                  <a:cubicBezTo>
                    <a:pt x="2273" y="1474"/>
                    <a:pt x="2050" y="64"/>
                    <a:pt x="2024" y="29"/>
                  </a:cubicBezTo>
                  <a:cubicBezTo>
                    <a:pt x="2011" y="10"/>
                    <a:pt x="1990" y="0"/>
                    <a:pt x="1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5" name="Google Shape;2435;p45"/>
            <p:cNvSpPr/>
            <p:nvPr/>
          </p:nvSpPr>
          <p:spPr>
            <a:xfrm flipH="1">
              <a:off x="5730853" y="3748326"/>
              <a:ext cx="353920" cy="484565"/>
            </a:xfrm>
            <a:custGeom>
              <a:avLst/>
              <a:gdLst/>
              <a:ahLst/>
              <a:cxnLst/>
              <a:rect l="l" t="t" r="r" b="b"/>
              <a:pathLst>
                <a:path w="2907" h="3980" extrusionOk="0">
                  <a:moveTo>
                    <a:pt x="2068" y="1"/>
                  </a:moveTo>
                  <a:lnTo>
                    <a:pt x="168" y="3301"/>
                  </a:lnTo>
                  <a:cubicBezTo>
                    <a:pt x="168" y="3301"/>
                    <a:pt x="1" y="3979"/>
                    <a:pt x="970" y="3979"/>
                  </a:cubicBezTo>
                  <a:cubicBezTo>
                    <a:pt x="976" y="3979"/>
                    <a:pt x="982" y="3979"/>
                    <a:pt x="989" y="3979"/>
                  </a:cubicBezTo>
                  <a:cubicBezTo>
                    <a:pt x="2023" y="3970"/>
                    <a:pt x="2907" y="2142"/>
                    <a:pt x="2907" y="1437"/>
                  </a:cubicBezTo>
                  <a:cubicBezTo>
                    <a:pt x="2907" y="741"/>
                    <a:pt x="2068" y="1"/>
                    <a:pt x="2068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6" name="Google Shape;2436;p45"/>
            <p:cNvSpPr/>
            <p:nvPr/>
          </p:nvSpPr>
          <p:spPr>
            <a:xfrm flipH="1">
              <a:off x="5718069" y="3646056"/>
              <a:ext cx="399819" cy="559928"/>
            </a:xfrm>
            <a:custGeom>
              <a:avLst/>
              <a:gdLst/>
              <a:ahLst/>
              <a:cxnLst/>
              <a:rect l="l" t="t" r="r" b="b"/>
              <a:pathLst>
                <a:path w="3284" h="4599" extrusionOk="0">
                  <a:moveTo>
                    <a:pt x="1322" y="0"/>
                  </a:moveTo>
                  <a:cubicBezTo>
                    <a:pt x="1294" y="0"/>
                    <a:pt x="1273" y="10"/>
                    <a:pt x="1261" y="29"/>
                  </a:cubicBezTo>
                  <a:cubicBezTo>
                    <a:pt x="1234" y="64"/>
                    <a:pt x="1011" y="1474"/>
                    <a:pt x="493" y="2652"/>
                  </a:cubicBezTo>
                  <a:cubicBezTo>
                    <a:pt x="1" y="3784"/>
                    <a:pt x="2" y="4599"/>
                    <a:pt x="1067" y="4599"/>
                  </a:cubicBezTo>
                  <a:cubicBezTo>
                    <a:pt x="1101" y="4599"/>
                    <a:pt x="1136" y="4598"/>
                    <a:pt x="1171" y="4596"/>
                  </a:cubicBezTo>
                  <a:cubicBezTo>
                    <a:pt x="2331" y="4543"/>
                    <a:pt x="3232" y="2696"/>
                    <a:pt x="3259" y="2081"/>
                  </a:cubicBezTo>
                  <a:cubicBezTo>
                    <a:pt x="3284" y="1509"/>
                    <a:pt x="1687" y="0"/>
                    <a:pt x="1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7" name="Google Shape;2437;p45"/>
            <p:cNvSpPr/>
            <p:nvPr/>
          </p:nvSpPr>
          <p:spPr>
            <a:xfrm flipH="1">
              <a:off x="6883193" y="4224003"/>
              <a:ext cx="449735" cy="458267"/>
            </a:xfrm>
            <a:custGeom>
              <a:avLst/>
              <a:gdLst/>
              <a:ahLst/>
              <a:cxnLst/>
              <a:rect l="l" t="t" r="r" b="b"/>
              <a:pathLst>
                <a:path w="3694" h="3764" extrusionOk="0">
                  <a:moveTo>
                    <a:pt x="660" y="1"/>
                  </a:moveTo>
                  <a:cubicBezTo>
                    <a:pt x="0" y="492"/>
                    <a:pt x="134" y="1794"/>
                    <a:pt x="705" y="2704"/>
                  </a:cubicBezTo>
                  <a:cubicBezTo>
                    <a:pt x="1121" y="3377"/>
                    <a:pt x="1786" y="3764"/>
                    <a:pt x="2395" y="3764"/>
                  </a:cubicBezTo>
                  <a:cubicBezTo>
                    <a:pt x="2634" y="3764"/>
                    <a:pt x="2865" y="3704"/>
                    <a:pt x="3069" y="3578"/>
                  </a:cubicBezTo>
                  <a:cubicBezTo>
                    <a:pt x="3479" y="3311"/>
                    <a:pt x="3693" y="2829"/>
                    <a:pt x="3685" y="2285"/>
                  </a:cubicBezTo>
                  <a:lnTo>
                    <a:pt x="3685" y="2285"/>
                  </a:lnTo>
                  <a:cubicBezTo>
                    <a:pt x="3551" y="2338"/>
                    <a:pt x="3435" y="2392"/>
                    <a:pt x="3319" y="2427"/>
                  </a:cubicBezTo>
                  <a:cubicBezTo>
                    <a:pt x="3095" y="2494"/>
                    <a:pt x="2889" y="2524"/>
                    <a:pt x="2700" y="2524"/>
                  </a:cubicBezTo>
                  <a:cubicBezTo>
                    <a:pt x="1973" y="2524"/>
                    <a:pt x="1496" y="2075"/>
                    <a:pt x="1178" y="1509"/>
                  </a:cubicBezTo>
                  <a:cubicBezTo>
                    <a:pt x="1080" y="1339"/>
                    <a:pt x="999" y="1152"/>
                    <a:pt x="928" y="964"/>
                  </a:cubicBezTo>
                  <a:cubicBezTo>
                    <a:pt x="865" y="813"/>
                    <a:pt x="821" y="670"/>
                    <a:pt x="785" y="527"/>
                  </a:cubicBezTo>
                  <a:cubicBezTo>
                    <a:pt x="732" y="340"/>
                    <a:pt x="687" y="162"/>
                    <a:pt x="660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8" name="Google Shape;2438;p45"/>
            <p:cNvSpPr/>
            <p:nvPr/>
          </p:nvSpPr>
          <p:spPr>
            <a:xfrm flipH="1">
              <a:off x="5270282" y="4224003"/>
              <a:ext cx="448761" cy="458267"/>
            </a:xfrm>
            <a:custGeom>
              <a:avLst/>
              <a:gdLst/>
              <a:ahLst/>
              <a:cxnLst/>
              <a:rect l="l" t="t" r="r" b="b"/>
              <a:pathLst>
                <a:path w="3686" h="3764" extrusionOk="0">
                  <a:moveTo>
                    <a:pt x="3034" y="1"/>
                  </a:moveTo>
                  <a:cubicBezTo>
                    <a:pt x="2998" y="162"/>
                    <a:pt x="2963" y="340"/>
                    <a:pt x="2909" y="527"/>
                  </a:cubicBezTo>
                  <a:cubicBezTo>
                    <a:pt x="2864" y="670"/>
                    <a:pt x="2820" y="813"/>
                    <a:pt x="2766" y="964"/>
                  </a:cubicBezTo>
                  <a:cubicBezTo>
                    <a:pt x="2695" y="1152"/>
                    <a:pt x="2606" y="1339"/>
                    <a:pt x="2508" y="1509"/>
                  </a:cubicBezTo>
                  <a:cubicBezTo>
                    <a:pt x="2189" y="2075"/>
                    <a:pt x="1713" y="2524"/>
                    <a:pt x="990" y="2524"/>
                  </a:cubicBezTo>
                  <a:cubicBezTo>
                    <a:pt x="802" y="2524"/>
                    <a:pt x="598" y="2494"/>
                    <a:pt x="375" y="2427"/>
                  </a:cubicBezTo>
                  <a:cubicBezTo>
                    <a:pt x="260" y="2392"/>
                    <a:pt x="135" y="2338"/>
                    <a:pt x="10" y="2285"/>
                  </a:cubicBezTo>
                  <a:lnTo>
                    <a:pt x="10" y="2285"/>
                  </a:lnTo>
                  <a:cubicBezTo>
                    <a:pt x="1" y="2829"/>
                    <a:pt x="206" y="3311"/>
                    <a:pt x="625" y="3578"/>
                  </a:cubicBezTo>
                  <a:cubicBezTo>
                    <a:pt x="827" y="3704"/>
                    <a:pt x="1056" y="3764"/>
                    <a:pt x="1294" y="3764"/>
                  </a:cubicBezTo>
                  <a:cubicBezTo>
                    <a:pt x="1900" y="3764"/>
                    <a:pt x="2567" y="3377"/>
                    <a:pt x="2989" y="2704"/>
                  </a:cubicBezTo>
                  <a:cubicBezTo>
                    <a:pt x="3560" y="1794"/>
                    <a:pt x="3685" y="492"/>
                    <a:pt x="3034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82" name="Title 1"/>
          <p:cNvSpPr txBox="1">
            <a:spLocks/>
          </p:cNvSpPr>
          <p:nvPr/>
        </p:nvSpPr>
        <p:spPr>
          <a:xfrm>
            <a:off x="873940" y="2022539"/>
            <a:ext cx="1080016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tan One"/>
              <a:buNone/>
              <a:defRPr sz="63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i="1" dirty="0" err="1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i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i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800" b="1" i="1" dirty="0" err="1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US" sz="4800" b="1" i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800" b="1" i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800" b="1" i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b="1" i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i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9" grpId="0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38000"/>
          </a:srgbClr>
        </a:solidFill>
        <a:effectLst/>
      </p:bgPr>
    </p:bg>
    <p:spTree>
      <p:nvGrpSpPr>
        <p:cNvPr id="1" name="Shape 3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56">
            <a:extLst>
              <a:ext uri="{FF2B5EF4-FFF2-40B4-BE49-F238E27FC236}">
                <a16:creationId xmlns:a16="http://schemas.microsoft.com/office/drawing/2014/main" id="{E04A1474-6553-4A75-9363-E752E306A3D2}"/>
              </a:ext>
            </a:extLst>
          </p:cNvPr>
          <p:cNvSpPr/>
          <p:nvPr/>
        </p:nvSpPr>
        <p:spPr>
          <a:xfrm>
            <a:off x="0" y="-17791"/>
            <a:ext cx="12192000" cy="587420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grpSp>
        <p:nvGrpSpPr>
          <p:cNvPr id="3339" name="Google Shape;3339;p58"/>
          <p:cNvGrpSpPr/>
          <p:nvPr/>
        </p:nvGrpSpPr>
        <p:grpSpPr>
          <a:xfrm>
            <a:off x="10338747" y="3056820"/>
            <a:ext cx="1693092" cy="2959227"/>
            <a:chOff x="6517072" y="652888"/>
            <a:chExt cx="2222818" cy="3885094"/>
          </a:xfrm>
        </p:grpSpPr>
        <p:grpSp>
          <p:nvGrpSpPr>
            <p:cNvPr id="3340" name="Google Shape;3340;p58"/>
            <p:cNvGrpSpPr/>
            <p:nvPr/>
          </p:nvGrpSpPr>
          <p:grpSpPr>
            <a:xfrm>
              <a:off x="6517072" y="2206551"/>
              <a:ext cx="1899277" cy="2331431"/>
              <a:chOff x="6517072" y="2206551"/>
              <a:chExt cx="1899277" cy="2331431"/>
            </a:xfrm>
          </p:grpSpPr>
          <p:sp>
            <p:nvSpPr>
              <p:cNvPr id="3341" name="Google Shape;3341;p58"/>
              <p:cNvSpPr/>
              <p:nvPr/>
            </p:nvSpPr>
            <p:spPr>
              <a:xfrm flipH="1">
                <a:off x="6780070" y="4440678"/>
                <a:ext cx="1574471" cy="97304"/>
              </a:xfrm>
              <a:custGeom>
                <a:avLst/>
                <a:gdLst/>
                <a:ahLst/>
                <a:cxnLst/>
                <a:rect l="l" t="t" r="r" b="b"/>
                <a:pathLst>
                  <a:path w="13883" h="858" extrusionOk="0">
                    <a:moveTo>
                      <a:pt x="6942" y="1"/>
                    </a:moveTo>
                    <a:cubicBezTo>
                      <a:pt x="688" y="1"/>
                      <a:pt x="1" y="197"/>
                      <a:pt x="1" y="429"/>
                    </a:cubicBezTo>
                    <a:cubicBezTo>
                      <a:pt x="1" y="661"/>
                      <a:pt x="3106" y="857"/>
                      <a:pt x="6942" y="857"/>
                    </a:cubicBezTo>
                    <a:cubicBezTo>
                      <a:pt x="10769" y="857"/>
                      <a:pt x="13882" y="661"/>
                      <a:pt x="13882" y="429"/>
                    </a:cubicBezTo>
                    <a:cubicBezTo>
                      <a:pt x="13882" y="197"/>
                      <a:pt x="13142" y="1"/>
                      <a:pt x="6942" y="1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2" name="Google Shape;3342;p58"/>
              <p:cNvSpPr/>
              <p:nvPr/>
            </p:nvSpPr>
            <p:spPr>
              <a:xfrm flipH="1">
                <a:off x="7919273" y="2339351"/>
                <a:ext cx="346127" cy="294633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2598" extrusionOk="0">
                    <a:moveTo>
                      <a:pt x="1445" y="0"/>
                    </a:moveTo>
                    <a:cubicBezTo>
                      <a:pt x="1141" y="0"/>
                      <a:pt x="838" y="105"/>
                      <a:pt x="580" y="394"/>
                    </a:cubicBezTo>
                    <a:cubicBezTo>
                      <a:pt x="0" y="1027"/>
                      <a:pt x="562" y="1714"/>
                      <a:pt x="1079" y="2151"/>
                    </a:cubicBezTo>
                    <a:cubicBezTo>
                      <a:pt x="1401" y="2419"/>
                      <a:pt x="1704" y="2597"/>
                      <a:pt x="1704" y="2597"/>
                    </a:cubicBezTo>
                    <a:lnTo>
                      <a:pt x="2025" y="2160"/>
                    </a:lnTo>
                    <a:lnTo>
                      <a:pt x="2676" y="1241"/>
                    </a:lnTo>
                    <a:lnTo>
                      <a:pt x="3051" y="724"/>
                    </a:lnTo>
                    <a:cubicBezTo>
                      <a:pt x="3051" y="724"/>
                      <a:pt x="2846" y="545"/>
                      <a:pt x="2543" y="358"/>
                    </a:cubicBezTo>
                    <a:cubicBezTo>
                      <a:pt x="2244" y="181"/>
                      <a:pt x="1844" y="0"/>
                      <a:pt x="1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3" name="Google Shape;3343;p58"/>
              <p:cNvSpPr/>
              <p:nvPr/>
            </p:nvSpPr>
            <p:spPr>
              <a:xfrm flipH="1">
                <a:off x="7961802" y="2417829"/>
                <a:ext cx="185312" cy="166482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468" extrusionOk="0">
                    <a:moveTo>
                      <a:pt x="614" y="1"/>
                    </a:moveTo>
                    <a:cubicBezTo>
                      <a:pt x="463" y="1"/>
                      <a:pt x="322" y="57"/>
                      <a:pt x="206" y="201"/>
                    </a:cubicBezTo>
                    <a:cubicBezTo>
                      <a:pt x="1" y="451"/>
                      <a:pt x="108" y="719"/>
                      <a:pt x="322" y="959"/>
                    </a:cubicBezTo>
                    <a:cubicBezTo>
                      <a:pt x="509" y="1165"/>
                      <a:pt x="777" y="1343"/>
                      <a:pt x="982" y="1468"/>
                    </a:cubicBezTo>
                    <a:lnTo>
                      <a:pt x="1633" y="549"/>
                    </a:lnTo>
                    <a:cubicBezTo>
                      <a:pt x="1482" y="415"/>
                      <a:pt x="1259" y="219"/>
                      <a:pt x="1009" y="103"/>
                    </a:cubicBezTo>
                    <a:cubicBezTo>
                      <a:pt x="877" y="41"/>
                      <a:pt x="742" y="1"/>
                      <a:pt x="614" y="1"/>
                    </a:cubicBezTo>
                    <a:close/>
                  </a:path>
                </a:pathLst>
              </a:custGeom>
              <a:solidFill>
                <a:srgbClr val="A04D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4" name="Google Shape;3344;p58"/>
              <p:cNvSpPr/>
              <p:nvPr/>
            </p:nvSpPr>
            <p:spPr>
              <a:xfrm flipH="1">
                <a:off x="7919273" y="2379837"/>
                <a:ext cx="223758" cy="254146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2241" extrusionOk="0">
                    <a:moveTo>
                      <a:pt x="1464" y="1"/>
                    </a:moveTo>
                    <a:cubicBezTo>
                      <a:pt x="1285" y="144"/>
                      <a:pt x="1125" y="295"/>
                      <a:pt x="973" y="438"/>
                    </a:cubicBezTo>
                    <a:cubicBezTo>
                      <a:pt x="678" y="732"/>
                      <a:pt x="455" y="1027"/>
                      <a:pt x="286" y="1294"/>
                    </a:cubicBezTo>
                    <a:cubicBezTo>
                      <a:pt x="161" y="1482"/>
                      <a:pt x="72" y="1651"/>
                      <a:pt x="0" y="1794"/>
                    </a:cubicBezTo>
                    <a:cubicBezTo>
                      <a:pt x="322" y="2062"/>
                      <a:pt x="625" y="2240"/>
                      <a:pt x="625" y="2240"/>
                    </a:cubicBezTo>
                    <a:lnTo>
                      <a:pt x="946" y="1803"/>
                    </a:lnTo>
                    <a:lnTo>
                      <a:pt x="1597" y="884"/>
                    </a:lnTo>
                    <a:lnTo>
                      <a:pt x="1972" y="367"/>
                    </a:lnTo>
                    <a:cubicBezTo>
                      <a:pt x="1972" y="367"/>
                      <a:pt x="1767" y="188"/>
                      <a:pt x="146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5" name="Google Shape;3345;p58"/>
              <p:cNvSpPr/>
              <p:nvPr/>
            </p:nvSpPr>
            <p:spPr>
              <a:xfrm flipH="1">
                <a:off x="6860024" y="2339578"/>
                <a:ext cx="339096" cy="301437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2658" extrusionOk="0">
                    <a:moveTo>
                      <a:pt x="1581" y="0"/>
                    </a:moveTo>
                    <a:cubicBezTo>
                      <a:pt x="1233" y="0"/>
                      <a:pt x="888" y="124"/>
                      <a:pt x="607" y="267"/>
                    </a:cubicBezTo>
                    <a:cubicBezTo>
                      <a:pt x="251" y="445"/>
                      <a:pt x="1" y="650"/>
                      <a:pt x="1" y="650"/>
                    </a:cubicBezTo>
                    <a:lnTo>
                      <a:pt x="393" y="1168"/>
                    </a:lnTo>
                    <a:lnTo>
                      <a:pt x="1054" y="2024"/>
                    </a:lnTo>
                    <a:lnTo>
                      <a:pt x="1544" y="2657"/>
                    </a:lnTo>
                    <a:cubicBezTo>
                      <a:pt x="1544" y="2657"/>
                      <a:pt x="1821" y="2426"/>
                      <a:pt x="2106" y="2095"/>
                    </a:cubicBezTo>
                    <a:cubicBezTo>
                      <a:pt x="2543" y="1578"/>
                      <a:pt x="2989" y="820"/>
                      <a:pt x="2401" y="302"/>
                    </a:cubicBezTo>
                    <a:cubicBezTo>
                      <a:pt x="2148" y="82"/>
                      <a:pt x="1864" y="0"/>
                      <a:pt x="1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6" name="Google Shape;3346;p58"/>
              <p:cNvSpPr/>
              <p:nvPr/>
            </p:nvSpPr>
            <p:spPr>
              <a:xfrm flipH="1">
                <a:off x="6948030" y="2402519"/>
                <a:ext cx="206520" cy="166709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1470" extrusionOk="0">
                    <a:moveTo>
                      <a:pt x="1042" y="0"/>
                    </a:moveTo>
                    <a:cubicBezTo>
                      <a:pt x="906" y="0"/>
                      <a:pt x="771" y="40"/>
                      <a:pt x="643" y="104"/>
                    </a:cubicBezTo>
                    <a:cubicBezTo>
                      <a:pt x="393" y="229"/>
                      <a:pt x="170" y="434"/>
                      <a:pt x="0" y="613"/>
                    </a:cubicBezTo>
                    <a:lnTo>
                      <a:pt x="661" y="1469"/>
                    </a:lnTo>
                    <a:cubicBezTo>
                      <a:pt x="875" y="1362"/>
                      <a:pt x="1160" y="1184"/>
                      <a:pt x="1374" y="996"/>
                    </a:cubicBezTo>
                    <a:cubicBezTo>
                      <a:pt x="1669" y="729"/>
                      <a:pt x="1820" y="425"/>
                      <a:pt x="1481" y="158"/>
                    </a:cubicBezTo>
                    <a:cubicBezTo>
                      <a:pt x="1338" y="47"/>
                      <a:pt x="1189" y="0"/>
                      <a:pt x="1042" y="0"/>
                    </a:cubicBezTo>
                    <a:close/>
                  </a:path>
                </a:pathLst>
              </a:custGeom>
              <a:solidFill>
                <a:srgbClr val="A04D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7" name="Google Shape;3347;p58"/>
              <p:cNvSpPr/>
              <p:nvPr/>
            </p:nvSpPr>
            <p:spPr>
              <a:xfrm flipH="1">
                <a:off x="6960165" y="2369744"/>
                <a:ext cx="238955" cy="271271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392" extrusionOk="0">
                    <a:moveTo>
                      <a:pt x="607" y="1"/>
                    </a:moveTo>
                    <a:cubicBezTo>
                      <a:pt x="251" y="179"/>
                      <a:pt x="1" y="384"/>
                      <a:pt x="1" y="384"/>
                    </a:cubicBezTo>
                    <a:lnTo>
                      <a:pt x="393" y="902"/>
                    </a:lnTo>
                    <a:lnTo>
                      <a:pt x="1054" y="1758"/>
                    </a:lnTo>
                    <a:lnTo>
                      <a:pt x="1544" y="2391"/>
                    </a:lnTo>
                    <a:cubicBezTo>
                      <a:pt x="1544" y="2391"/>
                      <a:pt x="1821" y="2160"/>
                      <a:pt x="2106" y="1829"/>
                    </a:cubicBezTo>
                    <a:cubicBezTo>
                      <a:pt x="1999" y="1633"/>
                      <a:pt x="1883" y="1446"/>
                      <a:pt x="1767" y="1285"/>
                    </a:cubicBezTo>
                    <a:cubicBezTo>
                      <a:pt x="1526" y="928"/>
                      <a:pt x="1268" y="634"/>
                      <a:pt x="1036" y="393"/>
                    </a:cubicBezTo>
                    <a:cubicBezTo>
                      <a:pt x="884" y="233"/>
                      <a:pt x="732" y="108"/>
                      <a:pt x="607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8" name="Google Shape;3348;p58"/>
              <p:cNvSpPr/>
              <p:nvPr/>
            </p:nvSpPr>
            <p:spPr>
              <a:xfrm flipH="1">
                <a:off x="6553817" y="3189794"/>
                <a:ext cx="330590" cy="303592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677" extrusionOk="0">
                    <a:moveTo>
                      <a:pt x="1889" y="1"/>
                    </a:moveTo>
                    <a:cubicBezTo>
                      <a:pt x="1270" y="1"/>
                      <a:pt x="560" y="110"/>
                      <a:pt x="509" y="121"/>
                    </a:cubicBezTo>
                    <a:cubicBezTo>
                      <a:pt x="509" y="121"/>
                      <a:pt x="0" y="2565"/>
                      <a:pt x="660" y="2672"/>
                    </a:cubicBezTo>
                    <a:cubicBezTo>
                      <a:pt x="677" y="2675"/>
                      <a:pt x="695" y="2676"/>
                      <a:pt x="713" y="2676"/>
                    </a:cubicBezTo>
                    <a:cubicBezTo>
                      <a:pt x="1402" y="2676"/>
                      <a:pt x="2915" y="750"/>
                      <a:pt x="2810" y="272"/>
                    </a:cubicBezTo>
                    <a:cubicBezTo>
                      <a:pt x="2765" y="62"/>
                      <a:pt x="2353" y="1"/>
                      <a:pt x="18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9" name="Google Shape;3349;p58"/>
              <p:cNvSpPr/>
              <p:nvPr/>
            </p:nvSpPr>
            <p:spPr>
              <a:xfrm flipH="1">
                <a:off x="6517072" y="3177659"/>
                <a:ext cx="239862" cy="289076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549" extrusionOk="0">
                    <a:moveTo>
                      <a:pt x="878" y="0"/>
                    </a:moveTo>
                    <a:cubicBezTo>
                      <a:pt x="466" y="0"/>
                      <a:pt x="90" y="58"/>
                      <a:pt x="90" y="58"/>
                    </a:cubicBezTo>
                    <a:cubicBezTo>
                      <a:pt x="0" y="138"/>
                      <a:pt x="45" y="700"/>
                      <a:pt x="143" y="1271"/>
                    </a:cubicBezTo>
                    <a:cubicBezTo>
                      <a:pt x="247" y="1906"/>
                      <a:pt x="419" y="2548"/>
                      <a:pt x="544" y="2548"/>
                    </a:cubicBezTo>
                    <a:cubicBezTo>
                      <a:pt x="547" y="2548"/>
                      <a:pt x="550" y="2548"/>
                      <a:pt x="553" y="2547"/>
                    </a:cubicBezTo>
                    <a:cubicBezTo>
                      <a:pt x="794" y="2485"/>
                      <a:pt x="2115" y="906"/>
                      <a:pt x="1918" y="352"/>
                    </a:cubicBezTo>
                    <a:cubicBezTo>
                      <a:pt x="1909" y="344"/>
                      <a:pt x="1909" y="326"/>
                      <a:pt x="1900" y="317"/>
                    </a:cubicBezTo>
                    <a:cubicBezTo>
                      <a:pt x="1773" y="62"/>
                      <a:pt x="1306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0" name="Google Shape;3350;p58"/>
              <p:cNvSpPr/>
              <p:nvPr/>
            </p:nvSpPr>
            <p:spPr>
              <a:xfrm flipH="1">
                <a:off x="6517072" y="3213496"/>
                <a:ext cx="223645" cy="253239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2233" extrusionOk="0">
                    <a:moveTo>
                      <a:pt x="1757" y="1"/>
                    </a:moveTo>
                    <a:cubicBezTo>
                      <a:pt x="1088" y="590"/>
                      <a:pt x="375" y="848"/>
                      <a:pt x="0" y="955"/>
                    </a:cubicBezTo>
                    <a:cubicBezTo>
                      <a:pt x="104" y="1590"/>
                      <a:pt x="276" y="2232"/>
                      <a:pt x="401" y="2232"/>
                    </a:cubicBezTo>
                    <a:cubicBezTo>
                      <a:pt x="404" y="2232"/>
                      <a:pt x="407" y="2232"/>
                      <a:pt x="410" y="2231"/>
                    </a:cubicBezTo>
                    <a:cubicBezTo>
                      <a:pt x="651" y="2169"/>
                      <a:pt x="1972" y="590"/>
                      <a:pt x="1775" y="36"/>
                    </a:cubicBezTo>
                    <a:cubicBezTo>
                      <a:pt x="1766" y="28"/>
                      <a:pt x="1766" y="10"/>
                      <a:pt x="1757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1" name="Google Shape;3351;p58"/>
              <p:cNvSpPr/>
              <p:nvPr/>
            </p:nvSpPr>
            <p:spPr>
              <a:xfrm flipH="1">
                <a:off x="6777121" y="3673363"/>
                <a:ext cx="796252" cy="795100"/>
              </a:xfrm>
              <a:custGeom>
                <a:avLst/>
                <a:gdLst/>
                <a:ahLst/>
                <a:cxnLst/>
                <a:rect l="l" t="t" r="r" b="b"/>
                <a:pathLst>
                  <a:path w="7021" h="7011" extrusionOk="0">
                    <a:moveTo>
                      <a:pt x="3547" y="1"/>
                    </a:moveTo>
                    <a:cubicBezTo>
                      <a:pt x="2177" y="1"/>
                      <a:pt x="1341" y="437"/>
                      <a:pt x="830" y="1013"/>
                    </a:cubicBezTo>
                    <a:cubicBezTo>
                      <a:pt x="0" y="1950"/>
                      <a:pt x="27" y="3243"/>
                      <a:pt x="45" y="3627"/>
                    </a:cubicBezTo>
                    <a:cubicBezTo>
                      <a:pt x="71" y="4287"/>
                      <a:pt x="571" y="6490"/>
                      <a:pt x="821" y="6749"/>
                    </a:cubicBezTo>
                    <a:cubicBezTo>
                      <a:pt x="856" y="6776"/>
                      <a:pt x="964" y="6803"/>
                      <a:pt x="1133" y="6829"/>
                    </a:cubicBezTo>
                    <a:cubicBezTo>
                      <a:pt x="1867" y="6940"/>
                      <a:pt x="3692" y="7011"/>
                      <a:pt x="5089" y="7011"/>
                    </a:cubicBezTo>
                    <a:cubicBezTo>
                      <a:pt x="6052" y="7011"/>
                      <a:pt x="6811" y="6977"/>
                      <a:pt x="6869" y="6901"/>
                    </a:cubicBezTo>
                    <a:cubicBezTo>
                      <a:pt x="7021" y="6678"/>
                      <a:pt x="5594" y="6464"/>
                      <a:pt x="5594" y="6464"/>
                    </a:cubicBezTo>
                    <a:cubicBezTo>
                      <a:pt x="5594" y="6464"/>
                      <a:pt x="5968" y="5750"/>
                      <a:pt x="6459" y="3475"/>
                    </a:cubicBezTo>
                    <a:cubicBezTo>
                      <a:pt x="6503" y="3288"/>
                      <a:pt x="6521" y="3109"/>
                      <a:pt x="6521" y="2940"/>
                    </a:cubicBezTo>
                    <a:cubicBezTo>
                      <a:pt x="6539" y="1013"/>
                      <a:pt x="4282" y="41"/>
                      <a:pt x="4282" y="41"/>
                    </a:cubicBezTo>
                    <a:cubicBezTo>
                      <a:pt x="4175" y="32"/>
                      <a:pt x="4068" y="23"/>
                      <a:pt x="3970" y="14"/>
                    </a:cubicBezTo>
                    <a:cubicBezTo>
                      <a:pt x="3824" y="5"/>
                      <a:pt x="3683" y="1"/>
                      <a:pt x="35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2" name="Google Shape;3352;p58"/>
              <p:cNvSpPr/>
              <p:nvPr/>
            </p:nvSpPr>
            <p:spPr>
              <a:xfrm flipH="1">
                <a:off x="6831671" y="3674837"/>
                <a:ext cx="741701" cy="773099"/>
              </a:xfrm>
              <a:custGeom>
                <a:avLst/>
                <a:gdLst/>
                <a:ahLst/>
                <a:cxnLst/>
                <a:rect l="l" t="t" r="r" b="b"/>
                <a:pathLst>
                  <a:path w="6540" h="6817" extrusionOk="0">
                    <a:moveTo>
                      <a:pt x="3970" y="1"/>
                    </a:moveTo>
                    <a:lnTo>
                      <a:pt x="830" y="1000"/>
                    </a:lnTo>
                    <a:cubicBezTo>
                      <a:pt x="0" y="1937"/>
                      <a:pt x="27" y="3230"/>
                      <a:pt x="45" y="3614"/>
                    </a:cubicBezTo>
                    <a:cubicBezTo>
                      <a:pt x="71" y="4274"/>
                      <a:pt x="571" y="6477"/>
                      <a:pt x="821" y="6727"/>
                    </a:cubicBezTo>
                    <a:cubicBezTo>
                      <a:pt x="856" y="6763"/>
                      <a:pt x="964" y="6790"/>
                      <a:pt x="1133" y="6816"/>
                    </a:cubicBezTo>
                    <a:cubicBezTo>
                      <a:pt x="4701" y="6397"/>
                      <a:pt x="6031" y="4283"/>
                      <a:pt x="6521" y="2927"/>
                    </a:cubicBezTo>
                    <a:cubicBezTo>
                      <a:pt x="6539" y="1000"/>
                      <a:pt x="4282" y="28"/>
                      <a:pt x="4282" y="28"/>
                    </a:cubicBezTo>
                    <a:cubicBezTo>
                      <a:pt x="4175" y="19"/>
                      <a:pt x="4068" y="10"/>
                      <a:pt x="3970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3" name="Google Shape;3353;p58"/>
              <p:cNvSpPr/>
              <p:nvPr/>
            </p:nvSpPr>
            <p:spPr>
              <a:xfrm flipH="1">
                <a:off x="6752851" y="2206551"/>
                <a:ext cx="1663498" cy="2168465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19121" extrusionOk="0">
                    <a:moveTo>
                      <a:pt x="8237" y="1"/>
                    </a:moveTo>
                    <a:cubicBezTo>
                      <a:pt x="7335" y="1"/>
                      <a:pt x="6072" y="281"/>
                      <a:pt x="4668" y="1288"/>
                    </a:cubicBezTo>
                    <a:cubicBezTo>
                      <a:pt x="4025" y="1752"/>
                      <a:pt x="3472" y="2332"/>
                      <a:pt x="2990" y="2974"/>
                    </a:cubicBezTo>
                    <a:cubicBezTo>
                      <a:pt x="2919" y="3072"/>
                      <a:pt x="2839" y="3179"/>
                      <a:pt x="2767" y="3277"/>
                    </a:cubicBezTo>
                    <a:cubicBezTo>
                      <a:pt x="1920" y="4508"/>
                      <a:pt x="1340" y="5900"/>
                      <a:pt x="930" y="7069"/>
                    </a:cubicBezTo>
                    <a:cubicBezTo>
                      <a:pt x="894" y="7194"/>
                      <a:pt x="849" y="7319"/>
                      <a:pt x="805" y="7435"/>
                    </a:cubicBezTo>
                    <a:cubicBezTo>
                      <a:pt x="635" y="7970"/>
                      <a:pt x="501" y="8434"/>
                      <a:pt x="403" y="8799"/>
                    </a:cubicBezTo>
                    <a:cubicBezTo>
                      <a:pt x="0" y="10237"/>
                      <a:pt x="213" y="10812"/>
                      <a:pt x="439" y="10812"/>
                    </a:cubicBezTo>
                    <a:cubicBezTo>
                      <a:pt x="479" y="10812"/>
                      <a:pt x="518" y="10795"/>
                      <a:pt x="555" y="10762"/>
                    </a:cubicBezTo>
                    <a:cubicBezTo>
                      <a:pt x="569" y="10750"/>
                      <a:pt x="581" y="10744"/>
                      <a:pt x="592" y="10744"/>
                    </a:cubicBezTo>
                    <a:cubicBezTo>
                      <a:pt x="760" y="10744"/>
                      <a:pt x="407" y="12345"/>
                      <a:pt x="466" y="13724"/>
                    </a:cubicBezTo>
                    <a:cubicBezTo>
                      <a:pt x="528" y="15187"/>
                      <a:pt x="1179" y="17712"/>
                      <a:pt x="3204" y="18398"/>
                    </a:cubicBezTo>
                    <a:cubicBezTo>
                      <a:pt x="3713" y="18568"/>
                      <a:pt x="4427" y="18773"/>
                      <a:pt x="5256" y="18925"/>
                    </a:cubicBezTo>
                    <a:cubicBezTo>
                      <a:pt x="5919" y="19042"/>
                      <a:pt x="6647" y="19121"/>
                      <a:pt x="7404" y="19121"/>
                    </a:cubicBezTo>
                    <a:cubicBezTo>
                      <a:pt x="7687" y="19121"/>
                      <a:pt x="7974" y="19110"/>
                      <a:pt x="8263" y="19085"/>
                    </a:cubicBezTo>
                    <a:cubicBezTo>
                      <a:pt x="8298" y="19076"/>
                      <a:pt x="8334" y="19076"/>
                      <a:pt x="8370" y="19068"/>
                    </a:cubicBezTo>
                    <a:cubicBezTo>
                      <a:pt x="8477" y="19059"/>
                      <a:pt x="8584" y="19050"/>
                      <a:pt x="8691" y="19032"/>
                    </a:cubicBezTo>
                    <a:cubicBezTo>
                      <a:pt x="8718" y="19032"/>
                      <a:pt x="8744" y="19023"/>
                      <a:pt x="8780" y="19023"/>
                    </a:cubicBezTo>
                    <a:cubicBezTo>
                      <a:pt x="8807" y="19014"/>
                      <a:pt x="8843" y="19014"/>
                      <a:pt x="8878" y="19005"/>
                    </a:cubicBezTo>
                    <a:cubicBezTo>
                      <a:pt x="9012" y="18978"/>
                      <a:pt x="9155" y="18961"/>
                      <a:pt x="9289" y="18925"/>
                    </a:cubicBezTo>
                    <a:cubicBezTo>
                      <a:pt x="9324" y="18916"/>
                      <a:pt x="9360" y="18907"/>
                      <a:pt x="9396" y="18898"/>
                    </a:cubicBezTo>
                    <a:cubicBezTo>
                      <a:pt x="9574" y="18862"/>
                      <a:pt x="9744" y="18809"/>
                      <a:pt x="9922" y="18755"/>
                    </a:cubicBezTo>
                    <a:cubicBezTo>
                      <a:pt x="9949" y="18746"/>
                      <a:pt x="9984" y="18737"/>
                      <a:pt x="10020" y="18720"/>
                    </a:cubicBezTo>
                    <a:cubicBezTo>
                      <a:pt x="10056" y="18711"/>
                      <a:pt x="10092" y="18702"/>
                      <a:pt x="10127" y="18684"/>
                    </a:cubicBezTo>
                    <a:cubicBezTo>
                      <a:pt x="10216" y="18657"/>
                      <a:pt x="10315" y="18622"/>
                      <a:pt x="10404" y="18577"/>
                    </a:cubicBezTo>
                    <a:cubicBezTo>
                      <a:pt x="10439" y="18568"/>
                      <a:pt x="10466" y="18559"/>
                      <a:pt x="10493" y="18541"/>
                    </a:cubicBezTo>
                    <a:cubicBezTo>
                      <a:pt x="10538" y="18523"/>
                      <a:pt x="10582" y="18506"/>
                      <a:pt x="10636" y="18488"/>
                    </a:cubicBezTo>
                    <a:cubicBezTo>
                      <a:pt x="10698" y="18452"/>
                      <a:pt x="10761" y="18425"/>
                      <a:pt x="10823" y="18398"/>
                    </a:cubicBezTo>
                    <a:cubicBezTo>
                      <a:pt x="10877" y="18363"/>
                      <a:pt x="10939" y="18336"/>
                      <a:pt x="10993" y="18309"/>
                    </a:cubicBezTo>
                    <a:cubicBezTo>
                      <a:pt x="11037" y="18283"/>
                      <a:pt x="11091" y="18256"/>
                      <a:pt x="11135" y="18229"/>
                    </a:cubicBezTo>
                    <a:cubicBezTo>
                      <a:pt x="11180" y="18202"/>
                      <a:pt x="11216" y="18184"/>
                      <a:pt x="11260" y="18158"/>
                    </a:cubicBezTo>
                    <a:cubicBezTo>
                      <a:pt x="11278" y="18140"/>
                      <a:pt x="11305" y="18131"/>
                      <a:pt x="11323" y="18113"/>
                    </a:cubicBezTo>
                    <a:cubicBezTo>
                      <a:pt x="11385" y="18077"/>
                      <a:pt x="11448" y="18033"/>
                      <a:pt x="11510" y="17997"/>
                    </a:cubicBezTo>
                    <a:cubicBezTo>
                      <a:pt x="11662" y="17890"/>
                      <a:pt x="11813" y="17783"/>
                      <a:pt x="11965" y="17658"/>
                    </a:cubicBezTo>
                    <a:cubicBezTo>
                      <a:pt x="12001" y="17622"/>
                      <a:pt x="12045" y="17596"/>
                      <a:pt x="12090" y="17560"/>
                    </a:cubicBezTo>
                    <a:cubicBezTo>
                      <a:pt x="12090" y="17551"/>
                      <a:pt x="12090" y="17551"/>
                      <a:pt x="12099" y="17551"/>
                    </a:cubicBezTo>
                    <a:cubicBezTo>
                      <a:pt x="12134" y="17515"/>
                      <a:pt x="12170" y="17480"/>
                      <a:pt x="12206" y="17453"/>
                    </a:cubicBezTo>
                    <a:cubicBezTo>
                      <a:pt x="12322" y="17337"/>
                      <a:pt x="12438" y="17221"/>
                      <a:pt x="12554" y="17105"/>
                    </a:cubicBezTo>
                    <a:cubicBezTo>
                      <a:pt x="12572" y="17078"/>
                      <a:pt x="12589" y="17060"/>
                      <a:pt x="12607" y="17042"/>
                    </a:cubicBezTo>
                    <a:cubicBezTo>
                      <a:pt x="12652" y="16998"/>
                      <a:pt x="12688" y="16953"/>
                      <a:pt x="12732" y="16900"/>
                    </a:cubicBezTo>
                    <a:cubicBezTo>
                      <a:pt x="12759" y="16864"/>
                      <a:pt x="12795" y="16819"/>
                      <a:pt x="12830" y="16784"/>
                    </a:cubicBezTo>
                    <a:cubicBezTo>
                      <a:pt x="12857" y="16748"/>
                      <a:pt x="12884" y="16712"/>
                      <a:pt x="12911" y="16677"/>
                    </a:cubicBezTo>
                    <a:cubicBezTo>
                      <a:pt x="12928" y="16659"/>
                      <a:pt x="12937" y="16641"/>
                      <a:pt x="12955" y="16614"/>
                    </a:cubicBezTo>
                    <a:cubicBezTo>
                      <a:pt x="12964" y="16605"/>
                      <a:pt x="12973" y="16605"/>
                      <a:pt x="12973" y="16596"/>
                    </a:cubicBezTo>
                    <a:cubicBezTo>
                      <a:pt x="12991" y="16570"/>
                      <a:pt x="13009" y="16543"/>
                      <a:pt x="13027" y="16516"/>
                    </a:cubicBezTo>
                    <a:cubicBezTo>
                      <a:pt x="13035" y="16516"/>
                      <a:pt x="13035" y="16507"/>
                      <a:pt x="13035" y="16507"/>
                    </a:cubicBezTo>
                    <a:cubicBezTo>
                      <a:pt x="13080" y="16454"/>
                      <a:pt x="13116" y="16391"/>
                      <a:pt x="13160" y="16338"/>
                    </a:cubicBezTo>
                    <a:cubicBezTo>
                      <a:pt x="13196" y="16275"/>
                      <a:pt x="13232" y="16222"/>
                      <a:pt x="13267" y="16159"/>
                    </a:cubicBezTo>
                    <a:cubicBezTo>
                      <a:pt x="13856" y="15223"/>
                      <a:pt x="14204" y="14161"/>
                      <a:pt x="14374" y="13046"/>
                    </a:cubicBezTo>
                    <a:cubicBezTo>
                      <a:pt x="14668" y="11181"/>
                      <a:pt x="14472" y="9165"/>
                      <a:pt x="14061" y="7408"/>
                    </a:cubicBezTo>
                    <a:cubicBezTo>
                      <a:pt x="14044" y="7336"/>
                      <a:pt x="14026" y="7265"/>
                      <a:pt x="14017" y="7194"/>
                    </a:cubicBezTo>
                    <a:cubicBezTo>
                      <a:pt x="14008" y="7176"/>
                      <a:pt x="13999" y="7158"/>
                      <a:pt x="13999" y="7131"/>
                    </a:cubicBezTo>
                    <a:cubicBezTo>
                      <a:pt x="13990" y="7096"/>
                      <a:pt x="13981" y="7051"/>
                      <a:pt x="13963" y="7015"/>
                    </a:cubicBezTo>
                    <a:cubicBezTo>
                      <a:pt x="13624" y="5659"/>
                      <a:pt x="13169" y="4491"/>
                      <a:pt x="12741" y="3679"/>
                    </a:cubicBezTo>
                    <a:cubicBezTo>
                      <a:pt x="12688" y="3581"/>
                      <a:pt x="12634" y="3483"/>
                      <a:pt x="12589" y="3393"/>
                    </a:cubicBezTo>
                    <a:cubicBezTo>
                      <a:pt x="12572" y="3367"/>
                      <a:pt x="12554" y="3340"/>
                      <a:pt x="12536" y="3313"/>
                    </a:cubicBezTo>
                    <a:cubicBezTo>
                      <a:pt x="12518" y="3286"/>
                      <a:pt x="12500" y="3260"/>
                      <a:pt x="12482" y="3233"/>
                    </a:cubicBezTo>
                    <a:cubicBezTo>
                      <a:pt x="12456" y="3188"/>
                      <a:pt x="12429" y="3144"/>
                      <a:pt x="12402" y="3099"/>
                    </a:cubicBezTo>
                    <a:cubicBezTo>
                      <a:pt x="11028" y="1074"/>
                      <a:pt x="9128" y="762"/>
                      <a:pt x="9128" y="762"/>
                    </a:cubicBezTo>
                    <a:cubicBezTo>
                      <a:pt x="9128" y="762"/>
                      <a:pt x="9779" y="637"/>
                      <a:pt x="9628" y="351"/>
                    </a:cubicBezTo>
                    <a:cubicBezTo>
                      <a:pt x="9552" y="221"/>
                      <a:pt x="9037" y="1"/>
                      <a:pt x="82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4" name="Google Shape;3354;p58"/>
              <p:cNvSpPr/>
              <p:nvPr/>
            </p:nvSpPr>
            <p:spPr>
              <a:xfrm flipH="1">
                <a:off x="6786194" y="3109274"/>
                <a:ext cx="1138296" cy="1265855"/>
              </a:xfrm>
              <a:custGeom>
                <a:avLst/>
                <a:gdLst/>
                <a:ahLst/>
                <a:cxnLst/>
                <a:rect l="l" t="t" r="r" b="b"/>
                <a:pathLst>
                  <a:path w="10037" h="11162" extrusionOk="0">
                    <a:moveTo>
                      <a:pt x="5427" y="0"/>
                    </a:moveTo>
                    <a:cubicBezTo>
                      <a:pt x="5403" y="0"/>
                      <a:pt x="5378" y="1"/>
                      <a:pt x="5353" y="1"/>
                    </a:cubicBezTo>
                    <a:cubicBezTo>
                      <a:pt x="1588" y="54"/>
                      <a:pt x="188" y="2276"/>
                      <a:pt x="18" y="5532"/>
                    </a:cubicBezTo>
                    <a:cubicBezTo>
                      <a:pt x="0" y="6005"/>
                      <a:pt x="0" y="6504"/>
                      <a:pt x="18" y="7013"/>
                    </a:cubicBezTo>
                    <a:cubicBezTo>
                      <a:pt x="90" y="8503"/>
                      <a:pt x="393" y="9885"/>
                      <a:pt x="919" y="10965"/>
                    </a:cubicBezTo>
                    <a:cubicBezTo>
                      <a:pt x="1568" y="11083"/>
                      <a:pt x="2290" y="11162"/>
                      <a:pt x="3037" y="11162"/>
                    </a:cubicBezTo>
                    <a:cubicBezTo>
                      <a:pt x="3533" y="11162"/>
                      <a:pt x="4039" y="11127"/>
                      <a:pt x="4541" y="11045"/>
                    </a:cubicBezTo>
                    <a:cubicBezTo>
                      <a:pt x="6201" y="10769"/>
                      <a:pt x="7824" y="9975"/>
                      <a:pt x="8930" y="8199"/>
                    </a:cubicBezTo>
                    <a:cubicBezTo>
                      <a:pt x="9519" y="7263"/>
                      <a:pt x="9867" y="6201"/>
                      <a:pt x="10037" y="5086"/>
                    </a:cubicBezTo>
                    <a:cubicBezTo>
                      <a:pt x="9744" y="3519"/>
                      <a:pt x="8714" y="0"/>
                      <a:pt x="54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5" name="Google Shape;3355;p58"/>
              <p:cNvSpPr/>
              <p:nvPr/>
            </p:nvSpPr>
            <p:spPr>
              <a:xfrm flipH="1">
                <a:off x="7318313" y="3668827"/>
                <a:ext cx="606176" cy="706302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6228" extrusionOk="0">
                    <a:moveTo>
                      <a:pt x="2400" y="0"/>
                    </a:moveTo>
                    <a:cubicBezTo>
                      <a:pt x="1437" y="107"/>
                      <a:pt x="661" y="321"/>
                      <a:pt x="18" y="598"/>
                    </a:cubicBezTo>
                    <a:cubicBezTo>
                      <a:pt x="0" y="1071"/>
                      <a:pt x="0" y="1570"/>
                      <a:pt x="18" y="2079"/>
                    </a:cubicBezTo>
                    <a:cubicBezTo>
                      <a:pt x="90" y="3569"/>
                      <a:pt x="393" y="4951"/>
                      <a:pt x="919" y="6031"/>
                    </a:cubicBezTo>
                    <a:cubicBezTo>
                      <a:pt x="1568" y="6149"/>
                      <a:pt x="2290" y="6228"/>
                      <a:pt x="3037" y="6228"/>
                    </a:cubicBezTo>
                    <a:cubicBezTo>
                      <a:pt x="3533" y="6228"/>
                      <a:pt x="4039" y="6193"/>
                      <a:pt x="4541" y="6111"/>
                    </a:cubicBezTo>
                    <a:cubicBezTo>
                      <a:pt x="5344" y="1722"/>
                      <a:pt x="2400" y="0"/>
                      <a:pt x="2400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6" name="Google Shape;3356;p58"/>
              <p:cNvSpPr/>
              <p:nvPr/>
            </p:nvSpPr>
            <p:spPr>
              <a:xfrm flipH="1">
                <a:off x="7366966" y="3311707"/>
                <a:ext cx="18259" cy="132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1" y="0"/>
                    </a:moveTo>
                    <a:cubicBezTo>
                      <a:pt x="0" y="0"/>
                      <a:pt x="0" y="116"/>
                      <a:pt x="81" y="116"/>
                    </a:cubicBezTo>
                    <a:cubicBezTo>
                      <a:pt x="161" y="116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7" name="Google Shape;3357;p58"/>
              <p:cNvSpPr/>
              <p:nvPr/>
            </p:nvSpPr>
            <p:spPr>
              <a:xfrm flipH="1">
                <a:off x="7259680" y="3321800"/>
                <a:ext cx="13269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1" y="36"/>
                      <a:pt x="1" y="54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" y="223"/>
                      <a:pt x="18" y="232"/>
                    </a:cubicBezTo>
                    <a:cubicBezTo>
                      <a:pt x="27" y="241"/>
                      <a:pt x="45" y="250"/>
                      <a:pt x="54" y="250"/>
                    </a:cubicBezTo>
                    <a:cubicBezTo>
                      <a:pt x="72" y="250"/>
                      <a:pt x="90" y="241"/>
                      <a:pt x="99" y="232"/>
                    </a:cubicBezTo>
                    <a:cubicBezTo>
                      <a:pt x="117" y="223"/>
                      <a:pt x="117" y="206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08" y="36"/>
                      <a:pt x="99" y="18"/>
                    </a:cubicBezTo>
                    <a:cubicBezTo>
                      <a:pt x="90" y="9"/>
                      <a:pt x="72" y="9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8" name="Google Shape;3358;p58"/>
              <p:cNvSpPr/>
              <p:nvPr/>
            </p:nvSpPr>
            <p:spPr>
              <a:xfrm flipH="1">
                <a:off x="7275898" y="3219166"/>
                <a:ext cx="17238" cy="3084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2" extrusionOk="0">
                    <a:moveTo>
                      <a:pt x="92" y="1"/>
                    </a:moveTo>
                    <a:cubicBezTo>
                      <a:pt x="80" y="1"/>
                      <a:pt x="69" y="7"/>
                      <a:pt x="63" y="13"/>
                    </a:cubicBezTo>
                    <a:cubicBezTo>
                      <a:pt x="45" y="13"/>
                      <a:pt x="36" y="31"/>
                      <a:pt x="27" y="49"/>
                    </a:cubicBezTo>
                    <a:cubicBezTo>
                      <a:pt x="18" y="94"/>
                      <a:pt x="18" y="147"/>
                      <a:pt x="9" y="192"/>
                    </a:cubicBezTo>
                    <a:cubicBezTo>
                      <a:pt x="0" y="209"/>
                      <a:pt x="0" y="227"/>
                      <a:pt x="9" y="245"/>
                    </a:cubicBezTo>
                    <a:cubicBezTo>
                      <a:pt x="18" y="254"/>
                      <a:pt x="36" y="263"/>
                      <a:pt x="45" y="272"/>
                    </a:cubicBezTo>
                    <a:cubicBezTo>
                      <a:pt x="63" y="272"/>
                      <a:pt x="80" y="272"/>
                      <a:pt x="98" y="263"/>
                    </a:cubicBezTo>
                    <a:cubicBezTo>
                      <a:pt x="107" y="254"/>
                      <a:pt x="125" y="236"/>
                      <a:pt x="125" y="227"/>
                    </a:cubicBezTo>
                    <a:cubicBezTo>
                      <a:pt x="134" y="174"/>
                      <a:pt x="143" y="129"/>
                      <a:pt x="152" y="76"/>
                    </a:cubicBezTo>
                    <a:cubicBezTo>
                      <a:pt x="152" y="67"/>
                      <a:pt x="152" y="49"/>
                      <a:pt x="143" y="31"/>
                    </a:cubicBezTo>
                    <a:cubicBezTo>
                      <a:pt x="134" y="22"/>
                      <a:pt x="125" y="13"/>
                      <a:pt x="107" y="4"/>
                    </a:cubicBezTo>
                    <a:cubicBezTo>
                      <a:pt x="102" y="2"/>
                      <a:pt x="97" y="1"/>
                      <a:pt x="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9" name="Google Shape;3359;p58"/>
              <p:cNvSpPr/>
              <p:nvPr/>
            </p:nvSpPr>
            <p:spPr>
              <a:xfrm flipH="1">
                <a:off x="7382050" y="3254209"/>
                <a:ext cx="19393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22" extrusionOk="0">
                    <a:moveTo>
                      <a:pt x="117" y="1"/>
                    </a:moveTo>
                    <a:cubicBezTo>
                      <a:pt x="108" y="1"/>
                      <a:pt x="99" y="3"/>
                      <a:pt x="90" y="8"/>
                    </a:cubicBezTo>
                    <a:cubicBezTo>
                      <a:pt x="81" y="8"/>
                      <a:pt x="63" y="16"/>
                      <a:pt x="54" y="34"/>
                    </a:cubicBezTo>
                    <a:cubicBezTo>
                      <a:pt x="45" y="61"/>
                      <a:pt x="27" y="97"/>
                      <a:pt x="10" y="132"/>
                    </a:cubicBezTo>
                    <a:cubicBezTo>
                      <a:pt x="1" y="141"/>
                      <a:pt x="1" y="150"/>
                      <a:pt x="1" y="159"/>
                    </a:cubicBezTo>
                    <a:cubicBezTo>
                      <a:pt x="1" y="168"/>
                      <a:pt x="1" y="177"/>
                      <a:pt x="1" y="177"/>
                    </a:cubicBezTo>
                    <a:cubicBezTo>
                      <a:pt x="10" y="195"/>
                      <a:pt x="18" y="204"/>
                      <a:pt x="27" y="213"/>
                    </a:cubicBezTo>
                    <a:cubicBezTo>
                      <a:pt x="45" y="222"/>
                      <a:pt x="63" y="222"/>
                      <a:pt x="81" y="222"/>
                    </a:cubicBezTo>
                    <a:cubicBezTo>
                      <a:pt x="90" y="213"/>
                      <a:pt x="108" y="204"/>
                      <a:pt x="117" y="195"/>
                    </a:cubicBezTo>
                    <a:cubicBezTo>
                      <a:pt x="134" y="159"/>
                      <a:pt x="143" y="124"/>
                      <a:pt x="161" y="97"/>
                    </a:cubicBezTo>
                    <a:cubicBezTo>
                      <a:pt x="170" y="88"/>
                      <a:pt x="170" y="79"/>
                      <a:pt x="170" y="61"/>
                    </a:cubicBezTo>
                    <a:lnTo>
                      <a:pt x="170" y="43"/>
                    </a:lnTo>
                    <a:cubicBezTo>
                      <a:pt x="170" y="34"/>
                      <a:pt x="152" y="16"/>
                      <a:pt x="143" y="8"/>
                    </a:cubicBezTo>
                    <a:cubicBezTo>
                      <a:pt x="134" y="3"/>
                      <a:pt x="126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0" name="Google Shape;3360;p58"/>
              <p:cNvSpPr/>
              <p:nvPr/>
            </p:nvSpPr>
            <p:spPr>
              <a:xfrm flipH="1">
                <a:off x="7532885" y="3547367"/>
                <a:ext cx="17238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4" extrusionOk="0">
                    <a:moveTo>
                      <a:pt x="107" y="1"/>
                    </a:moveTo>
                    <a:cubicBezTo>
                      <a:pt x="89" y="1"/>
                      <a:pt x="72" y="1"/>
                      <a:pt x="63" y="10"/>
                    </a:cubicBezTo>
                    <a:cubicBezTo>
                      <a:pt x="45" y="19"/>
                      <a:pt x="36" y="27"/>
                      <a:pt x="36" y="45"/>
                    </a:cubicBezTo>
                    <a:cubicBezTo>
                      <a:pt x="27" y="81"/>
                      <a:pt x="18" y="108"/>
                      <a:pt x="9" y="143"/>
                    </a:cubicBezTo>
                    <a:cubicBezTo>
                      <a:pt x="0" y="161"/>
                      <a:pt x="9" y="179"/>
                      <a:pt x="18" y="188"/>
                    </a:cubicBezTo>
                    <a:cubicBezTo>
                      <a:pt x="18" y="206"/>
                      <a:pt x="36" y="215"/>
                      <a:pt x="54" y="224"/>
                    </a:cubicBezTo>
                    <a:cubicBezTo>
                      <a:pt x="63" y="224"/>
                      <a:pt x="81" y="224"/>
                      <a:pt x="98" y="215"/>
                    </a:cubicBezTo>
                    <a:cubicBezTo>
                      <a:pt x="107" y="206"/>
                      <a:pt x="125" y="188"/>
                      <a:pt x="125" y="179"/>
                    </a:cubicBezTo>
                    <a:cubicBezTo>
                      <a:pt x="134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19"/>
                      <a:pt x="125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1" name="Google Shape;3361;p58"/>
              <p:cNvSpPr/>
              <p:nvPr/>
            </p:nvSpPr>
            <p:spPr>
              <a:xfrm flipH="1">
                <a:off x="7512585" y="3626526"/>
                <a:ext cx="20414" cy="30733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1" extrusionOk="0">
                    <a:moveTo>
                      <a:pt x="109" y="1"/>
                    </a:moveTo>
                    <a:cubicBezTo>
                      <a:pt x="101" y="1"/>
                      <a:pt x="95" y="3"/>
                      <a:pt x="90" y="7"/>
                    </a:cubicBezTo>
                    <a:cubicBezTo>
                      <a:pt x="72" y="16"/>
                      <a:pt x="63" y="34"/>
                      <a:pt x="63" y="43"/>
                    </a:cubicBezTo>
                    <a:cubicBezTo>
                      <a:pt x="45" y="97"/>
                      <a:pt x="28" y="141"/>
                      <a:pt x="10" y="195"/>
                    </a:cubicBezTo>
                    <a:cubicBezTo>
                      <a:pt x="1" y="213"/>
                      <a:pt x="10" y="230"/>
                      <a:pt x="19" y="239"/>
                    </a:cubicBezTo>
                    <a:cubicBezTo>
                      <a:pt x="28" y="257"/>
                      <a:pt x="37" y="266"/>
                      <a:pt x="54" y="266"/>
                    </a:cubicBezTo>
                    <a:cubicBezTo>
                      <a:pt x="60" y="269"/>
                      <a:pt x="66" y="270"/>
                      <a:pt x="72" y="270"/>
                    </a:cubicBezTo>
                    <a:cubicBezTo>
                      <a:pt x="83" y="270"/>
                      <a:pt x="93" y="266"/>
                      <a:pt x="99" y="266"/>
                    </a:cubicBezTo>
                    <a:cubicBezTo>
                      <a:pt x="117" y="257"/>
                      <a:pt x="126" y="239"/>
                      <a:pt x="126" y="230"/>
                    </a:cubicBezTo>
                    <a:cubicBezTo>
                      <a:pt x="144" y="177"/>
                      <a:pt x="161" y="132"/>
                      <a:pt x="179" y="79"/>
                    </a:cubicBezTo>
                    <a:cubicBezTo>
                      <a:pt x="179" y="61"/>
                      <a:pt x="179" y="43"/>
                      <a:pt x="170" y="34"/>
                    </a:cubicBezTo>
                    <a:cubicBezTo>
                      <a:pt x="161" y="16"/>
                      <a:pt x="153" y="7"/>
                      <a:pt x="135" y="7"/>
                    </a:cubicBezTo>
                    <a:cubicBezTo>
                      <a:pt x="126" y="3"/>
                      <a:pt x="117" y="1"/>
                      <a:pt x="1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2" name="Google Shape;3362;p58"/>
              <p:cNvSpPr/>
              <p:nvPr/>
            </p:nvSpPr>
            <p:spPr>
              <a:xfrm flipH="1">
                <a:off x="7423558" y="3665765"/>
                <a:ext cx="17352" cy="2483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lnTo>
                      <a:pt x="10" y="143"/>
                    </a:lnTo>
                    <a:cubicBezTo>
                      <a:pt x="1" y="161"/>
                      <a:pt x="10" y="170"/>
                      <a:pt x="10" y="188"/>
                    </a:cubicBezTo>
                    <a:cubicBezTo>
                      <a:pt x="19" y="206"/>
                      <a:pt x="36" y="215"/>
                      <a:pt x="54" y="215"/>
                    </a:cubicBezTo>
                    <a:cubicBezTo>
                      <a:pt x="57" y="218"/>
                      <a:pt x="61" y="219"/>
                      <a:pt x="66" y="219"/>
                    </a:cubicBezTo>
                    <a:cubicBezTo>
                      <a:pt x="75" y="219"/>
                      <a:pt x="87" y="215"/>
                      <a:pt x="99" y="215"/>
                    </a:cubicBezTo>
                    <a:cubicBezTo>
                      <a:pt x="108" y="206"/>
                      <a:pt x="126" y="188"/>
                      <a:pt x="126" y="170"/>
                    </a:cubicBezTo>
                    <a:cubicBezTo>
                      <a:pt x="135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3" name="Google Shape;3363;p58"/>
              <p:cNvSpPr/>
              <p:nvPr/>
            </p:nvSpPr>
            <p:spPr>
              <a:xfrm flipH="1">
                <a:off x="7199006" y="4114745"/>
                <a:ext cx="17238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2" extrusionOk="0">
                    <a:moveTo>
                      <a:pt x="71" y="0"/>
                    </a:moveTo>
                    <a:cubicBezTo>
                      <a:pt x="66" y="0"/>
                      <a:pt x="60" y="1"/>
                      <a:pt x="54" y="2"/>
                    </a:cubicBezTo>
                    <a:cubicBezTo>
                      <a:pt x="27" y="11"/>
                      <a:pt x="0" y="47"/>
                      <a:pt x="9" y="83"/>
                    </a:cubicBezTo>
                    <a:cubicBezTo>
                      <a:pt x="18" y="101"/>
                      <a:pt x="27" y="118"/>
                      <a:pt x="27" y="136"/>
                    </a:cubicBezTo>
                    <a:cubicBezTo>
                      <a:pt x="27" y="149"/>
                      <a:pt x="27" y="160"/>
                      <a:pt x="27" y="172"/>
                    </a:cubicBezTo>
                    <a:cubicBezTo>
                      <a:pt x="18" y="199"/>
                      <a:pt x="18" y="216"/>
                      <a:pt x="9" y="243"/>
                    </a:cubicBezTo>
                    <a:cubicBezTo>
                      <a:pt x="0" y="261"/>
                      <a:pt x="9" y="279"/>
                      <a:pt x="9" y="288"/>
                    </a:cubicBezTo>
                    <a:cubicBezTo>
                      <a:pt x="18" y="306"/>
                      <a:pt x="36" y="315"/>
                      <a:pt x="54" y="315"/>
                    </a:cubicBezTo>
                    <a:cubicBezTo>
                      <a:pt x="58" y="319"/>
                      <a:pt x="65" y="321"/>
                      <a:pt x="73" y="321"/>
                    </a:cubicBezTo>
                    <a:cubicBezTo>
                      <a:pt x="80" y="321"/>
                      <a:pt x="89" y="319"/>
                      <a:pt x="98" y="315"/>
                    </a:cubicBezTo>
                    <a:cubicBezTo>
                      <a:pt x="116" y="306"/>
                      <a:pt x="116" y="288"/>
                      <a:pt x="125" y="279"/>
                    </a:cubicBezTo>
                    <a:cubicBezTo>
                      <a:pt x="152" y="208"/>
                      <a:pt x="152" y="118"/>
                      <a:pt x="134" y="47"/>
                    </a:cubicBezTo>
                    <a:cubicBezTo>
                      <a:pt x="119" y="17"/>
                      <a:pt x="98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4" name="Google Shape;3364;p58"/>
              <p:cNvSpPr/>
              <p:nvPr/>
            </p:nvSpPr>
            <p:spPr>
              <a:xfrm flipH="1">
                <a:off x="7250608" y="4194584"/>
                <a:ext cx="17238" cy="358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6" extrusionOk="0">
                    <a:moveTo>
                      <a:pt x="69" y="1"/>
                    </a:moveTo>
                    <a:cubicBezTo>
                      <a:pt x="63" y="1"/>
                      <a:pt x="58" y="2"/>
                      <a:pt x="54" y="3"/>
                    </a:cubicBezTo>
                    <a:cubicBezTo>
                      <a:pt x="18" y="3"/>
                      <a:pt x="0" y="48"/>
                      <a:pt x="9" y="75"/>
                    </a:cubicBezTo>
                    <a:cubicBezTo>
                      <a:pt x="18" y="92"/>
                      <a:pt x="18" y="110"/>
                      <a:pt x="18" y="128"/>
                    </a:cubicBezTo>
                    <a:cubicBezTo>
                      <a:pt x="18" y="141"/>
                      <a:pt x="18" y="156"/>
                      <a:pt x="18" y="173"/>
                    </a:cubicBezTo>
                    <a:cubicBezTo>
                      <a:pt x="18" y="190"/>
                      <a:pt x="9" y="217"/>
                      <a:pt x="0" y="235"/>
                    </a:cubicBezTo>
                    <a:cubicBezTo>
                      <a:pt x="0" y="253"/>
                      <a:pt x="0" y="271"/>
                      <a:pt x="9" y="289"/>
                    </a:cubicBezTo>
                    <a:cubicBezTo>
                      <a:pt x="18" y="298"/>
                      <a:pt x="27" y="306"/>
                      <a:pt x="45" y="315"/>
                    </a:cubicBezTo>
                    <a:cubicBezTo>
                      <a:pt x="63" y="315"/>
                      <a:pt x="80" y="315"/>
                      <a:pt x="89" y="306"/>
                    </a:cubicBezTo>
                    <a:cubicBezTo>
                      <a:pt x="107" y="298"/>
                      <a:pt x="116" y="289"/>
                      <a:pt x="125" y="271"/>
                    </a:cubicBezTo>
                    <a:cubicBezTo>
                      <a:pt x="152" y="199"/>
                      <a:pt x="152" y="119"/>
                      <a:pt x="125" y="39"/>
                    </a:cubicBezTo>
                    <a:cubicBezTo>
                      <a:pt x="118" y="17"/>
                      <a:pt x="92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5" name="Google Shape;3365;p58"/>
              <p:cNvSpPr/>
              <p:nvPr/>
            </p:nvSpPr>
            <p:spPr>
              <a:xfrm flipH="1">
                <a:off x="7357780" y="4210801"/>
                <a:ext cx="17352" cy="3583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21" y="181"/>
                    </a:moveTo>
                    <a:cubicBezTo>
                      <a:pt x="20" y="184"/>
                      <a:pt x="18" y="187"/>
                      <a:pt x="18" y="190"/>
                    </a:cubicBezTo>
                    <a:cubicBezTo>
                      <a:pt x="19" y="187"/>
                      <a:pt x="20" y="184"/>
                      <a:pt x="21" y="181"/>
                    </a:cubicBezTo>
                    <a:close/>
                    <a:moveTo>
                      <a:pt x="72" y="1"/>
                    </a:moveTo>
                    <a:cubicBezTo>
                      <a:pt x="66" y="1"/>
                      <a:pt x="60" y="1"/>
                      <a:pt x="54" y="3"/>
                    </a:cubicBezTo>
                    <a:cubicBezTo>
                      <a:pt x="18" y="3"/>
                      <a:pt x="1" y="47"/>
                      <a:pt x="9" y="74"/>
                    </a:cubicBezTo>
                    <a:cubicBezTo>
                      <a:pt x="18" y="92"/>
                      <a:pt x="18" y="110"/>
                      <a:pt x="27" y="128"/>
                    </a:cubicBezTo>
                    <a:cubicBezTo>
                      <a:pt x="27" y="128"/>
                      <a:pt x="18" y="119"/>
                      <a:pt x="18" y="119"/>
                    </a:cubicBezTo>
                    <a:lnTo>
                      <a:pt x="18" y="119"/>
                    </a:lnTo>
                    <a:cubicBezTo>
                      <a:pt x="26" y="135"/>
                      <a:pt x="27" y="157"/>
                      <a:pt x="21" y="181"/>
                    </a:cubicBezTo>
                    <a:lnTo>
                      <a:pt x="21" y="181"/>
                    </a:lnTo>
                    <a:cubicBezTo>
                      <a:pt x="24" y="176"/>
                      <a:pt x="27" y="172"/>
                      <a:pt x="27" y="172"/>
                    </a:cubicBezTo>
                    <a:lnTo>
                      <a:pt x="27" y="172"/>
                    </a:lnTo>
                    <a:cubicBezTo>
                      <a:pt x="18" y="190"/>
                      <a:pt x="18" y="217"/>
                      <a:pt x="9" y="235"/>
                    </a:cubicBezTo>
                    <a:cubicBezTo>
                      <a:pt x="1" y="253"/>
                      <a:pt x="1" y="271"/>
                      <a:pt x="9" y="288"/>
                    </a:cubicBezTo>
                    <a:cubicBezTo>
                      <a:pt x="18" y="297"/>
                      <a:pt x="36" y="306"/>
                      <a:pt x="45" y="315"/>
                    </a:cubicBezTo>
                    <a:cubicBezTo>
                      <a:pt x="63" y="315"/>
                      <a:pt x="81" y="315"/>
                      <a:pt x="99" y="306"/>
                    </a:cubicBezTo>
                    <a:cubicBezTo>
                      <a:pt x="108" y="297"/>
                      <a:pt x="117" y="288"/>
                      <a:pt x="125" y="271"/>
                    </a:cubicBezTo>
                    <a:cubicBezTo>
                      <a:pt x="152" y="199"/>
                      <a:pt x="152" y="119"/>
                      <a:pt x="125" y="39"/>
                    </a:cubicBezTo>
                    <a:cubicBezTo>
                      <a:pt x="118" y="17"/>
                      <a:pt x="99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6" name="Google Shape;3366;p58"/>
              <p:cNvSpPr/>
              <p:nvPr/>
            </p:nvSpPr>
            <p:spPr>
              <a:xfrm flipH="1">
                <a:off x="7512585" y="4280660"/>
                <a:ext cx="18372" cy="3617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19" extrusionOk="0">
                    <a:moveTo>
                      <a:pt x="72" y="0"/>
                    </a:moveTo>
                    <a:cubicBezTo>
                      <a:pt x="66" y="0"/>
                      <a:pt x="60" y="1"/>
                      <a:pt x="54" y="2"/>
                    </a:cubicBezTo>
                    <a:cubicBezTo>
                      <a:pt x="27" y="11"/>
                      <a:pt x="1" y="47"/>
                      <a:pt x="19" y="83"/>
                    </a:cubicBezTo>
                    <a:cubicBezTo>
                      <a:pt x="19" y="101"/>
                      <a:pt x="27" y="118"/>
                      <a:pt x="27" y="136"/>
                    </a:cubicBezTo>
                    <a:cubicBezTo>
                      <a:pt x="27" y="149"/>
                      <a:pt x="27" y="160"/>
                      <a:pt x="27" y="172"/>
                    </a:cubicBezTo>
                    <a:cubicBezTo>
                      <a:pt x="27" y="199"/>
                      <a:pt x="19" y="217"/>
                      <a:pt x="10" y="243"/>
                    </a:cubicBezTo>
                    <a:cubicBezTo>
                      <a:pt x="1" y="252"/>
                      <a:pt x="10" y="279"/>
                      <a:pt x="19" y="288"/>
                    </a:cubicBezTo>
                    <a:cubicBezTo>
                      <a:pt x="27" y="306"/>
                      <a:pt x="36" y="315"/>
                      <a:pt x="54" y="315"/>
                    </a:cubicBezTo>
                    <a:cubicBezTo>
                      <a:pt x="60" y="318"/>
                      <a:pt x="66" y="319"/>
                      <a:pt x="72" y="319"/>
                    </a:cubicBezTo>
                    <a:cubicBezTo>
                      <a:pt x="83" y="319"/>
                      <a:pt x="93" y="315"/>
                      <a:pt x="99" y="315"/>
                    </a:cubicBezTo>
                    <a:cubicBezTo>
                      <a:pt x="117" y="306"/>
                      <a:pt x="126" y="288"/>
                      <a:pt x="126" y="270"/>
                    </a:cubicBezTo>
                    <a:cubicBezTo>
                      <a:pt x="161" y="208"/>
                      <a:pt x="161" y="118"/>
                      <a:pt x="135" y="47"/>
                    </a:cubicBezTo>
                    <a:cubicBezTo>
                      <a:pt x="127" y="17"/>
                      <a:pt x="10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7" name="Google Shape;3367;p58"/>
              <p:cNvSpPr/>
              <p:nvPr/>
            </p:nvSpPr>
            <p:spPr>
              <a:xfrm flipH="1">
                <a:off x="6960165" y="3626072"/>
                <a:ext cx="18372" cy="35723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15" extrusionOk="0">
                    <a:moveTo>
                      <a:pt x="72" y="0"/>
                    </a:moveTo>
                    <a:cubicBezTo>
                      <a:pt x="66" y="0"/>
                      <a:pt x="60" y="1"/>
                      <a:pt x="54" y="3"/>
                    </a:cubicBezTo>
                    <a:cubicBezTo>
                      <a:pt x="27" y="3"/>
                      <a:pt x="1" y="47"/>
                      <a:pt x="10" y="74"/>
                    </a:cubicBezTo>
                    <a:cubicBezTo>
                      <a:pt x="18" y="92"/>
                      <a:pt x="27" y="110"/>
                      <a:pt x="27" y="127"/>
                    </a:cubicBezTo>
                    <a:cubicBezTo>
                      <a:pt x="27" y="144"/>
                      <a:pt x="27" y="159"/>
                      <a:pt x="27" y="172"/>
                    </a:cubicBezTo>
                    <a:cubicBezTo>
                      <a:pt x="27" y="190"/>
                      <a:pt x="18" y="217"/>
                      <a:pt x="10" y="234"/>
                    </a:cubicBezTo>
                    <a:cubicBezTo>
                      <a:pt x="1" y="252"/>
                      <a:pt x="10" y="270"/>
                      <a:pt x="18" y="288"/>
                    </a:cubicBezTo>
                    <a:cubicBezTo>
                      <a:pt x="18" y="297"/>
                      <a:pt x="36" y="306"/>
                      <a:pt x="54" y="315"/>
                    </a:cubicBezTo>
                    <a:cubicBezTo>
                      <a:pt x="63" y="315"/>
                      <a:pt x="90" y="315"/>
                      <a:pt x="99" y="306"/>
                    </a:cubicBezTo>
                    <a:cubicBezTo>
                      <a:pt x="117" y="297"/>
                      <a:pt x="117" y="288"/>
                      <a:pt x="126" y="270"/>
                    </a:cubicBezTo>
                    <a:cubicBezTo>
                      <a:pt x="152" y="199"/>
                      <a:pt x="161" y="110"/>
                      <a:pt x="134" y="38"/>
                    </a:cubicBezTo>
                    <a:cubicBezTo>
                      <a:pt x="120" y="16"/>
                      <a:pt x="99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8" name="Google Shape;3368;p58"/>
              <p:cNvSpPr/>
              <p:nvPr/>
            </p:nvSpPr>
            <p:spPr>
              <a:xfrm flipH="1">
                <a:off x="7297106" y="4145025"/>
                <a:ext cx="20300" cy="360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18" extrusionOk="0">
                    <a:moveTo>
                      <a:pt x="116" y="1"/>
                    </a:moveTo>
                    <a:cubicBezTo>
                      <a:pt x="87" y="1"/>
                      <a:pt x="61" y="18"/>
                      <a:pt x="54" y="48"/>
                    </a:cubicBezTo>
                    <a:cubicBezTo>
                      <a:pt x="36" y="110"/>
                      <a:pt x="18" y="173"/>
                      <a:pt x="9" y="244"/>
                    </a:cubicBezTo>
                    <a:cubicBezTo>
                      <a:pt x="0" y="271"/>
                      <a:pt x="18" y="306"/>
                      <a:pt x="45" y="315"/>
                    </a:cubicBezTo>
                    <a:cubicBezTo>
                      <a:pt x="51" y="317"/>
                      <a:pt x="57" y="318"/>
                      <a:pt x="63" y="318"/>
                    </a:cubicBezTo>
                    <a:cubicBezTo>
                      <a:pt x="92" y="318"/>
                      <a:pt x="118" y="300"/>
                      <a:pt x="125" y="271"/>
                    </a:cubicBezTo>
                    <a:cubicBezTo>
                      <a:pt x="143" y="208"/>
                      <a:pt x="152" y="146"/>
                      <a:pt x="170" y="74"/>
                    </a:cubicBezTo>
                    <a:cubicBezTo>
                      <a:pt x="178" y="48"/>
                      <a:pt x="161" y="12"/>
                      <a:pt x="134" y="3"/>
                    </a:cubicBezTo>
                    <a:cubicBezTo>
                      <a:pt x="128" y="1"/>
                      <a:pt x="122" y="1"/>
                      <a:pt x="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9" name="Google Shape;3369;p58"/>
              <p:cNvSpPr/>
              <p:nvPr/>
            </p:nvSpPr>
            <p:spPr>
              <a:xfrm flipH="1">
                <a:off x="7091720" y="4090703"/>
                <a:ext cx="17352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8" y="45"/>
                      <a:pt x="28" y="63"/>
                    </a:cubicBezTo>
                    <a:cubicBezTo>
                      <a:pt x="19" y="134"/>
                      <a:pt x="10" y="205"/>
                      <a:pt x="1" y="286"/>
                    </a:cubicBezTo>
                    <a:cubicBezTo>
                      <a:pt x="1" y="295"/>
                      <a:pt x="10" y="313"/>
                      <a:pt x="19" y="321"/>
                    </a:cubicBezTo>
                    <a:cubicBezTo>
                      <a:pt x="28" y="339"/>
                      <a:pt x="45" y="339"/>
                      <a:pt x="63" y="339"/>
                    </a:cubicBezTo>
                    <a:cubicBezTo>
                      <a:pt x="81" y="339"/>
                      <a:pt x="99" y="339"/>
                      <a:pt x="108" y="321"/>
                    </a:cubicBezTo>
                    <a:cubicBezTo>
                      <a:pt x="117" y="313"/>
                      <a:pt x="126" y="295"/>
                      <a:pt x="126" y="286"/>
                    </a:cubicBezTo>
                    <a:cubicBezTo>
                      <a:pt x="135" y="205"/>
                      <a:pt x="144" y="134"/>
                      <a:pt x="152" y="63"/>
                    </a:cubicBezTo>
                    <a:cubicBezTo>
                      <a:pt x="152" y="45"/>
                      <a:pt x="144" y="27"/>
                      <a:pt x="135" y="18"/>
                    </a:cubicBezTo>
                    <a:cubicBezTo>
                      <a:pt x="117" y="9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0" name="Google Shape;3370;p58"/>
              <p:cNvSpPr/>
              <p:nvPr/>
            </p:nvSpPr>
            <p:spPr>
              <a:xfrm flipH="1">
                <a:off x="6847889" y="3756831"/>
                <a:ext cx="13269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88"/>
                      <a:pt x="18" y="206"/>
                    </a:cubicBezTo>
                    <a:cubicBezTo>
                      <a:pt x="27" y="214"/>
                      <a:pt x="45" y="223"/>
                      <a:pt x="54" y="223"/>
                    </a:cubicBezTo>
                    <a:cubicBezTo>
                      <a:pt x="72" y="223"/>
                      <a:pt x="90" y="214"/>
                      <a:pt x="99" y="206"/>
                    </a:cubicBezTo>
                    <a:cubicBezTo>
                      <a:pt x="116" y="188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1" name="Google Shape;3371;p58"/>
              <p:cNvSpPr/>
              <p:nvPr/>
            </p:nvSpPr>
            <p:spPr>
              <a:xfrm flipH="1">
                <a:off x="6857982" y="3607133"/>
                <a:ext cx="14290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54" y="0"/>
                      <a:pt x="45" y="0"/>
                      <a:pt x="36" y="9"/>
                    </a:cubicBezTo>
                    <a:cubicBezTo>
                      <a:pt x="27" y="9"/>
                      <a:pt x="27" y="18"/>
                      <a:pt x="18" y="18"/>
                    </a:cubicBezTo>
                    <a:cubicBezTo>
                      <a:pt x="9" y="27"/>
                      <a:pt x="0" y="45"/>
                      <a:pt x="0" y="62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8"/>
                    </a:cubicBezTo>
                    <a:cubicBezTo>
                      <a:pt x="27" y="187"/>
                      <a:pt x="45" y="196"/>
                      <a:pt x="63" y="196"/>
                    </a:cubicBezTo>
                    <a:lnTo>
                      <a:pt x="90" y="196"/>
                    </a:lnTo>
                    <a:cubicBezTo>
                      <a:pt x="90" y="187"/>
                      <a:pt x="98" y="187"/>
                      <a:pt x="107" y="178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2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2" name="Google Shape;3372;p58"/>
              <p:cNvSpPr/>
              <p:nvPr/>
            </p:nvSpPr>
            <p:spPr>
              <a:xfrm flipH="1">
                <a:off x="6844827" y="3665765"/>
                <a:ext cx="14290" cy="16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4" extrusionOk="0">
                    <a:moveTo>
                      <a:pt x="36" y="0"/>
                    </a:moveTo>
                    <a:cubicBezTo>
                      <a:pt x="27" y="9"/>
                      <a:pt x="18" y="9"/>
                      <a:pt x="18" y="18"/>
                    </a:cubicBezTo>
                    <a:cubicBezTo>
                      <a:pt x="9" y="18"/>
                      <a:pt x="9" y="27"/>
                      <a:pt x="0" y="36"/>
                    </a:cubicBezTo>
                    <a:cubicBezTo>
                      <a:pt x="0" y="45"/>
                      <a:pt x="0" y="54"/>
                      <a:pt x="0" y="63"/>
                    </a:cubicBezTo>
                    <a:lnTo>
                      <a:pt x="0" y="81"/>
                    </a:lnTo>
                    <a:cubicBezTo>
                      <a:pt x="0" y="99"/>
                      <a:pt x="0" y="108"/>
                      <a:pt x="9" y="116"/>
                    </a:cubicBezTo>
                    <a:cubicBezTo>
                      <a:pt x="9" y="116"/>
                      <a:pt x="9" y="125"/>
                      <a:pt x="18" y="125"/>
                    </a:cubicBezTo>
                    <a:cubicBezTo>
                      <a:pt x="27" y="134"/>
                      <a:pt x="36" y="143"/>
                      <a:pt x="45" y="143"/>
                    </a:cubicBezTo>
                    <a:lnTo>
                      <a:pt x="81" y="143"/>
                    </a:lnTo>
                    <a:cubicBezTo>
                      <a:pt x="90" y="134"/>
                      <a:pt x="98" y="134"/>
                      <a:pt x="98" y="125"/>
                    </a:cubicBezTo>
                    <a:cubicBezTo>
                      <a:pt x="107" y="125"/>
                      <a:pt x="116" y="116"/>
                      <a:pt x="116" y="108"/>
                    </a:cubicBezTo>
                    <a:cubicBezTo>
                      <a:pt x="116" y="99"/>
                      <a:pt x="125" y="90"/>
                      <a:pt x="116" y="81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116" y="27"/>
                    </a:cubicBezTo>
                    <a:lnTo>
                      <a:pt x="98" y="18"/>
                    </a:lnTo>
                    <a:cubicBezTo>
                      <a:pt x="98" y="9"/>
                      <a:pt x="90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3" name="Google Shape;3373;p58"/>
              <p:cNvSpPr/>
              <p:nvPr/>
            </p:nvSpPr>
            <p:spPr>
              <a:xfrm flipH="1">
                <a:off x="6899490" y="3815463"/>
                <a:ext cx="17352" cy="2245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8" extrusionOk="0">
                    <a:moveTo>
                      <a:pt x="81" y="1"/>
                    </a:moveTo>
                    <a:cubicBezTo>
                      <a:pt x="72" y="1"/>
                      <a:pt x="63" y="1"/>
                      <a:pt x="63" y="10"/>
                    </a:cubicBezTo>
                    <a:cubicBezTo>
                      <a:pt x="45" y="19"/>
                      <a:pt x="36" y="28"/>
                      <a:pt x="36" y="45"/>
                    </a:cubicBezTo>
                    <a:cubicBezTo>
                      <a:pt x="28" y="72"/>
                      <a:pt x="19" y="90"/>
                      <a:pt x="10" y="117"/>
                    </a:cubicBezTo>
                    <a:cubicBezTo>
                      <a:pt x="1" y="135"/>
                      <a:pt x="10" y="152"/>
                      <a:pt x="19" y="161"/>
                    </a:cubicBezTo>
                    <a:cubicBezTo>
                      <a:pt x="19" y="179"/>
                      <a:pt x="36" y="188"/>
                      <a:pt x="54" y="197"/>
                    </a:cubicBezTo>
                    <a:lnTo>
                      <a:pt x="72" y="197"/>
                    </a:lnTo>
                    <a:cubicBezTo>
                      <a:pt x="81" y="197"/>
                      <a:pt x="90" y="188"/>
                      <a:pt x="99" y="188"/>
                    </a:cubicBezTo>
                    <a:cubicBezTo>
                      <a:pt x="117" y="179"/>
                      <a:pt x="126" y="161"/>
                      <a:pt x="126" y="152"/>
                    </a:cubicBezTo>
                    <a:cubicBezTo>
                      <a:pt x="135" y="126"/>
                      <a:pt x="144" y="99"/>
                      <a:pt x="152" y="81"/>
                    </a:cubicBezTo>
                    <a:cubicBezTo>
                      <a:pt x="152" y="63"/>
                      <a:pt x="152" y="45"/>
                      <a:pt x="144" y="28"/>
                    </a:cubicBezTo>
                    <a:cubicBezTo>
                      <a:pt x="135" y="19"/>
                      <a:pt x="126" y="10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4" name="Google Shape;3374;p58"/>
              <p:cNvSpPr/>
              <p:nvPr/>
            </p:nvSpPr>
            <p:spPr>
              <a:xfrm flipH="1">
                <a:off x="6920698" y="3945201"/>
                <a:ext cx="18372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20" extrusionOk="0">
                    <a:moveTo>
                      <a:pt x="72" y="1"/>
                    </a:moveTo>
                    <a:cubicBezTo>
                      <a:pt x="63" y="1"/>
                      <a:pt x="54" y="3"/>
                      <a:pt x="45" y="8"/>
                    </a:cubicBezTo>
                    <a:cubicBezTo>
                      <a:pt x="36" y="8"/>
                      <a:pt x="18" y="16"/>
                      <a:pt x="9" y="34"/>
                    </a:cubicBezTo>
                    <a:cubicBezTo>
                      <a:pt x="9" y="43"/>
                      <a:pt x="1" y="70"/>
                      <a:pt x="9" y="79"/>
                    </a:cubicBezTo>
                    <a:cubicBezTo>
                      <a:pt x="18" y="106"/>
                      <a:pt x="27" y="141"/>
                      <a:pt x="27" y="168"/>
                    </a:cubicBezTo>
                    <a:cubicBezTo>
                      <a:pt x="27" y="159"/>
                      <a:pt x="27" y="159"/>
                      <a:pt x="27" y="150"/>
                    </a:cubicBezTo>
                    <a:cubicBezTo>
                      <a:pt x="36" y="186"/>
                      <a:pt x="36" y="213"/>
                      <a:pt x="27" y="248"/>
                    </a:cubicBezTo>
                    <a:lnTo>
                      <a:pt x="27" y="248"/>
                    </a:lnTo>
                    <a:cubicBezTo>
                      <a:pt x="27" y="245"/>
                      <a:pt x="27" y="242"/>
                      <a:pt x="27" y="240"/>
                    </a:cubicBezTo>
                    <a:cubicBezTo>
                      <a:pt x="27" y="245"/>
                      <a:pt x="27" y="248"/>
                      <a:pt x="27" y="248"/>
                    </a:cubicBezTo>
                    <a:cubicBezTo>
                      <a:pt x="27" y="248"/>
                      <a:pt x="27" y="248"/>
                      <a:pt x="27" y="248"/>
                    </a:cubicBezTo>
                    <a:lnTo>
                      <a:pt x="27" y="248"/>
                    </a:lnTo>
                    <a:cubicBezTo>
                      <a:pt x="28" y="263"/>
                      <a:pt x="29" y="278"/>
                      <a:pt x="36" y="293"/>
                    </a:cubicBezTo>
                    <a:cubicBezTo>
                      <a:pt x="45" y="302"/>
                      <a:pt x="54" y="311"/>
                      <a:pt x="72" y="320"/>
                    </a:cubicBezTo>
                    <a:cubicBezTo>
                      <a:pt x="90" y="320"/>
                      <a:pt x="108" y="320"/>
                      <a:pt x="117" y="311"/>
                    </a:cubicBezTo>
                    <a:cubicBezTo>
                      <a:pt x="134" y="302"/>
                      <a:pt x="143" y="293"/>
                      <a:pt x="143" y="275"/>
                    </a:cubicBezTo>
                    <a:cubicBezTo>
                      <a:pt x="161" y="204"/>
                      <a:pt x="152" y="124"/>
                      <a:pt x="125" y="43"/>
                    </a:cubicBezTo>
                    <a:cubicBezTo>
                      <a:pt x="117" y="34"/>
                      <a:pt x="108" y="16"/>
                      <a:pt x="99" y="8"/>
                    </a:cubicBezTo>
                    <a:cubicBezTo>
                      <a:pt x="90" y="3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5" name="Google Shape;3375;p58"/>
              <p:cNvSpPr/>
              <p:nvPr/>
            </p:nvSpPr>
            <p:spPr>
              <a:xfrm flipH="1">
                <a:off x="6988517" y="4037061"/>
                <a:ext cx="17352" cy="2483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08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28" y="45"/>
                    </a:cubicBezTo>
                    <a:cubicBezTo>
                      <a:pt x="19" y="81"/>
                      <a:pt x="10" y="108"/>
                      <a:pt x="1" y="143"/>
                    </a:cubicBezTo>
                    <a:cubicBezTo>
                      <a:pt x="1" y="161"/>
                      <a:pt x="1" y="170"/>
                      <a:pt x="10" y="188"/>
                    </a:cubicBezTo>
                    <a:cubicBezTo>
                      <a:pt x="19" y="206"/>
                      <a:pt x="28" y="215"/>
                      <a:pt x="45" y="215"/>
                    </a:cubicBezTo>
                    <a:cubicBezTo>
                      <a:pt x="51" y="218"/>
                      <a:pt x="57" y="219"/>
                      <a:pt x="63" y="219"/>
                    </a:cubicBezTo>
                    <a:cubicBezTo>
                      <a:pt x="74" y="219"/>
                      <a:pt x="84" y="215"/>
                      <a:pt x="90" y="215"/>
                    </a:cubicBezTo>
                    <a:cubicBezTo>
                      <a:pt x="108" y="206"/>
                      <a:pt x="117" y="188"/>
                      <a:pt x="126" y="179"/>
                    </a:cubicBezTo>
                    <a:cubicBezTo>
                      <a:pt x="126" y="143"/>
                      <a:pt x="135" y="108"/>
                      <a:pt x="143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6" name="Google Shape;3376;p58"/>
              <p:cNvSpPr/>
              <p:nvPr/>
            </p:nvSpPr>
            <p:spPr>
              <a:xfrm flipH="1">
                <a:off x="7032067" y="3954047"/>
                <a:ext cx="17238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98" y="1"/>
                    </a:moveTo>
                    <a:cubicBezTo>
                      <a:pt x="89" y="1"/>
                      <a:pt x="72" y="1"/>
                      <a:pt x="54" y="10"/>
                    </a:cubicBezTo>
                    <a:cubicBezTo>
                      <a:pt x="45" y="19"/>
                      <a:pt x="27" y="28"/>
                      <a:pt x="27" y="46"/>
                    </a:cubicBezTo>
                    <a:lnTo>
                      <a:pt x="0" y="188"/>
                    </a:lnTo>
                    <a:cubicBezTo>
                      <a:pt x="0" y="206"/>
                      <a:pt x="0" y="224"/>
                      <a:pt x="9" y="242"/>
                    </a:cubicBezTo>
                    <a:cubicBezTo>
                      <a:pt x="18" y="251"/>
                      <a:pt x="27" y="260"/>
                      <a:pt x="45" y="269"/>
                    </a:cubicBezTo>
                    <a:cubicBezTo>
                      <a:pt x="63" y="269"/>
                      <a:pt x="80" y="269"/>
                      <a:pt x="89" y="260"/>
                    </a:cubicBezTo>
                    <a:cubicBezTo>
                      <a:pt x="107" y="251"/>
                      <a:pt x="116" y="242"/>
                      <a:pt x="116" y="224"/>
                    </a:cubicBezTo>
                    <a:lnTo>
                      <a:pt x="143" y="81"/>
                    </a:lnTo>
                    <a:cubicBezTo>
                      <a:pt x="152" y="63"/>
                      <a:pt x="143" y="46"/>
                      <a:pt x="143" y="28"/>
                    </a:cubicBezTo>
                    <a:cubicBezTo>
                      <a:pt x="134" y="19"/>
                      <a:pt x="116" y="10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7" name="Google Shape;3377;p58"/>
              <p:cNvSpPr/>
              <p:nvPr/>
            </p:nvSpPr>
            <p:spPr>
              <a:xfrm flipH="1">
                <a:off x="7141280" y="4064619"/>
                <a:ext cx="19393" cy="2256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99" extrusionOk="0">
                    <a:moveTo>
                      <a:pt x="54" y="1"/>
                    </a:moveTo>
                    <a:cubicBezTo>
                      <a:pt x="45" y="1"/>
                      <a:pt x="37" y="3"/>
                      <a:pt x="28" y="7"/>
                    </a:cubicBezTo>
                    <a:cubicBezTo>
                      <a:pt x="28" y="16"/>
                      <a:pt x="19" y="16"/>
                      <a:pt x="10" y="25"/>
                    </a:cubicBezTo>
                    <a:cubicBezTo>
                      <a:pt x="10" y="34"/>
                      <a:pt x="1" y="43"/>
                      <a:pt x="1" y="43"/>
                    </a:cubicBezTo>
                    <a:cubicBezTo>
                      <a:pt x="1" y="52"/>
                      <a:pt x="1" y="61"/>
                      <a:pt x="1" y="70"/>
                    </a:cubicBezTo>
                    <a:cubicBezTo>
                      <a:pt x="1" y="79"/>
                      <a:pt x="1" y="88"/>
                      <a:pt x="10" y="96"/>
                    </a:cubicBezTo>
                    <a:cubicBezTo>
                      <a:pt x="28" y="114"/>
                      <a:pt x="45" y="141"/>
                      <a:pt x="54" y="168"/>
                    </a:cubicBezTo>
                    <a:cubicBezTo>
                      <a:pt x="63" y="177"/>
                      <a:pt x="72" y="186"/>
                      <a:pt x="81" y="186"/>
                    </a:cubicBezTo>
                    <a:cubicBezTo>
                      <a:pt x="81" y="195"/>
                      <a:pt x="90" y="195"/>
                      <a:pt x="99" y="195"/>
                    </a:cubicBezTo>
                    <a:cubicBezTo>
                      <a:pt x="102" y="197"/>
                      <a:pt x="105" y="198"/>
                      <a:pt x="109" y="198"/>
                    </a:cubicBezTo>
                    <a:cubicBezTo>
                      <a:pt x="118" y="198"/>
                      <a:pt x="131" y="192"/>
                      <a:pt x="144" y="186"/>
                    </a:cubicBezTo>
                    <a:cubicBezTo>
                      <a:pt x="152" y="186"/>
                      <a:pt x="152" y="177"/>
                      <a:pt x="161" y="177"/>
                    </a:cubicBezTo>
                    <a:cubicBezTo>
                      <a:pt x="161" y="168"/>
                      <a:pt x="170" y="159"/>
                      <a:pt x="170" y="150"/>
                    </a:cubicBezTo>
                    <a:cubicBezTo>
                      <a:pt x="170" y="141"/>
                      <a:pt x="170" y="132"/>
                      <a:pt x="170" y="132"/>
                    </a:cubicBezTo>
                    <a:cubicBezTo>
                      <a:pt x="170" y="123"/>
                      <a:pt x="170" y="114"/>
                      <a:pt x="161" y="105"/>
                    </a:cubicBezTo>
                    <a:cubicBezTo>
                      <a:pt x="144" y="79"/>
                      <a:pt x="135" y="61"/>
                      <a:pt x="117" y="34"/>
                    </a:cubicBezTo>
                    <a:cubicBezTo>
                      <a:pt x="108" y="25"/>
                      <a:pt x="99" y="16"/>
                      <a:pt x="90" y="7"/>
                    </a:cubicBezTo>
                    <a:lnTo>
                      <a:pt x="81" y="7"/>
                    </a:lnTo>
                    <a:cubicBezTo>
                      <a:pt x="72" y="3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8" name="Google Shape;3378;p58"/>
              <p:cNvSpPr/>
              <p:nvPr/>
            </p:nvSpPr>
            <p:spPr>
              <a:xfrm flipH="1">
                <a:off x="7343604" y="4095693"/>
                <a:ext cx="16331" cy="1633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44" extrusionOk="0">
                    <a:moveTo>
                      <a:pt x="27" y="1"/>
                    </a:moveTo>
                    <a:cubicBezTo>
                      <a:pt x="27" y="10"/>
                      <a:pt x="18" y="10"/>
                      <a:pt x="18" y="19"/>
                    </a:cubicBezTo>
                    <a:cubicBezTo>
                      <a:pt x="9" y="19"/>
                      <a:pt x="9" y="28"/>
                      <a:pt x="0" y="37"/>
                    </a:cubicBezTo>
                    <a:cubicBezTo>
                      <a:pt x="0" y="45"/>
                      <a:pt x="0" y="45"/>
                      <a:pt x="0" y="54"/>
                    </a:cubicBezTo>
                    <a:cubicBezTo>
                      <a:pt x="0" y="63"/>
                      <a:pt x="0" y="72"/>
                      <a:pt x="0" y="81"/>
                    </a:cubicBezTo>
                    <a:cubicBezTo>
                      <a:pt x="9" y="90"/>
                      <a:pt x="9" y="99"/>
                      <a:pt x="18" y="99"/>
                    </a:cubicBezTo>
                    <a:cubicBezTo>
                      <a:pt x="27" y="108"/>
                      <a:pt x="36" y="117"/>
                      <a:pt x="36" y="126"/>
                    </a:cubicBezTo>
                    <a:cubicBezTo>
                      <a:pt x="45" y="135"/>
                      <a:pt x="54" y="135"/>
                      <a:pt x="72" y="144"/>
                    </a:cubicBezTo>
                    <a:lnTo>
                      <a:pt x="81" y="144"/>
                    </a:lnTo>
                    <a:cubicBezTo>
                      <a:pt x="99" y="144"/>
                      <a:pt x="107" y="144"/>
                      <a:pt x="116" y="135"/>
                    </a:cubicBezTo>
                    <a:cubicBezTo>
                      <a:pt x="116" y="135"/>
                      <a:pt x="125" y="126"/>
                      <a:pt x="125" y="126"/>
                    </a:cubicBezTo>
                    <a:cubicBezTo>
                      <a:pt x="134" y="117"/>
                      <a:pt x="134" y="117"/>
                      <a:pt x="143" y="108"/>
                    </a:cubicBezTo>
                    <a:cubicBezTo>
                      <a:pt x="143" y="99"/>
                      <a:pt x="143" y="90"/>
                      <a:pt x="143" y="81"/>
                    </a:cubicBezTo>
                    <a:cubicBezTo>
                      <a:pt x="143" y="72"/>
                      <a:pt x="143" y="63"/>
                      <a:pt x="143" y="54"/>
                    </a:cubicBezTo>
                    <a:cubicBezTo>
                      <a:pt x="134" y="54"/>
                      <a:pt x="134" y="45"/>
                      <a:pt x="125" y="37"/>
                    </a:cubicBezTo>
                    <a:lnTo>
                      <a:pt x="99" y="19"/>
                    </a:lnTo>
                    <a:cubicBezTo>
                      <a:pt x="99" y="10"/>
                      <a:pt x="90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9" name="Google Shape;3379;p58"/>
              <p:cNvSpPr/>
              <p:nvPr/>
            </p:nvSpPr>
            <p:spPr>
              <a:xfrm flipH="1">
                <a:off x="7469149" y="4141283"/>
                <a:ext cx="17238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8" extrusionOk="0">
                    <a:moveTo>
                      <a:pt x="45" y="0"/>
                    </a:moveTo>
                    <a:cubicBezTo>
                      <a:pt x="36" y="0"/>
                      <a:pt x="18" y="18"/>
                      <a:pt x="9" y="27"/>
                    </a:cubicBezTo>
                    <a:cubicBezTo>
                      <a:pt x="0" y="45"/>
                      <a:pt x="0" y="63"/>
                      <a:pt x="9" y="72"/>
                    </a:cubicBezTo>
                    <a:cubicBezTo>
                      <a:pt x="18" y="125"/>
                      <a:pt x="18" y="170"/>
                      <a:pt x="27" y="223"/>
                    </a:cubicBezTo>
                    <a:cubicBezTo>
                      <a:pt x="36" y="241"/>
                      <a:pt x="45" y="250"/>
                      <a:pt x="63" y="259"/>
                    </a:cubicBezTo>
                    <a:cubicBezTo>
                      <a:pt x="72" y="268"/>
                      <a:pt x="89" y="268"/>
                      <a:pt x="107" y="268"/>
                    </a:cubicBezTo>
                    <a:cubicBezTo>
                      <a:pt x="125" y="259"/>
                      <a:pt x="134" y="250"/>
                      <a:pt x="143" y="232"/>
                    </a:cubicBezTo>
                    <a:cubicBezTo>
                      <a:pt x="152" y="223"/>
                      <a:pt x="152" y="206"/>
                      <a:pt x="152" y="188"/>
                    </a:cubicBezTo>
                    <a:cubicBezTo>
                      <a:pt x="143" y="143"/>
                      <a:pt x="134" y="90"/>
                      <a:pt x="125" y="45"/>
                    </a:cubicBezTo>
                    <a:cubicBezTo>
                      <a:pt x="125" y="27"/>
                      <a:pt x="107" y="18"/>
                      <a:pt x="98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0" name="Google Shape;3380;p58"/>
              <p:cNvSpPr/>
              <p:nvPr/>
            </p:nvSpPr>
            <p:spPr>
              <a:xfrm flipH="1">
                <a:off x="7398268" y="4140262"/>
                <a:ext cx="14290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36" y="0"/>
                      <a:pt x="0" y="27"/>
                      <a:pt x="0" y="63"/>
                    </a:cubicBezTo>
                    <a:lnTo>
                      <a:pt x="0" y="259"/>
                    </a:lnTo>
                    <a:cubicBezTo>
                      <a:pt x="0" y="295"/>
                      <a:pt x="36" y="313"/>
                      <a:pt x="63" y="322"/>
                    </a:cubicBezTo>
                    <a:cubicBezTo>
                      <a:pt x="99" y="322"/>
                      <a:pt x="125" y="286"/>
                      <a:pt x="125" y="259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1" name="Google Shape;3381;p58"/>
              <p:cNvSpPr/>
              <p:nvPr/>
            </p:nvSpPr>
            <p:spPr>
              <a:xfrm flipH="1">
                <a:off x="7316385" y="4252308"/>
                <a:ext cx="21321" cy="3697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6" extrusionOk="0">
                    <a:moveTo>
                      <a:pt x="123" y="1"/>
                    </a:moveTo>
                    <a:cubicBezTo>
                      <a:pt x="97" y="1"/>
                      <a:pt x="63" y="24"/>
                      <a:pt x="63" y="47"/>
                    </a:cubicBezTo>
                    <a:cubicBezTo>
                      <a:pt x="45" y="110"/>
                      <a:pt x="27" y="181"/>
                      <a:pt x="10" y="244"/>
                    </a:cubicBezTo>
                    <a:cubicBezTo>
                      <a:pt x="1" y="279"/>
                      <a:pt x="18" y="306"/>
                      <a:pt x="54" y="324"/>
                    </a:cubicBezTo>
                    <a:cubicBezTo>
                      <a:pt x="58" y="325"/>
                      <a:pt x="61" y="326"/>
                      <a:pt x="65" y="326"/>
                    </a:cubicBezTo>
                    <a:cubicBezTo>
                      <a:pt x="90" y="326"/>
                      <a:pt x="118" y="302"/>
                      <a:pt x="126" y="279"/>
                    </a:cubicBezTo>
                    <a:cubicBezTo>
                      <a:pt x="143" y="208"/>
                      <a:pt x="161" y="145"/>
                      <a:pt x="179" y="83"/>
                    </a:cubicBezTo>
                    <a:cubicBezTo>
                      <a:pt x="188" y="47"/>
                      <a:pt x="170" y="20"/>
                      <a:pt x="134" y="3"/>
                    </a:cubicBezTo>
                    <a:cubicBezTo>
                      <a:pt x="131" y="1"/>
                      <a:pt x="127" y="1"/>
                      <a:pt x="1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2" name="Google Shape;3382;p58"/>
              <p:cNvSpPr/>
              <p:nvPr/>
            </p:nvSpPr>
            <p:spPr>
              <a:xfrm flipH="1">
                <a:off x="7200027" y="4209100"/>
                <a:ext cx="17238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8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2"/>
                      <a:pt x="0" y="80"/>
                    </a:cubicBezTo>
                    <a:cubicBezTo>
                      <a:pt x="9" y="125"/>
                      <a:pt x="18" y="178"/>
                      <a:pt x="27" y="223"/>
                    </a:cubicBezTo>
                    <a:cubicBezTo>
                      <a:pt x="36" y="241"/>
                      <a:pt x="45" y="250"/>
                      <a:pt x="54" y="259"/>
                    </a:cubicBezTo>
                    <a:cubicBezTo>
                      <a:pt x="72" y="268"/>
                      <a:pt x="89" y="268"/>
                      <a:pt x="107" y="268"/>
                    </a:cubicBezTo>
                    <a:cubicBezTo>
                      <a:pt x="116" y="268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52" y="187"/>
                    </a:cubicBezTo>
                    <a:cubicBezTo>
                      <a:pt x="143" y="143"/>
                      <a:pt x="134" y="89"/>
                      <a:pt x="125" y="45"/>
                    </a:cubicBezTo>
                    <a:cubicBezTo>
                      <a:pt x="116" y="27"/>
                      <a:pt x="107" y="18"/>
                      <a:pt x="98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3" name="Google Shape;3383;p58"/>
              <p:cNvSpPr/>
              <p:nvPr/>
            </p:nvSpPr>
            <p:spPr>
              <a:xfrm flipH="1">
                <a:off x="7424579" y="4233369"/>
                <a:ext cx="14290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36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36" y="321"/>
                      <a:pt x="63" y="321"/>
                    </a:cubicBezTo>
                    <a:cubicBezTo>
                      <a:pt x="99" y="321"/>
                      <a:pt x="125" y="295"/>
                      <a:pt x="125" y="259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4" name="Google Shape;3384;p58"/>
              <p:cNvSpPr/>
              <p:nvPr/>
            </p:nvSpPr>
            <p:spPr>
              <a:xfrm flipH="1">
                <a:off x="7327500" y="3242868"/>
                <a:ext cx="1928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4" extrusionOk="0">
                    <a:moveTo>
                      <a:pt x="98" y="0"/>
                    </a:moveTo>
                    <a:cubicBezTo>
                      <a:pt x="81" y="9"/>
                      <a:pt x="63" y="18"/>
                      <a:pt x="63" y="36"/>
                    </a:cubicBezTo>
                    <a:cubicBezTo>
                      <a:pt x="45" y="63"/>
                      <a:pt x="27" y="99"/>
                      <a:pt x="9" y="125"/>
                    </a:cubicBezTo>
                    <a:cubicBezTo>
                      <a:pt x="9" y="143"/>
                      <a:pt x="0" y="152"/>
                      <a:pt x="0" y="161"/>
                    </a:cubicBezTo>
                    <a:cubicBezTo>
                      <a:pt x="0" y="170"/>
                      <a:pt x="0" y="170"/>
                      <a:pt x="9" y="179"/>
                    </a:cubicBezTo>
                    <a:cubicBezTo>
                      <a:pt x="9" y="197"/>
                      <a:pt x="18" y="206"/>
                      <a:pt x="36" y="215"/>
                    </a:cubicBezTo>
                    <a:cubicBezTo>
                      <a:pt x="45" y="224"/>
                      <a:pt x="63" y="224"/>
                      <a:pt x="81" y="224"/>
                    </a:cubicBezTo>
                    <a:cubicBezTo>
                      <a:pt x="98" y="215"/>
                      <a:pt x="107" y="206"/>
                      <a:pt x="116" y="188"/>
                    </a:cubicBezTo>
                    <a:cubicBezTo>
                      <a:pt x="134" y="161"/>
                      <a:pt x="152" y="125"/>
                      <a:pt x="170" y="90"/>
                    </a:cubicBezTo>
                    <a:cubicBezTo>
                      <a:pt x="170" y="81"/>
                      <a:pt x="170" y="72"/>
                      <a:pt x="170" y="63"/>
                    </a:cubicBezTo>
                    <a:lnTo>
                      <a:pt x="170" y="45"/>
                    </a:lnTo>
                    <a:cubicBezTo>
                      <a:pt x="170" y="27"/>
                      <a:pt x="161" y="18"/>
                      <a:pt x="143" y="9"/>
                    </a:cubicBezTo>
                    <a:cubicBezTo>
                      <a:pt x="134" y="0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5" name="Google Shape;3385;p58"/>
              <p:cNvSpPr/>
              <p:nvPr/>
            </p:nvSpPr>
            <p:spPr>
              <a:xfrm flipH="1">
                <a:off x="7598663" y="3756831"/>
                <a:ext cx="14176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1" extrusionOk="0">
                    <a:moveTo>
                      <a:pt x="63" y="0"/>
                    </a:moveTo>
                    <a:cubicBezTo>
                      <a:pt x="54" y="0"/>
                      <a:pt x="36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4"/>
                      <a:pt x="18" y="232"/>
                    </a:cubicBezTo>
                    <a:cubicBezTo>
                      <a:pt x="36" y="241"/>
                      <a:pt x="45" y="250"/>
                      <a:pt x="63" y="250"/>
                    </a:cubicBezTo>
                    <a:cubicBezTo>
                      <a:pt x="80" y="250"/>
                      <a:pt x="98" y="241"/>
                      <a:pt x="107" y="232"/>
                    </a:cubicBezTo>
                    <a:cubicBezTo>
                      <a:pt x="116" y="214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6" name="Google Shape;3386;p58"/>
              <p:cNvSpPr/>
              <p:nvPr/>
            </p:nvSpPr>
            <p:spPr>
              <a:xfrm flipH="1">
                <a:off x="7595601" y="3595906"/>
                <a:ext cx="14290" cy="224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54" y="1"/>
                      <a:pt x="45" y="1"/>
                      <a:pt x="37" y="10"/>
                    </a:cubicBezTo>
                    <a:cubicBezTo>
                      <a:pt x="28" y="10"/>
                      <a:pt x="28" y="19"/>
                      <a:pt x="19" y="19"/>
                    </a:cubicBezTo>
                    <a:cubicBezTo>
                      <a:pt x="10" y="28"/>
                      <a:pt x="1" y="46"/>
                      <a:pt x="1" y="63"/>
                    </a:cubicBezTo>
                    <a:lnTo>
                      <a:pt x="1" y="135"/>
                    </a:lnTo>
                    <a:cubicBezTo>
                      <a:pt x="1" y="153"/>
                      <a:pt x="10" y="170"/>
                      <a:pt x="19" y="179"/>
                    </a:cubicBezTo>
                    <a:cubicBezTo>
                      <a:pt x="28" y="197"/>
                      <a:pt x="45" y="197"/>
                      <a:pt x="63" y="197"/>
                    </a:cubicBezTo>
                    <a:lnTo>
                      <a:pt x="90" y="197"/>
                    </a:lnTo>
                    <a:cubicBezTo>
                      <a:pt x="90" y="188"/>
                      <a:pt x="99" y="188"/>
                      <a:pt x="108" y="179"/>
                    </a:cubicBezTo>
                    <a:cubicBezTo>
                      <a:pt x="117" y="170"/>
                      <a:pt x="126" y="153"/>
                      <a:pt x="126" y="13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7" name="Google Shape;3387;p58"/>
              <p:cNvSpPr/>
              <p:nvPr/>
            </p:nvSpPr>
            <p:spPr>
              <a:xfrm flipH="1">
                <a:off x="7534813" y="3756831"/>
                <a:ext cx="19393" cy="30847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2" extrusionOk="0">
                    <a:moveTo>
                      <a:pt x="125" y="0"/>
                    </a:moveTo>
                    <a:cubicBezTo>
                      <a:pt x="108" y="0"/>
                      <a:pt x="90" y="0"/>
                      <a:pt x="81" y="9"/>
                    </a:cubicBezTo>
                    <a:cubicBezTo>
                      <a:pt x="63" y="18"/>
                      <a:pt x="54" y="36"/>
                      <a:pt x="54" y="45"/>
                    </a:cubicBezTo>
                    <a:cubicBezTo>
                      <a:pt x="36" y="98"/>
                      <a:pt x="18" y="143"/>
                      <a:pt x="1" y="197"/>
                    </a:cubicBezTo>
                    <a:cubicBezTo>
                      <a:pt x="1" y="206"/>
                      <a:pt x="1" y="223"/>
                      <a:pt x="9" y="241"/>
                    </a:cubicBezTo>
                    <a:cubicBezTo>
                      <a:pt x="18" y="259"/>
                      <a:pt x="27" y="268"/>
                      <a:pt x="45" y="268"/>
                    </a:cubicBezTo>
                    <a:cubicBezTo>
                      <a:pt x="50" y="271"/>
                      <a:pt x="56" y="272"/>
                      <a:pt x="61" y="272"/>
                    </a:cubicBezTo>
                    <a:cubicBezTo>
                      <a:pt x="73" y="272"/>
                      <a:pt x="83" y="265"/>
                      <a:pt x="90" y="259"/>
                    </a:cubicBezTo>
                    <a:cubicBezTo>
                      <a:pt x="108" y="250"/>
                      <a:pt x="117" y="241"/>
                      <a:pt x="117" y="223"/>
                    </a:cubicBezTo>
                    <a:cubicBezTo>
                      <a:pt x="134" y="179"/>
                      <a:pt x="152" y="125"/>
                      <a:pt x="170" y="81"/>
                    </a:cubicBezTo>
                    <a:cubicBezTo>
                      <a:pt x="170" y="63"/>
                      <a:pt x="170" y="45"/>
                      <a:pt x="161" y="36"/>
                    </a:cubicBezTo>
                    <a:cubicBezTo>
                      <a:pt x="152" y="18"/>
                      <a:pt x="143" y="9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8" name="Google Shape;3388;p58"/>
              <p:cNvSpPr/>
              <p:nvPr/>
            </p:nvSpPr>
            <p:spPr>
              <a:xfrm flipH="1">
                <a:off x="7485253" y="3693096"/>
                <a:ext cx="1326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8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206"/>
                    </a:lnTo>
                    <a:cubicBezTo>
                      <a:pt x="0" y="241"/>
                      <a:pt x="27" y="268"/>
                      <a:pt x="63" y="268"/>
                    </a:cubicBezTo>
                    <a:cubicBezTo>
                      <a:pt x="72" y="268"/>
                      <a:pt x="89" y="268"/>
                      <a:pt x="98" y="250"/>
                    </a:cubicBezTo>
                    <a:cubicBezTo>
                      <a:pt x="116" y="241"/>
                      <a:pt x="116" y="223"/>
                      <a:pt x="116" y="206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9" name="Google Shape;3389;p58"/>
              <p:cNvSpPr/>
              <p:nvPr/>
            </p:nvSpPr>
            <p:spPr>
              <a:xfrm flipH="1">
                <a:off x="7471077" y="3812514"/>
                <a:ext cx="14290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54" y="0"/>
                      <a:pt x="36" y="9"/>
                      <a:pt x="18" y="18"/>
                    </a:cubicBezTo>
                    <a:cubicBezTo>
                      <a:pt x="9" y="27"/>
                      <a:pt x="0" y="45"/>
                      <a:pt x="0" y="62"/>
                    </a:cubicBezTo>
                    <a:lnTo>
                      <a:pt x="0" y="205"/>
                    </a:lnTo>
                    <a:cubicBezTo>
                      <a:pt x="0" y="241"/>
                      <a:pt x="36" y="268"/>
                      <a:pt x="63" y="268"/>
                    </a:cubicBezTo>
                    <a:cubicBezTo>
                      <a:pt x="80" y="268"/>
                      <a:pt x="98" y="259"/>
                      <a:pt x="107" y="250"/>
                    </a:cubicBezTo>
                    <a:cubicBezTo>
                      <a:pt x="116" y="241"/>
                      <a:pt x="125" y="223"/>
                      <a:pt x="125" y="205"/>
                    </a:cubicBezTo>
                    <a:lnTo>
                      <a:pt x="125" y="62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0" name="Google Shape;3390;p58"/>
              <p:cNvSpPr/>
              <p:nvPr/>
            </p:nvSpPr>
            <p:spPr>
              <a:xfrm flipH="1">
                <a:off x="7432631" y="4073465"/>
                <a:ext cx="18372" cy="1326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17" extrusionOk="0">
                    <a:moveTo>
                      <a:pt x="81" y="1"/>
                    </a:moveTo>
                    <a:cubicBezTo>
                      <a:pt x="0" y="1"/>
                      <a:pt x="0" y="117"/>
                      <a:pt x="81" y="117"/>
                    </a:cubicBezTo>
                    <a:cubicBezTo>
                      <a:pt x="161" y="117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1" name="Google Shape;3391;p58"/>
              <p:cNvSpPr/>
              <p:nvPr/>
            </p:nvSpPr>
            <p:spPr>
              <a:xfrm flipH="1">
                <a:off x="7504533" y="3917643"/>
                <a:ext cx="13269" cy="4468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4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331"/>
                    </a:lnTo>
                    <a:cubicBezTo>
                      <a:pt x="1" y="367"/>
                      <a:pt x="27" y="393"/>
                      <a:pt x="54" y="393"/>
                    </a:cubicBezTo>
                    <a:cubicBezTo>
                      <a:pt x="90" y="393"/>
                      <a:pt x="117" y="367"/>
                      <a:pt x="117" y="331"/>
                    </a:cubicBezTo>
                    <a:lnTo>
                      <a:pt x="117" y="63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2" name="Google Shape;3392;p58"/>
              <p:cNvSpPr/>
              <p:nvPr/>
            </p:nvSpPr>
            <p:spPr>
              <a:xfrm flipH="1">
                <a:off x="7429682" y="3959377"/>
                <a:ext cx="17238" cy="3096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3" extrusionOk="0">
                    <a:moveTo>
                      <a:pt x="72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36" y="7"/>
                      <a:pt x="18" y="16"/>
                      <a:pt x="9" y="34"/>
                    </a:cubicBezTo>
                    <a:cubicBezTo>
                      <a:pt x="0" y="43"/>
                      <a:pt x="0" y="61"/>
                      <a:pt x="0" y="79"/>
                    </a:cubicBezTo>
                    <a:cubicBezTo>
                      <a:pt x="9" y="123"/>
                      <a:pt x="18" y="177"/>
                      <a:pt x="27" y="222"/>
                    </a:cubicBezTo>
                    <a:cubicBezTo>
                      <a:pt x="27" y="239"/>
                      <a:pt x="45" y="257"/>
                      <a:pt x="54" y="266"/>
                    </a:cubicBezTo>
                    <a:cubicBezTo>
                      <a:pt x="63" y="271"/>
                      <a:pt x="72" y="273"/>
                      <a:pt x="80" y="273"/>
                    </a:cubicBezTo>
                    <a:cubicBezTo>
                      <a:pt x="89" y="273"/>
                      <a:pt x="98" y="271"/>
                      <a:pt x="107" y="266"/>
                    </a:cubicBezTo>
                    <a:cubicBezTo>
                      <a:pt x="116" y="266"/>
                      <a:pt x="134" y="257"/>
                      <a:pt x="143" y="239"/>
                    </a:cubicBezTo>
                    <a:cubicBezTo>
                      <a:pt x="152" y="222"/>
                      <a:pt x="152" y="213"/>
                      <a:pt x="143" y="195"/>
                    </a:cubicBezTo>
                    <a:cubicBezTo>
                      <a:pt x="143" y="141"/>
                      <a:pt x="134" y="97"/>
                      <a:pt x="125" y="43"/>
                    </a:cubicBezTo>
                    <a:cubicBezTo>
                      <a:pt x="116" y="34"/>
                      <a:pt x="107" y="16"/>
                      <a:pt x="98" y="7"/>
                    </a:cubicBezTo>
                    <a:cubicBezTo>
                      <a:pt x="89" y="3"/>
                      <a:pt x="80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3" name="Google Shape;3393;p58"/>
              <p:cNvSpPr/>
              <p:nvPr/>
            </p:nvSpPr>
            <p:spPr>
              <a:xfrm flipH="1">
                <a:off x="7362884" y="3995554"/>
                <a:ext cx="1429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10" y="188"/>
                      <a:pt x="19" y="206"/>
                    </a:cubicBezTo>
                    <a:cubicBezTo>
                      <a:pt x="36" y="215"/>
                      <a:pt x="45" y="215"/>
                      <a:pt x="63" y="224"/>
                    </a:cubicBezTo>
                    <a:cubicBezTo>
                      <a:pt x="81" y="224"/>
                      <a:pt x="99" y="215"/>
                      <a:pt x="108" y="206"/>
                    </a:cubicBezTo>
                    <a:cubicBezTo>
                      <a:pt x="117" y="188"/>
                      <a:pt x="126" y="170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4" name="Google Shape;3394;p58"/>
              <p:cNvSpPr/>
              <p:nvPr/>
            </p:nvSpPr>
            <p:spPr>
              <a:xfrm flipH="1">
                <a:off x="7254577" y="4070403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42"/>
                      <a:pt x="45" y="242"/>
                      <a:pt x="63" y="242"/>
                    </a:cubicBezTo>
                    <a:cubicBezTo>
                      <a:pt x="81" y="242"/>
                      <a:pt x="98" y="233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5" name="Google Shape;3395;p58"/>
              <p:cNvSpPr/>
              <p:nvPr/>
            </p:nvSpPr>
            <p:spPr>
              <a:xfrm flipH="1">
                <a:off x="7235411" y="3976388"/>
                <a:ext cx="14290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28" y="384"/>
                      <a:pt x="63" y="393"/>
                    </a:cubicBezTo>
                    <a:cubicBezTo>
                      <a:pt x="99" y="393"/>
                      <a:pt x="126" y="357"/>
                      <a:pt x="126" y="330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6" name="Google Shape;3396;p58"/>
              <p:cNvSpPr/>
              <p:nvPr/>
            </p:nvSpPr>
            <p:spPr>
              <a:xfrm flipH="1">
                <a:off x="7310261" y="3987275"/>
                <a:ext cx="14290" cy="387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2" extrusionOk="0">
                    <a:moveTo>
                      <a:pt x="52" y="1"/>
                    </a:moveTo>
                    <a:cubicBezTo>
                      <a:pt x="22" y="1"/>
                      <a:pt x="1" y="33"/>
                      <a:pt x="1" y="65"/>
                    </a:cubicBezTo>
                    <a:lnTo>
                      <a:pt x="1" y="279"/>
                    </a:lnTo>
                    <a:cubicBezTo>
                      <a:pt x="1" y="315"/>
                      <a:pt x="27" y="341"/>
                      <a:pt x="63" y="341"/>
                    </a:cubicBezTo>
                    <a:cubicBezTo>
                      <a:pt x="99" y="341"/>
                      <a:pt x="126" y="315"/>
                      <a:pt x="126" y="279"/>
                    </a:cubicBezTo>
                    <a:lnTo>
                      <a:pt x="126" y="65"/>
                    </a:lnTo>
                    <a:cubicBezTo>
                      <a:pt x="126" y="29"/>
                      <a:pt x="99" y="2"/>
                      <a:pt x="63" y="2"/>
                    </a:cubicBezTo>
                    <a:cubicBezTo>
                      <a:pt x="59" y="1"/>
                      <a:pt x="56" y="1"/>
                      <a:pt x="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7" name="Google Shape;3397;p58"/>
              <p:cNvSpPr/>
              <p:nvPr/>
            </p:nvSpPr>
            <p:spPr>
              <a:xfrm flipH="1">
                <a:off x="7373998" y="3912653"/>
                <a:ext cx="14290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45" y="0"/>
                      <a:pt x="36" y="0"/>
                      <a:pt x="18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205"/>
                    </a:lnTo>
                    <a:cubicBezTo>
                      <a:pt x="1" y="241"/>
                      <a:pt x="27" y="268"/>
                      <a:pt x="63" y="268"/>
                    </a:cubicBezTo>
                    <a:cubicBezTo>
                      <a:pt x="81" y="268"/>
                      <a:pt x="99" y="259"/>
                      <a:pt x="108" y="250"/>
                    </a:cubicBezTo>
                    <a:cubicBezTo>
                      <a:pt x="117" y="241"/>
                      <a:pt x="125" y="223"/>
                      <a:pt x="125" y="205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8" name="Google Shape;3398;p58"/>
              <p:cNvSpPr/>
              <p:nvPr/>
            </p:nvSpPr>
            <p:spPr>
              <a:xfrm flipH="1">
                <a:off x="7445786" y="3887363"/>
                <a:ext cx="14290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5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9" name="Google Shape;3399;p58"/>
              <p:cNvSpPr/>
              <p:nvPr/>
            </p:nvSpPr>
            <p:spPr>
              <a:xfrm flipH="1">
                <a:off x="7407340" y="3771007"/>
                <a:ext cx="14290" cy="49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38" extrusionOk="0">
                    <a:moveTo>
                      <a:pt x="63" y="0"/>
                    </a:moveTo>
                    <a:cubicBezTo>
                      <a:pt x="36" y="0"/>
                      <a:pt x="0" y="27"/>
                      <a:pt x="0" y="63"/>
                    </a:cubicBezTo>
                    <a:lnTo>
                      <a:pt x="0" y="375"/>
                    </a:lnTo>
                    <a:cubicBezTo>
                      <a:pt x="0" y="411"/>
                      <a:pt x="36" y="437"/>
                      <a:pt x="63" y="437"/>
                    </a:cubicBezTo>
                    <a:cubicBezTo>
                      <a:pt x="98" y="437"/>
                      <a:pt x="125" y="411"/>
                      <a:pt x="125" y="375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0" name="Google Shape;3400;p58"/>
              <p:cNvSpPr/>
              <p:nvPr/>
            </p:nvSpPr>
            <p:spPr>
              <a:xfrm flipH="1">
                <a:off x="7357780" y="3707272"/>
                <a:ext cx="13269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88"/>
                      <a:pt x="18" y="205"/>
                    </a:cubicBezTo>
                    <a:cubicBezTo>
                      <a:pt x="27" y="214"/>
                      <a:pt x="45" y="214"/>
                      <a:pt x="63" y="223"/>
                    </a:cubicBezTo>
                    <a:cubicBezTo>
                      <a:pt x="72" y="223"/>
                      <a:pt x="89" y="214"/>
                      <a:pt x="98" y="205"/>
                    </a:cubicBezTo>
                    <a:cubicBezTo>
                      <a:pt x="116" y="188"/>
                      <a:pt x="116" y="170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1" name="Google Shape;3401;p58"/>
              <p:cNvSpPr/>
              <p:nvPr/>
            </p:nvSpPr>
            <p:spPr>
              <a:xfrm flipH="1">
                <a:off x="7453952" y="3748666"/>
                <a:ext cx="17238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89" y="1"/>
                    </a:moveTo>
                    <a:cubicBezTo>
                      <a:pt x="71" y="1"/>
                      <a:pt x="54" y="10"/>
                      <a:pt x="45" y="19"/>
                    </a:cubicBezTo>
                    <a:cubicBezTo>
                      <a:pt x="36" y="28"/>
                      <a:pt x="27" y="37"/>
                      <a:pt x="18" y="55"/>
                    </a:cubicBezTo>
                    <a:cubicBezTo>
                      <a:pt x="9" y="63"/>
                      <a:pt x="9" y="81"/>
                      <a:pt x="0" y="90"/>
                    </a:cubicBezTo>
                    <a:cubicBezTo>
                      <a:pt x="0" y="117"/>
                      <a:pt x="0" y="144"/>
                      <a:pt x="0" y="179"/>
                    </a:cubicBezTo>
                    <a:cubicBezTo>
                      <a:pt x="9" y="188"/>
                      <a:pt x="18" y="206"/>
                      <a:pt x="36" y="215"/>
                    </a:cubicBezTo>
                    <a:cubicBezTo>
                      <a:pt x="40" y="220"/>
                      <a:pt x="47" y="222"/>
                      <a:pt x="55" y="222"/>
                    </a:cubicBezTo>
                    <a:cubicBezTo>
                      <a:pt x="63" y="222"/>
                      <a:pt x="71" y="220"/>
                      <a:pt x="80" y="215"/>
                    </a:cubicBezTo>
                    <a:cubicBezTo>
                      <a:pt x="98" y="215"/>
                      <a:pt x="107" y="206"/>
                      <a:pt x="116" y="188"/>
                    </a:cubicBezTo>
                    <a:cubicBezTo>
                      <a:pt x="125" y="179"/>
                      <a:pt x="125" y="162"/>
                      <a:pt x="125" y="144"/>
                    </a:cubicBezTo>
                    <a:cubicBezTo>
                      <a:pt x="125" y="135"/>
                      <a:pt x="125" y="126"/>
                      <a:pt x="125" y="117"/>
                    </a:cubicBezTo>
                    <a:cubicBezTo>
                      <a:pt x="125" y="119"/>
                      <a:pt x="124" y="121"/>
                      <a:pt x="124" y="122"/>
                    </a:cubicBezTo>
                    <a:lnTo>
                      <a:pt x="124" y="122"/>
                    </a:lnTo>
                    <a:cubicBezTo>
                      <a:pt x="125" y="117"/>
                      <a:pt x="125" y="113"/>
                      <a:pt x="125" y="108"/>
                    </a:cubicBezTo>
                    <a:cubicBezTo>
                      <a:pt x="125" y="108"/>
                      <a:pt x="125" y="117"/>
                      <a:pt x="125" y="117"/>
                    </a:cubicBezTo>
                    <a:cubicBezTo>
                      <a:pt x="125" y="112"/>
                      <a:pt x="125" y="110"/>
                      <a:pt x="126" y="108"/>
                    </a:cubicBezTo>
                    <a:lnTo>
                      <a:pt x="134" y="108"/>
                    </a:lnTo>
                    <a:cubicBezTo>
                      <a:pt x="143" y="90"/>
                      <a:pt x="143" y="81"/>
                      <a:pt x="152" y="63"/>
                    </a:cubicBezTo>
                    <a:cubicBezTo>
                      <a:pt x="152" y="46"/>
                      <a:pt x="143" y="28"/>
                      <a:pt x="134" y="19"/>
                    </a:cubicBezTo>
                    <a:cubicBezTo>
                      <a:pt x="116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2" name="Google Shape;3402;p58"/>
              <p:cNvSpPr/>
              <p:nvPr/>
            </p:nvSpPr>
            <p:spPr>
              <a:xfrm flipH="1">
                <a:off x="7312303" y="3672116"/>
                <a:ext cx="1825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68" extrusionOk="0">
                    <a:moveTo>
                      <a:pt x="99" y="0"/>
                    </a:moveTo>
                    <a:cubicBezTo>
                      <a:pt x="92" y="0"/>
                      <a:pt x="85" y="2"/>
                      <a:pt x="80" y="7"/>
                    </a:cubicBezTo>
                    <a:cubicBezTo>
                      <a:pt x="63" y="7"/>
                      <a:pt x="45" y="16"/>
                      <a:pt x="36" y="34"/>
                    </a:cubicBezTo>
                    <a:cubicBezTo>
                      <a:pt x="9" y="87"/>
                      <a:pt x="0" y="159"/>
                      <a:pt x="18" y="230"/>
                    </a:cubicBezTo>
                    <a:cubicBezTo>
                      <a:pt x="25" y="252"/>
                      <a:pt x="45" y="268"/>
                      <a:pt x="71" y="268"/>
                    </a:cubicBezTo>
                    <a:cubicBezTo>
                      <a:pt x="77" y="268"/>
                      <a:pt x="83" y="267"/>
                      <a:pt x="89" y="266"/>
                    </a:cubicBezTo>
                    <a:cubicBezTo>
                      <a:pt x="107" y="266"/>
                      <a:pt x="116" y="257"/>
                      <a:pt x="125" y="239"/>
                    </a:cubicBezTo>
                    <a:cubicBezTo>
                      <a:pt x="134" y="230"/>
                      <a:pt x="134" y="212"/>
                      <a:pt x="134" y="194"/>
                    </a:cubicBezTo>
                    <a:cubicBezTo>
                      <a:pt x="134" y="185"/>
                      <a:pt x="125" y="176"/>
                      <a:pt x="125" y="167"/>
                    </a:cubicBezTo>
                    <a:cubicBezTo>
                      <a:pt x="125" y="162"/>
                      <a:pt x="125" y="156"/>
                      <a:pt x="125" y="150"/>
                    </a:cubicBezTo>
                    <a:cubicBezTo>
                      <a:pt x="134" y="132"/>
                      <a:pt x="134" y="114"/>
                      <a:pt x="143" y="105"/>
                    </a:cubicBezTo>
                    <a:lnTo>
                      <a:pt x="143" y="105"/>
                    </a:lnTo>
                    <a:cubicBezTo>
                      <a:pt x="142" y="105"/>
                      <a:pt x="134" y="114"/>
                      <a:pt x="134" y="114"/>
                    </a:cubicBezTo>
                    <a:cubicBezTo>
                      <a:pt x="134" y="105"/>
                      <a:pt x="143" y="105"/>
                      <a:pt x="143" y="96"/>
                    </a:cubicBezTo>
                    <a:cubicBezTo>
                      <a:pt x="161" y="60"/>
                      <a:pt x="152" y="25"/>
                      <a:pt x="125" y="7"/>
                    </a:cubicBezTo>
                    <a:cubicBezTo>
                      <a:pt x="116" y="2"/>
                      <a:pt x="107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3" name="Google Shape;3403;p58"/>
              <p:cNvSpPr/>
              <p:nvPr/>
            </p:nvSpPr>
            <p:spPr>
              <a:xfrm flipH="1">
                <a:off x="7279867" y="3640475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0"/>
                    </a:moveTo>
                    <a:cubicBezTo>
                      <a:pt x="54" y="0"/>
                      <a:pt x="36" y="9"/>
                      <a:pt x="27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27" y="232"/>
                    </a:cubicBezTo>
                    <a:cubicBezTo>
                      <a:pt x="36" y="241"/>
                      <a:pt x="54" y="241"/>
                      <a:pt x="63" y="250"/>
                    </a:cubicBezTo>
                    <a:cubicBezTo>
                      <a:pt x="81" y="250"/>
                      <a:pt x="98" y="241"/>
                      <a:pt x="107" y="232"/>
                    </a:cubicBezTo>
                    <a:cubicBezTo>
                      <a:pt x="116" y="215"/>
                      <a:pt x="125" y="197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4" name="Google Shape;3404;p58"/>
              <p:cNvSpPr/>
              <p:nvPr/>
            </p:nvSpPr>
            <p:spPr>
              <a:xfrm flipH="1">
                <a:off x="7313323" y="3313635"/>
                <a:ext cx="14290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45" y="1"/>
                      <a:pt x="28" y="1"/>
                      <a:pt x="19" y="19"/>
                    </a:cubicBezTo>
                    <a:cubicBezTo>
                      <a:pt x="10" y="28"/>
                      <a:pt x="1" y="46"/>
                      <a:pt x="1" y="54"/>
                    </a:cubicBezTo>
                    <a:lnTo>
                      <a:pt x="1" y="206"/>
                    </a:lnTo>
                    <a:cubicBezTo>
                      <a:pt x="1" y="242"/>
                      <a:pt x="28" y="269"/>
                      <a:pt x="63" y="269"/>
                    </a:cubicBezTo>
                    <a:cubicBezTo>
                      <a:pt x="81" y="269"/>
                      <a:pt x="99" y="260"/>
                      <a:pt x="108" y="251"/>
                    </a:cubicBezTo>
                    <a:cubicBezTo>
                      <a:pt x="117" y="242"/>
                      <a:pt x="126" y="224"/>
                      <a:pt x="126" y="206"/>
                    </a:cubicBezTo>
                    <a:lnTo>
                      <a:pt x="126" y="54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5" name="Google Shape;3405;p58"/>
              <p:cNvSpPr/>
              <p:nvPr/>
            </p:nvSpPr>
            <p:spPr>
              <a:xfrm flipH="1">
                <a:off x="6896428" y="3687993"/>
                <a:ext cx="17352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2" extrusionOk="0">
                    <a:moveTo>
                      <a:pt x="72" y="1"/>
                    </a:moveTo>
                    <a:cubicBezTo>
                      <a:pt x="54" y="1"/>
                      <a:pt x="36" y="19"/>
                      <a:pt x="27" y="27"/>
                    </a:cubicBezTo>
                    <a:cubicBezTo>
                      <a:pt x="27" y="45"/>
                      <a:pt x="18" y="63"/>
                      <a:pt x="27" y="72"/>
                    </a:cubicBezTo>
                    <a:cubicBezTo>
                      <a:pt x="27" y="81"/>
                      <a:pt x="27" y="90"/>
                      <a:pt x="27" y="99"/>
                    </a:cubicBezTo>
                    <a:cubicBezTo>
                      <a:pt x="27" y="117"/>
                      <a:pt x="27" y="126"/>
                      <a:pt x="18" y="135"/>
                    </a:cubicBezTo>
                    <a:cubicBezTo>
                      <a:pt x="18" y="135"/>
                      <a:pt x="27" y="126"/>
                      <a:pt x="27" y="126"/>
                    </a:cubicBezTo>
                    <a:lnTo>
                      <a:pt x="27" y="126"/>
                    </a:lnTo>
                    <a:cubicBezTo>
                      <a:pt x="18" y="135"/>
                      <a:pt x="18" y="143"/>
                      <a:pt x="9" y="152"/>
                    </a:cubicBezTo>
                    <a:cubicBezTo>
                      <a:pt x="1" y="161"/>
                      <a:pt x="1" y="179"/>
                      <a:pt x="1" y="197"/>
                    </a:cubicBezTo>
                    <a:cubicBezTo>
                      <a:pt x="9" y="215"/>
                      <a:pt x="18" y="224"/>
                      <a:pt x="27" y="233"/>
                    </a:cubicBezTo>
                    <a:cubicBezTo>
                      <a:pt x="45" y="242"/>
                      <a:pt x="63" y="242"/>
                      <a:pt x="81" y="242"/>
                    </a:cubicBezTo>
                    <a:cubicBezTo>
                      <a:pt x="99" y="233"/>
                      <a:pt x="108" y="224"/>
                      <a:pt x="117" y="215"/>
                    </a:cubicBezTo>
                    <a:cubicBezTo>
                      <a:pt x="125" y="197"/>
                      <a:pt x="134" y="188"/>
                      <a:pt x="134" y="170"/>
                    </a:cubicBezTo>
                    <a:cubicBezTo>
                      <a:pt x="143" y="161"/>
                      <a:pt x="143" y="152"/>
                      <a:pt x="143" y="135"/>
                    </a:cubicBezTo>
                    <a:cubicBezTo>
                      <a:pt x="152" y="108"/>
                      <a:pt x="152" y="72"/>
                      <a:pt x="143" y="45"/>
                    </a:cubicBezTo>
                    <a:cubicBezTo>
                      <a:pt x="134" y="27"/>
                      <a:pt x="125" y="19"/>
                      <a:pt x="117" y="10"/>
                    </a:cubicBezTo>
                    <a:cubicBezTo>
                      <a:pt x="99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6" name="Google Shape;3406;p58"/>
              <p:cNvSpPr/>
              <p:nvPr/>
            </p:nvSpPr>
            <p:spPr>
              <a:xfrm flipH="1">
                <a:off x="6927843" y="3764883"/>
                <a:ext cx="13269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6" extrusionOk="0">
                    <a:moveTo>
                      <a:pt x="54" y="1"/>
                    </a:moveTo>
                    <a:cubicBezTo>
                      <a:pt x="27" y="1"/>
                      <a:pt x="1" y="36"/>
                      <a:pt x="1" y="63"/>
                    </a:cubicBezTo>
                    <a:lnTo>
                      <a:pt x="1" y="233"/>
                    </a:lnTo>
                    <a:cubicBezTo>
                      <a:pt x="1" y="268"/>
                      <a:pt x="27" y="295"/>
                      <a:pt x="54" y="295"/>
                    </a:cubicBezTo>
                    <a:cubicBezTo>
                      <a:pt x="90" y="295"/>
                      <a:pt x="117" y="268"/>
                      <a:pt x="117" y="233"/>
                    </a:cubicBezTo>
                    <a:lnTo>
                      <a:pt x="117" y="63"/>
                    </a:lnTo>
                    <a:cubicBezTo>
                      <a:pt x="117" y="27"/>
                      <a:pt x="90" y="10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7" name="Google Shape;3407;p58"/>
              <p:cNvSpPr/>
              <p:nvPr/>
            </p:nvSpPr>
            <p:spPr>
              <a:xfrm flipH="1">
                <a:off x="6963227" y="3876249"/>
                <a:ext cx="14290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2"/>
                    </a:cubicBezTo>
                    <a:lnTo>
                      <a:pt x="1" y="259"/>
                    </a:lnTo>
                    <a:cubicBezTo>
                      <a:pt x="1" y="294"/>
                      <a:pt x="27" y="321"/>
                      <a:pt x="63" y="321"/>
                    </a:cubicBezTo>
                    <a:cubicBezTo>
                      <a:pt x="90" y="321"/>
                      <a:pt x="125" y="285"/>
                      <a:pt x="125" y="259"/>
                    </a:cubicBezTo>
                    <a:lnTo>
                      <a:pt x="125" y="62"/>
                    </a:lnTo>
                    <a:cubicBezTo>
                      <a:pt x="125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8" name="Google Shape;3408;p58"/>
              <p:cNvSpPr/>
              <p:nvPr/>
            </p:nvSpPr>
            <p:spPr>
              <a:xfrm flipH="1">
                <a:off x="7010746" y="3879198"/>
                <a:ext cx="14290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33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98" y="295"/>
                      <a:pt x="125" y="259"/>
                      <a:pt x="125" y="233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9" name="Google Shape;3409;p58"/>
              <p:cNvSpPr/>
              <p:nvPr/>
            </p:nvSpPr>
            <p:spPr>
              <a:xfrm flipH="1">
                <a:off x="6894387" y="3879198"/>
                <a:ext cx="14290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36" y="1"/>
                      <a:pt x="0" y="28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36" y="340"/>
                      <a:pt x="63" y="340"/>
                    </a:cubicBezTo>
                    <a:cubicBezTo>
                      <a:pt x="98" y="340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0" name="Google Shape;3410;p58"/>
              <p:cNvSpPr/>
              <p:nvPr/>
            </p:nvSpPr>
            <p:spPr>
              <a:xfrm flipH="1">
                <a:off x="7133228" y="3956428"/>
                <a:ext cx="19280" cy="39239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6" extrusionOk="0">
                    <a:moveTo>
                      <a:pt x="98" y="0"/>
                    </a:moveTo>
                    <a:cubicBezTo>
                      <a:pt x="89" y="0"/>
                      <a:pt x="80" y="2"/>
                      <a:pt x="72" y="7"/>
                    </a:cubicBezTo>
                    <a:cubicBezTo>
                      <a:pt x="63" y="16"/>
                      <a:pt x="54" y="33"/>
                      <a:pt x="45" y="42"/>
                    </a:cubicBezTo>
                    <a:lnTo>
                      <a:pt x="9" y="265"/>
                    </a:lnTo>
                    <a:cubicBezTo>
                      <a:pt x="0" y="301"/>
                      <a:pt x="18" y="328"/>
                      <a:pt x="54" y="346"/>
                    </a:cubicBezTo>
                    <a:cubicBezTo>
                      <a:pt x="72" y="346"/>
                      <a:pt x="89" y="346"/>
                      <a:pt x="98" y="337"/>
                    </a:cubicBezTo>
                    <a:cubicBezTo>
                      <a:pt x="116" y="328"/>
                      <a:pt x="125" y="319"/>
                      <a:pt x="125" y="301"/>
                    </a:cubicBezTo>
                    <a:cubicBezTo>
                      <a:pt x="143" y="230"/>
                      <a:pt x="152" y="149"/>
                      <a:pt x="170" y="78"/>
                    </a:cubicBezTo>
                    <a:cubicBezTo>
                      <a:pt x="170" y="42"/>
                      <a:pt x="161" y="16"/>
                      <a:pt x="125" y="7"/>
                    </a:cubicBezTo>
                    <a:cubicBezTo>
                      <a:pt x="116" y="2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1" name="Google Shape;3411;p58"/>
              <p:cNvSpPr/>
              <p:nvPr/>
            </p:nvSpPr>
            <p:spPr>
              <a:xfrm flipH="1">
                <a:off x="7131187" y="4183357"/>
                <a:ext cx="19280" cy="3901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4" extrusionOk="0">
                    <a:moveTo>
                      <a:pt x="107" y="0"/>
                    </a:moveTo>
                    <a:cubicBezTo>
                      <a:pt x="95" y="0"/>
                      <a:pt x="83" y="4"/>
                      <a:pt x="71" y="4"/>
                    </a:cubicBezTo>
                    <a:cubicBezTo>
                      <a:pt x="62" y="13"/>
                      <a:pt x="45" y="31"/>
                      <a:pt x="45" y="49"/>
                    </a:cubicBezTo>
                    <a:cubicBezTo>
                      <a:pt x="36" y="120"/>
                      <a:pt x="18" y="191"/>
                      <a:pt x="9" y="263"/>
                    </a:cubicBezTo>
                    <a:cubicBezTo>
                      <a:pt x="0" y="298"/>
                      <a:pt x="18" y="334"/>
                      <a:pt x="54" y="343"/>
                    </a:cubicBezTo>
                    <a:cubicBezTo>
                      <a:pt x="62" y="343"/>
                      <a:pt x="89" y="343"/>
                      <a:pt x="98" y="334"/>
                    </a:cubicBezTo>
                    <a:cubicBezTo>
                      <a:pt x="107" y="325"/>
                      <a:pt x="125" y="316"/>
                      <a:pt x="125" y="298"/>
                    </a:cubicBezTo>
                    <a:lnTo>
                      <a:pt x="161" y="75"/>
                    </a:lnTo>
                    <a:cubicBezTo>
                      <a:pt x="170" y="40"/>
                      <a:pt x="152" y="13"/>
                      <a:pt x="125" y="4"/>
                    </a:cubicBezTo>
                    <a:cubicBezTo>
                      <a:pt x="119" y="1"/>
                      <a:pt x="113" y="0"/>
                      <a:pt x="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2" name="Google Shape;3412;p58"/>
              <p:cNvSpPr/>
              <p:nvPr/>
            </p:nvSpPr>
            <p:spPr>
              <a:xfrm flipH="1">
                <a:off x="7362884" y="3619495"/>
                <a:ext cx="19280" cy="3935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7" extrusionOk="0">
                    <a:moveTo>
                      <a:pt x="98" y="0"/>
                    </a:moveTo>
                    <a:cubicBezTo>
                      <a:pt x="89" y="0"/>
                      <a:pt x="80" y="3"/>
                      <a:pt x="71" y="7"/>
                    </a:cubicBezTo>
                    <a:cubicBezTo>
                      <a:pt x="63" y="16"/>
                      <a:pt x="45" y="34"/>
                      <a:pt x="45" y="43"/>
                    </a:cubicBezTo>
                    <a:cubicBezTo>
                      <a:pt x="36" y="123"/>
                      <a:pt x="18" y="194"/>
                      <a:pt x="9" y="266"/>
                    </a:cubicBezTo>
                    <a:cubicBezTo>
                      <a:pt x="0" y="301"/>
                      <a:pt x="18" y="328"/>
                      <a:pt x="54" y="346"/>
                    </a:cubicBezTo>
                    <a:cubicBezTo>
                      <a:pt x="63" y="346"/>
                      <a:pt x="89" y="346"/>
                      <a:pt x="98" y="337"/>
                    </a:cubicBezTo>
                    <a:cubicBezTo>
                      <a:pt x="107" y="328"/>
                      <a:pt x="125" y="310"/>
                      <a:pt x="125" y="301"/>
                    </a:cubicBezTo>
                    <a:lnTo>
                      <a:pt x="161" y="78"/>
                    </a:lnTo>
                    <a:cubicBezTo>
                      <a:pt x="170" y="43"/>
                      <a:pt x="152" y="16"/>
                      <a:pt x="125" y="7"/>
                    </a:cubicBezTo>
                    <a:cubicBezTo>
                      <a:pt x="116" y="3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3" name="Google Shape;3413;p58"/>
              <p:cNvSpPr/>
              <p:nvPr/>
            </p:nvSpPr>
            <p:spPr>
              <a:xfrm flipH="1">
                <a:off x="7487294" y="3217578"/>
                <a:ext cx="19393" cy="3935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47" extrusionOk="0">
                    <a:moveTo>
                      <a:pt x="117" y="0"/>
                    </a:moveTo>
                    <a:cubicBezTo>
                      <a:pt x="108" y="0"/>
                      <a:pt x="81" y="0"/>
                      <a:pt x="72" y="9"/>
                    </a:cubicBezTo>
                    <a:cubicBezTo>
                      <a:pt x="63" y="18"/>
                      <a:pt x="45" y="36"/>
                      <a:pt x="45" y="45"/>
                    </a:cubicBezTo>
                    <a:lnTo>
                      <a:pt x="10" y="268"/>
                    </a:lnTo>
                    <a:cubicBezTo>
                      <a:pt x="1" y="304"/>
                      <a:pt x="19" y="331"/>
                      <a:pt x="45" y="339"/>
                    </a:cubicBezTo>
                    <a:cubicBezTo>
                      <a:pt x="54" y="344"/>
                      <a:pt x="63" y="346"/>
                      <a:pt x="72" y="346"/>
                    </a:cubicBezTo>
                    <a:cubicBezTo>
                      <a:pt x="81" y="346"/>
                      <a:pt x="90" y="344"/>
                      <a:pt x="99" y="339"/>
                    </a:cubicBezTo>
                    <a:cubicBezTo>
                      <a:pt x="108" y="331"/>
                      <a:pt x="126" y="313"/>
                      <a:pt x="126" y="304"/>
                    </a:cubicBezTo>
                    <a:lnTo>
                      <a:pt x="161" y="81"/>
                    </a:lnTo>
                    <a:cubicBezTo>
                      <a:pt x="170" y="45"/>
                      <a:pt x="152" y="18"/>
                      <a:pt x="1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4" name="Google Shape;3414;p58"/>
              <p:cNvSpPr/>
              <p:nvPr/>
            </p:nvSpPr>
            <p:spPr>
              <a:xfrm flipH="1">
                <a:off x="6925801" y="3556440"/>
                <a:ext cx="18372" cy="39012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44" extrusionOk="0">
                    <a:moveTo>
                      <a:pt x="117" y="1"/>
                    </a:moveTo>
                    <a:cubicBezTo>
                      <a:pt x="99" y="1"/>
                      <a:pt x="81" y="1"/>
                      <a:pt x="72" y="10"/>
                    </a:cubicBezTo>
                    <a:cubicBezTo>
                      <a:pt x="54" y="19"/>
                      <a:pt x="46" y="28"/>
                      <a:pt x="46" y="46"/>
                    </a:cubicBezTo>
                    <a:lnTo>
                      <a:pt x="1" y="269"/>
                    </a:lnTo>
                    <a:cubicBezTo>
                      <a:pt x="1" y="304"/>
                      <a:pt x="10" y="331"/>
                      <a:pt x="46" y="340"/>
                    </a:cubicBezTo>
                    <a:cubicBezTo>
                      <a:pt x="51" y="343"/>
                      <a:pt x="56" y="344"/>
                      <a:pt x="61" y="344"/>
                    </a:cubicBezTo>
                    <a:cubicBezTo>
                      <a:pt x="73" y="344"/>
                      <a:pt x="84" y="337"/>
                      <a:pt x="90" y="331"/>
                    </a:cubicBezTo>
                    <a:cubicBezTo>
                      <a:pt x="108" y="331"/>
                      <a:pt x="117" y="313"/>
                      <a:pt x="126" y="295"/>
                    </a:cubicBezTo>
                    <a:cubicBezTo>
                      <a:pt x="135" y="224"/>
                      <a:pt x="144" y="153"/>
                      <a:pt x="162" y="72"/>
                    </a:cubicBezTo>
                    <a:cubicBezTo>
                      <a:pt x="162" y="46"/>
                      <a:pt x="153" y="10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5" name="Google Shape;3415;p58"/>
              <p:cNvSpPr/>
              <p:nvPr/>
            </p:nvSpPr>
            <p:spPr>
              <a:xfrm flipH="1">
                <a:off x="6980465" y="3951098"/>
                <a:ext cx="14290" cy="277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5" extrusionOk="0">
                    <a:moveTo>
                      <a:pt x="63" y="0"/>
                    </a:moveTo>
                    <a:cubicBezTo>
                      <a:pt x="54" y="0"/>
                      <a:pt x="37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6"/>
                      <a:pt x="10" y="214"/>
                      <a:pt x="19" y="223"/>
                    </a:cubicBezTo>
                    <a:cubicBezTo>
                      <a:pt x="37" y="241"/>
                      <a:pt x="54" y="241"/>
                      <a:pt x="63" y="241"/>
                    </a:cubicBezTo>
                    <a:cubicBezTo>
                      <a:pt x="68" y="243"/>
                      <a:pt x="73" y="245"/>
                      <a:pt x="77" y="245"/>
                    </a:cubicBezTo>
                    <a:cubicBezTo>
                      <a:pt x="90" y="245"/>
                      <a:pt x="101" y="236"/>
                      <a:pt x="108" y="223"/>
                    </a:cubicBezTo>
                    <a:cubicBezTo>
                      <a:pt x="117" y="214"/>
                      <a:pt x="126" y="19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6" name="Google Shape;3416;p58"/>
              <p:cNvSpPr/>
              <p:nvPr/>
            </p:nvSpPr>
            <p:spPr>
              <a:xfrm flipH="1">
                <a:off x="7066430" y="4022885"/>
                <a:ext cx="13269" cy="308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72" extrusionOk="0">
                    <a:moveTo>
                      <a:pt x="54" y="1"/>
                    </a:moveTo>
                    <a:cubicBezTo>
                      <a:pt x="45" y="1"/>
                      <a:pt x="27" y="9"/>
                      <a:pt x="18" y="18"/>
                    </a:cubicBezTo>
                    <a:cubicBezTo>
                      <a:pt x="1" y="36"/>
                      <a:pt x="1" y="45"/>
                      <a:pt x="1" y="63"/>
                    </a:cubicBezTo>
                    <a:lnTo>
                      <a:pt x="1" y="215"/>
                    </a:lnTo>
                    <a:cubicBezTo>
                      <a:pt x="1" y="241"/>
                      <a:pt x="27" y="268"/>
                      <a:pt x="54" y="268"/>
                    </a:cubicBezTo>
                    <a:cubicBezTo>
                      <a:pt x="59" y="271"/>
                      <a:pt x="64" y="272"/>
                      <a:pt x="68" y="272"/>
                    </a:cubicBezTo>
                    <a:cubicBezTo>
                      <a:pt x="81" y="272"/>
                      <a:pt x="92" y="263"/>
                      <a:pt x="99" y="250"/>
                    </a:cubicBezTo>
                    <a:cubicBezTo>
                      <a:pt x="108" y="241"/>
                      <a:pt x="116" y="224"/>
                      <a:pt x="116" y="215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7" name="Google Shape;3417;p58"/>
              <p:cNvSpPr/>
              <p:nvPr/>
            </p:nvSpPr>
            <p:spPr>
              <a:xfrm flipH="1">
                <a:off x="7093762" y="3879198"/>
                <a:ext cx="14290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8"/>
                      <a:pt x="1" y="45"/>
                      <a:pt x="1" y="63"/>
                    </a:cubicBezTo>
                    <a:lnTo>
                      <a:pt x="1" y="206"/>
                    </a:lnTo>
                    <a:cubicBezTo>
                      <a:pt x="1" y="242"/>
                      <a:pt x="27" y="268"/>
                      <a:pt x="63" y="268"/>
                    </a:cubicBezTo>
                    <a:cubicBezTo>
                      <a:pt x="81" y="268"/>
                      <a:pt x="99" y="259"/>
                      <a:pt x="108" y="251"/>
                    </a:cubicBezTo>
                    <a:cubicBezTo>
                      <a:pt x="117" y="242"/>
                      <a:pt x="126" y="224"/>
                      <a:pt x="126" y="206"/>
                    </a:cubicBezTo>
                    <a:lnTo>
                      <a:pt x="126" y="63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8" name="Google Shape;3418;p58"/>
              <p:cNvSpPr/>
              <p:nvPr/>
            </p:nvSpPr>
            <p:spPr>
              <a:xfrm flipH="1">
                <a:off x="7199006" y="3923767"/>
                <a:ext cx="14290" cy="1927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0" extrusionOk="0">
                    <a:moveTo>
                      <a:pt x="37" y="0"/>
                    </a:moveTo>
                    <a:cubicBezTo>
                      <a:pt x="28" y="0"/>
                      <a:pt x="28" y="9"/>
                      <a:pt x="19" y="18"/>
                    </a:cubicBezTo>
                    <a:cubicBezTo>
                      <a:pt x="10" y="18"/>
                      <a:pt x="10" y="27"/>
                      <a:pt x="10" y="36"/>
                    </a:cubicBezTo>
                    <a:cubicBezTo>
                      <a:pt x="1" y="45"/>
                      <a:pt x="1" y="54"/>
                      <a:pt x="1" y="54"/>
                    </a:cubicBezTo>
                    <a:lnTo>
                      <a:pt x="1" y="107"/>
                    </a:lnTo>
                    <a:cubicBezTo>
                      <a:pt x="1" y="116"/>
                      <a:pt x="1" y="125"/>
                      <a:pt x="10" y="134"/>
                    </a:cubicBezTo>
                    <a:cubicBezTo>
                      <a:pt x="10" y="143"/>
                      <a:pt x="19" y="143"/>
                      <a:pt x="19" y="152"/>
                    </a:cubicBezTo>
                    <a:cubicBezTo>
                      <a:pt x="28" y="161"/>
                      <a:pt x="37" y="161"/>
                      <a:pt x="46" y="170"/>
                    </a:cubicBezTo>
                    <a:lnTo>
                      <a:pt x="63" y="170"/>
                    </a:lnTo>
                    <a:cubicBezTo>
                      <a:pt x="72" y="170"/>
                      <a:pt x="81" y="170"/>
                      <a:pt x="81" y="161"/>
                    </a:cubicBezTo>
                    <a:cubicBezTo>
                      <a:pt x="90" y="161"/>
                      <a:pt x="99" y="152"/>
                      <a:pt x="108" y="152"/>
                    </a:cubicBezTo>
                    <a:cubicBezTo>
                      <a:pt x="108" y="143"/>
                      <a:pt x="117" y="134"/>
                      <a:pt x="117" y="134"/>
                    </a:cubicBezTo>
                    <a:cubicBezTo>
                      <a:pt x="126" y="125"/>
                      <a:pt x="126" y="116"/>
                      <a:pt x="126" y="107"/>
                    </a:cubicBezTo>
                    <a:lnTo>
                      <a:pt x="126" y="54"/>
                    </a:lnTo>
                    <a:cubicBezTo>
                      <a:pt x="126" y="45"/>
                      <a:pt x="117" y="36"/>
                      <a:pt x="117" y="27"/>
                    </a:cubicBezTo>
                    <a:lnTo>
                      <a:pt x="108" y="18"/>
                    </a:lnTo>
                    <a:cubicBezTo>
                      <a:pt x="99" y="9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9" name="Google Shape;3419;p58"/>
              <p:cNvSpPr/>
              <p:nvPr/>
            </p:nvSpPr>
            <p:spPr>
              <a:xfrm flipH="1">
                <a:off x="7296085" y="3898477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39"/>
                      <a:pt x="63" y="339"/>
                    </a:cubicBezTo>
                    <a:cubicBezTo>
                      <a:pt x="67" y="340"/>
                      <a:pt x="70" y="341"/>
                      <a:pt x="74" y="341"/>
                    </a:cubicBezTo>
                    <a:cubicBezTo>
                      <a:pt x="104" y="341"/>
                      <a:pt x="125" y="309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0" name="Google Shape;3420;p58"/>
              <p:cNvSpPr/>
              <p:nvPr/>
            </p:nvSpPr>
            <p:spPr>
              <a:xfrm flipH="1">
                <a:off x="7346666" y="3834742"/>
                <a:ext cx="1326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8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205"/>
                    </a:lnTo>
                    <a:cubicBezTo>
                      <a:pt x="0" y="241"/>
                      <a:pt x="27" y="268"/>
                      <a:pt x="63" y="268"/>
                    </a:cubicBezTo>
                    <a:cubicBezTo>
                      <a:pt x="72" y="268"/>
                      <a:pt x="90" y="259"/>
                      <a:pt x="99" y="250"/>
                    </a:cubicBezTo>
                    <a:cubicBezTo>
                      <a:pt x="116" y="241"/>
                      <a:pt x="116" y="223"/>
                      <a:pt x="116" y="205"/>
                    </a:cubicBezTo>
                    <a:lnTo>
                      <a:pt x="116" y="63"/>
                    </a:lnTo>
                    <a:cubicBezTo>
                      <a:pt x="116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1" name="Google Shape;3421;p58"/>
              <p:cNvSpPr/>
              <p:nvPr/>
            </p:nvSpPr>
            <p:spPr>
              <a:xfrm flipH="1">
                <a:off x="7293023" y="3796297"/>
                <a:ext cx="17352" cy="2211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5" extrusionOk="0">
                    <a:moveTo>
                      <a:pt x="81" y="0"/>
                    </a:moveTo>
                    <a:cubicBezTo>
                      <a:pt x="72" y="0"/>
                      <a:pt x="63" y="0"/>
                      <a:pt x="54" y="9"/>
                    </a:cubicBezTo>
                    <a:cubicBezTo>
                      <a:pt x="54" y="9"/>
                      <a:pt x="45" y="18"/>
                      <a:pt x="36" y="18"/>
                    </a:cubicBezTo>
                    <a:cubicBezTo>
                      <a:pt x="36" y="27"/>
                      <a:pt x="27" y="36"/>
                      <a:pt x="27" y="45"/>
                    </a:cubicBezTo>
                    <a:lnTo>
                      <a:pt x="1" y="116"/>
                    </a:lnTo>
                    <a:cubicBezTo>
                      <a:pt x="1" y="134"/>
                      <a:pt x="1" y="152"/>
                      <a:pt x="9" y="161"/>
                    </a:cubicBezTo>
                    <a:cubicBezTo>
                      <a:pt x="18" y="179"/>
                      <a:pt x="36" y="188"/>
                      <a:pt x="45" y="188"/>
                    </a:cubicBezTo>
                    <a:cubicBezTo>
                      <a:pt x="50" y="192"/>
                      <a:pt x="54" y="194"/>
                      <a:pt x="58" y="194"/>
                    </a:cubicBezTo>
                    <a:cubicBezTo>
                      <a:pt x="63" y="194"/>
                      <a:pt x="67" y="192"/>
                      <a:pt x="72" y="188"/>
                    </a:cubicBezTo>
                    <a:lnTo>
                      <a:pt x="99" y="188"/>
                    </a:lnTo>
                    <a:cubicBezTo>
                      <a:pt x="99" y="179"/>
                      <a:pt x="108" y="179"/>
                      <a:pt x="108" y="170"/>
                    </a:cubicBezTo>
                    <a:cubicBezTo>
                      <a:pt x="116" y="161"/>
                      <a:pt x="116" y="152"/>
                      <a:pt x="125" y="152"/>
                    </a:cubicBezTo>
                    <a:cubicBezTo>
                      <a:pt x="134" y="125"/>
                      <a:pt x="143" y="98"/>
                      <a:pt x="143" y="72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9"/>
                      <a:pt x="116" y="0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2" name="Google Shape;3422;p58"/>
              <p:cNvSpPr/>
              <p:nvPr/>
            </p:nvSpPr>
            <p:spPr>
              <a:xfrm flipH="1">
                <a:off x="7338614" y="3785183"/>
                <a:ext cx="18259" cy="132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0" y="0"/>
                    </a:moveTo>
                    <a:cubicBezTo>
                      <a:pt x="0" y="0"/>
                      <a:pt x="0" y="116"/>
                      <a:pt x="80" y="116"/>
                    </a:cubicBezTo>
                    <a:cubicBezTo>
                      <a:pt x="161" y="116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3" name="Google Shape;3423;p58"/>
              <p:cNvSpPr/>
              <p:nvPr/>
            </p:nvSpPr>
            <p:spPr>
              <a:xfrm flipH="1">
                <a:off x="7271815" y="3712262"/>
                <a:ext cx="13269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1" y="3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72" y="251"/>
                      <a:pt x="90" y="242"/>
                      <a:pt x="99" y="233"/>
                    </a:cubicBezTo>
                    <a:cubicBezTo>
                      <a:pt x="117" y="224"/>
                      <a:pt x="117" y="206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17" y="37"/>
                      <a:pt x="99" y="19"/>
                    </a:cubicBezTo>
                    <a:cubicBezTo>
                      <a:pt x="90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4" name="Google Shape;3424;p58"/>
              <p:cNvSpPr/>
              <p:nvPr/>
            </p:nvSpPr>
            <p:spPr>
              <a:xfrm flipH="1">
                <a:off x="7205017" y="3699107"/>
                <a:ext cx="14290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15" extrusionOk="0">
                    <a:moveTo>
                      <a:pt x="63" y="1"/>
                    </a:moveTo>
                    <a:cubicBezTo>
                      <a:pt x="54" y="1"/>
                      <a:pt x="36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53"/>
                    </a:lnTo>
                    <a:cubicBezTo>
                      <a:pt x="0" y="170"/>
                      <a:pt x="9" y="188"/>
                      <a:pt x="18" y="197"/>
                    </a:cubicBezTo>
                    <a:cubicBezTo>
                      <a:pt x="36" y="215"/>
                      <a:pt x="54" y="215"/>
                      <a:pt x="63" y="215"/>
                    </a:cubicBezTo>
                    <a:cubicBezTo>
                      <a:pt x="81" y="215"/>
                      <a:pt x="99" y="215"/>
                      <a:pt x="107" y="197"/>
                    </a:cubicBezTo>
                    <a:cubicBezTo>
                      <a:pt x="116" y="188"/>
                      <a:pt x="125" y="170"/>
                      <a:pt x="125" y="153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9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5" name="Google Shape;3425;p58"/>
              <p:cNvSpPr/>
              <p:nvPr/>
            </p:nvSpPr>
            <p:spPr>
              <a:xfrm flipH="1">
                <a:off x="6994641" y="3693096"/>
                <a:ext cx="1326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8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206"/>
                    </a:lnTo>
                    <a:cubicBezTo>
                      <a:pt x="1" y="241"/>
                      <a:pt x="28" y="268"/>
                      <a:pt x="63" y="268"/>
                    </a:cubicBezTo>
                    <a:cubicBezTo>
                      <a:pt x="72" y="268"/>
                      <a:pt x="90" y="268"/>
                      <a:pt x="99" y="250"/>
                    </a:cubicBezTo>
                    <a:cubicBezTo>
                      <a:pt x="117" y="241"/>
                      <a:pt x="117" y="223"/>
                      <a:pt x="117" y="206"/>
                    </a:cubicBezTo>
                    <a:lnTo>
                      <a:pt x="117" y="63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6" name="Google Shape;3426;p58"/>
              <p:cNvSpPr/>
              <p:nvPr/>
            </p:nvSpPr>
            <p:spPr>
              <a:xfrm flipH="1">
                <a:off x="7018911" y="3775997"/>
                <a:ext cx="14290" cy="3152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45" y="1"/>
                      <a:pt x="28" y="10"/>
                      <a:pt x="19" y="19"/>
                    </a:cubicBezTo>
                    <a:cubicBezTo>
                      <a:pt x="10" y="37"/>
                      <a:pt x="1" y="45"/>
                      <a:pt x="1" y="63"/>
                    </a:cubicBezTo>
                    <a:lnTo>
                      <a:pt x="1" y="215"/>
                    </a:lnTo>
                    <a:cubicBezTo>
                      <a:pt x="1" y="251"/>
                      <a:pt x="28" y="268"/>
                      <a:pt x="63" y="277"/>
                    </a:cubicBezTo>
                    <a:cubicBezTo>
                      <a:pt x="81" y="277"/>
                      <a:pt x="99" y="268"/>
                      <a:pt x="108" y="260"/>
                    </a:cubicBezTo>
                    <a:cubicBezTo>
                      <a:pt x="117" y="242"/>
                      <a:pt x="126" y="224"/>
                      <a:pt x="126" y="215"/>
                    </a:cubicBezTo>
                    <a:lnTo>
                      <a:pt x="126" y="63"/>
                    </a:lnTo>
                    <a:cubicBezTo>
                      <a:pt x="126" y="28"/>
                      <a:pt x="99" y="10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7" name="Google Shape;3427;p58"/>
              <p:cNvSpPr/>
              <p:nvPr/>
            </p:nvSpPr>
            <p:spPr>
              <a:xfrm flipH="1">
                <a:off x="6972300" y="3806390"/>
                <a:ext cx="13269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22" extrusionOk="0">
                    <a:moveTo>
                      <a:pt x="63" y="0"/>
                    </a:moveTo>
                    <a:cubicBezTo>
                      <a:pt x="27" y="0"/>
                      <a:pt x="0" y="36"/>
                      <a:pt x="0" y="63"/>
                    </a:cubicBezTo>
                    <a:lnTo>
                      <a:pt x="0" y="259"/>
                    </a:lnTo>
                    <a:cubicBezTo>
                      <a:pt x="0" y="295"/>
                      <a:pt x="27" y="322"/>
                      <a:pt x="63" y="322"/>
                    </a:cubicBezTo>
                    <a:cubicBezTo>
                      <a:pt x="89" y="322"/>
                      <a:pt x="116" y="295"/>
                      <a:pt x="116" y="259"/>
                    </a:cubicBezTo>
                    <a:lnTo>
                      <a:pt x="116" y="63"/>
                    </a:lnTo>
                    <a:cubicBezTo>
                      <a:pt x="116" y="36"/>
                      <a:pt x="89" y="9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8" name="Google Shape;3428;p58"/>
              <p:cNvSpPr/>
              <p:nvPr/>
            </p:nvSpPr>
            <p:spPr>
              <a:xfrm flipH="1">
                <a:off x="7123135" y="3781100"/>
                <a:ext cx="18259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9" extrusionOk="0">
                    <a:moveTo>
                      <a:pt x="29" y="145"/>
                    </a:moveTo>
                    <a:lnTo>
                      <a:pt x="29" y="145"/>
                    </a:lnTo>
                    <a:cubicBezTo>
                      <a:pt x="28" y="147"/>
                      <a:pt x="27" y="150"/>
                      <a:pt x="27" y="152"/>
                    </a:cubicBezTo>
                    <a:cubicBezTo>
                      <a:pt x="28" y="150"/>
                      <a:pt x="28" y="147"/>
                      <a:pt x="29" y="145"/>
                    </a:cubicBezTo>
                    <a:close/>
                    <a:moveTo>
                      <a:pt x="90" y="0"/>
                    </a:moveTo>
                    <a:cubicBezTo>
                      <a:pt x="81" y="0"/>
                      <a:pt x="63" y="9"/>
                      <a:pt x="54" y="18"/>
                    </a:cubicBezTo>
                    <a:cubicBezTo>
                      <a:pt x="36" y="27"/>
                      <a:pt x="27" y="54"/>
                      <a:pt x="36" y="63"/>
                    </a:cubicBezTo>
                    <a:cubicBezTo>
                      <a:pt x="36" y="88"/>
                      <a:pt x="36" y="113"/>
                      <a:pt x="29" y="145"/>
                    </a:cubicBezTo>
                    <a:lnTo>
                      <a:pt x="29" y="145"/>
                    </a:lnTo>
                    <a:cubicBezTo>
                      <a:pt x="31" y="139"/>
                      <a:pt x="36" y="134"/>
                      <a:pt x="36" y="134"/>
                    </a:cubicBezTo>
                    <a:lnTo>
                      <a:pt x="36" y="134"/>
                    </a:lnTo>
                    <a:cubicBezTo>
                      <a:pt x="27" y="161"/>
                      <a:pt x="18" y="188"/>
                      <a:pt x="9" y="223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59" y="297"/>
                      <a:pt x="64" y="299"/>
                      <a:pt x="69" y="299"/>
                    </a:cubicBezTo>
                    <a:cubicBezTo>
                      <a:pt x="81" y="299"/>
                      <a:pt x="92" y="292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9"/>
                      <a:pt x="107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9" name="Google Shape;3429;p58"/>
              <p:cNvSpPr/>
              <p:nvPr/>
            </p:nvSpPr>
            <p:spPr>
              <a:xfrm flipH="1">
                <a:off x="7047264" y="3842794"/>
                <a:ext cx="13156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24" extrusionOk="0">
                    <a:moveTo>
                      <a:pt x="62" y="1"/>
                    </a:moveTo>
                    <a:cubicBezTo>
                      <a:pt x="45" y="1"/>
                      <a:pt x="27" y="10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88"/>
                      <a:pt x="18" y="206"/>
                    </a:cubicBezTo>
                    <a:cubicBezTo>
                      <a:pt x="27" y="215"/>
                      <a:pt x="45" y="224"/>
                      <a:pt x="62" y="224"/>
                    </a:cubicBezTo>
                    <a:cubicBezTo>
                      <a:pt x="71" y="224"/>
                      <a:pt x="89" y="215"/>
                      <a:pt x="98" y="206"/>
                    </a:cubicBezTo>
                    <a:cubicBezTo>
                      <a:pt x="116" y="197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10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0" name="Google Shape;3430;p58"/>
              <p:cNvSpPr/>
              <p:nvPr/>
            </p:nvSpPr>
            <p:spPr>
              <a:xfrm flipH="1">
                <a:off x="7149446" y="3837804"/>
                <a:ext cx="14176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8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2"/>
                    </a:cubicBezTo>
                    <a:lnTo>
                      <a:pt x="0" y="205"/>
                    </a:lnTo>
                    <a:cubicBezTo>
                      <a:pt x="0" y="241"/>
                      <a:pt x="27" y="268"/>
                      <a:pt x="63" y="268"/>
                    </a:cubicBezTo>
                    <a:cubicBezTo>
                      <a:pt x="80" y="268"/>
                      <a:pt x="98" y="259"/>
                      <a:pt x="107" y="250"/>
                    </a:cubicBezTo>
                    <a:cubicBezTo>
                      <a:pt x="116" y="241"/>
                      <a:pt x="125" y="223"/>
                      <a:pt x="125" y="205"/>
                    </a:cubicBezTo>
                    <a:lnTo>
                      <a:pt x="125" y="62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1" name="Google Shape;3431;p58"/>
              <p:cNvSpPr/>
              <p:nvPr/>
            </p:nvSpPr>
            <p:spPr>
              <a:xfrm flipH="1">
                <a:off x="7157498" y="3704210"/>
                <a:ext cx="14290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331"/>
                    </a:lnTo>
                    <a:cubicBezTo>
                      <a:pt x="1" y="366"/>
                      <a:pt x="27" y="393"/>
                      <a:pt x="63" y="393"/>
                    </a:cubicBezTo>
                    <a:cubicBezTo>
                      <a:pt x="99" y="393"/>
                      <a:pt x="126" y="366"/>
                      <a:pt x="126" y="331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2" name="Google Shape;3432;p58"/>
              <p:cNvSpPr/>
              <p:nvPr/>
            </p:nvSpPr>
            <p:spPr>
              <a:xfrm flipH="1">
                <a:off x="7221234" y="3826577"/>
                <a:ext cx="14290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40"/>
                      <a:pt x="63" y="340"/>
                    </a:cubicBezTo>
                    <a:cubicBezTo>
                      <a:pt x="99" y="340"/>
                      <a:pt x="126" y="313"/>
                      <a:pt x="126" y="277"/>
                    </a:cubicBezTo>
                    <a:lnTo>
                      <a:pt x="126" y="63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3" name="Google Shape;3433;p58"/>
              <p:cNvSpPr/>
              <p:nvPr/>
            </p:nvSpPr>
            <p:spPr>
              <a:xfrm flipH="1">
                <a:off x="7532885" y="4177573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52" y="0"/>
                    </a:moveTo>
                    <a:cubicBezTo>
                      <a:pt x="22" y="0"/>
                      <a:pt x="1" y="31"/>
                      <a:pt x="1" y="55"/>
                    </a:cubicBezTo>
                    <a:lnTo>
                      <a:pt x="1" y="278"/>
                    </a:lnTo>
                    <a:cubicBezTo>
                      <a:pt x="1" y="314"/>
                      <a:pt x="28" y="340"/>
                      <a:pt x="63" y="340"/>
                    </a:cubicBezTo>
                    <a:cubicBezTo>
                      <a:pt x="99" y="340"/>
                      <a:pt x="126" y="314"/>
                      <a:pt x="126" y="278"/>
                    </a:cubicBezTo>
                    <a:lnTo>
                      <a:pt x="126" y="55"/>
                    </a:lnTo>
                    <a:cubicBezTo>
                      <a:pt x="126" y="28"/>
                      <a:pt x="99" y="1"/>
                      <a:pt x="63" y="1"/>
                    </a:cubicBezTo>
                    <a:cubicBezTo>
                      <a:pt x="60" y="1"/>
                      <a:pt x="56" y="0"/>
                      <a:pt x="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4" name="Google Shape;3434;p58"/>
              <p:cNvSpPr/>
              <p:nvPr/>
            </p:nvSpPr>
            <p:spPr>
              <a:xfrm flipH="1">
                <a:off x="7379101" y="4295063"/>
                <a:ext cx="14290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0"/>
                    </a:moveTo>
                    <a:cubicBezTo>
                      <a:pt x="28" y="0"/>
                      <a:pt x="1" y="36"/>
                      <a:pt x="1" y="63"/>
                    </a:cubicBezTo>
                    <a:lnTo>
                      <a:pt x="1" y="286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9" y="348"/>
                      <a:pt x="126" y="321"/>
                      <a:pt x="126" y="286"/>
                    </a:cubicBezTo>
                    <a:lnTo>
                      <a:pt x="126" y="63"/>
                    </a:lnTo>
                    <a:cubicBezTo>
                      <a:pt x="126" y="36"/>
                      <a:pt x="99" y="9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5" name="Google Shape;3435;p58"/>
              <p:cNvSpPr/>
              <p:nvPr/>
            </p:nvSpPr>
            <p:spPr>
              <a:xfrm flipH="1">
                <a:off x="7053274" y="4078568"/>
                <a:ext cx="14290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2"/>
                      <a:pt x="27" y="339"/>
                      <a:pt x="63" y="339"/>
                    </a:cubicBezTo>
                    <a:cubicBezTo>
                      <a:pt x="99" y="339"/>
                      <a:pt x="125" y="312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6" name="Google Shape;3436;p58"/>
              <p:cNvSpPr/>
              <p:nvPr/>
            </p:nvSpPr>
            <p:spPr>
              <a:xfrm flipH="1">
                <a:off x="6938957" y="4016874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2"/>
                    </a:cubicBezTo>
                    <a:lnTo>
                      <a:pt x="1" y="286"/>
                    </a:lnTo>
                    <a:cubicBezTo>
                      <a:pt x="1" y="312"/>
                      <a:pt x="27" y="339"/>
                      <a:pt x="63" y="339"/>
                    </a:cubicBezTo>
                    <a:cubicBezTo>
                      <a:pt x="67" y="340"/>
                      <a:pt x="71" y="340"/>
                      <a:pt x="74" y="340"/>
                    </a:cubicBezTo>
                    <a:cubicBezTo>
                      <a:pt x="104" y="340"/>
                      <a:pt x="126" y="309"/>
                      <a:pt x="126" y="286"/>
                    </a:cubicBezTo>
                    <a:lnTo>
                      <a:pt x="126" y="62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7" name="Google Shape;3437;p58"/>
              <p:cNvSpPr/>
              <p:nvPr/>
            </p:nvSpPr>
            <p:spPr>
              <a:xfrm flipH="1">
                <a:off x="7013808" y="4107827"/>
                <a:ext cx="13269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27" y="340"/>
                      <a:pt x="54" y="340"/>
                    </a:cubicBezTo>
                    <a:cubicBezTo>
                      <a:pt x="90" y="340"/>
                      <a:pt x="116" y="313"/>
                      <a:pt x="116" y="277"/>
                    </a:cubicBezTo>
                    <a:lnTo>
                      <a:pt x="116" y="63"/>
                    </a:lnTo>
                    <a:cubicBezTo>
                      <a:pt x="116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8" name="Google Shape;3438;p58"/>
              <p:cNvSpPr/>
              <p:nvPr/>
            </p:nvSpPr>
            <p:spPr>
              <a:xfrm flipH="1">
                <a:off x="7073461" y="4161356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51" y="0"/>
                    </a:moveTo>
                    <a:cubicBezTo>
                      <a:pt x="21" y="0"/>
                      <a:pt x="0" y="31"/>
                      <a:pt x="0" y="55"/>
                    </a:cubicBezTo>
                    <a:lnTo>
                      <a:pt x="0" y="278"/>
                    </a:lnTo>
                    <a:cubicBezTo>
                      <a:pt x="0" y="314"/>
                      <a:pt x="27" y="341"/>
                      <a:pt x="63" y="341"/>
                    </a:cubicBezTo>
                    <a:cubicBezTo>
                      <a:pt x="98" y="341"/>
                      <a:pt x="125" y="314"/>
                      <a:pt x="125" y="278"/>
                    </a:cubicBezTo>
                    <a:lnTo>
                      <a:pt x="125" y="55"/>
                    </a:lnTo>
                    <a:cubicBezTo>
                      <a:pt x="125" y="29"/>
                      <a:pt x="98" y="2"/>
                      <a:pt x="63" y="2"/>
                    </a:cubicBezTo>
                    <a:cubicBezTo>
                      <a:pt x="59" y="1"/>
                      <a:pt x="55" y="0"/>
                      <a:pt x="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9" name="Google Shape;3439;p58"/>
              <p:cNvSpPr/>
              <p:nvPr/>
            </p:nvSpPr>
            <p:spPr>
              <a:xfrm flipH="1">
                <a:off x="7392257" y="4030937"/>
                <a:ext cx="14176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49" extrusionOk="0">
                    <a:moveTo>
                      <a:pt x="62" y="1"/>
                    </a:moveTo>
                    <a:cubicBezTo>
                      <a:pt x="27" y="1"/>
                      <a:pt x="0" y="37"/>
                      <a:pt x="0" y="63"/>
                    </a:cubicBezTo>
                    <a:lnTo>
                      <a:pt x="0" y="286"/>
                    </a:lnTo>
                    <a:cubicBezTo>
                      <a:pt x="0" y="322"/>
                      <a:pt x="27" y="349"/>
                      <a:pt x="62" y="349"/>
                    </a:cubicBezTo>
                    <a:cubicBezTo>
                      <a:pt x="89" y="349"/>
                      <a:pt x="125" y="322"/>
                      <a:pt x="125" y="286"/>
                    </a:cubicBezTo>
                    <a:lnTo>
                      <a:pt x="125" y="63"/>
                    </a:lnTo>
                    <a:cubicBezTo>
                      <a:pt x="125" y="28"/>
                      <a:pt x="89" y="10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0" name="Google Shape;3440;p58"/>
              <p:cNvSpPr/>
              <p:nvPr/>
            </p:nvSpPr>
            <p:spPr>
              <a:xfrm flipH="1">
                <a:off x="7205017" y="3756831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0"/>
                    </a:moveTo>
                    <a:cubicBezTo>
                      <a:pt x="54" y="0"/>
                      <a:pt x="36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4"/>
                      <a:pt x="18" y="232"/>
                    </a:cubicBezTo>
                    <a:cubicBezTo>
                      <a:pt x="36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7" y="232"/>
                    </a:cubicBezTo>
                    <a:cubicBezTo>
                      <a:pt x="116" y="214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1" name="Google Shape;3441;p58"/>
              <p:cNvSpPr/>
              <p:nvPr/>
            </p:nvSpPr>
            <p:spPr>
              <a:xfrm flipH="1">
                <a:off x="7238473" y="3673817"/>
                <a:ext cx="18259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2" name="Google Shape;3442;p58"/>
              <p:cNvSpPr/>
              <p:nvPr/>
            </p:nvSpPr>
            <p:spPr>
              <a:xfrm flipH="1">
                <a:off x="7163509" y="3651589"/>
                <a:ext cx="13269" cy="2778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5" extrusionOk="0">
                    <a:moveTo>
                      <a:pt x="54" y="1"/>
                    </a:moveTo>
                    <a:cubicBezTo>
                      <a:pt x="45" y="1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197"/>
                      <a:pt x="0" y="215"/>
                      <a:pt x="18" y="224"/>
                    </a:cubicBezTo>
                    <a:cubicBezTo>
                      <a:pt x="27" y="241"/>
                      <a:pt x="45" y="241"/>
                      <a:pt x="54" y="241"/>
                    </a:cubicBezTo>
                    <a:cubicBezTo>
                      <a:pt x="58" y="244"/>
                      <a:pt x="63" y="245"/>
                      <a:pt x="68" y="245"/>
                    </a:cubicBezTo>
                    <a:cubicBezTo>
                      <a:pt x="80" y="245"/>
                      <a:pt x="92" y="237"/>
                      <a:pt x="98" y="224"/>
                    </a:cubicBezTo>
                    <a:cubicBezTo>
                      <a:pt x="116" y="215"/>
                      <a:pt x="116" y="197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3" name="Google Shape;3443;p58"/>
              <p:cNvSpPr/>
              <p:nvPr/>
            </p:nvSpPr>
            <p:spPr>
              <a:xfrm flipH="1">
                <a:off x="7056336" y="3644558"/>
                <a:ext cx="14290" cy="283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5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7"/>
                    </a:lnTo>
                    <a:cubicBezTo>
                      <a:pt x="1" y="205"/>
                      <a:pt x="10" y="214"/>
                      <a:pt x="19" y="232"/>
                    </a:cubicBezTo>
                    <a:cubicBezTo>
                      <a:pt x="28" y="241"/>
                      <a:pt x="45" y="250"/>
                      <a:pt x="63" y="250"/>
                    </a:cubicBezTo>
                    <a:cubicBezTo>
                      <a:pt x="81" y="250"/>
                      <a:pt x="90" y="241"/>
                      <a:pt x="108" y="232"/>
                    </a:cubicBezTo>
                    <a:cubicBezTo>
                      <a:pt x="117" y="223"/>
                      <a:pt x="126" y="205"/>
                      <a:pt x="126" y="187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8"/>
                    </a:cubicBezTo>
                    <a:cubicBezTo>
                      <a:pt x="90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4" name="Google Shape;3444;p58"/>
              <p:cNvSpPr/>
              <p:nvPr/>
            </p:nvSpPr>
            <p:spPr>
              <a:xfrm flipH="1">
                <a:off x="7104876" y="3701375"/>
                <a:ext cx="17352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59" y="1"/>
                    </a:moveTo>
                    <a:cubicBezTo>
                      <a:pt x="50" y="1"/>
                      <a:pt x="41" y="3"/>
                      <a:pt x="37" y="8"/>
                    </a:cubicBezTo>
                    <a:cubicBezTo>
                      <a:pt x="19" y="17"/>
                      <a:pt x="10" y="34"/>
                      <a:pt x="10" y="43"/>
                    </a:cubicBezTo>
                    <a:cubicBezTo>
                      <a:pt x="1" y="79"/>
                      <a:pt x="1" y="106"/>
                      <a:pt x="10" y="133"/>
                    </a:cubicBezTo>
                    <a:cubicBezTo>
                      <a:pt x="10" y="159"/>
                      <a:pt x="28" y="186"/>
                      <a:pt x="45" y="204"/>
                    </a:cubicBezTo>
                    <a:cubicBezTo>
                      <a:pt x="54" y="213"/>
                      <a:pt x="72" y="222"/>
                      <a:pt x="90" y="222"/>
                    </a:cubicBezTo>
                    <a:cubicBezTo>
                      <a:pt x="108" y="222"/>
                      <a:pt x="117" y="213"/>
                      <a:pt x="135" y="204"/>
                    </a:cubicBezTo>
                    <a:cubicBezTo>
                      <a:pt x="144" y="195"/>
                      <a:pt x="152" y="177"/>
                      <a:pt x="152" y="159"/>
                    </a:cubicBezTo>
                    <a:cubicBezTo>
                      <a:pt x="152" y="141"/>
                      <a:pt x="144" y="133"/>
                      <a:pt x="135" y="115"/>
                    </a:cubicBezTo>
                    <a:lnTo>
                      <a:pt x="132" y="115"/>
                    </a:lnTo>
                    <a:cubicBezTo>
                      <a:pt x="130" y="110"/>
                      <a:pt x="126" y="106"/>
                      <a:pt x="126" y="106"/>
                    </a:cubicBezTo>
                    <a:cubicBezTo>
                      <a:pt x="126" y="97"/>
                      <a:pt x="126" y="88"/>
                      <a:pt x="126" y="79"/>
                    </a:cubicBezTo>
                    <a:cubicBezTo>
                      <a:pt x="135" y="61"/>
                      <a:pt x="126" y="43"/>
                      <a:pt x="117" y="34"/>
                    </a:cubicBezTo>
                    <a:cubicBezTo>
                      <a:pt x="108" y="17"/>
                      <a:pt x="99" y="8"/>
                      <a:pt x="81" y="8"/>
                    </a:cubicBezTo>
                    <a:cubicBezTo>
                      <a:pt x="77" y="3"/>
                      <a:pt x="68" y="1"/>
                      <a:pt x="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5" name="Google Shape;3445;p58"/>
              <p:cNvSpPr/>
              <p:nvPr/>
            </p:nvSpPr>
            <p:spPr>
              <a:xfrm flipH="1">
                <a:off x="7457014" y="3516067"/>
                <a:ext cx="14176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15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0"/>
                      <a:pt x="9" y="187"/>
                      <a:pt x="18" y="196"/>
                    </a:cubicBezTo>
                    <a:cubicBezTo>
                      <a:pt x="27" y="214"/>
                      <a:pt x="45" y="214"/>
                      <a:pt x="63" y="214"/>
                    </a:cubicBezTo>
                    <a:cubicBezTo>
                      <a:pt x="80" y="214"/>
                      <a:pt x="98" y="214"/>
                      <a:pt x="107" y="196"/>
                    </a:cubicBezTo>
                    <a:cubicBezTo>
                      <a:pt x="116" y="187"/>
                      <a:pt x="125" y="170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0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6" name="Google Shape;3446;p58"/>
              <p:cNvSpPr/>
              <p:nvPr/>
            </p:nvSpPr>
            <p:spPr>
              <a:xfrm flipH="1">
                <a:off x="7411423" y="3480911"/>
                <a:ext cx="19393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68" extrusionOk="0">
                    <a:moveTo>
                      <a:pt x="107" y="0"/>
                    </a:moveTo>
                    <a:cubicBezTo>
                      <a:pt x="99" y="0"/>
                      <a:pt x="90" y="2"/>
                      <a:pt x="81" y="7"/>
                    </a:cubicBezTo>
                    <a:cubicBezTo>
                      <a:pt x="63" y="7"/>
                      <a:pt x="54" y="16"/>
                      <a:pt x="46" y="34"/>
                    </a:cubicBezTo>
                    <a:cubicBezTo>
                      <a:pt x="10" y="87"/>
                      <a:pt x="1" y="158"/>
                      <a:pt x="19" y="230"/>
                    </a:cubicBezTo>
                    <a:cubicBezTo>
                      <a:pt x="26" y="252"/>
                      <a:pt x="52" y="268"/>
                      <a:pt x="75" y="268"/>
                    </a:cubicBezTo>
                    <a:cubicBezTo>
                      <a:pt x="80" y="268"/>
                      <a:pt x="85" y="267"/>
                      <a:pt x="90" y="266"/>
                    </a:cubicBezTo>
                    <a:cubicBezTo>
                      <a:pt x="108" y="266"/>
                      <a:pt x="126" y="257"/>
                      <a:pt x="135" y="239"/>
                    </a:cubicBezTo>
                    <a:cubicBezTo>
                      <a:pt x="135" y="230"/>
                      <a:pt x="144" y="212"/>
                      <a:pt x="135" y="194"/>
                    </a:cubicBezTo>
                    <a:cubicBezTo>
                      <a:pt x="135" y="191"/>
                      <a:pt x="135" y="188"/>
                      <a:pt x="135" y="185"/>
                    </a:cubicBezTo>
                    <a:cubicBezTo>
                      <a:pt x="135" y="173"/>
                      <a:pt x="135" y="161"/>
                      <a:pt x="135" y="150"/>
                    </a:cubicBezTo>
                    <a:cubicBezTo>
                      <a:pt x="135" y="132"/>
                      <a:pt x="135" y="114"/>
                      <a:pt x="144" y="96"/>
                    </a:cubicBezTo>
                    <a:cubicBezTo>
                      <a:pt x="144" y="105"/>
                      <a:pt x="144" y="114"/>
                      <a:pt x="144" y="114"/>
                    </a:cubicBezTo>
                    <a:cubicBezTo>
                      <a:pt x="144" y="105"/>
                      <a:pt x="144" y="96"/>
                      <a:pt x="153" y="96"/>
                    </a:cubicBezTo>
                    <a:cubicBezTo>
                      <a:pt x="170" y="60"/>
                      <a:pt x="153" y="25"/>
                      <a:pt x="126" y="7"/>
                    </a:cubicBezTo>
                    <a:cubicBezTo>
                      <a:pt x="121" y="2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7" name="Google Shape;3447;p58"/>
              <p:cNvSpPr/>
              <p:nvPr/>
            </p:nvSpPr>
            <p:spPr>
              <a:xfrm flipH="1">
                <a:off x="7379101" y="3449270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8" y="241"/>
                      <a:pt x="46" y="241"/>
                      <a:pt x="63" y="241"/>
                    </a:cubicBezTo>
                    <a:cubicBezTo>
                      <a:pt x="81" y="241"/>
                      <a:pt x="90" y="241"/>
                      <a:pt x="108" y="223"/>
                    </a:cubicBezTo>
                    <a:cubicBezTo>
                      <a:pt x="117" y="214"/>
                      <a:pt x="126" y="197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0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8" name="Google Shape;3448;p58"/>
              <p:cNvSpPr/>
              <p:nvPr/>
            </p:nvSpPr>
            <p:spPr>
              <a:xfrm flipH="1">
                <a:off x="7392257" y="3604298"/>
                <a:ext cx="18259" cy="2256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99" extrusionOk="0">
                    <a:moveTo>
                      <a:pt x="94" y="1"/>
                    </a:moveTo>
                    <a:cubicBezTo>
                      <a:pt x="90" y="1"/>
                      <a:pt x="85" y="3"/>
                      <a:pt x="81" y="7"/>
                    </a:cubicBezTo>
                    <a:lnTo>
                      <a:pt x="63" y="7"/>
                    </a:lnTo>
                    <a:cubicBezTo>
                      <a:pt x="54" y="16"/>
                      <a:pt x="45" y="16"/>
                      <a:pt x="45" y="25"/>
                    </a:cubicBezTo>
                    <a:cubicBezTo>
                      <a:pt x="36" y="34"/>
                      <a:pt x="36" y="43"/>
                      <a:pt x="36" y="52"/>
                    </a:cubicBezTo>
                    <a:cubicBezTo>
                      <a:pt x="27" y="70"/>
                      <a:pt x="18" y="96"/>
                      <a:pt x="9" y="123"/>
                    </a:cubicBezTo>
                    <a:cubicBezTo>
                      <a:pt x="0" y="132"/>
                      <a:pt x="9" y="150"/>
                      <a:pt x="18" y="168"/>
                    </a:cubicBezTo>
                    <a:cubicBezTo>
                      <a:pt x="18" y="186"/>
                      <a:pt x="36" y="195"/>
                      <a:pt x="54" y="195"/>
                    </a:cubicBezTo>
                    <a:cubicBezTo>
                      <a:pt x="60" y="195"/>
                      <a:pt x="66" y="199"/>
                      <a:pt x="69" y="199"/>
                    </a:cubicBezTo>
                    <a:cubicBezTo>
                      <a:pt x="71" y="199"/>
                      <a:pt x="72" y="198"/>
                      <a:pt x="72" y="195"/>
                    </a:cubicBezTo>
                    <a:cubicBezTo>
                      <a:pt x="81" y="195"/>
                      <a:pt x="90" y="195"/>
                      <a:pt x="98" y="186"/>
                    </a:cubicBezTo>
                    <a:cubicBezTo>
                      <a:pt x="107" y="186"/>
                      <a:pt x="107" y="177"/>
                      <a:pt x="116" y="177"/>
                    </a:cubicBezTo>
                    <a:cubicBezTo>
                      <a:pt x="125" y="168"/>
                      <a:pt x="125" y="159"/>
                      <a:pt x="125" y="150"/>
                    </a:cubicBezTo>
                    <a:cubicBezTo>
                      <a:pt x="134" y="132"/>
                      <a:pt x="143" y="105"/>
                      <a:pt x="152" y="79"/>
                    </a:cubicBezTo>
                    <a:cubicBezTo>
                      <a:pt x="161" y="61"/>
                      <a:pt x="152" y="43"/>
                      <a:pt x="143" y="34"/>
                    </a:cubicBezTo>
                    <a:cubicBezTo>
                      <a:pt x="134" y="16"/>
                      <a:pt x="125" y="7"/>
                      <a:pt x="107" y="7"/>
                    </a:cubicBezTo>
                    <a:cubicBezTo>
                      <a:pt x="103" y="3"/>
                      <a:pt x="98" y="1"/>
                      <a:pt x="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9" name="Google Shape;3449;p58"/>
              <p:cNvSpPr/>
              <p:nvPr/>
            </p:nvSpPr>
            <p:spPr>
              <a:xfrm flipH="1">
                <a:off x="7438755" y="3592957"/>
                <a:ext cx="17352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53" y="125"/>
                      <a:pt x="153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0" name="Google Shape;3450;p58"/>
              <p:cNvSpPr/>
              <p:nvPr/>
            </p:nvSpPr>
            <p:spPr>
              <a:xfrm flipH="1">
                <a:off x="7370936" y="3521057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81" y="251"/>
                      <a:pt x="98" y="242"/>
                      <a:pt x="107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1" name="Google Shape;3451;p58"/>
              <p:cNvSpPr/>
              <p:nvPr/>
            </p:nvSpPr>
            <p:spPr>
              <a:xfrm flipH="1">
                <a:off x="7304137" y="3506881"/>
                <a:ext cx="1429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28"/>
                    </a:cubicBezTo>
                    <a:cubicBezTo>
                      <a:pt x="9" y="37"/>
                      <a:pt x="0" y="54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80" y="224"/>
                      <a:pt x="89" y="215"/>
                      <a:pt x="107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54"/>
                      <a:pt x="116" y="37"/>
                      <a:pt x="107" y="28"/>
                    </a:cubicBezTo>
                    <a:cubicBezTo>
                      <a:pt x="89" y="10"/>
                      <a:pt x="80" y="10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2" name="Google Shape;3452;p58"/>
              <p:cNvSpPr/>
              <p:nvPr/>
            </p:nvSpPr>
            <p:spPr>
              <a:xfrm flipH="1">
                <a:off x="7223276" y="3589895"/>
                <a:ext cx="17238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5" extrusionOk="0">
                    <a:moveTo>
                      <a:pt x="89" y="0"/>
                    </a:moveTo>
                    <a:cubicBezTo>
                      <a:pt x="71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7"/>
                      <a:pt x="27" y="110"/>
                      <a:pt x="27" y="134"/>
                    </a:cubicBezTo>
                    <a:cubicBezTo>
                      <a:pt x="27" y="161"/>
                      <a:pt x="18" y="188"/>
                      <a:pt x="9" y="214"/>
                    </a:cubicBezTo>
                    <a:cubicBezTo>
                      <a:pt x="0" y="232"/>
                      <a:pt x="0" y="250"/>
                      <a:pt x="9" y="268"/>
                    </a:cubicBezTo>
                    <a:cubicBezTo>
                      <a:pt x="18" y="277"/>
                      <a:pt x="36" y="286"/>
                      <a:pt x="45" y="295"/>
                    </a:cubicBezTo>
                    <a:cubicBezTo>
                      <a:pt x="63" y="295"/>
                      <a:pt x="80" y="295"/>
                      <a:pt x="98" y="286"/>
                    </a:cubicBezTo>
                    <a:cubicBezTo>
                      <a:pt x="107" y="277"/>
                      <a:pt x="116" y="268"/>
                      <a:pt x="125" y="250"/>
                    </a:cubicBezTo>
                    <a:cubicBezTo>
                      <a:pt x="143" y="188"/>
                      <a:pt x="152" y="125"/>
                      <a:pt x="152" y="63"/>
                    </a:cubicBezTo>
                    <a:cubicBezTo>
                      <a:pt x="152" y="45"/>
                      <a:pt x="143" y="36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3" name="Google Shape;3453;p58"/>
              <p:cNvSpPr/>
              <p:nvPr/>
            </p:nvSpPr>
            <p:spPr>
              <a:xfrm flipH="1">
                <a:off x="7257639" y="3513005"/>
                <a:ext cx="13269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3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66"/>
                      <a:pt x="27" y="393"/>
                      <a:pt x="54" y="393"/>
                    </a:cubicBezTo>
                    <a:cubicBezTo>
                      <a:pt x="90" y="393"/>
                      <a:pt x="116" y="366"/>
                      <a:pt x="116" y="330"/>
                    </a:cubicBezTo>
                    <a:lnTo>
                      <a:pt x="116" y="63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4" name="Google Shape;3454;p58"/>
              <p:cNvSpPr/>
              <p:nvPr/>
            </p:nvSpPr>
            <p:spPr>
              <a:xfrm flipH="1">
                <a:off x="7304137" y="3565626"/>
                <a:ext cx="14290" cy="277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5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197"/>
                      <a:pt x="9" y="214"/>
                      <a:pt x="18" y="223"/>
                    </a:cubicBezTo>
                    <a:cubicBezTo>
                      <a:pt x="27" y="241"/>
                      <a:pt x="45" y="241"/>
                      <a:pt x="63" y="241"/>
                    </a:cubicBezTo>
                    <a:cubicBezTo>
                      <a:pt x="67" y="244"/>
                      <a:pt x="72" y="245"/>
                      <a:pt x="75" y="245"/>
                    </a:cubicBezTo>
                    <a:cubicBezTo>
                      <a:pt x="86" y="245"/>
                      <a:pt x="94" y="236"/>
                      <a:pt x="107" y="223"/>
                    </a:cubicBezTo>
                    <a:cubicBezTo>
                      <a:pt x="116" y="214"/>
                      <a:pt x="125" y="197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89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5" name="Google Shape;3455;p58"/>
              <p:cNvSpPr/>
              <p:nvPr/>
            </p:nvSpPr>
            <p:spPr>
              <a:xfrm flipH="1">
                <a:off x="7338614" y="3482612"/>
                <a:ext cx="18259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1"/>
                    </a:moveTo>
                    <a:cubicBezTo>
                      <a:pt x="0" y="1"/>
                      <a:pt x="0" y="126"/>
                      <a:pt x="80" y="126"/>
                    </a:cubicBezTo>
                    <a:cubicBezTo>
                      <a:pt x="161" y="126"/>
                      <a:pt x="161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6" name="Google Shape;3456;p58"/>
              <p:cNvSpPr/>
              <p:nvPr/>
            </p:nvSpPr>
            <p:spPr>
              <a:xfrm flipH="1">
                <a:off x="7262743" y="3460384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8" y="241"/>
                      <a:pt x="46" y="241"/>
                      <a:pt x="63" y="241"/>
                    </a:cubicBezTo>
                    <a:cubicBezTo>
                      <a:pt x="81" y="241"/>
                      <a:pt x="99" y="241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7" name="Google Shape;3457;p58"/>
              <p:cNvSpPr/>
              <p:nvPr/>
            </p:nvSpPr>
            <p:spPr>
              <a:xfrm flipH="1">
                <a:off x="7205017" y="3510170"/>
                <a:ext cx="17352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63" y="1"/>
                    </a:moveTo>
                    <a:cubicBezTo>
                      <a:pt x="54" y="1"/>
                      <a:pt x="45" y="3"/>
                      <a:pt x="36" y="8"/>
                    </a:cubicBezTo>
                    <a:cubicBezTo>
                      <a:pt x="27" y="16"/>
                      <a:pt x="18" y="34"/>
                      <a:pt x="10" y="43"/>
                    </a:cubicBezTo>
                    <a:cubicBezTo>
                      <a:pt x="1" y="70"/>
                      <a:pt x="1" y="106"/>
                      <a:pt x="10" y="132"/>
                    </a:cubicBezTo>
                    <a:cubicBezTo>
                      <a:pt x="18" y="159"/>
                      <a:pt x="27" y="186"/>
                      <a:pt x="54" y="204"/>
                    </a:cubicBezTo>
                    <a:cubicBezTo>
                      <a:pt x="63" y="213"/>
                      <a:pt x="81" y="222"/>
                      <a:pt x="90" y="222"/>
                    </a:cubicBezTo>
                    <a:cubicBezTo>
                      <a:pt x="108" y="222"/>
                      <a:pt x="126" y="213"/>
                      <a:pt x="134" y="204"/>
                    </a:cubicBezTo>
                    <a:cubicBezTo>
                      <a:pt x="152" y="195"/>
                      <a:pt x="152" y="177"/>
                      <a:pt x="152" y="159"/>
                    </a:cubicBezTo>
                    <a:cubicBezTo>
                      <a:pt x="152" y="141"/>
                      <a:pt x="143" y="132"/>
                      <a:pt x="134" y="115"/>
                    </a:cubicBezTo>
                    <a:lnTo>
                      <a:pt x="134" y="115"/>
                    </a:lnTo>
                    <a:lnTo>
                      <a:pt x="143" y="124"/>
                    </a:lnTo>
                    <a:cubicBezTo>
                      <a:pt x="139" y="119"/>
                      <a:pt x="137" y="114"/>
                      <a:pt x="134" y="110"/>
                    </a:cubicBezTo>
                    <a:lnTo>
                      <a:pt x="134" y="110"/>
                    </a:lnTo>
                    <a:cubicBezTo>
                      <a:pt x="134" y="111"/>
                      <a:pt x="134" y="113"/>
                      <a:pt x="134" y="115"/>
                    </a:cubicBezTo>
                    <a:cubicBezTo>
                      <a:pt x="134" y="112"/>
                      <a:pt x="133" y="109"/>
                      <a:pt x="132" y="106"/>
                    </a:cubicBezTo>
                    <a:lnTo>
                      <a:pt x="132" y="106"/>
                    </a:lnTo>
                    <a:cubicBezTo>
                      <a:pt x="133" y="107"/>
                      <a:pt x="134" y="109"/>
                      <a:pt x="134" y="110"/>
                    </a:cubicBezTo>
                    <a:lnTo>
                      <a:pt x="134" y="110"/>
                    </a:lnTo>
                    <a:cubicBezTo>
                      <a:pt x="134" y="107"/>
                      <a:pt x="133" y="105"/>
                      <a:pt x="130" y="101"/>
                    </a:cubicBezTo>
                    <a:lnTo>
                      <a:pt x="130" y="101"/>
                    </a:lnTo>
                    <a:cubicBezTo>
                      <a:pt x="131" y="103"/>
                      <a:pt x="132" y="104"/>
                      <a:pt x="132" y="106"/>
                    </a:cubicBezTo>
                    <a:cubicBezTo>
                      <a:pt x="130" y="103"/>
                      <a:pt x="129" y="100"/>
                      <a:pt x="126" y="97"/>
                    </a:cubicBezTo>
                    <a:lnTo>
                      <a:pt x="126" y="97"/>
                    </a:lnTo>
                    <a:cubicBezTo>
                      <a:pt x="127" y="99"/>
                      <a:pt x="129" y="100"/>
                      <a:pt x="130" y="101"/>
                    </a:cubicBezTo>
                    <a:lnTo>
                      <a:pt x="130" y="101"/>
                    </a:lnTo>
                    <a:cubicBezTo>
                      <a:pt x="128" y="97"/>
                      <a:pt x="126" y="92"/>
                      <a:pt x="126" y="88"/>
                    </a:cubicBezTo>
                    <a:cubicBezTo>
                      <a:pt x="126" y="85"/>
                      <a:pt x="126" y="82"/>
                      <a:pt x="126" y="79"/>
                    </a:cubicBezTo>
                    <a:cubicBezTo>
                      <a:pt x="134" y="61"/>
                      <a:pt x="134" y="43"/>
                      <a:pt x="126" y="34"/>
                    </a:cubicBezTo>
                    <a:cubicBezTo>
                      <a:pt x="117" y="16"/>
                      <a:pt x="99" y="8"/>
                      <a:pt x="90" y="8"/>
                    </a:cubicBezTo>
                    <a:cubicBezTo>
                      <a:pt x="81" y="3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8" name="Google Shape;3458;p58"/>
              <p:cNvSpPr/>
              <p:nvPr/>
            </p:nvSpPr>
            <p:spPr>
              <a:xfrm flipH="1">
                <a:off x="7457014" y="3516067"/>
                <a:ext cx="14176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15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0"/>
                      <a:pt x="9" y="187"/>
                      <a:pt x="18" y="196"/>
                    </a:cubicBezTo>
                    <a:cubicBezTo>
                      <a:pt x="27" y="214"/>
                      <a:pt x="45" y="214"/>
                      <a:pt x="63" y="214"/>
                    </a:cubicBezTo>
                    <a:cubicBezTo>
                      <a:pt x="80" y="214"/>
                      <a:pt x="98" y="214"/>
                      <a:pt x="107" y="196"/>
                    </a:cubicBezTo>
                    <a:cubicBezTo>
                      <a:pt x="116" y="187"/>
                      <a:pt x="125" y="170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0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9" name="Google Shape;3459;p58"/>
              <p:cNvSpPr/>
              <p:nvPr/>
            </p:nvSpPr>
            <p:spPr>
              <a:xfrm flipH="1">
                <a:off x="7111000" y="3375668"/>
                <a:ext cx="19280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69" extrusionOk="0">
                    <a:moveTo>
                      <a:pt x="146" y="105"/>
                    </a:moveTo>
                    <a:cubicBezTo>
                      <a:pt x="143" y="110"/>
                      <a:pt x="143" y="114"/>
                      <a:pt x="143" y="114"/>
                    </a:cubicBezTo>
                    <a:lnTo>
                      <a:pt x="143" y="114"/>
                    </a:lnTo>
                    <a:cubicBezTo>
                      <a:pt x="143" y="111"/>
                      <a:pt x="144" y="108"/>
                      <a:pt x="146" y="105"/>
                    </a:cubicBezTo>
                    <a:close/>
                    <a:moveTo>
                      <a:pt x="108" y="0"/>
                    </a:moveTo>
                    <a:cubicBezTo>
                      <a:pt x="99" y="0"/>
                      <a:pt x="90" y="3"/>
                      <a:pt x="81" y="7"/>
                    </a:cubicBezTo>
                    <a:cubicBezTo>
                      <a:pt x="72" y="7"/>
                      <a:pt x="54" y="16"/>
                      <a:pt x="45" y="34"/>
                    </a:cubicBezTo>
                    <a:cubicBezTo>
                      <a:pt x="9" y="87"/>
                      <a:pt x="0" y="159"/>
                      <a:pt x="18" y="230"/>
                    </a:cubicBezTo>
                    <a:cubicBezTo>
                      <a:pt x="26" y="252"/>
                      <a:pt x="51" y="268"/>
                      <a:pt x="80" y="268"/>
                    </a:cubicBezTo>
                    <a:cubicBezTo>
                      <a:pt x="86" y="268"/>
                      <a:pt x="92" y="267"/>
                      <a:pt x="99" y="266"/>
                    </a:cubicBezTo>
                    <a:cubicBezTo>
                      <a:pt x="108" y="266"/>
                      <a:pt x="125" y="257"/>
                      <a:pt x="134" y="239"/>
                    </a:cubicBezTo>
                    <a:cubicBezTo>
                      <a:pt x="143" y="230"/>
                      <a:pt x="143" y="212"/>
                      <a:pt x="143" y="194"/>
                    </a:cubicBezTo>
                    <a:cubicBezTo>
                      <a:pt x="134" y="185"/>
                      <a:pt x="134" y="177"/>
                      <a:pt x="134" y="168"/>
                    </a:cubicBezTo>
                    <a:cubicBezTo>
                      <a:pt x="134" y="162"/>
                      <a:pt x="134" y="156"/>
                      <a:pt x="134" y="150"/>
                    </a:cubicBezTo>
                    <a:cubicBezTo>
                      <a:pt x="134" y="132"/>
                      <a:pt x="143" y="114"/>
                      <a:pt x="152" y="96"/>
                    </a:cubicBezTo>
                    <a:cubicBezTo>
                      <a:pt x="170" y="61"/>
                      <a:pt x="161" y="25"/>
                      <a:pt x="134" y="7"/>
                    </a:cubicBezTo>
                    <a:cubicBezTo>
                      <a:pt x="125" y="3"/>
                      <a:pt x="116" y="0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0" name="Google Shape;3460;p58"/>
              <p:cNvSpPr/>
              <p:nvPr/>
            </p:nvSpPr>
            <p:spPr>
              <a:xfrm flipH="1">
                <a:off x="7215110" y="3260106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7"/>
                    </a:lnTo>
                    <a:cubicBezTo>
                      <a:pt x="0" y="196"/>
                      <a:pt x="9" y="214"/>
                      <a:pt x="18" y="223"/>
                    </a:cubicBezTo>
                    <a:cubicBezTo>
                      <a:pt x="27" y="241"/>
                      <a:pt x="45" y="241"/>
                      <a:pt x="63" y="241"/>
                    </a:cubicBezTo>
                    <a:cubicBezTo>
                      <a:pt x="80" y="241"/>
                      <a:pt x="98" y="241"/>
                      <a:pt x="107" y="223"/>
                    </a:cubicBezTo>
                    <a:cubicBezTo>
                      <a:pt x="116" y="214"/>
                      <a:pt x="125" y="196"/>
                      <a:pt x="125" y="187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1" name="Google Shape;3461;p58"/>
              <p:cNvSpPr/>
              <p:nvPr/>
            </p:nvSpPr>
            <p:spPr>
              <a:xfrm flipH="1">
                <a:off x="7392257" y="3604298"/>
                <a:ext cx="18259" cy="2256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99" extrusionOk="0">
                    <a:moveTo>
                      <a:pt x="94" y="1"/>
                    </a:moveTo>
                    <a:cubicBezTo>
                      <a:pt x="90" y="1"/>
                      <a:pt x="85" y="3"/>
                      <a:pt x="81" y="7"/>
                    </a:cubicBezTo>
                    <a:lnTo>
                      <a:pt x="63" y="7"/>
                    </a:lnTo>
                    <a:cubicBezTo>
                      <a:pt x="54" y="16"/>
                      <a:pt x="45" y="16"/>
                      <a:pt x="45" y="25"/>
                    </a:cubicBezTo>
                    <a:cubicBezTo>
                      <a:pt x="36" y="34"/>
                      <a:pt x="36" y="43"/>
                      <a:pt x="36" y="52"/>
                    </a:cubicBezTo>
                    <a:cubicBezTo>
                      <a:pt x="27" y="70"/>
                      <a:pt x="18" y="96"/>
                      <a:pt x="9" y="123"/>
                    </a:cubicBezTo>
                    <a:cubicBezTo>
                      <a:pt x="0" y="132"/>
                      <a:pt x="9" y="150"/>
                      <a:pt x="18" y="168"/>
                    </a:cubicBezTo>
                    <a:cubicBezTo>
                      <a:pt x="18" y="186"/>
                      <a:pt x="36" y="195"/>
                      <a:pt x="54" y="195"/>
                    </a:cubicBezTo>
                    <a:cubicBezTo>
                      <a:pt x="60" y="195"/>
                      <a:pt x="66" y="199"/>
                      <a:pt x="69" y="199"/>
                    </a:cubicBezTo>
                    <a:cubicBezTo>
                      <a:pt x="71" y="199"/>
                      <a:pt x="72" y="198"/>
                      <a:pt x="72" y="195"/>
                    </a:cubicBezTo>
                    <a:cubicBezTo>
                      <a:pt x="81" y="195"/>
                      <a:pt x="90" y="195"/>
                      <a:pt x="98" y="186"/>
                    </a:cubicBezTo>
                    <a:cubicBezTo>
                      <a:pt x="107" y="186"/>
                      <a:pt x="107" y="177"/>
                      <a:pt x="116" y="177"/>
                    </a:cubicBezTo>
                    <a:cubicBezTo>
                      <a:pt x="125" y="168"/>
                      <a:pt x="125" y="159"/>
                      <a:pt x="125" y="150"/>
                    </a:cubicBezTo>
                    <a:cubicBezTo>
                      <a:pt x="134" y="132"/>
                      <a:pt x="143" y="105"/>
                      <a:pt x="152" y="79"/>
                    </a:cubicBezTo>
                    <a:cubicBezTo>
                      <a:pt x="161" y="61"/>
                      <a:pt x="152" y="43"/>
                      <a:pt x="143" y="34"/>
                    </a:cubicBezTo>
                    <a:cubicBezTo>
                      <a:pt x="134" y="16"/>
                      <a:pt x="125" y="7"/>
                      <a:pt x="107" y="7"/>
                    </a:cubicBezTo>
                    <a:cubicBezTo>
                      <a:pt x="103" y="3"/>
                      <a:pt x="98" y="1"/>
                      <a:pt x="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2" name="Google Shape;3462;p58"/>
              <p:cNvSpPr/>
              <p:nvPr/>
            </p:nvSpPr>
            <p:spPr>
              <a:xfrm flipH="1">
                <a:off x="7438755" y="3592957"/>
                <a:ext cx="17352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53" y="125"/>
                      <a:pt x="153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3" name="Google Shape;3463;p58"/>
              <p:cNvSpPr/>
              <p:nvPr/>
            </p:nvSpPr>
            <p:spPr>
              <a:xfrm flipH="1">
                <a:off x="7214203" y="3392566"/>
                <a:ext cx="13156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51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0" y="215"/>
                      <a:pt x="18" y="233"/>
                    </a:cubicBezTo>
                    <a:cubicBezTo>
                      <a:pt x="27" y="242"/>
                      <a:pt x="45" y="251"/>
                      <a:pt x="54" y="251"/>
                    </a:cubicBezTo>
                    <a:cubicBezTo>
                      <a:pt x="71" y="251"/>
                      <a:pt x="89" y="242"/>
                      <a:pt x="98" y="233"/>
                    </a:cubicBezTo>
                    <a:cubicBezTo>
                      <a:pt x="116" y="215"/>
                      <a:pt x="116" y="206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9"/>
                    </a:cubicBezTo>
                    <a:cubicBezTo>
                      <a:pt x="89" y="10"/>
                      <a:pt x="7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4" name="Google Shape;3464;p58"/>
              <p:cNvSpPr/>
              <p:nvPr/>
            </p:nvSpPr>
            <p:spPr>
              <a:xfrm flipH="1">
                <a:off x="7306179" y="3403680"/>
                <a:ext cx="1429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36" y="10"/>
                      <a:pt x="18" y="19"/>
                    </a:cubicBezTo>
                    <a:cubicBezTo>
                      <a:pt x="9" y="28"/>
                      <a:pt x="0" y="46"/>
                      <a:pt x="0" y="63"/>
                    </a:cubicBezTo>
                    <a:lnTo>
                      <a:pt x="0" y="162"/>
                    </a:lnTo>
                    <a:cubicBezTo>
                      <a:pt x="0" y="179"/>
                      <a:pt x="9" y="188"/>
                      <a:pt x="18" y="206"/>
                    </a:cubicBezTo>
                    <a:cubicBezTo>
                      <a:pt x="36" y="215"/>
                      <a:pt x="45" y="224"/>
                      <a:pt x="63" y="224"/>
                    </a:cubicBezTo>
                    <a:cubicBezTo>
                      <a:pt x="81" y="224"/>
                      <a:pt x="98" y="215"/>
                      <a:pt x="107" y="206"/>
                    </a:cubicBezTo>
                    <a:cubicBezTo>
                      <a:pt x="116" y="188"/>
                      <a:pt x="125" y="179"/>
                      <a:pt x="125" y="162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5" name="Google Shape;3465;p58"/>
              <p:cNvSpPr/>
              <p:nvPr/>
            </p:nvSpPr>
            <p:spPr>
              <a:xfrm flipH="1">
                <a:off x="7075503" y="3458343"/>
                <a:ext cx="18372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9" extrusionOk="0">
                    <a:moveTo>
                      <a:pt x="90" y="1"/>
                    </a:moveTo>
                    <a:cubicBezTo>
                      <a:pt x="72" y="1"/>
                      <a:pt x="54" y="10"/>
                      <a:pt x="45" y="18"/>
                    </a:cubicBezTo>
                    <a:cubicBezTo>
                      <a:pt x="36" y="36"/>
                      <a:pt x="27" y="54"/>
                      <a:pt x="27" y="63"/>
                    </a:cubicBezTo>
                    <a:cubicBezTo>
                      <a:pt x="36" y="90"/>
                      <a:pt x="27" y="126"/>
                      <a:pt x="27" y="152"/>
                    </a:cubicBezTo>
                    <a:cubicBezTo>
                      <a:pt x="27" y="143"/>
                      <a:pt x="27" y="134"/>
                      <a:pt x="27" y="134"/>
                    </a:cubicBezTo>
                    <a:cubicBezTo>
                      <a:pt x="27" y="161"/>
                      <a:pt x="18" y="188"/>
                      <a:pt x="10" y="224"/>
                    </a:cubicBezTo>
                    <a:cubicBezTo>
                      <a:pt x="1" y="233"/>
                      <a:pt x="10" y="250"/>
                      <a:pt x="10" y="268"/>
                    </a:cubicBezTo>
                    <a:cubicBezTo>
                      <a:pt x="18" y="286"/>
                      <a:pt x="36" y="295"/>
                      <a:pt x="54" y="295"/>
                    </a:cubicBezTo>
                    <a:cubicBezTo>
                      <a:pt x="57" y="298"/>
                      <a:pt x="60" y="299"/>
                      <a:pt x="64" y="299"/>
                    </a:cubicBezTo>
                    <a:cubicBezTo>
                      <a:pt x="74" y="299"/>
                      <a:pt x="86" y="292"/>
                      <a:pt x="99" y="286"/>
                    </a:cubicBezTo>
                    <a:cubicBezTo>
                      <a:pt x="108" y="277"/>
                      <a:pt x="117" y="268"/>
                      <a:pt x="126" y="250"/>
                    </a:cubicBezTo>
                    <a:cubicBezTo>
                      <a:pt x="152" y="197"/>
                      <a:pt x="161" y="126"/>
                      <a:pt x="152" y="63"/>
                    </a:cubicBezTo>
                    <a:cubicBezTo>
                      <a:pt x="152" y="45"/>
                      <a:pt x="143" y="36"/>
                      <a:pt x="134" y="18"/>
                    </a:cubicBezTo>
                    <a:cubicBezTo>
                      <a:pt x="126" y="10"/>
                      <a:pt x="108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6" name="Google Shape;3466;p58"/>
              <p:cNvSpPr/>
              <p:nvPr/>
            </p:nvSpPr>
            <p:spPr>
              <a:xfrm flipH="1">
                <a:off x="6876241" y="3496788"/>
                <a:ext cx="18259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9" extrusionOk="0">
                    <a:moveTo>
                      <a:pt x="89" y="1"/>
                    </a:moveTo>
                    <a:cubicBezTo>
                      <a:pt x="80" y="1"/>
                      <a:pt x="63" y="10"/>
                      <a:pt x="54" y="18"/>
                    </a:cubicBezTo>
                    <a:cubicBezTo>
                      <a:pt x="36" y="36"/>
                      <a:pt x="27" y="54"/>
                      <a:pt x="27" y="63"/>
                    </a:cubicBezTo>
                    <a:cubicBezTo>
                      <a:pt x="36" y="90"/>
                      <a:pt x="36" y="126"/>
                      <a:pt x="27" y="152"/>
                    </a:cubicBezTo>
                    <a:lnTo>
                      <a:pt x="36" y="134"/>
                    </a:lnTo>
                    <a:lnTo>
                      <a:pt x="36" y="134"/>
                    </a:lnTo>
                    <a:cubicBezTo>
                      <a:pt x="27" y="161"/>
                      <a:pt x="18" y="197"/>
                      <a:pt x="9" y="224"/>
                    </a:cubicBezTo>
                    <a:cubicBezTo>
                      <a:pt x="0" y="233"/>
                      <a:pt x="9" y="250"/>
                      <a:pt x="18" y="268"/>
                    </a:cubicBezTo>
                    <a:cubicBezTo>
                      <a:pt x="27" y="286"/>
                      <a:pt x="36" y="295"/>
                      <a:pt x="54" y="295"/>
                    </a:cubicBezTo>
                    <a:cubicBezTo>
                      <a:pt x="56" y="298"/>
                      <a:pt x="60" y="299"/>
                      <a:pt x="65" y="299"/>
                    </a:cubicBezTo>
                    <a:cubicBezTo>
                      <a:pt x="77" y="299"/>
                      <a:pt x="92" y="292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6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10"/>
                      <a:pt x="107" y="10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7" name="Google Shape;3467;p58"/>
              <p:cNvSpPr/>
              <p:nvPr/>
            </p:nvSpPr>
            <p:spPr>
              <a:xfrm flipH="1">
                <a:off x="7012787" y="3589895"/>
                <a:ext cx="18372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5" extrusionOk="0">
                    <a:moveTo>
                      <a:pt x="90" y="0"/>
                    </a:moveTo>
                    <a:cubicBezTo>
                      <a:pt x="81" y="0"/>
                      <a:pt x="63" y="9"/>
                      <a:pt x="54" y="18"/>
                    </a:cubicBezTo>
                    <a:cubicBezTo>
                      <a:pt x="36" y="27"/>
                      <a:pt x="27" y="45"/>
                      <a:pt x="36" y="63"/>
                    </a:cubicBezTo>
                    <a:cubicBezTo>
                      <a:pt x="36" y="90"/>
                      <a:pt x="36" y="116"/>
                      <a:pt x="27" y="143"/>
                    </a:cubicBezTo>
                    <a:lnTo>
                      <a:pt x="36" y="125"/>
                    </a:lnTo>
                    <a:lnTo>
                      <a:pt x="36" y="125"/>
                    </a:lnTo>
                    <a:cubicBezTo>
                      <a:pt x="27" y="161"/>
                      <a:pt x="19" y="188"/>
                      <a:pt x="10" y="214"/>
                    </a:cubicBezTo>
                    <a:cubicBezTo>
                      <a:pt x="1" y="232"/>
                      <a:pt x="10" y="250"/>
                      <a:pt x="19" y="259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63" y="295"/>
                      <a:pt x="90" y="295"/>
                      <a:pt x="99" y="286"/>
                    </a:cubicBezTo>
                    <a:cubicBezTo>
                      <a:pt x="117" y="277"/>
                      <a:pt x="126" y="268"/>
                      <a:pt x="126" y="250"/>
                    </a:cubicBezTo>
                    <a:cubicBezTo>
                      <a:pt x="152" y="188"/>
                      <a:pt x="161" y="125"/>
                      <a:pt x="152" y="63"/>
                    </a:cubicBezTo>
                    <a:cubicBezTo>
                      <a:pt x="152" y="45"/>
                      <a:pt x="152" y="27"/>
                      <a:pt x="135" y="18"/>
                    </a:cubicBezTo>
                    <a:cubicBezTo>
                      <a:pt x="126" y="9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8" name="Google Shape;3468;p58"/>
              <p:cNvSpPr/>
              <p:nvPr/>
            </p:nvSpPr>
            <p:spPr>
              <a:xfrm flipH="1">
                <a:off x="7034108" y="3517088"/>
                <a:ext cx="17238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5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6"/>
                      <a:pt x="27" y="110"/>
                      <a:pt x="27" y="134"/>
                    </a:cubicBezTo>
                    <a:cubicBezTo>
                      <a:pt x="18" y="161"/>
                      <a:pt x="18" y="187"/>
                      <a:pt x="0" y="214"/>
                    </a:cubicBezTo>
                    <a:cubicBezTo>
                      <a:pt x="0" y="232"/>
                      <a:pt x="0" y="250"/>
                      <a:pt x="9" y="268"/>
                    </a:cubicBezTo>
                    <a:cubicBezTo>
                      <a:pt x="18" y="277"/>
                      <a:pt x="36" y="286"/>
                      <a:pt x="45" y="294"/>
                    </a:cubicBezTo>
                    <a:cubicBezTo>
                      <a:pt x="63" y="294"/>
                      <a:pt x="81" y="294"/>
                      <a:pt x="90" y="286"/>
                    </a:cubicBezTo>
                    <a:cubicBezTo>
                      <a:pt x="107" y="277"/>
                      <a:pt x="116" y="268"/>
                      <a:pt x="125" y="250"/>
                    </a:cubicBezTo>
                    <a:cubicBezTo>
                      <a:pt x="143" y="187"/>
                      <a:pt x="152" y="125"/>
                      <a:pt x="152" y="63"/>
                    </a:cubicBezTo>
                    <a:cubicBezTo>
                      <a:pt x="143" y="45"/>
                      <a:pt x="143" y="27"/>
                      <a:pt x="134" y="18"/>
                    </a:cubicBezTo>
                    <a:cubicBezTo>
                      <a:pt x="116" y="9"/>
                      <a:pt x="107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9" name="Google Shape;3469;p58"/>
              <p:cNvSpPr/>
              <p:nvPr/>
            </p:nvSpPr>
            <p:spPr>
              <a:xfrm flipH="1">
                <a:off x="7132208" y="3506881"/>
                <a:ext cx="18259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6" extrusionOk="0">
                    <a:moveTo>
                      <a:pt x="28" y="138"/>
                    </a:moveTo>
                    <a:cubicBezTo>
                      <a:pt x="27" y="141"/>
                      <a:pt x="27" y="144"/>
                      <a:pt x="27" y="144"/>
                    </a:cubicBezTo>
                    <a:cubicBezTo>
                      <a:pt x="27" y="142"/>
                      <a:pt x="28" y="140"/>
                      <a:pt x="28" y="138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2" y="10"/>
                      <a:pt x="45" y="19"/>
                    </a:cubicBezTo>
                    <a:cubicBezTo>
                      <a:pt x="36" y="28"/>
                      <a:pt x="27" y="45"/>
                      <a:pt x="27" y="63"/>
                    </a:cubicBezTo>
                    <a:cubicBezTo>
                      <a:pt x="35" y="88"/>
                      <a:pt x="36" y="113"/>
                      <a:pt x="28" y="138"/>
                    </a:cubicBezTo>
                    <a:lnTo>
                      <a:pt x="28" y="138"/>
                    </a:lnTo>
                    <a:cubicBezTo>
                      <a:pt x="30" y="136"/>
                      <a:pt x="32" y="135"/>
                      <a:pt x="36" y="135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3"/>
                      <a:pt x="9" y="251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62" y="295"/>
                      <a:pt x="89" y="295"/>
                      <a:pt x="98" y="286"/>
                    </a:cubicBezTo>
                    <a:cubicBezTo>
                      <a:pt x="116" y="277"/>
                      <a:pt x="125" y="268"/>
                      <a:pt x="125" y="251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5"/>
                      <a:pt x="143" y="28"/>
                      <a:pt x="134" y="19"/>
                    </a:cubicBezTo>
                    <a:cubicBezTo>
                      <a:pt x="125" y="10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0" name="Google Shape;3470;p58"/>
              <p:cNvSpPr/>
              <p:nvPr/>
            </p:nvSpPr>
            <p:spPr>
              <a:xfrm flipH="1">
                <a:off x="6978424" y="3485674"/>
                <a:ext cx="18259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29" y="145"/>
                    </a:moveTo>
                    <a:cubicBezTo>
                      <a:pt x="28" y="147"/>
                      <a:pt x="27" y="150"/>
                      <a:pt x="27" y="152"/>
                    </a:cubicBezTo>
                    <a:cubicBezTo>
                      <a:pt x="27" y="150"/>
                      <a:pt x="28" y="147"/>
                      <a:pt x="29" y="145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2" y="9"/>
                      <a:pt x="54" y="18"/>
                    </a:cubicBezTo>
                    <a:cubicBezTo>
                      <a:pt x="36" y="27"/>
                      <a:pt x="27" y="45"/>
                      <a:pt x="36" y="63"/>
                    </a:cubicBezTo>
                    <a:cubicBezTo>
                      <a:pt x="36" y="88"/>
                      <a:pt x="36" y="113"/>
                      <a:pt x="29" y="145"/>
                    </a:cubicBezTo>
                    <a:lnTo>
                      <a:pt x="29" y="145"/>
                    </a:lnTo>
                    <a:cubicBezTo>
                      <a:pt x="31" y="139"/>
                      <a:pt x="36" y="134"/>
                      <a:pt x="36" y="134"/>
                    </a:cubicBezTo>
                    <a:lnTo>
                      <a:pt x="36" y="134"/>
                    </a:ln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71" y="295"/>
                      <a:pt x="89" y="295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9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1" name="Google Shape;3471;p58"/>
              <p:cNvSpPr/>
              <p:nvPr/>
            </p:nvSpPr>
            <p:spPr>
              <a:xfrm flipH="1">
                <a:off x="7020952" y="3408783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89" y="1"/>
                    </a:moveTo>
                    <a:cubicBezTo>
                      <a:pt x="72" y="1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4"/>
                      <a:pt x="27" y="105"/>
                      <a:pt x="27" y="125"/>
                    </a:cubicBezTo>
                    <a:cubicBezTo>
                      <a:pt x="18" y="161"/>
                      <a:pt x="9" y="188"/>
                      <a:pt x="0" y="215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18" y="277"/>
                      <a:pt x="27" y="286"/>
                      <a:pt x="45" y="286"/>
                    </a:cubicBezTo>
                    <a:cubicBezTo>
                      <a:pt x="54" y="290"/>
                      <a:pt x="63" y="293"/>
                      <a:pt x="71" y="293"/>
                    </a:cubicBezTo>
                    <a:cubicBezTo>
                      <a:pt x="78" y="293"/>
                      <a:pt x="85" y="290"/>
                      <a:pt x="89" y="286"/>
                    </a:cubicBezTo>
                    <a:cubicBezTo>
                      <a:pt x="107" y="277"/>
                      <a:pt x="116" y="259"/>
                      <a:pt x="116" y="250"/>
                    </a:cubicBezTo>
                    <a:cubicBezTo>
                      <a:pt x="143" y="188"/>
                      <a:pt x="152" y="125"/>
                      <a:pt x="143" y="63"/>
                    </a:cubicBezTo>
                    <a:cubicBezTo>
                      <a:pt x="143" y="45"/>
                      <a:pt x="143" y="27"/>
                      <a:pt x="125" y="18"/>
                    </a:cubicBezTo>
                    <a:cubicBezTo>
                      <a:pt x="116" y="1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2" name="Google Shape;3472;p58"/>
              <p:cNvSpPr/>
              <p:nvPr/>
            </p:nvSpPr>
            <p:spPr>
              <a:xfrm flipH="1">
                <a:off x="7059398" y="3335976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89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3"/>
                      <a:pt x="27" y="104"/>
                      <a:pt x="27" y="125"/>
                    </a:cubicBezTo>
                    <a:cubicBezTo>
                      <a:pt x="27" y="161"/>
                      <a:pt x="18" y="188"/>
                      <a:pt x="0" y="214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18" y="277"/>
                      <a:pt x="36" y="286"/>
                      <a:pt x="45" y="286"/>
                    </a:cubicBezTo>
                    <a:cubicBezTo>
                      <a:pt x="54" y="290"/>
                      <a:pt x="63" y="292"/>
                      <a:pt x="72" y="292"/>
                    </a:cubicBezTo>
                    <a:cubicBezTo>
                      <a:pt x="81" y="292"/>
                      <a:pt x="89" y="290"/>
                      <a:pt x="98" y="286"/>
                    </a:cubicBezTo>
                    <a:cubicBezTo>
                      <a:pt x="107" y="277"/>
                      <a:pt x="116" y="259"/>
                      <a:pt x="125" y="250"/>
                    </a:cubicBezTo>
                    <a:cubicBezTo>
                      <a:pt x="143" y="188"/>
                      <a:pt x="152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16" y="0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3" name="Google Shape;3473;p58"/>
              <p:cNvSpPr/>
              <p:nvPr/>
            </p:nvSpPr>
            <p:spPr>
              <a:xfrm flipH="1">
                <a:off x="7123135" y="3267137"/>
                <a:ext cx="17238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5" extrusionOk="0">
                    <a:moveTo>
                      <a:pt x="89" y="1"/>
                    </a:moveTo>
                    <a:cubicBezTo>
                      <a:pt x="72" y="1"/>
                      <a:pt x="54" y="10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7"/>
                      <a:pt x="27" y="111"/>
                      <a:pt x="27" y="134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3"/>
                      <a:pt x="0" y="250"/>
                      <a:pt x="9" y="268"/>
                    </a:cubicBezTo>
                    <a:cubicBezTo>
                      <a:pt x="18" y="277"/>
                      <a:pt x="36" y="286"/>
                      <a:pt x="45" y="295"/>
                    </a:cubicBezTo>
                    <a:cubicBezTo>
                      <a:pt x="63" y="295"/>
                      <a:pt x="81" y="295"/>
                      <a:pt x="98" y="286"/>
                    </a:cubicBezTo>
                    <a:cubicBezTo>
                      <a:pt x="107" y="277"/>
                      <a:pt x="116" y="268"/>
                      <a:pt x="125" y="250"/>
                    </a:cubicBezTo>
                    <a:cubicBezTo>
                      <a:pt x="143" y="188"/>
                      <a:pt x="152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10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4" name="Google Shape;3474;p58"/>
              <p:cNvSpPr/>
              <p:nvPr/>
            </p:nvSpPr>
            <p:spPr>
              <a:xfrm flipH="1">
                <a:off x="7171674" y="3188206"/>
                <a:ext cx="17238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6" extrusionOk="0">
                    <a:moveTo>
                      <a:pt x="89" y="1"/>
                    </a:moveTo>
                    <a:cubicBezTo>
                      <a:pt x="71" y="1"/>
                      <a:pt x="54" y="10"/>
                      <a:pt x="45" y="19"/>
                    </a:cubicBezTo>
                    <a:cubicBezTo>
                      <a:pt x="36" y="28"/>
                      <a:pt x="27" y="45"/>
                      <a:pt x="27" y="63"/>
                    </a:cubicBezTo>
                    <a:cubicBezTo>
                      <a:pt x="27" y="84"/>
                      <a:pt x="27" y="105"/>
                      <a:pt x="27" y="126"/>
                    </a:cubicBezTo>
                    <a:cubicBezTo>
                      <a:pt x="18" y="161"/>
                      <a:pt x="18" y="188"/>
                      <a:pt x="0" y="215"/>
                    </a:cubicBezTo>
                    <a:cubicBezTo>
                      <a:pt x="0" y="233"/>
                      <a:pt x="0" y="251"/>
                      <a:pt x="9" y="259"/>
                    </a:cubicBezTo>
                    <a:cubicBezTo>
                      <a:pt x="18" y="277"/>
                      <a:pt x="27" y="286"/>
                      <a:pt x="45" y="295"/>
                    </a:cubicBezTo>
                    <a:cubicBezTo>
                      <a:pt x="62" y="295"/>
                      <a:pt x="80" y="295"/>
                      <a:pt x="89" y="286"/>
                    </a:cubicBezTo>
                    <a:cubicBezTo>
                      <a:pt x="107" y="277"/>
                      <a:pt x="116" y="268"/>
                      <a:pt x="125" y="251"/>
                    </a:cubicBezTo>
                    <a:cubicBezTo>
                      <a:pt x="143" y="188"/>
                      <a:pt x="152" y="126"/>
                      <a:pt x="152" y="63"/>
                    </a:cubicBezTo>
                    <a:cubicBezTo>
                      <a:pt x="143" y="45"/>
                      <a:pt x="143" y="28"/>
                      <a:pt x="134" y="19"/>
                    </a:cubicBezTo>
                    <a:cubicBezTo>
                      <a:pt x="116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5" name="Google Shape;3475;p58"/>
              <p:cNvSpPr/>
              <p:nvPr/>
            </p:nvSpPr>
            <p:spPr>
              <a:xfrm flipH="1">
                <a:off x="7239494" y="3139327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75" y="0"/>
                    </a:moveTo>
                    <a:cubicBezTo>
                      <a:pt x="63" y="0"/>
                      <a:pt x="51" y="8"/>
                      <a:pt x="45" y="21"/>
                    </a:cubicBezTo>
                    <a:cubicBezTo>
                      <a:pt x="36" y="30"/>
                      <a:pt x="27" y="48"/>
                      <a:pt x="27" y="57"/>
                    </a:cubicBezTo>
                    <a:cubicBezTo>
                      <a:pt x="27" y="85"/>
                      <a:pt x="27" y="107"/>
                      <a:pt x="27" y="128"/>
                    </a:cubicBezTo>
                    <a:cubicBezTo>
                      <a:pt x="18" y="155"/>
                      <a:pt x="18" y="191"/>
                      <a:pt x="0" y="218"/>
                    </a:cubicBezTo>
                    <a:cubicBezTo>
                      <a:pt x="0" y="227"/>
                      <a:pt x="0" y="253"/>
                      <a:pt x="9" y="262"/>
                    </a:cubicBezTo>
                    <a:cubicBezTo>
                      <a:pt x="18" y="280"/>
                      <a:pt x="27" y="289"/>
                      <a:pt x="45" y="289"/>
                    </a:cubicBezTo>
                    <a:cubicBezTo>
                      <a:pt x="51" y="292"/>
                      <a:pt x="57" y="293"/>
                      <a:pt x="62" y="293"/>
                    </a:cubicBezTo>
                    <a:cubicBezTo>
                      <a:pt x="74" y="293"/>
                      <a:pt x="84" y="289"/>
                      <a:pt x="90" y="289"/>
                    </a:cubicBezTo>
                    <a:cubicBezTo>
                      <a:pt x="107" y="280"/>
                      <a:pt x="116" y="262"/>
                      <a:pt x="125" y="244"/>
                    </a:cubicBezTo>
                    <a:cubicBezTo>
                      <a:pt x="143" y="191"/>
                      <a:pt x="152" y="120"/>
                      <a:pt x="152" y="57"/>
                    </a:cubicBezTo>
                    <a:cubicBezTo>
                      <a:pt x="143" y="48"/>
                      <a:pt x="143" y="30"/>
                      <a:pt x="134" y="21"/>
                    </a:cubicBezTo>
                    <a:cubicBezTo>
                      <a:pt x="116" y="4"/>
                      <a:pt x="98" y="4"/>
                      <a:pt x="90" y="4"/>
                    </a:cubicBezTo>
                    <a:cubicBezTo>
                      <a:pt x="85" y="1"/>
                      <a:pt x="80" y="0"/>
                      <a:pt x="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6" name="Google Shape;3476;p58"/>
              <p:cNvSpPr/>
              <p:nvPr/>
            </p:nvSpPr>
            <p:spPr>
              <a:xfrm flipH="1">
                <a:off x="7331469" y="3151802"/>
                <a:ext cx="18372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9" extrusionOk="0">
                    <a:moveTo>
                      <a:pt x="90" y="1"/>
                    </a:moveTo>
                    <a:cubicBezTo>
                      <a:pt x="81" y="1"/>
                      <a:pt x="63" y="10"/>
                      <a:pt x="54" y="18"/>
                    </a:cubicBezTo>
                    <a:cubicBezTo>
                      <a:pt x="36" y="27"/>
                      <a:pt x="27" y="54"/>
                      <a:pt x="27" y="63"/>
                    </a:cubicBezTo>
                    <a:cubicBezTo>
                      <a:pt x="36" y="90"/>
                      <a:pt x="36" y="117"/>
                      <a:pt x="27" y="152"/>
                    </a:cubicBezTo>
                    <a:lnTo>
                      <a:pt x="36" y="134"/>
                    </a:lnTo>
                    <a:lnTo>
                      <a:pt x="36" y="134"/>
                    </a:lnTo>
                    <a:cubicBezTo>
                      <a:pt x="27" y="161"/>
                      <a:pt x="18" y="188"/>
                      <a:pt x="10" y="224"/>
                    </a:cubicBezTo>
                    <a:cubicBezTo>
                      <a:pt x="1" y="233"/>
                      <a:pt x="10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57" y="298"/>
                      <a:pt x="61" y="299"/>
                      <a:pt x="66" y="299"/>
                    </a:cubicBezTo>
                    <a:cubicBezTo>
                      <a:pt x="77" y="299"/>
                      <a:pt x="92" y="292"/>
                      <a:pt x="99" y="286"/>
                    </a:cubicBezTo>
                    <a:cubicBezTo>
                      <a:pt x="117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10"/>
                      <a:pt x="108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7" name="Google Shape;3477;p58"/>
              <p:cNvSpPr/>
              <p:nvPr/>
            </p:nvSpPr>
            <p:spPr>
              <a:xfrm flipH="1">
                <a:off x="7401330" y="3163937"/>
                <a:ext cx="18259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6" extrusionOk="0">
                    <a:moveTo>
                      <a:pt x="89" y="1"/>
                    </a:moveTo>
                    <a:cubicBezTo>
                      <a:pt x="80" y="1"/>
                      <a:pt x="62" y="10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36" y="90"/>
                      <a:pt x="36" y="117"/>
                      <a:pt x="27" y="143"/>
                    </a:cubicBezTo>
                    <a:cubicBezTo>
                      <a:pt x="27" y="143"/>
                      <a:pt x="27" y="134"/>
                      <a:pt x="27" y="126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3"/>
                      <a:pt x="9" y="250"/>
                      <a:pt x="18" y="259"/>
                    </a:cubicBezTo>
                    <a:cubicBezTo>
                      <a:pt x="18" y="277"/>
                      <a:pt x="36" y="286"/>
                      <a:pt x="54" y="295"/>
                    </a:cubicBezTo>
                    <a:cubicBezTo>
                      <a:pt x="62" y="295"/>
                      <a:pt x="89" y="295"/>
                      <a:pt x="98" y="286"/>
                    </a:cubicBezTo>
                    <a:cubicBezTo>
                      <a:pt x="116" y="277"/>
                      <a:pt x="116" y="268"/>
                      <a:pt x="125" y="250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10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8" name="Google Shape;3478;p58"/>
              <p:cNvSpPr/>
              <p:nvPr/>
            </p:nvSpPr>
            <p:spPr>
              <a:xfrm flipH="1">
                <a:off x="7566228" y="3209526"/>
                <a:ext cx="17352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5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7" y="27"/>
                      <a:pt x="28" y="45"/>
                      <a:pt x="28" y="63"/>
                    </a:cubicBezTo>
                    <a:cubicBezTo>
                      <a:pt x="28" y="83"/>
                      <a:pt x="28" y="104"/>
                      <a:pt x="28" y="125"/>
                    </a:cubicBezTo>
                    <a:cubicBezTo>
                      <a:pt x="19" y="161"/>
                      <a:pt x="10" y="187"/>
                      <a:pt x="1" y="214"/>
                    </a:cubicBezTo>
                    <a:cubicBezTo>
                      <a:pt x="1" y="232"/>
                      <a:pt x="1" y="250"/>
                      <a:pt x="10" y="259"/>
                    </a:cubicBezTo>
                    <a:cubicBezTo>
                      <a:pt x="19" y="277"/>
                      <a:pt x="28" y="286"/>
                      <a:pt x="45" y="294"/>
                    </a:cubicBezTo>
                    <a:cubicBezTo>
                      <a:pt x="63" y="294"/>
                      <a:pt x="81" y="294"/>
                      <a:pt x="90" y="286"/>
                    </a:cubicBezTo>
                    <a:cubicBezTo>
                      <a:pt x="108" y="277"/>
                      <a:pt x="117" y="259"/>
                      <a:pt x="117" y="250"/>
                    </a:cubicBezTo>
                    <a:cubicBezTo>
                      <a:pt x="144" y="187"/>
                      <a:pt x="152" y="125"/>
                      <a:pt x="144" y="63"/>
                    </a:cubicBezTo>
                    <a:cubicBezTo>
                      <a:pt x="144" y="45"/>
                      <a:pt x="144" y="27"/>
                      <a:pt x="126" y="18"/>
                    </a:cubicBezTo>
                    <a:cubicBezTo>
                      <a:pt x="117" y="0"/>
                      <a:pt x="9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9" name="Google Shape;3479;p58"/>
              <p:cNvSpPr/>
              <p:nvPr/>
            </p:nvSpPr>
            <p:spPr>
              <a:xfrm flipH="1">
                <a:off x="7439776" y="3144771"/>
                <a:ext cx="18259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3" extrusionOk="0">
                    <a:moveTo>
                      <a:pt x="98" y="0"/>
                    </a:moveTo>
                    <a:cubicBezTo>
                      <a:pt x="80" y="0"/>
                      <a:pt x="62" y="9"/>
                      <a:pt x="54" y="18"/>
                    </a:cubicBezTo>
                    <a:cubicBezTo>
                      <a:pt x="45" y="27"/>
                      <a:pt x="27" y="45"/>
                      <a:pt x="36" y="63"/>
                    </a:cubicBezTo>
                    <a:cubicBezTo>
                      <a:pt x="36" y="89"/>
                      <a:pt x="36" y="116"/>
                      <a:pt x="27" y="143"/>
                    </a:cubicBezTo>
                    <a:cubicBezTo>
                      <a:pt x="30" y="140"/>
                      <a:pt x="31" y="138"/>
                      <a:pt x="33" y="137"/>
                    </a:cubicBezTo>
                    <a:lnTo>
                      <a:pt x="33" y="137"/>
                    </a:lnTo>
                    <a:cubicBezTo>
                      <a:pt x="25" y="167"/>
                      <a:pt x="17" y="190"/>
                      <a:pt x="9" y="214"/>
                    </a:cubicBezTo>
                    <a:cubicBezTo>
                      <a:pt x="0" y="232"/>
                      <a:pt x="9" y="250"/>
                      <a:pt x="18" y="259"/>
                    </a:cubicBezTo>
                    <a:cubicBezTo>
                      <a:pt x="27" y="277"/>
                      <a:pt x="36" y="286"/>
                      <a:pt x="54" y="286"/>
                    </a:cubicBezTo>
                    <a:cubicBezTo>
                      <a:pt x="62" y="290"/>
                      <a:pt x="71" y="292"/>
                      <a:pt x="79" y="292"/>
                    </a:cubicBezTo>
                    <a:cubicBezTo>
                      <a:pt x="87" y="292"/>
                      <a:pt x="94" y="290"/>
                      <a:pt x="98" y="286"/>
                    </a:cubicBezTo>
                    <a:cubicBezTo>
                      <a:pt x="116" y="277"/>
                      <a:pt x="125" y="259"/>
                      <a:pt x="125" y="250"/>
                    </a:cubicBezTo>
                    <a:cubicBezTo>
                      <a:pt x="152" y="187"/>
                      <a:pt x="161" y="125"/>
                      <a:pt x="152" y="63"/>
                    </a:cubicBezTo>
                    <a:cubicBezTo>
                      <a:pt x="152" y="45"/>
                      <a:pt x="152" y="27"/>
                      <a:pt x="134" y="18"/>
                    </a:cubicBezTo>
                    <a:cubicBezTo>
                      <a:pt x="125" y="0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0" name="Google Shape;3480;p58"/>
              <p:cNvSpPr/>
              <p:nvPr/>
            </p:nvSpPr>
            <p:spPr>
              <a:xfrm flipH="1">
                <a:off x="7506574" y="3166999"/>
                <a:ext cx="18259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89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36" y="90"/>
                      <a:pt x="27" y="116"/>
                      <a:pt x="27" y="143"/>
                    </a:cubicBezTo>
                    <a:cubicBezTo>
                      <a:pt x="27" y="143"/>
                      <a:pt x="27" y="134"/>
                      <a:pt x="27" y="134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2"/>
                      <a:pt x="9" y="250"/>
                      <a:pt x="9" y="268"/>
                    </a:cubicBezTo>
                    <a:cubicBezTo>
                      <a:pt x="18" y="277"/>
                      <a:pt x="36" y="286"/>
                      <a:pt x="54" y="295"/>
                    </a:cubicBezTo>
                    <a:cubicBezTo>
                      <a:pt x="63" y="295"/>
                      <a:pt x="81" y="295"/>
                      <a:pt x="98" y="286"/>
                    </a:cubicBezTo>
                    <a:cubicBezTo>
                      <a:pt x="116" y="277"/>
                      <a:pt x="116" y="268"/>
                      <a:pt x="125" y="250"/>
                    </a:cubicBezTo>
                    <a:cubicBezTo>
                      <a:pt x="152" y="188"/>
                      <a:pt x="161" y="125"/>
                      <a:pt x="152" y="63"/>
                    </a:cubicBezTo>
                    <a:cubicBezTo>
                      <a:pt x="152" y="45"/>
                      <a:pt x="143" y="36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1" name="Google Shape;3481;p58"/>
              <p:cNvSpPr/>
              <p:nvPr/>
            </p:nvSpPr>
            <p:spPr>
              <a:xfrm flipH="1">
                <a:off x="7053274" y="3214516"/>
                <a:ext cx="17352" cy="3300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1" extrusionOk="0">
                    <a:moveTo>
                      <a:pt x="90" y="1"/>
                    </a:moveTo>
                    <a:cubicBezTo>
                      <a:pt x="72" y="1"/>
                      <a:pt x="54" y="1"/>
                      <a:pt x="45" y="19"/>
                    </a:cubicBezTo>
                    <a:cubicBezTo>
                      <a:pt x="36" y="27"/>
                      <a:pt x="28" y="45"/>
                      <a:pt x="28" y="54"/>
                    </a:cubicBezTo>
                    <a:cubicBezTo>
                      <a:pt x="28" y="90"/>
                      <a:pt x="28" y="117"/>
                      <a:pt x="19" y="143"/>
                    </a:cubicBezTo>
                    <a:lnTo>
                      <a:pt x="28" y="126"/>
                    </a:lnTo>
                    <a:lnTo>
                      <a:pt x="28" y="126"/>
                    </a:lnTo>
                    <a:cubicBezTo>
                      <a:pt x="19" y="152"/>
                      <a:pt x="10" y="188"/>
                      <a:pt x="1" y="215"/>
                    </a:cubicBezTo>
                    <a:cubicBezTo>
                      <a:pt x="1" y="233"/>
                      <a:pt x="1" y="250"/>
                      <a:pt x="10" y="259"/>
                    </a:cubicBezTo>
                    <a:cubicBezTo>
                      <a:pt x="19" y="277"/>
                      <a:pt x="28" y="286"/>
                      <a:pt x="45" y="286"/>
                    </a:cubicBezTo>
                    <a:cubicBezTo>
                      <a:pt x="51" y="289"/>
                      <a:pt x="57" y="290"/>
                      <a:pt x="63" y="290"/>
                    </a:cubicBezTo>
                    <a:cubicBezTo>
                      <a:pt x="74" y="290"/>
                      <a:pt x="84" y="286"/>
                      <a:pt x="90" y="286"/>
                    </a:cubicBezTo>
                    <a:cubicBezTo>
                      <a:pt x="108" y="277"/>
                      <a:pt x="117" y="259"/>
                      <a:pt x="117" y="242"/>
                    </a:cubicBezTo>
                    <a:cubicBezTo>
                      <a:pt x="144" y="188"/>
                      <a:pt x="152" y="126"/>
                      <a:pt x="144" y="54"/>
                    </a:cubicBezTo>
                    <a:cubicBezTo>
                      <a:pt x="144" y="45"/>
                      <a:pt x="144" y="27"/>
                      <a:pt x="126" y="19"/>
                    </a:cubicBezTo>
                    <a:cubicBezTo>
                      <a:pt x="117" y="1"/>
                      <a:pt x="99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2" name="Google Shape;3482;p58"/>
              <p:cNvSpPr/>
              <p:nvPr/>
            </p:nvSpPr>
            <p:spPr>
              <a:xfrm flipH="1">
                <a:off x="7106917" y="3181742"/>
                <a:ext cx="17352" cy="3334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4" extrusionOk="0">
                    <a:moveTo>
                      <a:pt x="76" y="1"/>
                    </a:moveTo>
                    <a:cubicBezTo>
                      <a:pt x="63" y="1"/>
                      <a:pt x="52" y="9"/>
                      <a:pt x="46" y="22"/>
                    </a:cubicBezTo>
                    <a:cubicBezTo>
                      <a:pt x="37" y="31"/>
                      <a:pt x="28" y="49"/>
                      <a:pt x="28" y="58"/>
                    </a:cubicBezTo>
                    <a:cubicBezTo>
                      <a:pt x="28" y="86"/>
                      <a:pt x="28" y="108"/>
                      <a:pt x="28" y="129"/>
                    </a:cubicBezTo>
                    <a:cubicBezTo>
                      <a:pt x="19" y="156"/>
                      <a:pt x="19" y="192"/>
                      <a:pt x="1" y="218"/>
                    </a:cubicBezTo>
                    <a:cubicBezTo>
                      <a:pt x="1" y="227"/>
                      <a:pt x="1" y="254"/>
                      <a:pt x="10" y="263"/>
                    </a:cubicBezTo>
                    <a:cubicBezTo>
                      <a:pt x="19" y="281"/>
                      <a:pt x="28" y="290"/>
                      <a:pt x="46" y="290"/>
                    </a:cubicBezTo>
                    <a:cubicBezTo>
                      <a:pt x="52" y="293"/>
                      <a:pt x="57" y="294"/>
                      <a:pt x="63" y="294"/>
                    </a:cubicBezTo>
                    <a:cubicBezTo>
                      <a:pt x="74" y="294"/>
                      <a:pt x="84" y="290"/>
                      <a:pt x="90" y="290"/>
                    </a:cubicBezTo>
                    <a:cubicBezTo>
                      <a:pt x="108" y="281"/>
                      <a:pt x="117" y="263"/>
                      <a:pt x="126" y="245"/>
                    </a:cubicBezTo>
                    <a:cubicBezTo>
                      <a:pt x="144" y="192"/>
                      <a:pt x="153" y="120"/>
                      <a:pt x="153" y="58"/>
                    </a:cubicBezTo>
                    <a:cubicBezTo>
                      <a:pt x="144" y="49"/>
                      <a:pt x="144" y="31"/>
                      <a:pt x="135" y="22"/>
                    </a:cubicBezTo>
                    <a:cubicBezTo>
                      <a:pt x="117" y="4"/>
                      <a:pt x="99" y="4"/>
                      <a:pt x="90" y="4"/>
                    </a:cubicBezTo>
                    <a:cubicBezTo>
                      <a:pt x="85" y="2"/>
                      <a:pt x="81" y="1"/>
                      <a:pt x="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3" name="Google Shape;3483;p58"/>
              <p:cNvSpPr/>
              <p:nvPr/>
            </p:nvSpPr>
            <p:spPr>
              <a:xfrm flipH="1">
                <a:off x="7004735" y="3293448"/>
                <a:ext cx="18259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30" y="136"/>
                    </a:moveTo>
                    <a:cubicBezTo>
                      <a:pt x="27" y="139"/>
                      <a:pt x="27" y="146"/>
                      <a:pt x="27" y="152"/>
                    </a:cubicBezTo>
                    <a:cubicBezTo>
                      <a:pt x="28" y="147"/>
                      <a:pt x="29" y="141"/>
                      <a:pt x="30" y="136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3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34" y="86"/>
                      <a:pt x="36" y="108"/>
                      <a:pt x="30" y="136"/>
                    </a:cubicBezTo>
                    <a:lnTo>
                      <a:pt x="30" y="136"/>
                    </a:lnTo>
                    <a:cubicBezTo>
                      <a:pt x="32" y="135"/>
                      <a:pt x="33" y="134"/>
                      <a:pt x="36" y="134"/>
                    </a:cubicBezTo>
                    <a:cubicBezTo>
                      <a:pt x="27" y="161"/>
                      <a:pt x="18" y="188"/>
                      <a:pt x="9" y="224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63" y="295"/>
                      <a:pt x="89" y="295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9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4" name="Google Shape;3484;p58"/>
              <p:cNvSpPr/>
              <p:nvPr/>
            </p:nvSpPr>
            <p:spPr>
              <a:xfrm flipH="1">
                <a:off x="6977403" y="3400732"/>
                <a:ext cx="17352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3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7" y="27"/>
                      <a:pt x="28" y="45"/>
                      <a:pt x="28" y="63"/>
                    </a:cubicBezTo>
                    <a:cubicBezTo>
                      <a:pt x="28" y="83"/>
                      <a:pt x="28" y="104"/>
                      <a:pt x="28" y="125"/>
                    </a:cubicBezTo>
                    <a:cubicBezTo>
                      <a:pt x="28" y="161"/>
                      <a:pt x="19" y="188"/>
                      <a:pt x="1" y="214"/>
                    </a:cubicBezTo>
                    <a:cubicBezTo>
                      <a:pt x="1" y="232"/>
                      <a:pt x="1" y="250"/>
                      <a:pt x="10" y="259"/>
                    </a:cubicBezTo>
                    <a:cubicBezTo>
                      <a:pt x="19" y="277"/>
                      <a:pt x="37" y="286"/>
                      <a:pt x="45" y="286"/>
                    </a:cubicBezTo>
                    <a:cubicBezTo>
                      <a:pt x="54" y="290"/>
                      <a:pt x="63" y="292"/>
                      <a:pt x="72" y="292"/>
                    </a:cubicBezTo>
                    <a:cubicBezTo>
                      <a:pt x="81" y="292"/>
                      <a:pt x="90" y="290"/>
                      <a:pt x="99" y="286"/>
                    </a:cubicBezTo>
                    <a:cubicBezTo>
                      <a:pt x="108" y="277"/>
                      <a:pt x="117" y="259"/>
                      <a:pt x="126" y="250"/>
                    </a:cubicBezTo>
                    <a:cubicBezTo>
                      <a:pt x="144" y="188"/>
                      <a:pt x="153" y="125"/>
                      <a:pt x="153" y="63"/>
                    </a:cubicBezTo>
                    <a:cubicBezTo>
                      <a:pt x="153" y="45"/>
                      <a:pt x="144" y="27"/>
                      <a:pt x="135" y="18"/>
                    </a:cubicBezTo>
                    <a:cubicBezTo>
                      <a:pt x="117" y="0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5" name="Google Shape;3485;p58"/>
              <p:cNvSpPr/>
              <p:nvPr/>
            </p:nvSpPr>
            <p:spPr>
              <a:xfrm flipH="1">
                <a:off x="6954154" y="3331893"/>
                <a:ext cx="18259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9" extrusionOk="0">
                    <a:moveTo>
                      <a:pt x="89" y="1"/>
                    </a:moveTo>
                    <a:cubicBezTo>
                      <a:pt x="80" y="1"/>
                      <a:pt x="63" y="9"/>
                      <a:pt x="45" y="27"/>
                    </a:cubicBezTo>
                    <a:cubicBezTo>
                      <a:pt x="36" y="36"/>
                      <a:pt x="27" y="54"/>
                      <a:pt x="27" y="63"/>
                    </a:cubicBezTo>
                    <a:cubicBezTo>
                      <a:pt x="36" y="99"/>
                      <a:pt x="36" y="125"/>
                      <a:pt x="27" y="152"/>
                    </a:cubicBezTo>
                    <a:cubicBezTo>
                      <a:pt x="27" y="143"/>
                      <a:pt x="27" y="143"/>
                      <a:pt x="27" y="134"/>
                    </a:cubicBezTo>
                    <a:cubicBezTo>
                      <a:pt x="27" y="161"/>
                      <a:pt x="18" y="197"/>
                      <a:pt x="9" y="224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18" y="286"/>
                      <a:pt x="36" y="295"/>
                      <a:pt x="54" y="295"/>
                    </a:cubicBezTo>
                    <a:cubicBezTo>
                      <a:pt x="56" y="298"/>
                      <a:pt x="60" y="299"/>
                      <a:pt x="64" y="299"/>
                    </a:cubicBezTo>
                    <a:cubicBezTo>
                      <a:pt x="73" y="299"/>
                      <a:pt x="86" y="292"/>
                      <a:pt x="98" y="286"/>
                    </a:cubicBezTo>
                    <a:cubicBezTo>
                      <a:pt x="116" y="286"/>
                      <a:pt x="116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43" y="36"/>
                      <a:pt x="134" y="27"/>
                    </a:cubicBezTo>
                    <a:cubicBezTo>
                      <a:pt x="125" y="9"/>
                      <a:pt x="107" y="9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6" name="Google Shape;3486;p58"/>
              <p:cNvSpPr/>
              <p:nvPr/>
            </p:nvSpPr>
            <p:spPr>
              <a:xfrm flipH="1">
                <a:off x="6913667" y="3438156"/>
                <a:ext cx="18372" cy="3288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0" extrusionOk="0">
                    <a:moveTo>
                      <a:pt x="90" y="0"/>
                    </a:moveTo>
                    <a:cubicBezTo>
                      <a:pt x="81" y="0"/>
                      <a:pt x="63" y="0"/>
                      <a:pt x="46" y="18"/>
                    </a:cubicBezTo>
                    <a:cubicBezTo>
                      <a:pt x="37" y="27"/>
                      <a:pt x="28" y="45"/>
                      <a:pt x="28" y="54"/>
                    </a:cubicBezTo>
                    <a:cubicBezTo>
                      <a:pt x="37" y="89"/>
                      <a:pt x="37" y="116"/>
                      <a:pt x="28" y="143"/>
                    </a:cubicBezTo>
                    <a:cubicBezTo>
                      <a:pt x="28" y="134"/>
                      <a:pt x="28" y="134"/>
                      <a:pt x="28" y="125"/>
                    </a:cubicBezTo>
                    <a:cubicBezTo>
                      <a:pt x="28" y="152"/>
                      <a:pt x="19" y="188"/>
                      <a:pt x="10" y="214"/>
                    </a:cubicBezTo>
                    <a:cubicBezTo>
                      <a:pt x="1" y="232"/>
                      <a:pt x="10" y="250"/>
                      <a:pt x="19" y="259"/>
                    </a:cubicBezTo>
                    <a:cubicBezTo>
                      <a:pt x="19" y="277"/>
                      <a:pt x="37" y="286"/>
                      <a:pt x="55" y="286"/>
                    </a:cubicBezTo>
                    <a:cubicBezTo>
                      <a:pt x="57" y="289"/>
                      <a:pt x="62" y="290"/>
                      <a:pt x="68" y="290"/>
                    </a:cubicBezTo>
                    <a:cubicBezTo>
                      <a:pt x="79" y="290"/>
                      <a:pt x="93" y="286"/>
                      <a:pt x="99" y="286"/>
                    </a:cubicBezTo>
                    <a:cubicBezTo>
                      <a:pt x="117" y="277"/>
                      <a:pt x="117" y="259"/>
                      <a:pt x="126" y="241"/>
                    </a:cubicBezTo>
                    <a:cubicBezTo>
                      <a:pt x="153" y="188"/>
                      <a:pt x="162" y="116"/>
                      <a:pt x="153" y="54"/>
                    </a:cubicBezTo>
                    <a:cubicBezTo>
                      <a:pt x="153" y="45"/>
                      <a:pt x="144" y="27"/>
                      <a:pt x="135" y="18"/>
                    </a:cubicBezTo>
                    <a:cubicBezTo>
                      <a:pt x="126" y="0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7" name="Google Shape;3487;p58"/>
              <p:cNvSpPr/>
              <p:nvPr/>
            </p:nvSpPr>
            <p:spPr>
              <a:xfrm flipH="1">
                <a:off x="6999631" y="3352080"/>
                <a:ext cx="18372" cy="33342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4" extrusionOk="0">
                    <a:moveTo>
                      <a:pt x="31" y="131"/>
                    </a:moveTo>
                    <a:cubicBezTo>
                      <a:pt x="27" y="135"/>
                      <a:pt x="27" y="137"/>
                      <a:pt x="27" y="144"/>
                    </a:cubicBezTo>
                    <a:cubicBezTo>
                      <a:pt x="29" y="140"/>
                      <a:pt x="30" y="136"/>
                      <a:pt x="31" y="131"/>
                    </a:cubicBezTo>
                    <a:close/>
                    <a:moveTo>
                      <a:pt x="90" y="1"/>
                    </a:moveTo>
                    <a:cubicBezTo>
                      <a:pt x="81" y="1"/>
                      <a:pt x="63" y="10"/>
                      <a:pt x="54" y="19"/>
                    </a:cubicBezTo>
                    <a:cubicBezTo>
                      <a:pt x="36" y="28"/>
                      <a:pt x="27" y="46"/>
                      <a:pt x="36" y="63"/>
                    </a:cubicBezTo>
                    <a:cubicBezTo>
                      <a:pt x="36" y="86"/>
                      <a:pt x="36" y="109"/>
                      <a:pt x="31" y="131"/>
                    </a:cubicBezTo>
                    <a:lnTo>
                      <a:pt x="31" y="131"/>
                    </a:lnTo>
                    <a:cubicBezTo>
                      <a:pt x="32" y="130"/>
                      <a:pt x="34" y="128"/>
                      <a:pt x="36" y="126"/>
                    </a:cubicBezTo>
                    <a:lnTo>
                      <a:pt x="36" y="126"/>
                    </a:lnTo>
                    <a:cubicBezTo>
                      <a:pt x="27" y="162"/>
                      <a:pt x="19" y="188"/>
                      <a:pt x="10" y="215"/>
                    </a:cubicBezTo>
                    <a:cubicBezTo>
                      <a:pt x="1" y="233"/>
                      <a:pt x="10" y="251"/>
                      <a:pt x="19" y="260"/>
                    </a:cubicBezTo>
                    <a:cubicBezTo>
                      <a:pt x="27" y="278"/>
                      <a:pt x="36" y="286"/>
                      <a:pt x="54" y="286"/>
                    </a:cubicBezTo>
                    <a:cubicBezTo>
                      <a:pt x="59" y="291"/>
                      <a:pt x="68" y="293"/>
                      <a:pt x="77" y="293"/>
                    </a:cubicBezTo>
                    <a:cubicBezTo>
                      <a:pt x="85" y="293"/>
                      <a:pt x="94" y="291"/>
                      <a:pt x="99" y="286"/>
                    </a:cubicBezTo>
                    <a:cubicBezTo>
                      <a:pt x="117" y="278"/>
                      <a:pt x="126" y="260"/>
                      <a:pt x="126" y="251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6"/>
                      <a:pt x="152" y="28"/>
                      <a:pt x="135" y="19"/>
                    </a:cubicBezTo>
                    <a:cubicBezTo>
                      <a:pt x="126" y="1"/>
                      <a:pt x="108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8" name="Google Shape;3488;p58"/>
              <p:cNvSpPr/>
              <p:nvPr/>
            </p:nvSpPr>
            <p:spPr>
              <a:xfrm flipH="1">
                <a:off x="6849930" y="3815463"/>
                <a:ext cx="18259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3" extrusionOk="0">
                    <a:moveTo>
                      <a:pt x="29" y="138"/>
                    </a:moveTo>
                    <a:cubicBezTo>
                      <a:pt x="28" y="139"/>
                      <a:pt x="27" y="141"/>
                      <a:pt x="27" y="144"/>
                    </a:cubicBezTo>
                    <a:cubicBezTo>
                      <a:pt x="27" y="142"/>
                      <a:pt x="28" y="140"/>
                      <a:pt x="29" y="138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2" y="10"/>
                      <a:pt x="54" y="19"/>
                    </a:cubicBezTo>
                    <a:cubicBezTo>
                      <a:pt x="36" y="28"/>
                      <a:pt x="27" y="45"/>
                      <a:pt x="36" y="63"/>
                    </a:cubicBezTo>
                    <a:cubicBezTo>
                      <a:pt x="36" y="88"/>
                      <a:pt x="36" y="113"/>
                      <a:pt x="29" y="138"/>
                    </a:cubicBezTo>
                    <a:lnTo>
                      <a:pt x="29" y="138"/>
                    </a:lnTo>
                    <a:cubicBezTo>
                      <a:pt x="30" y="135"/>
                      <a:pt x="33" y="133"/>
                      <a:pt x="34" y="131"/>
                    </a:cubicBezTo>
                    <a:lnTo>
                      <a:pt x="34" y="131"/>
                    </a:lnTo>
                    <a:cubicBezTo>
                      <a:pt x="26" y="164"/>
                      <a:pt x="17" y="189"/>
                      <a:pt x="9" y="215"/>
                    </a:cubicBezTo>
                    <a:cubicBezTo>
                      <a:pt x="0" y="233"/>
                      <a:pt x="9" y="251"/>
                      <a:pt x="18" y="259"/>
                    </a:cubicBezTo>
                    <a:cubicBezTo>
                      <a:pt x="27" y="277"/>
                      <a:pt x="36" y="286"/>
                      <a:pt x="54" y="286"/>
                    </a:cubicBezTo>
                    <a:cubicBezTo>
                      <a:pt x="62" y="291"/>
                      <a:pt x="71" y="293"/>
                      <a:pt x="79" y="293"/>
                    </a:cubicBezTo>
                    <a:cubicBezTo>
                      <a:pt x="87" y="293"/>
                      <a:pt x="94" y="291"/>
                      <a:pt x="98" y="286"/>
                    </a:cubicBezTo>
                    <a:cubicBezTo>
                      <a:pt x="116" y="277"/>
                      <a:pt x="125" y="259"/>
                      <a:pt x="125" y="251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5"/>
                      <a:pt x="152" y="28"/>
                      <a:pt x="134" y="19"/>
                    </a:cubicBezTo>
                    <a:cubicBezTo>
                      <a:pt x="125" y="1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9" name="Google Shape;3489;p58"/>
              <p:cNvSpPr/>
              <p:nvPr/>
            </p:nvSpPr>
            <p:spPr>
              <a:xfrm flipH="1">
                <a:off x="6802411" y="3686972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89" y="1"/>
                    </a:moveTo>
                    <a:cubicBezTo>
                      <a:pt x="72" y="1"/>
                      <a:pt x="54" y="10"/>
                      <a:pt x="45" y="19"/>
                    </a:cubicBezTo>
                    <a:cubicBezTo>
                      <a:pt x="36" y="28"/>
                      <a:pt x="27" y="45"/>
                      <a:pt x="27" y="63"/>
                    </a:cubicBezTo>
                    <a:cubicBezTo>
                      <a:pt x="27" y="84"/>
                      <a:pt x="27" y="105"/>
                      <a:pt x="27" y="126"/>
                    </a:cubicBezTo>
                    <a:cubicBezTo>
                      <a:pt x="18" y="161"/>
                      <a:pt x="18" y="188"/>
                      <a:pt x="0" y="215"/>
                    </a:cubicBezTo>
                    <a:cubicBezTo>
                      <a:pt x="0" y="233"/>
                      <a:pt x="0" y="251"/>
                      <a:pt x="9" y="260"/>
                    </a:cubicBezTo>
                    <a:cubicBezTo>
                      <a:pt x="18" y="277"/>
                      <a:pt x="36" y="286"/>
                      <a:pt x="45" y="286"/>
                    </a:cubicBezTo>
                    <a:cubicBezTo>
                      <a:pt x="54" y="291"/>
                      <a:pt x="63" y="293"/>
                      <a:pt x="70" y="293"/>
                    </a:cubicBezTo>
                    <a:cubicBezTo>
                      <a:pt x="78" y="293"/>
                      <a:pt x="85" y="291"/>
                      <a:pt x="89" y="286"/>
                    </a:cubicBezTo>
                    <a:cubicBezTo>
                      <a:pt x="107" y="277"/>
                      <a:pt x="116" y="260"/>
                      <a:pt x="125" y="251"/>
                    </a:cubicBezTo>
                    <a:cubicBezTo>
                      <a:pt x="143" y="188"/>
                      <a:pt x="152" y="126"/>
                      <a:pt x="152" y="63"/>
                    </a:cubicBezTo>
                    <a:cubicBezTo>
                      <a:pt x="143" y="45"/>
                      <a:pt x="143" y="28"/>
                      <a:pt x="134" y="19"/>
                    </a:cubicBezTo>
                    <a:cubicBezTo>
                      <a:pt x="116" y="1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0" name="Google Shape;3490;p58"/>
              <p:cNvSpPr/>
              <p:nvPr/>
            </p:nvSpPr>
            <p:spPr>
              <a:xfrm flipH="1">
                <a:off x="7079585" y="3566647"/>
                <a:ext cx="13269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3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27" y="393"/>
                      <a:pt x="63" y="393"/>
                    </a:cubicBezTo>
                    <a:cubicBezTo>
                      <a:pt x="90" y="393"/>
                      <a:pt x="117" y="357"/>
                      <a:pt x="117" y="330"/>
                    </a:cubicBezTo>
                    <a:lnTo>
                      <a:pt x="117" y="63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1" name="Google Shape;3491;p58"/>
              <p:cNvSpPr/>
              <p:nvPr/>
            </p:nvSpPr>
            <p:spPr>
              <a:xfrm flipH="1">
                <a:off x="7177685" y="3326790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9" y="28"/>
                      <a:pt x="0" y="46"/>
                      <a:pt x="0" y="54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72" y="242"/>
                      <a:pt x="89" y="233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54"/>
                    </a:lnTo>
                    <a:cubicBezTo>
                      <a:pt x="125" y="46"/>
                      <a:pt x="116" y="28"/>
                      <a:pt x="107" y="19"/>
                    </a:cubicBezTo>
                    <a:cubicBezTo>
                      <a:pt x="89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2" name="Google Shape;3492;p58"/>
              <p:cNvSpPr/>
              <p:nvPr/>
            </p:nvSpPr>
            <p:spPr>
              <a:xfrm flipH="1">
                <a:off x="7329541" y="3381452"/>
                <a:ext cx="18259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3" name="Google Shape;3493;p58"/>
              <p:cNvSpPr/>
              <p:nvPr/>
            </p:nvSpPr>
            <p:spPr>
              <a:xfrm flipH="1">
                <a:off x="7160560" y="3434073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7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0" y="215"/>
                      <a:pt x="19" y="232"/>
                    </a:cubicBezTo>
                    <a:cubicBezTo>
                      <a:pt x="37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2"/>
                    </a:cubicBezTo>
                    <a:cubicBezTo>
                      <a:pt x="117" y="215"/>
                      <a:pt x="126" y="20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4" name="Google Shape;3494;p58"/>
              <p:cNvSpPr/>
              <p:nvPr/>
            </p:nvSpPr>
            <p:spPr>
              <a:xfrm flipH="1">
                <a:off x="7151374" y="3580369"/>
                <a:ext cx="17352" cy="2483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65" y="0"/>
                    </a:moveTo>
                    <a:cubicBezTo>
                      <a:pt x="53" y="0"/>
                      <a:pt x="42" y="7"/>
                      <a:pt x="36" y="13"/>
                    </a:cubicBezTo>
                    <a:cubicBezTo>
                      <a:pt x="18" y="13"/>
                      <a:pt x="9" y="31"/>
                      <a:pt x="9" y="49"/>
                    </a:cubicBezTo>
                    <a:cubicBezTo>
                      <a:pt x="0" y="75"/>
                      <a:pt x="0" y="102"/>
                      <a:pt x="0" y="129"/>
                    </a:cubicBezTo>
                    <a:cubicBezTo>
                      <a:pt x="9" y="156"/>
                      <a:pt x="27" y="183"/>
                      <a:pt x="45" y="200"/>
                    </a:cubicBezTo>
                    <a:cubicBezTo>
                      <a:pt x="54" y="218"/>
                      <a:pt x="72" y="218"/>
                      <a:pt x="90" y="218"/>
                    </a:cubicBezTo>
                    <a:cubicBezTo>
                      <a:pt x="108" y="218"/>
                      <a:pt x="116" y="209"/>
                      <a:pt x="134" y="200"/>
                    </a:cubicBezTo>
                    <a:cubicBezTo>
                      <a:pt x="143" y="191"/>
                      <a:pt x="152" y="174"/>
                      <a:pt x="152" y="156"/>
                    </a:cubicBezTo>
                    <a:cubicBezTo>
                      <a:pt x="152" y="147"/>
                      <a:pt x="143" y="129"/>
                      <a:pt x="134" y="120"/>
                    </a:cubicBezTo>
                    <a:cubicBezTo>
                      <a:pt x="134" y="120"/>
                      <a:pt x="125" y="111"/>
                      <a:pt x="125" y="102"/>
                    </a:cubicBezTo>
                    <a:cubicBezTo>
                      <a:pt x="125" y="102"/>
                      <a:pt x="125" y="111"/>
                      <a:pt x="125" y="111"/>
                    </a:cubicBezTo>
                    <a:cubicBezTo>
                      <a:pt x="125" y="102"/>
                      <a:pt x="125" y="94"/>
                      <a:pt x="117" y="85"/>
                    </a:cubicBezTo>
                    <a:lnTo>
                      <a:pt x="117" y="85"/>
                    </a:lnTo>
                    <a:cubicBezTo>
                      <a:pt x="125" y="94"/>
                      <a:pt x="125" y="102"/>
                      <a:pt x="125" y="102"/>
                    </a:cubicBezTo>
                    <a:cubicBezTo>
                      <a:pt x="125" y="93"/>
                      <a:pt x="125" y="84"/>
                      <a:pt x="125" y="75"/>
                    </a:cubicBezTo>
                    <a:cubicBezTo>
                      <a:pt x="125" y="58"/>
                      <a:pt x="125" y="49"/>
                      <a:pt x="116" y="31"/>
                    </a:cubicBezTo>
                    <a:cubicBezTo>
                      <a:pt x="108" y="13"/>
                      <a:pt x="99" y="4"/>
                      <a:pt x="81" y="4"/>
                    </a:cubicBezTo>
                    <a:cubicBezTo>
                      <a:pt x="76" y="1"/>
                      <a:pt x="70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5" name="Google Shape;3495;p58"/>
              <p:cNvSpPr/>
              <p:nvPr/>
            </p:nvSpPr>
            <p:spPr>
              <a:xfrm flipH="1">
                <a:off x="7560217" y="3687993"/>
                <a:ext cx="13156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69" extrusionOk="0">
                    <a:moveTo>
                      <a:pt x="62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206"/>
                    </a:lnTo>
                    <a:cubicBezTo>
                      <a:pt x="0" y="242"/>
                      <a:pt x="27" y="268"/>
                      <a:pt x="62" y="268"/>
                    </a:cubicBezTo>
                    <a:cubicBezTo>
                      <a:pt x="71" y="268"/>
                      <a:pt x="89" y="259"/>
                      <a:pt x="98" y="251"/>
                    </a:cubicBezTo>
                    <a:cubicBezTo>
                      <a:pt x="116" y="242"/>
                      <a:pt x="116" y="224"/>
                      <a:pt x="116" y="206"/>
                    </a:cubicBezTo>
                    <a:lnTo>
                      <a:pt x="116" y="63"/>
                    </a:lnTo>
                    <a:cubicBezTo>
                      <a:pt x="116" y="27"/>
                      <a:pt x="89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6" name="Google Shape;3496;p58"/>
              <p:cNvSpPr/>
              <p:nvPr/>
            </p:nvSpPr>
            <p:spPr>
              <a:xfrm flipH="1">
                <a:off x="7214203" y="2511390"/>
                <a:ext cx="473600" cy="143574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1266" extrusionOk="0">
                    <a:moveTo>
                      <a:pt x="2035" y="1"/>
                    </a:moveTo>
                    <a:cubicBezTo>
                      <a:pt x="688" y="1"/>
                      <a:pt x="1" y="1205"/>
                      <a:pt x="1" y="1205"/>
                    </a:cubicBezTo>
                    <a:cubicBezTo>
                      <a:pt x="1" y="1205"/>
                      <a:pt x="2334" y="1265"/>
                      <a:pt x="3509" y="1265"/>
                    </a:cubicBezTo>
                    <a:cubicBezTo>
                      <a:pt x="3900" y="1265"/>
                      <a:pt x="4163" y="1258"/>
                      <a:pt x="4167" y="1241"/>
                    </a:cubicBezTo>
                    <a:cubicBezTo>
                      <a:pt x="4176" y="1169"/>
                      <a:pt x="3373" y="1"/>
                      <a:pt x="20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7" name="Google Shape;3497;p58"/>
              <p:cNvSpPr/>
              <p:nvPr/>
            </p:nvSpPr>
            <p:spPr>
              <a:xfrm flipH="1">
                <a:off x="7680545" y="2465914"/>
                <a:ext cx="57839" cy="86076"/>
              </a:xfrm>
              <a:custGeom>
                <a:avLst/>
                <a:gdLst/>
                <a:ahLst/>
                <a:cxnLst/>
                <a:rect l="l" t="t" r="r" b="b"/>
                <a:pathLst>
                  <a:path w="510" h="759" extrusionOk="0">
                    <a:moveTo>
                      <a:pt x="260" y="0"/>
                    </a:moveTo>
                    <a:cubicBezTo>
                      <a:pt x="117" y="0"/>
                      <a:pt x="1" y="170"/>
                      <a:pt x="1" y="384"/>
                    </a:cubicBezTo>
                    <a:cubicBezTo>
                      <a:pt x="1" y="589"/>
                      <a:pt x="117" y="758"/>
                      <a:pt x="260" y="758"/>
                    </a:cubicBezTo>
                    <a:cubicBezTo>
                      <a:pt x="402" y="758"/>
                      <a:pt x="509" y="589"/>
                      <a:pt x="509" y="384"/>
                    </a:cubicBezTo>
                    <a:cubicBezTo>
                      <a:pt x="509" y="170"/>
                      <a:pt x="402" y="0"/>
                      <a:pt x="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8" name="Google Shape;3498;p58"/>
              <p:cNvSpPr/>
              <p:nvPr/>
            </p:nvSpPr>
            <p:spPr>
              <a:xfrm flipH="1">
                <a:off x="7699825" y="2479069"/>
                <a:ext cx="21321" cy="3549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3" extrusionOk="0">
                    <a:moveTo>
                      <a:pt x="90" y="0"/>
                    </a:moveTo>
                    <a:cubicBezTo>
                      <a:pt x="36" y="0"/>
                      <a:pt x="1" y="72"/>
                      <a:pt x="1" y="161"/>
                    </a:cubicBezTo>
                    <a:cubicBezTo>
                      <a:pt x="1" y="250"/>
                      <a:pt x="36" y="312"/>
                      <a:pt x="90" y="312"/>
                    </a:cubicBezTo>
                    <a:cubicBezTo>
                      <a:pt x="143" y="312"/>
                      <a:pt x="188" y="250"/>
                      <a:pt x="188" y="161"/>
                    </a:cubicBezTo>
                    <a:cubicBezTo>
                      <a:pt x="188" y="72"/>
                      <a:pt x="143" y="0"/>
                      <a:pt x="9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9" name="Google Shape;3499;p58"/>
              <p:cNvSpPr/>
              <p:nvPr/>
            </p:nvSpPr>
            <p:spPr>
              <a:xfrm flipH="1">
                <a:off x="7202975" y="2465914"/>
                <a:ext cx="57839" cy="86076"/>
              </a:xfrm>
              <a:custGeom>
                <a:avLst/>
                <a:gdLst/>
                <a:ahLst/>
                <a:cxnLst/>
                <a:rect l="l" t="t" r="r" b="b"/>
                <a:pathLst>
                  <a:path w="510" h="759" extrusionOk="0">
                    <a:moveTo>
                      <a:pt x="250" y="0"/>
                    </a:moveTo>
                    <a:cubicBezTo>
                      <a:pt x="117" y="0"/>
                      <a:pt x="1" y="170"/>
                      <a:pt x="1" y="384"/>
                    </a:cubicBezTo>
                    <a:cubicBezTo>
                      <a:pt x="1" y="589"/>
                      <a:pt x="117" y="758"/>
                      <a:pt x="250" y="758"/>
                    </a:cubicBezTo>
                    <a:cubicBezTo>
                      <a:pt x="393" y="758"/>
                      <a:pt x="509" y="589"/>
                      <a:pt x="509" y="384"/>
                    </a:cubicBezTo>
                    <a:cubicBezTo>
                      <a:pt x="509" y="170"/>
                      <a:pt x="393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00" name="Google Shape;3500;p58"/>
              <p:cNvSpPr/>
              <p:nvPr/>
            </p:nvSpPr>
            <p:spPr>
              <a:xfrm flipH="1">
                <a:off x="7223276" y="2479069"/>
                <a:ext cx="20300" cy="3549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13" extrusionOk="0">
                    <a:moveTo>
                      <a:pt x="90" y="0"/>
                    </a:moveTo>
                    <a:cubicBezTo>
                      <a:pt x="36" y="0"/>
                      <a:pt x="0" y="72"/>
                      <a:pt x="0" y="161"/>
                    </a:cubicBezTo>
                    <a:cubicBezTo>
                      <a:pt x="0" y="250"/>
                      <a:pt x="36" y="312"/>
                      <a:pt x="90" y="312"/>
                    </a:cubicBezTo>
                    <a:cubicBezTo>
                      <a:pt x="143" y="312"/>
                      <a:pt x="179" y="250"/>
                      <a:pt x="179" y="161"/>
                    </a:cubicBezTo>
                    <a:cubicBezTo>
                      <a:pt x="179" y="72"/>
                      <a:pt x="143" y="0"/>
                      <a:pt x="9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grpSp>
            <p:nvGrpSpPr>
              <p:cNvPr id="3501" name="Google Shape;3501;p58"/>
              <p:cNvGrpSpPr/>
              <p:nvPr/>
            </p:nvGrpSpPr>
            <p:grpSpPr>
              <a:xfrm flipH="1">
                <a:off x="6821578" y="2528968"/>
                <a:ext cx="1526839" cy="566697"/>
                <a:chOff x="4075500" y="1696600"/>
                <a:chExt cx="336575" cy="124925"/>
              </a:xfrm>
            </p:grpSpPr>
            <p:sp>
              <p:nvSpPr>
                <p:cNvPr id="3502" name="Google Shape;3502;p58"/>
                <p:cNvSpPr/>
                <p:nvPr/>
              </p:nvSpPr>
              <p:spPr>
                <a:xfrm>
                  <a:off x="4080625" y="1699875"/>
                  <a:ext cx="331450" cy="1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8" h="4866" extrusionOk="0">
                      <a:moveTo>
                        <a:pt x="2186" y="0"/>
                      </a:moveTo>
                      <a:cubicBezTo>
                        <a:pt x="2115" y="98"/>
                        <a:pt x="2035" y="205"/>
                        <a:pt x="1963" y="312"/>
                      </a:cubicBezTo>
                      <a:cubicBezTo>
                        <a:pt x="2552" y="517"/>
                        <a:pt x="4613" y="1240"/>
                        <a:pt x="4613" y="1276"/>
                      </a:cubicBezTo>
                      <a:cubicBezTo>
                        <a:pt x="4613" y="1320"/>
                        <a:pt x="4390" y="1918"/>
                        <a:pt x="4488" y="4095"/>
                      </a:cubicBezTo>
                      <a:lnTo>
                        <a:pt x="4470" y="4229"/>
                      </a:lnTo>
                      <a:lnTo>
                        <a:pt x="126" y="4095"/>
                      </a:lnTo>
                      <a:cubicBezTo>
                        <a:pt x="90" y="4220"/>
                        <a:pt x="45" y="4345"/>
                        <a:pt x="1" y="4461"/>
                      </a:cubicBezTo>
                      <a:cubicBezTo>
                        <a:pt x="937" y="4469"/>
                        <a:pt x="4702" y="4505"/>
                        <a:pt x="4720" y="4559"/>
                      </a:cubicBezTo>
                      <a:cubicBezTo>
                        <a:pt x="4738" y="4630"/>
                        <a:pt x="4729" y="4826"/>
                        <a:pt x="5612" y="4862"/>
                      </a:cubicBezTo>
                      <a:cubicBezTo>
                        <a:pt x="5697" y="4865"/>
                        <a:pt x="5807" y="4866"/>
                        <a:pt x="5937" y="4866"/>
                      </a:cubicBezTo>
                      <a:cubicBezTo>
                        <a:pt x="7161" y="4866"/>
                        <a:pt x="10144" y="4762"/>
                        <a:pt x="10313" y="4746"/>
                      </a:cubicBezTo>
                      <a:cubicBezTo>
                        <a:pt x="10501" y="4737"/>
                        <a:pt x="10474" y="4514"/>
                        <a:pt x="10545" y="4514"/>
                      </a:cubicBezTo>
                      <a:cubicBezTo>
                        <a:pt x="10608" y="4514"/>
                        <a:pt x="12535" y="4461"/>
                        <a:pt x="13257" y="4434"/>
                      </a:cubicBezTo>
                      <a:lnTo>
                        <a:pt x="13195" y="4157"/>
                      </a:lnTo>
                      <a:lnTo>
                        <a:pt x="10081" y="4273"/>
                      </a:lnTo>
                      <a:lnTo>
                        <a:pt x="10099" y="1347"/>
                      </a:lnTo>
                      <a:lnTo>
                        <a:pt x="11937" y="705"/>
                      </a:lnTo>
                      <a:cubicBezTo>
                        <a:pt x="11884" y="607"/>
                        <a:pt x="11830" y="509"/>
                        <a:pt x="11785" y="419"/>
                      </a:cubicBezTo>
                      <a:cubicBezTo>
                        <a:pt x="11768" y="393"/>
                        <a:pt x="11750" y="366"/>
                        <a:pt x="11732" y="339"/>
                      </a:cubicBezTo>
                      <a:lnTo>
                        <a:pt x="9939" y="955"/>
                      </a:lnTo>
                      <a:lnTo>
                        <a:pt x="5014" y="981"/>
                      </a:lnTo>
                      <a:cubicBezTo>
                        <a:pt x="5014" y="981"/>
                        <a:pt x="3007" y="268"/>
                        <a:pt x="2186" y="0"/>
                      </a:cubicBezTo>
                      <a:close/>
                    </a:path>
                  </a:pathLst>
                </a:custGeom>
                <a:solidFill>
                  <a:srgbClr val="4D1311">
                    <a:alpha val="3170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3" name="Google Shape;3503;p58"/>
                <p:cNvSpPr/>
                <p:nvPr/>
              </p:nvSpPr>
              <p:spPr>
                <a:xfrm>
                  <a:off x="4200175" y="1715725"/>
                  <a:ext cx="139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8" h="3972" extrusionOk="0">
                      <a:moveTo>
                        <a:pt x="5099" y="0"/>
                      </a:moveTo>
                      <a:cubicBezTo>
                        <a:pt x="5059" y="0"/>
                        <a:pt x="5016" y="3"/>
                        <a:pt x="4969" y="8"/>
                      </a:cubicBezTo>
                      <a:cubicBezTo>
                        <a:pt x="4648" y="35"/>
                        <a:pt x="2989" y="35"/>
                        <a:pt x="1776" y="53"/>
                      </a:cubicBezTo>
                      <a:cubicBezTo>
                        <a:pt x="1160" y="53"/>
                        <a:pt x="661" y="71"/>
                        <a:pt x="509" y="89"/>
                      </a:cubicBezTo>
                      <a:cubicBezTo>
                        <a:pt x="116" y="151"/>
                        <a:pt x="27" y="677"/>
                        <a:pt x="18" y="1043"/>
                      </a:cubicBezTo>
                      <a:cubicBezTo>
                        <a:pt x="18" y="1079"/>
                        <a:pt x="18" y="1124"/>
                        <a:pt x="18" y="1159"/>
                      </a:cubicBezTo>
                      <a:cubicBezTo>
                        <a:pt x="27" y="1195"/>
                        <a:pt x="27" y="1239"/>
                        <a:pt x="27" y="1293"/>
                      </a:cubicBezTo>
                      <a:cubicBezTo>
                        <a:pt x="27" y="1409"/>
                        <a:pt x="27" y="1552"/>
                        <a:pt x="27" y="1712"/>
                      </a:cubicBezTo>
                      <a:cubicBezTo>
                        <a:pt x="18" y="1775"/>
                        <a:pt x="18" y="1837"/>
                        <a:pt x="18" y="1909"/>
                      </a:cubicBezTo>
                      <a:cubicBezTo>
                        <a:pt x="18" y="2256"/>
                        <a:pt x="9" y="2649"/>
                        <a:pt x="0" y="2970"/>
                      </a:cubicBezTo>
                      <a:cubicBezTo>
                        <a:pt x="0" y="3059"/>
                        <a:pt x="0" y="3149"/>
                        <a:pt x="0" y="3220"/>
                      </a:cubicBezTo>
                      <a:cubicBezTo>
                        <a:pt x="0" y="3318"/>
                        <a:pt x="0" y="3398"/>
                        <a:pt x="0" y="3461"/>
                      </a:cubicBezTo>
                      <a:cubicBezTo>
                        <a:pt x="18" y="3951"/>
                        <a:pt x="214" y="3880"/>
                        <a:pt x="964" y="3951"/>
                      </a:cubicBezTo>
                      <a:cubicBezTo>
                        <a:pt x="1112" y="3966"/>
                        <a:pt x="1321" y="3971"/>
                        <a:pt x="1567" y="3971"/>
                      </a:cubicBezTo>
                      <a:cubicBezTo>
                        <a:pt x="2567" y="3971"/>
                        <a:pt x="4179" y="3877"/>
                        <a:pt x="4809" y="3862"/>
                      </a:cubicBezTo>
                      <a:cubicBezTo>
                        <a:pt x="5291" y="3853"/>
                        <a:pt x="5460" y="3818"/>
                        <a:pt x="5523" y="3684"/>
                      </a:cubicBezTo>
                      <a:cubicBezTo>
                        <a:pt x="5540" y="3630"/>
                        <a:pt x="5549" y="3568"/>
                        <a:pt x="5549" y="3479"/>
                      </a:cubicBezTo>
                      <a:cubicBezTo>
                        <a:pt x="5558" y="3425"/>
                        <a:pt x="5558" y="3363"/>
                        <a:pt x="5558" y="3291"/>
                      </a:cubicBezTo>
                      <a:cubicBezTo>
                        <a:pt x="5558" y="3247"/>
                        <a:pt x="5567" y="3193"/>
                        <a:pt x="5567" y="3131"/>
                      </a:cubicBezTo>
                      <a:cubicBezTo>
                        <a:pt x="5567" y="2872"/>
                        <a:pt x="5567" y="2480"/>
                        <a:pt x="5567" y="2078"/>
                      </a:cubicBezTo>
                      <a:cubicBezTo>
                        <a:pt x="5567" y="2007"/>
                        <a:pt x="5567" y="1944"/>
                        <a:pt x="5567" y="1882"/>
                      </a:cubicBezTo>
                      <a:cubicBezTo>
                        <a:pt x="5567" y="1828"/>
                        <a:pt x="5567" y="1784"/>
                        <a:pt x="5567" y="1739"/>
                      </a:cubicBezTo>
                      <a:cubicBezTo>
                        <a:pt x="5567" y="1668"/>
                        <a:pt x="5567" y="1605"/>
                        <a:pt x="5567" y="1534"/>
                      </a:cubicBezTo>
                      <a:cubicBezTo>
                        <a:pt x="5558" y="1239"/>
                        <a:pt x="5558" y="963"/>
                        <a:pt x="5558" y="776"/>
                      </a:cubicBezTo>
                      <a:cubicBezTo>
                        <a:pt x="5558" y="222"/>
                        <a:pt x="5457" y="0"/>
                        <a:pt x="50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4" name="Google Shape;3504;p58"/>
                <p:cNvSpPr/>
                <p:nvPr/>
              </p:nvSpPr>
              <p:spPr>
                <a:xfrm>
                  <a:off x="4129250" y="1696600"/>
                  <a:ext cx="76750" cy="3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1202" extrusionOk="0">
                      <a:moveTo>
                        <a:pt x="109" y="1"/>
                      </a:moveTo>
                      <a:cubicBezTo>
                        <a:pt x="68" y="1"/>
                        <a:pt x="32" y="25"/>
                        <a:pt x="18" y="60"/>
                      </a:cubicBezTo>
                      <a:cubicBezTo>
                        <a:pt x="0" y="113"/>
                        <a:pt x="18" y="167"/>
                        <a:pt x="72" y="185"/>
                      </a:cubicBezTo>
                      <a:cubicBezTo>
                        <a:pt x="2900" y="1202"/>
                        <a:pt x="2953" y="1202"/>
                        <a:pt x="2971" y="1202"/>
                      </a:cubicBezTo>
                      <a:cubicBezTo>
                        <a:pt x="3025" y="1202"/>
                        <a:pt x="3069" y="1166"/>
                        <a:pt x="3069" y="1112"/>
                      </a:cubicBezTo>
                      <a:cubicBezTo>
                        <a:pt x="3069" y="1068"/>
                        <a:pt x="3034" y="1023"/>
                        <a:pt x="2989" y="1014"/>
                      </a:cubicBezTo>
                      <a:cubicBezTo>
                        <a:pt x="2864" y="987"/>
                        <a:pt x="1223" y="399"/>
                        <a:pt x="143" y="6"/>
                      </a:cubicBezTo>
                      <a:cubicBezTo>
                        <a:pt x="132" y="2"/>
                        <a:pt x="120" y="1"/>
                        <a:pt x="1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5" name="Google Shape;3505;p58"/>
                <p:cNvSpPr/>
                <p:nvPr/>
              </p:nvSpPr>
              <p:spPr>
                <a:xfrm>
                  <a:off x="4075500" y="1799550"/>
                  <a:ext cx="1287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8" h="322" extrusionOk="0">
                      <a:moveTo>
                        <a:pt x="99" y="1"/>
                      </a:moveTo>
                      <a:cubicBezTo>
                        <a:pt x="45" y="1"/>
                        <a:pt x="1" y="45"/>
                        <a:pt x="1" y="90"/>
                      </a:cubicBezTo>
                      <a:cubicBezTo>
                        <a:pt x="1" y="143"/>
                        <a:pt x="36" y="188"/>
                        <a:pt x="90" y="188"/>
                      </a:cubicBezTo>
                      <a:lnTo>
                        <a:pt x="5041" y="322"/>
                      </a:lnTo>
                      <a:lnTo>
                        <a:pt x="5050" y="322"/>
                      </a:lnTo>
                      <a:cubicBezTo>
                        <a:pt x="5103" y="322"/>
                        <a:pt x="5139" y="286"/>
                        <a:pt x="5148" y="233"/>
                      </a:cubicBezTo>
                      <a:cubicBezTo>
                        <a:pt x="5148" y="179"/>
                        <a:pt x="5103" y="135"/>
                        <a:pt x="5050" y="135"/>
                      </a:cubicBez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6" name="Google Shape;3506;p58"/>
                <p:cNvSpPr/>
                <p:nvPr/>
              </p:nvSpPr>
              <p:spPr>
                <a:xfrm>
                  <a:off x="4325725" y="1706325"/>
                  <a:ext cx="49550" cy="2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813" extrusionOk="0">
                      <a:moveTo>
                        <a:pt x="1874" y="1"/>
                      </a:moveTo>
                      <a:cubicBezTo>
                        <a:pt x="1009" y="313"/>
                        <a:pt x="170" y="607"/>
                        <a:pt x="90" y="625"/>
                      </a:cubicBezTo>
                      <a:cubicBezTo>
                        <a:pt x="37" y="634"/>
                        <a:pt x="1" y="679"/>
                        <a:pt x="1" y="723"/>
                      </a:cubicBezTo>
                      <a:cubicBezTo>
                        <a:pt x="1" y="777"/>
                        <a:pt x="46" y="813"/>
                        <a:pt x="99" y="813"/>
                      </a:cubicBezTo>
                      <a:cubicBezTo>
                        <a:pt x="126" y="813"/>
                        <a:pt x="162" y="813"/>
                        <a:pt x="1981" y="161"/>
                      </a:cubicBezTo>
                      <a:cubicBezTo>
                        <a:pt x="1946" y="108"/>
                        <a:pt x="1910" y="54"/>
                        <a:pt x="18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7" name="Google Shape;3507;p58"/>
                <p:cNvSpPr/>
                <p:nvPr/>
              </p:nvSpPr>
              <p:spPr>
                <a:xfrm>
                  <a:off x="4327750" y="1800900"/>
                  <a:ext cx="832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268" extrusionOk="0">
                      <a:moveTo>
                        <a:pt x="3274" y="0"/>
                      </a:moveTo>
                      <a:lnTo>
                        <a:pt x="98" y="81"/>
                      </a:lnTo>
                      <a:cubicBezTo>
                        <a:pt x="45" y="81"/>
                        <a:pt x="0" y="125"/>
                        <a:pt x="0" y="179"/>
                      </a:cubicBezTo>
                      <a:cubicBezTo>
                        <a:pt x="0" y="232"/>
                        <a:pt x="45" y="268"/>
                        <a:pt x="98" y="268"/>
                      </a:cubicBezTo>
                      <a:lnTo>
                        <a:pt x="3328" y="179"/>
                      </a:lnTo>
                      <a:cubicBezTo>
                        <a:pt x="3310" y="116"/>
                        <a:pt x="3292" y="54"/>
                        <a:pt x="32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8" name="Google Shape;3508;p58"/>
                <p:cNvSpPr/>
                <p:nvPr/>
              </p:nvSpPr>
              <p:spPr>
                <a:xfrm>
                  <a:off x="4200625" y="1725200"/>
                  <a:ext cx="13875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1361" extrusionOk="0">
                      <a:moveTo>
                        <a:pt x="1633" y="209"/>
                      </a:moveTo>
                      <a:cubicBezTo>
                        <a:pt x="1633" y="209"/>
                        <a:pt x="1651" y="218"/>
                        <a:pt x="1677" y="245"/>
                      </a:cubicBezTo>
                      <a:cubicBezTo>
                        <a:pt x="1731" y="316"/>
                        <a:pt x="1686" y="414"/>
                        <a:pt x="1660" y="477"/>
                      </a:cubicBezTo>
                      <a:cubicBezTo>
                        <a:pt x="1642" y="513"/>
                        <a:pt x="1615" y="548"/>
                        <a:pt x="1588" y="593"/>
                      </a:cubicBezTo>
                      <a:cubicBezTo>
                        <a:pt x="1552" y="495"/>
                        <a:pt x="1552" y="397"/>
                        <a:pt x="1570" y="316"/>
                      </a:cubicBezTo>
                      <a:cubicBezTo>
                        <a:pt x="1588" y="245"/>
                        <a:pt x="1624" y="218"/>
                        <a:pt x="1633" y="209"/>
                      </a:cubicBezTo>
                      <a:close/>
                      <a:moveTo>
                        <a:pt x="3087" y="200"/>
                      </a:moveTo>
                      <a:cubicBezTo>
                        <a:pt x="3096" y="200"/>
                        <a:pt x="3114" y="200"/>
                        <a:pt x="3123" y="209"/>
                      </a:cubicBezTo>
                      <a:cubicBezTo>
                        <a:pt x="3203" y="245"/>
                        <a:pt x="3292" y="397"/>
                        <a:pt x="3230" y="611"/>
                      </a:cubicBezTo>
                      <a:cubicBezTo>
                        <a:pt x="3221" y="646"/>
                        <a:pt x="3203" y="673"/>
                        <a:pt x="3176" y="709"/>
                      </a:cubicBezTo>
                      <a:cubicBezTo>
                        <a:pt x="3114" y="655"/>
                        <a:pt x="3069" y="593"/>
                        <a:pt x="3042" y="539"/>
                      </a:cubicBezTo>
                      <a:cubicBezTo>
                        <a:pt x="2980" y="423"/>
                        <a:pt x="2971" y="316"/>
                        <a:pt x="3016" y="245"/>
                      </a:cubicBezTo>
                      <a:cubicBezTo>
                        <a:pt x="3042" y="209"/>
                        <a:pt x="3060" y="200"/>
                        <a:pt x="3087" y="200"/>
                      </a:cubicBezTo>
                      <a:close/>
                      <a:moveTo>
                        <a:pt x="4523" y="281"/>
                      </a:moveTo>
                      <a:cubicBezTo>
                        <a:pt x="4541" y="281"/>
                        <a:pt x="4550" y="290"/>
                        <a:pt x="4559" y="290"/>
                      </a:cubicBezTo>
                      <a:cubicBezTo>
                        <a:pt x="4586" y="298"/>
                        <a:pt x="4621" y="370"/>
                        <a:pt x="4603" y="495"/>
                      </a:cubicBezTo>
                      <a:cubicBezTo>
                        <a:pt x="4595" y="575"/>
                        <a:pt x="4568" y="655"/>
                        <a:pt x="4514" y="727"/>
                      </a:cubicBezTo>
                      <a:cubicBezTo>
                        <a:pt x="4407" y="575"/>
                        <a:pt x="4407" y="432"/>
                        <a:pt x="4443" y="352"/>
                      </a:cubicBezTo>
                      <a:cubicBezTo>
                        <a:pt x="4470" y="307"/>
                        <a:pt x="4496" y="281"/>
                        <a:pt x="4523" y="281"/>
                      </a:cubicBezTo>
                      <a:close/>
                      <a:moveTo>
                        <a:pt x="3084" y="1"/>
                      </a:moveTo>
                      <a:cubicBezTo>
                        <a:pt x="2996" y="1"/>
                        <a:pt x="2915" y="44"/>
                        <a:pt x="2855" y="129"/>
                      </a:cubicBezTo>
                      <a:cubicBezTo>
                        <a:pt x="2766" y="263"/>
                        <a:pt x="2766" y="450"/>
                        <a:pt x="2873" y="629"/>
                      </a:cubicBezTo>
                      <a:cubicBezTo>
                        <a:pt x="2908" y="700"/>
                        <a:pt x="2953" y="762"/>
                        <a:pt x="3016" y="825"/>
                      </a:cubicBezTo>
                      <a:cubicBezTo>
                        <a:pt x="2944" y="869"/>
                        <a:pt x="2864" y="896"/>
                        <a:pt x="2775" y="932"/>
                      </a:cubicBezTo>
                      <a:cubicBezTo>
                        <a:pt x="2639" y="971"/>
                        <a:pt x="2484" y="993"/>
                        <a:pt x="2333" y="993"/>
                      </a:cubicBezTo>
                      <a:cubicBezTo>
                        <a:pt x="2104" y="993"/>
                        <a:pt x="1883" y="943"/>
                        <a:pt x="1749" y="825"/>
                      </a:cubicBezTo>
                      <a:cubicBezTo>
                        <a:pt x="1722" y="807"/>
                        <a:pt x="1704" y="789"/>
                        <a:pt x="1686" y="771"/>
                      </a:cubicBezTo>
                      <a:cubicBezTo>
                        <a:pt x="1749" y="700"/>
                        <a:pt x="1802" y="629"/>
                        <a:pt x="1838" y="566"/>
                      </a:cubicBezTo>
                      <a:cubicBezTo>
                        <a:pt x="1918" y="397"/>
                        <a:pt x="1918" y="236"/>
                        <a:pt x="1829" y="120"/>
                      </a:cubicBezTo>
                      <a:cubicBezTo>
                        <a:pt x="1753" y="37"/>
                        <a:pt x="1682" y="18"/>
                        <a:pt x="1629" y="18"/>
                      </a:cubicBezTo>
                      <a:cubicBezTo>
                        <a:pt x="1614" y="18"/>
                        <a:pt x="1600" y="20"/>
                        <a:pt x="1588" y="22"/>
                      </a:cubicBezTo>
                      <a:cubicBezTo>
                        <a:pt x="1490" y="40"/>
                        <a:pt x="1419" y="138"/>
                        <a:pt x="1383" y="272"/>
                      </a:cubicBezTo>
                      <a:cubicBezTo>
                        <a:pt x="1347" y="397"/>
                        <a:pt x="1356" y="575"/>
                        <a:pt x="1437" y="736"/>
                      </a:cubicBezTo>
                      <a:cubicBezTo>
                        <a:pt x="1263" y="876"/>
                        <a:pt x="1036" y="978"/>
                        <a:pt x="797" y="978"/>
                      </a:cubicBezTo>
                      <a:cubicBezTo>
                        <a:pt x="778" y="978"/>
                        <a:pt x="760" y="978"/>
                        <a:pt x="741" y="976"/>
                      </a:cubicBezTo>
                      <a:cubicBezTo>
                        <a:pt x="428" y="959"/>
                        <a:pt x="170" y="807"/>
                        <a:pt x="0" y="664"/>
                      </a:cubicBezTo>
                      <a:cubicBezTo>
                        <a:pt x="0" y="700"/>
                        <a:pt x="0" y="745"/>
                        <a:pt x="0" y="780"/>
                      </a:cubicBezTo>
                      <a:cubicBezTo>
                        <a:pt x="9" y="816"/>
                        <a:pt x="9" y="860"/>
                        <a:pt x="9" y="914"/>
                      </a:cubicBezTo>
                      <a:cubicBezTo>
                        <a:pt x="188" y="1039"/>
                        <a:pt x="437" y="1155"/>
                        <a:pt x="732" y="1173"/>
                      </a:cubicBezTo>
                      <a:cubicBezTo>
                        <a:pt x="752" y="1174"/>
                        <a:pt x="773" y="1175"/>
                        <a:pt x="794" y="1175"/>
                      </a:cubicBezTo>
                      <a:cubicBezTo>
                        <a:pt x="1075" y="1175"/>
                        <a:pt x="1344" y="1063"/>
                        <a:pt x="1544" y="905"/>
                      </a:cubicBezTo>
                      <a:cubicBezTo>
                        <a:pt x="1561" y="932"/>
                        <a:pt x="1588" y="950"/>
                        <a:pt x="1615" y="976"/>
                      </a:cubicBezTo>
                      <a:cubicBezTo>
                        <a:pt x="1793" y="1127"/>
                        <a:pt x="2059" y="1187"/>
                        <a:pt x="2326" y="1187"/>
                      </a:cubicBezTo>
                      <a:cubicBezTo>
                        <a:pt x="2501" y="1187"/>
                        <a:pt x="2676" y="1162"/>
                        <a:pt x="2828" y="1119"/>
                      </a:cubicBezTo>
                      <a:cubicBezTo>
                        <a:pt x="2962" y="1075"/>
                        <a:pt x="3078" y="1021"/>
                        <a:pt x="3176" y="959"/>
                      </a:cubicBezTo>
                      <a:cubicBezTo>
                        <a:pt x="3366" y="1091"/>
                        <a:pt x="3625" y="1193"/>
                        <a:pt x="3918" y="1193"/>
                      </a:cubicBezTo>
                      <a:cubicBezTo>
                        <a:pt x="3941" y="1193"/>
                        <a:pt x="3964" y="1192"/>
                        <a:pt x="3988" y="1191"/>
                      </a:cubicBezTo>
                      <a:cubicBezTo>
                        <a:pt x="4202" y="1182"/>
                        <a:pt x="4372" y="1110"/>
                        <a:pt x="4505" y="1012"/>
                      </a:cubicBezTo>
                      <a:cubicBezTo>
                        <a:pt x="4559" y="1066"/>
                        <a:pt x="4612" y="1110"/>
                        <a:pt x="4684" y="1146"/>
                      </a:cubicBezTo>
                      <a:cubicBezTo>
                        <a:pt x="4942" y="1315"/>
                        <a:pt x="5210" y="1360"/>
                        <a:pt x="5451" y="1360"/>
                      </a:cubicBezTo>
                      <a:lnTo>
                        <a:pt x="5549" y="1360"/>
                      </a:lnTo>
                      <a:cubicBezTo>
                        <a:pt x="5549" y="1289"/>
                        <a:pt x="5549" y="1226"/>
                        <a:pt x="5549" y="1155"/>
                      </a:cubicBezTo>
                      <a:cubicBezTo>
                        <a:pt x="5509" y="1158"/>
                        <a:pt x="5469" y="1160"/>
                        <a:pt x="5427" y="1160"/>
                      </a:cubicBezTo>
                      <a:cubicBezTo>
                        <a:pt x="5223" y="1160"/>
                        <a:pt x="4998" y="1119"/>
                        <a:pt x="4791" y="985"/>
                      </a:cubicBezTo>
                      <a:cubicBezTo>
                        <a:pt x="4728" y="950"/>
                        <a:pt x="4684" y="914"/>
                        <a:pt x="4648" y="878"/>
                      </a:cubicBezTo>
                      <a:cubicBezTo>
                        <a:pt x="4728" y="771"/>
                        <a:pt x="4782" y="646"/>
                        <a:pt x="4800" y="521"/>
                      </a:cubicBezTo>
                      <a:cubicBezTo>
                        <a:pt x="4827" y="316"/>
                        <a:pt x="4755" y="156"/>
                        <a:pt x="4630" y="102"/>
                      </a:cubicBezTo>
                      <a:cubicBezTo>
                        <a:pt x="4598" y="93"/>
                        <a:pt x="4566" y="88"/>
                        <a:pt x="4535" y="88"/>
                      </a:cubicBezTo>
                      <a:cubicBezTo>
                        <a:pt x="4421" y="88"/>
                        <a:pt x="4321" y="151"/>
                        <a:pt x="4264" y="263"/>
                      </a:cubicBezTo>
                      <a:cubicBezTo>
                        <a:pt x="4193" y="423"/>
                        <a:pt x="4211" y="655"/>
                        <a:pt x="4372" y="869"/>
                      </a:cubicBezTo>
                      <a:cubicBezTo>
                        <a:pt x="4273" y="941"/>
                        <a:pt x="4149" y="985"/>
                        <a:pt x="3979" y="994"/>
                      </a:cubicBezTo>
                      <a:cubicBezTo>
                        <a:pt x="3964" y="995"/>
                        <a:pt x="3950" y="995"/>
                        <a:pt x="3936" y="995"/>
                      </a:cubicBezTo>
                      <a:cubicBezTo>
                        <a:pt x="3695" y="995"/>
                        <a:pt x="3488" y="926"/>
                        <a:pt x="3328" y="825"/>
                      </a:cubicBezTo>
                      <a:cubicBezTo>
                        <a:pt x="3372" y="780"/>
                        <a:pt x="3399" y="727"/>
                        <a:pt x="3417" y="664"/>
                      </a:cubicBezTo>
                      <a:cubicBezTo>
                        <a:pt x="3506" y="352"/>
                        <a:pt x="3381" y="111"/>
                        <a:pt x="3212" y="31"/>
                      </a:cubicBezTo>
                      <a:cubicBezTo>
                        <a:pt x="3169" y="11"/>
                        <a:pt x="3125" y="1"/>
                        <a:pt x="308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9" name="Google Shape;3509;p58"/>
                <p:cNvSpPr/>
                <p:nvPr/>
              </p:nvSpPr>
              <p:spPr>
                <a:xfrm>
                  <a:off x="4200175" y="1773825"/>
                  <a:ext cx="138750" cy="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1360" extrusionOk="0">
                      <a:moveTo>
                        <a:pt x="1651" y="209"/>
                      </a:moveTo>
                      <a:cubicBezTo>
                        <a:pt x="1651" y="209"/>
                        <a:pt x="1669" y="218"/>
                        <a:pt x="1695" y="245"/>
                      </a:cubicBezTo>
                      <a:cubicBezTo>
                        <a:pt x="1749" y="316"/>
                        <a:pt x="1704" y="414"/>
                        <a:pt x="1678" y="477"/>
                      </a:cubicBezTo>
                      <a:cubicBezTo>
                        <a:pt x="1660" y="512"/>
                        <a:pt x="1633" y="548"/>
                        <a:pt x="1606" y="593"/>
                      </a:cubicBezTo>
                      <a:cubicBezTo>
                        <a:pt x="1570" y="495"/>
                        <a:pt x="1570" y="396"/>
                        <a:pt x="1588" y="316"/>
                      </a:cubicBezTo>
                      <a:cubicBezTo>
                        <a:pt x="1606" y="245"/>
                        <a:pt x="1642" y="218"/>
                        <a:pt x="1651" y="209"/>
                      </a:cubicBezTo>
                      <a:close/>
                      <a:moveTo>
                        <a:pt x="3105" y="200"/>
                      </a:moveTo>
                      <a:cubicBezTo>
                        <a:pt x="3114" y="200"/>
                        <a:pt x="3132" y="200"/>
                        <a:pt x="3141" y="209"/>
                      </a:cubicBezTo>
                      <a:cubicBezTo>
                        <a:pt x="3221" y="245"/>
                        <a:pt x="3310" y="396"/>
                        <a:pt x="3248" y="610"/>
                      </a:cubicBezTo>
                      <a:cubicBezTo>
                        <a:pt x="3239" y="646"/>
                        <a:pt x="3221" y="673"/>
                        <a:pt x="3194" y="709"/>
                      </a:cubicBezTo>
                      <a:cubicBezTo>
                        <a:pt x="3132" y="655"/>
                        <a:pt x="3087" y="593"/>
                        <a:pt x="3060" y="539"/>
                      </a:cubicBezTo>
                      <a:cubicBezTo>
                        <a:pt x="2998" y="423"/>
                        <a:pt x="2989" y="316"/>
                        <a:pt x="3034" y="236"/>
                      </a:cubicBezTo>
                      <a:cubicBezTo>
                        <a:pt x="3060" y="209"/>
                        <a:pt x="3078" y="200"/>
                        <a:pt x="3105" y="200"/>
                      </a:cubicBezTo>
                      <a:close/>
                      <a:moveTo>
                        <a:pt x="4541" y="280"/>
                      </a:moveTo>
                      <a:cubicBezTo>
                        <a:pt x="4559" y="280"/>
                        <a:pt x="4568" y="289"/>
                        <a:pt x="4577" y="289"/>
                      </a:cubicBezTo>
                      <a:cubicBezTo>
                        <a:pt x="4604" y="298"/>
                        <a:pt x="4639" y="370"/>
                        <a:pt x="4621" y="495"/>
                      </a:cubicBezTo>
                      <a:cubicBezTo>
                        <a:pt x="4613" y="575"/>
                        <a:pt x="4586" y="655"/>
                        <a:pt x="4532" y="726"/>
                      </a:cubicBezTo>
                      <a:cubicBezTo>
                        <a:pt x="4425" y="575"/>
                        <a:pt x="4425" y="423"/>
                        <a:pt x="4461" y="343"/>
                      </a:cubicBezTo>
                      <a:cubicBezTo>
                        <a:pt x="4488" y="307"/>
                        <a:pt x="4514" y="280"/>
                        <a:pt x="4541" y="280"/>
                      </a:cubicBezTo>
                      <a:close/>
                      <a:moveTo>
                        <a:pt x="3102" y="1"/>
                      </a:moveTo>
                      <a:cubicBezTo>
                        <a:pt x="3014" y="1"/>
                        <a:pt x="2933" y="44"/>
                        <a:pt x="2873" y="129"/>
                      </a:cubicBezTo>
                      <a:cubicBezTo>
                        <a:pt x="2784" y="263"/>
                        <a:pt x="2784" y="450"/>
                        <a:pt x="2891" y="628"/>
                      </a:cubicBezTo>
                      <a:cubicBezTo>
                        <a:pt x="2926" y="700"/>
                        <a:pt x="2971" y="762"/>
                        <a:pt x="3034" y="825"/>
                      </a:cubicBezTo>
                      <a:cubicBezTo>
                        <a:pt x="2962" y="860"/>
                        <a:pt x="2882" y="896"/>
                        <a:pt x="2793" y="923"/>
                      </a:cubicBezTo>
                      <a:cubicBezTo>
                        <a:pt x="2654" y="967"/>
                        <a:pt x="2494" y="991"/>
                        <a:pt x="2338" y="991"/>
                      </a:cubicBezTo>
                      <a:cubicBezTo>
                        <a:pt x="2114" y="991"/>
                        <a:pt x="1898" y="940"/>
                        <a:pt x="1767" y="825"/>
                      </a:cubicBezTo>
                      <a:cubicBezTo>
                        <a:pt x="1740" y="807"/>
                        <a:pt x="1722" y="789"/>
                        <a:pt x="1704" y="771"/>
                      </a:cubicBezTo>
                      <a:cubicBezTo>
                        <a:pt x="1767" y="700"/>
                        <a:pt x="1820" y="628"/>
                        <a:pt x="1856" y="566"/>
                      </a:cubicBezTo>
                      <a:cubicBezTo>
                        <a:pt x="1936" y="396"/>
                        <a:pt x="1936" y="236"/>
                        <a:pt x="1847" y="120"/>
                      </a:cubicBezTo>
                      <a:cubicBezTo>
                        <a:pt x="1771" y="37"/>
                        <a:pt x="1700" y="18"/>
                        <a:pt x="1647" y="18"/>
                      </a:cubicBezTo>
                      <a:cubicBezTo>
                        <a:pt x="1632" y="18"/>
                        <a:pt x="1618" y="20"/>
                        <a:pt x="1606" y="22"/>
                      </a:cubicBezTo>
                      <a:cubicBezTo>
                        <a:pt x="1508" y="40"/>
                        <a:pt x="1428" y="138"/>
                        <a:pt x="1401" y="271"/>
                      </a:cubicBezTo>
                      <a:cubicBezTo>
                        <a:pt x="1365" y="396"/>
                        <a:pt x="1374" y="575"/>
                        <a:pt x="1455" y="735"/>
                      </a:cubicBezTo>
                      <a:cubicBezTo>
                        <a:pt x="1281" y="876"/>
                        <a:pt x="1054" y="978"/>
                        <a:pt x="815" y="978"/>
                      </a:cubicBezTo>
                      <a:cubicBezTo>
                        <a:pt x="796" y="978"/>
                        <a:pt x="778" y="978"/>
                        <a:pt x="759" y="976"/>
                      </a:cubicBezTo>
                      <a:cubicBezTo>
                        <a:pt x="438" y="958"/>
                        <a:pt x="170" y="789"/>
                        <a:pt x="0" y="646"/>
                      </a:cubicBezTo>
                      <a:cubicBezTo>
                        <a:pt x="0" y="735"/>
                        <a:pt x="0" y="825"/>
                        <a:pt x="0" y="896"/>
                      </a:cubicBezTo>
                      <a:cubicBezTo>
                        <a:pt x="188" y="1030"/>
                        <a:pt x="446" y="1155"/>
                        <a:pt x="750" y="1172"/>
                      </a:cubicBezTo>
                      <a:cubicBezTo>
                        <a:pt x="770" y="1174"/>
                        <a:pt x="791" y="1174"/>
                        <a:pt x="812" y="1174"/>
                      </a:cubicBezTo>
                      <a:cubicBezTo>
                        <a:pt x="1093" y="1174"/>
                        <a:pt x="1362" y="1063"/>
                        <a:pt x="1562" y="905"/>
                      </a:cubicBezTo>
                      <a:cubicBezTo>
                        <a:pt x="1579" y="923"/>
                        <a:pt x="1606" y="949"/>
                        <a:pt x="1633" y="976"/>
                      </a:cubicBezTo>
                      <a:cubicBezTo>
                        <a:pt x="1811" y="1127"/>
                        <a:pt x="2077" y="1187"/>
                        <a:pt x="2344" y="1187"/>
                      </a:cubicBezTo>
                      <a:cubicBezTo>
                        <a:pt x="2519" y="1187"/>
                        <a:pt x="2694" y="1161"/>
                        <a:pt x="2846" y="1119"/>
                      </a:cubicBezTo>
                      <a:cubicBezTo>
                        <a:pt x="2980" y="1074"/>
                        <a:pt x="3096" y="1021"/>
                        <a:pt x="3194" y="958"/>
                      </a:cubicBezTo>
                      <a:cubicBezTo>
                        <a:pt x="3384" y="1091"/>
                        <a:pt x="3643" y="1192"/>
                        <a:pt x="3936" y="1192"/>
                      </a:cubicBezTo>
                      <a:cubicBezTo>
                        <a:pt x="3959" y="1192"/>
                        <a:pt x="3982" y="1192"/>
                        <a:pt x="4006" y="1190"/>
                      </a:cubicBezTo>
                      <a:cubicBezTo>
                        <a:pt x="4220" y="1181"/>
                        <a:pt x="4390" y="1110"/>
                        <a:pt x="4523" y="1012"/>
                      </a:cubicBezTo>
                      <a:cubicBezTo>
                        <a:pt x="4577" y="1065"/>
                        <a:pt x="4630" y="1110"/>
                        <a:pt x="4702" y="1146"/>
                      </a:cubicBezTo>
                      <a:cubicBezTo>
                        <a:pt x="4960" y="1306"/>
                        <a:pt x="5228" y="1360"/>
                        <a:pt x="5469" y="1360"/>
                      </a:cubicBezTo>
                      <a:lnTo>
                        <a:pt x="5523" y="1360"/>
                      </a:lnTo>
                      <a:cubicBezTo>
                        <a:pt x="5540" y="1306"/>
                        <a:pt x="5549" y="1244"/>
                        <a:pt x="5549" y="1155"/>
                      </a:cubicBezTo>
                      <a:lnTo>
                        <a:pt x="5549" y="1155"/>
                      </a:lnTo>
                      <a:cubicBezTo>
                        <a:pt x="5515" y="1157"/>
                        <a:pt x="5480" y="1159"/>
                        <a:pt x="5443" y="1159"/>
                      </a:cubicBezTo>
                      <a:cubicBezTo>
                        <a:pt x="5242" y="1159"/>
                        <a:pt x="5013" y="1114"/>
                        <a:pt x="4809" y="985"/>
                      </a:cubicBezTo>
                      <a:cubicBezTo>
                        <a:pt x="4746" y="949"/>
                        <a:pt x="4702" y="914"/>
                        <a:pt x="4666" y="878"/>
                      </a:cubicBezTo>
                      <a:cubicBezTo>
                        <a:pt x="4746" y="771"/>
                        <a:pt x="4800" y="646"/>
                        <a:pt x="4818" y="521"/>
                      </a:cubicBezTo>
                      <a:cubicBezTo>
                        <a:pt x="4845" y="316"/>
                        <a:pt x="4773" y="147"/>
                        <a:pt x="4648" y="102"/>
                      </a:cubicBezTo>
                      <a:cubicBezTo>
                        <a:pt x="4616" y="92"/>
                        <a:pt x="4584" y="88"/>
                        <a:pt x="4553" y="88"/>
                      </a:cubicBezTo>
                      <a:cubicBezTo>
                        <a:pt x="4439" y="88"/>
                        <a:pt x="4339" y="150"/>
                        <a:pt x="4282" y="263"/>
                      </a:cubicBezTo>
                      <a:cubicBezTo>
                        <a:pt x="4211" y="423"/>
                        <a:pt x="4229" y="655"/>
                        <a:pt x="4390" y="869"/>
                      </a:cubicBezTo>
                      <a:cubicBezTo>
                        <a:pt x="4291" y="941"/>
                        <a:pt x="4167" y="985"/>
                        <a:pt x="3997" y="994"/>
                      </a:cubicBezTo>
                      <a:cubicBezTo>
                        <a:pt x="3982" y="995"/>
                        <a:pt x="3968" y="995"/>
                        <a:pt x="3954" y="995"/>
                      </a:cubicBezTo>
                      <a:cubicBezTo>
                        <a:pt x="3713" y="995"/>
                        <a:pt x="3506" y="926"/>
                        <a:pt x="3346" y="825"/>
                      </a:cubicBezTo>
                      <a:cubicBezTo>
                        <a:pt x="3390" y="771"/>
                        <a:pt x="3417" y="718"/>
                        <a:pt x="3435" y="664"/>
                      </a:cubicBezTo>
                      <a:cubicBezTo>
                        <a:pt x="3524" y="352"/>
                        <a:pt x="3399" y="111"/>
                        <a:pt x="3230" y="31"/>
                      </a:cubicBezTo>
                      <a:cubicBezTo>
                        <a:pt x="3187" y="10"/>
                        <a:pt x="3143" y="1"/>
                        <a:pt x="310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10" name="Google Shape;3510;p58"/>
                <p:cNvSpPr/>
                <p:nvPr/>
              </p:nvSpPr>
              <p:spPr>
                <a:xfrm>
                  <a:off x="4200625" y="1758525"/>
                  <a:ext cx="138750" cy="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438" extrusionOk="0">
                      <a:moveTo>
                        <a:pt x="9" y="0"/>
                      </a:moveTo>
                      <a:cubicBezTo>
                        <a:pt x="0" y="63"/>
                        <a:pt x="0" y="125"/>
                        <a:pt x="0" y="197"/>
                      </a:cubicBezTo>
                      <a:cubicBezTo>
                        <a:pt x="1026" y="313"/>
                        <a:pt x="2454" y="437"/>
                        <a:pt x="3863" y="437"/>
                      </a:cubicBezTo>
                      <a:cubicBezTo>
                        <a:pt x="4434" y="437"/>
                        <a:pt x="5005" y="411"/>
                        <a:pt x="5549" y="366"/>
                      </a:cubicBezTo>
                      <a:cubicBezTo>
                        <a:pt x="5549" y="295"/>
                        <a:pt x="5549" y="232"/>
                        <a:pt x="5549" y="170"/>
                      </a:cubicBezTo>
                      <a:cubicBezTo>
                        <a:pt x="5014" y="218"/>
                        <a:pt x="4449" y="238"/>
                        <a:pt x="3880" y="238"/>
                      </a:cubicBezTo>
                      <a:cubicBezTo>
                        <a:pt x="2466" y="238"/>
                        <a:pt x="1033" y="115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11" name="Google Shape;3511;p58"/>
                <p:cNvSpPr/>
                <p:nvPr/>
              </p:nvSpPr>
              <p:spPr>
                <a:xfrm>
                  <a:off x="4200175" y="1717025"/>
                  <a:ext cx="139200" cy="9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8" h="3920" extrusionOk="0">
                      <a:moveTo>
                        <a:pt x="1776" y="1"/>
                      </a:moveTo>
                      <a:cubicBezTo>
                        <a:pt x="1160" y="1"/>
                        <a:pt x="661" y="19"/>
                        <a:pt x="509" y="37"/>
                      </a:cubicBezTo>
                      <a:cubicBezTo>
                        <a:pt x="116" y="99"/>
                        <a:pt x="27" y="625"/>
                        <a:pt x="18" y="991"/>
                      </a:cubicBezTo>
                      <a:cubicBezTo>
                        <a:pt x="18" y="1027"/>
                        <a:pt x="18" y="1072"/>
                        <a:pt x="18" y="1107"/>
                      </a:cubicBezTo>
                      <a:cubicBezTo>
                        <a:pt x="27" y="1143"/>
                        <a:pt x="27" y="1187"/>
                        <a:pt x="27" y="1241"/>
                      </a:cubicBezTo>
                      <a:cubicBezTo>
                        <a:pt x="27" y="1357"/>
                        <a:pt x="27" y="1500"/>
                        <a:pt x="27" y="1660"/>
                      </a:cubicBezTo>
                      <a:cubicBezTo>
                        <a:pt x="18" y="1723"/>
                        <a:pt x="18" y="1785"/>
                        <a:pt x="18" y="1857"/>
                      </a:cubicBezTo>
                      <a:cubicBezTo>
                        <a:pt x="18" y="2204"/>
                        <a:pt x="9" y="2597"/>
                        <a:pt x="0" y="2918"/>
                      </a:cubicBezTo>
                      <a:cubicBezTo>
                        <a:pt x="0" y="3007"/>
                        <a:pt x="0" y="3097"/>
                        <a:pt x="0" y="3168"/>
                      </a:cubicBezTo>
                      <a:cubicBezTo>
                        <a:pt x="0" y="3266"/>
                        <a:pt x="0" y="3346"/>
                        <a:pt x="0" y="3409"/>
                      </a:cubicBezTo>
                      <a:cubicBezTo>
                        <a:pt x="18" y="3899"/>
                        <a:pt x="214" y="3828"/>
                        <a:pt x="964" y="3899"/>
                      </a:cubicBezTo>
                      <a:cubicBezTo>
                        <a:pt x="1112" y="3914"/>
                        <a:pt x="1321" y="3919"/>
                        <a:pt x="1567" y="3919"/>
                      </a:cubicBezTo>
                      <a:cubicBezTo>
                        <a:pt x="2567" y="3919"/>
                        <a:pt x="4179" y="3825"/>
                        <a:pt x="4809" y="3810"/>
                      </a:cubicBezTo>
                      <a:cubicBezTo>
                        <a:pt x="5291" y="3801"/>
                        <a:pt x="5460" y="3766"/>
                        <a:pt x="5523" y="3632"/>
                      </a:cubicBezTo>
                      <a:cubicBezTo>
                        <a:pt x="5540" y="3578"/>
                        <a:pt x="5549" y="3516"/>
                        <a:pt x="5549" y="3427"/>
                      </a:cubicBezTo>
                      <a:cubicBezTo>
                        <a:pt x="5558" y="3373"/>
                        <a:pt x="5558" y="3311"/>
                        <a:pt x="5558" y="3239"/>
                      </a:cubicBezTo>
                      <a:cubicBezTo>
                        <a:pt x="5558" y="3195"/>
                        <a:pt x="5567" y="3141"/>
                        <a:pt x="5567" y="3079"/>
                      </a:cubicBezTo>
                      <a:lnTo>
                        <a:pt x="5567" y="3079"/>
                      </a:lnTo>
                      <a:cubicBezTo>
                        <a:pt x="5520" y="3080"/>
                        <a:pt x="5471" y="3080"/>
                        <a:pt x="5421" y="3080"/>
                      </a:cubicBezTo>
                      <a:cubicBezTo>
                        <a:pt x="4953" y="3080"/>
                        <a:pt x="4367" y="3041"/>
                        <a:pt x="3658" y="2936"/>
                      </a:cubicBezTo>
                      <a:cubicBezTo>
                        <a:pt x="1981" y="2677"/>
                        <a:pt x="1776" y="840"/>
                        <a:pt x="1776" y="1"/>
                      </a:cubicBezTo>
                      <a:close/>
                    </a:path>
                  </a:pathLst>
                </a:custGeom>
                <a:solidFill>
                  <a:srgbClr val="78433F">
                    <a:alpha val="120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</p:grpSp>
          <p:sp>
            <p:nvSpPr>
              <p:cNvPr id="3512" name="Google Shape;3512;p58"/>
              <p:cNvSpPr/>
              <p:nvPr/>
            </p:nvSpPr>
            <p:spPr>
              <a:xfrm flipH="1">
                <a:off x="7473118" y="3673477"/>
                <a:ext cx="801582" cy="794987"/>
              </a:xfrm>
              <a:custGeom>
                <a:avLst/>
                <a:gdLst/>
                <a:ahLst/>
                <a:cxnLst/>
                <a:rect l="l" t="t" r="r" b="b"/>
                <a:pathLst>
                  <a:path w="7068" h="7010" extrusionOk="0">
                    <a:moveTo>
                      <a:pt x="3589" y="1"/>
                    </a:moveTo>
                    <a:cubicBezTo>
                      <a:pt x="0" y="1"/>
                      <a:pt x="57" y="3014"/>
                      <a:pt x="82" y="3626"/>
                    </a:cubicBezTo>
                    <a:cubicBezTo>
                      <a:pt x="118" y="4277"/>
                      <a:pt x="617" y="6498"/>
                      <a:pt x="867" y="6739"/>
                    </a:cubicBezTo>
                    <a:cubicBezTo>
                      <a:pt x="1028" y="6900"/>
                      <a:pt x="3425" y="7009"/>
                      <a:pt x="5154" y="7009"/>
                    </a:cubicBezTo>
                    <a:cubicBezTo>
                      <a:pt x="6108" y="7009"/>
                      <a:pt x="6858" y="6976"/>
                      <a:pt x="6916" y="6900"/>
                    </a:cubicBezTo>
                    <a:cubicBezTo>
                      <a:pt x="7067" y="6677"/>
                      <a:pt x="5631" y="6463"/>
                      <a:pt x="5631" y="6463"/>
                    </a:cubicBezTo>
                    <a:cubicBezTo>
                      <a:pt x="5631" y="6463"/>
                      <a:pt x="6006" y="5749"/>
                      <a:pt x="6505" y="3474"/>
                    </a:cubicBezTo>
                    <a:cubicBezTo>
                      <a:pt x="7005" y="1199"/>
                      <a:pt x="4328" y="40"/>
                      <a:pt x="4328" y="40"/>
                    </a:cubicBezTo>
                    <a:cubicBezTo>
                      <a:pt x="4066" y="13"/>
                      <a:pt x="3820" y="1"/>
                      <a:pt x="35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3" name="Google Shape;3513;p58"/>
              <p:cNvSpPr/>
              <p:nvPr/>
            </p:nvSpPr>
            <p:spPr>
              <a:xfrm flipH="1">
                <a:off x="7611705" y="3127419"/>
                <a:ext cx="519191" cy="860536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588" extrusionOk="0">
                    <a:moveTo>
                      <a:pt x="2550" y="505"/>
                    </a:moveTo>
                    <a:cubicBezTo>
                      <a:pt x="3299" y="505"/>
                      <a:pt x="3257" y="1701"/>
                      <a:pt x="3337" y="3204"/>
                    </a:cubicBezTo>
                    <a:cubicBezTo>
                      <a:pt x="3337" y="3204"/>
                      <a:pt x="3435" y="3588"/>
                      <a:pt x="3337" y="3632"/>
                    </a:cubicBezTo>
                    <a:cubicBezTo>
                      <a:pt x="3280" y="3663"/>
                      <a:pt x="2675" y="3715"/>
                      <a:pt x="2127" y="3715"/>
                    </a:cubicBezTo>
                    <a:cubicBezTo>
                      <a:pt x="1730" y="3715"/>
                      <a:pt x="1363" y="3688"/>
                      <a:pt x="1258" y="3606"/>
                    </a:cubicBezTo>
                    <a:cubicBezTo>
                      <a:pt x="1018" y="3400"/>
                      <a:pt x="1098" y="903"/>
                      <a:pt x="2258" y="555"/>
                    </a:cubicBezTo>
                    <a:cubicBezTo>
                      <a:pt x="2367" y="521"/>
                      <a:pt x="2464" y="505"/>
                      <a:pt x="2550" y="505"/>
                    </a:cubicBezTo>
                    <a:close/>
                    <a:moveTo>
                      <a:pt x="2551" y="1"/>
                    </a:moveTo>
                    <a:cubicBezTo>
                      <a:pt x="2537" y="1"/>
                      <a:pt x="2522" y="1"/>
                      <a:pt x="2507" y="1"/>
                    </a:cubicBezTo>
                    <a:cubicBezTo>
                      <a:pt x="1214" y="37"/>
                      <a:pt x="768" y="929"/>
                      <a:pt x="384" y="2838"/>
                    </a:cubicBezTo>
                    <a:cubicBezTo>
                      <a:pt x="1" y="4747"/>
                      <a:pt x="63" y="6906"/>
                      <a:pt x="81" y="7085"/>
                    </a:cubicBezTo>
                    <a:cubicBezTo>
                      <a:pt x="99" y="7272"/>
                      <a:pt x="18" y="7504"/>
                      <a:pt x="750" y="7566"/>
                    </a:cubicBezTo>
                    <a:cubicBezTo>
                      <a:pt x="923" y="7581"/>
                      <a:pt x="1149" y="7587"/>
                      <a:pt x="1402" y="7587"/>
                    </a:cubicBezTo>
                    <a:cubicBezTo>
                      <a:pt x="2220" y="7587"/>
                      <a:pt x="3317" y="7527"/>
                      <a:pt x="3801" y="7513"/>
                    </a:cubicBezTo>
                    <a:cubicBezTo>
                      <a:pt x="4434" y="7504"/>
                      <a:pt x="4479" y="7370"/>
                      <a:pt x="4532" y="6674"/>
                    </a:cubicBezTo>
                    <a:cubicBezTo>
                      <a:pt x="4577" y="5970"/>
                      <a:pt x="4309" y="2589"/>
                      <a:pt x="4113" y="1509"/>
                    </a:cubicBezTo>
                    <a:cubicBezTo>
                      <a:pt x="4113" y="1509"/>
                      <a:pt x="3808" y="1"/>
                      <a:pt x="2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4" name="Google Shape;3514;p58"/>
              <p:cNvSpPr/>
              <p:nvPr/>
            </p:nvSpPr>
            <p:spPr>
              <a:xfrm flipH="1">
                <a:off x="7368894" y="3179133"/>
                <a:ext cx="631467" cy="327861"/>
              </a:xfrm>
              <a:custGeom>
                <a:avLst/>
                <a:gdLst/>
                <a:ahLst/>
                <a:cxnLst/>
                <a:rect l="l" t="t" r="r" b="b"/>
                <a:pathLst>
                  <a:path w="5568" h="2891" extrusionOk="0">
                    <a:moveTo>
                      <a:pt x="1434" y="1"/>
                    </a:moveTo>
                    <a:cubicBezTo>
                      <a:pt x="1349" y="1"/>
                      <a:pt x="1252" y="15"/>
                      <a:pt x="1142" y="45"/>
                    </a:cubicBezTo>
                    <a:cubicBezTo>
                      <a:pt x="357" y="277"/>
                      <a:pt x="36" y="1535"/>
                      <a:pt x="0" y="2365"/>
                    </a:cubicBezTo>
                    <a:cubicBezTo>
                      <a:pt x="72" y="2418"/>
                      <a:pt x="161" y="2463"/>
                      <a:pt x="259" y="2507"/>
                    </a:cubicBezTo>
                    <a:cubicBezTo>
                      <a:pt x="295" y="2525"/>
                      <a:pt x="322" y="2534"/>
                      <a:pt x="357" y="2552"/>
                    </a:cubicBezTo>
                    <a:cubicBezTo>
                      <a:pt x="437" y="2579"/>
                      <a:pt x="518" y="2605"/>
                      <a:pt x="598" y="2632"/>
                    </a:cubicBezTo>
                    <a:cubicBezTo>
                      <a:pt x="625" y="2641"/>
                      <a:pt x="661" y="2650"/>
                      <a:pt x="696" y="2668"/>
                    </a:cubicBezTo>
                    <a:cubicBezTo>
                      <a:pt x="776" y="2686"/>
                      <a:pt x="866" y="2712"/>
                      <a:pt x="946" y="2739"/>
                    </a:cubicBezTo>
                    <a:cubicBezTo>
                      <a:pt x="991" y="2748"/>
                      <a:pt x="1026" y="2757"/>
                      <a:pt x="1071" y="2766"/>
                    </a:cubicBezTo>
                    <a:cubicBezTo>
                      <a:pt x="1240" y="2802"/>
                      <a:pt x="1419" y="2828"/>
                      <a:pt x="1597" y="2855"/>
                    </a:cubicBezTo>
                    <a:cubicBezTo>
                      <a:pt x="1624" y="2855"/>
                      <a:pt x="1651" y="2855"/>
                      <a:pt x="1669" y="2864"/>
                    </a:cubicBezTo>
                    <a:cubicBezTo>
                      <a:pt x="1740" y="2864"/>
                      <a:pt x="1811" y="2873"/>
                      <a:pt x="1874" y="2873"/>
                    </a:cubicBezTo>
                    <a:cubicBezTo>
                      <a:pt x="1892" y="2882"/>
                      <a:pt x="1909" y="2882"/>
                      <a:pt x="1918" y="2882"/>
                    </a:cubicBezTo>
                    <a:cubicBezTo>
                      <a:pt x="1981" y="2882"/>
                      <a:pt x="2043" y="2882"/>
                      <a:pt x="2106" y="2891"/>
                    </a:cubicBezTo>
                    <a:lnTo>
                      <a:pt x="2213" y="2891"/>
                    </a:lnTo>
                    <a:cubicBezTo>
                      <a:pt x="2989" y="2891"/>
                      <a:pt x="3685" y="2739"/>
                      <a:pt x="4211" y="2570"/>
                    </a:cubicBezTo>
                    <a:cubicBezTo>
                      <a:pt x="4693" y="2418"/>
                      <a:pt x="5023" y="2240"/>
                      <a:pt x="5121" y="2150"/>
                    </a:cubicBezTo>
                    <a:cubicBezTo>
                      <a:pt x="5415" y="1883"/>
                      <a:pt x="5567" y="1223"/>
                      <a:pt x="4220" y="1053"/>
                    </a:cubicBezTo>
                    <a:cubicBezTo>
                      <a:pt x="3381" y="955"/>
                      <a:pt x="2418" y="447"/>
                      <a:pt x="1758" y="116"/>
                    </a:cubicBezTo>
                    <a:cubicBezTo>
                      <a:pt x="1731" y="99"/>
                      <a:pt x="1713" y="81"/>
                      <a:pt x="1678" y="63"/>
                    </a:cubicBezTo>
                    <a:cubicBezTo>
                      <a:pt x="1642" y="36"/>
                      <a:pt x="1597" y="18"/>
                      <a:pt x="1544" y="9"/>
                    </a:cubicBezTo>
                    <a:cubicBezTo>
                      <a:pt x="1510" y="4"/>
                      <a:pt x="1473" y="1"/>
                      <a:pt x="1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5" name="Google Shape;3515;p58"/>
              <p:cNvSpPr/>
              <p:nvPr/>
            </p:nvSpPr>
            <p:spPr>
              <a:xfrm flipH="1">
                <a:off x="7519730" y="3179133"/>
                <a:ext cx="480632" cy="327861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2891" extrusionOk="0">
                    <a:moveTo>
                      <a:pt x="1434" y="1"/>
                    </a:moveTo>
                    <a:cubicBezTo>
                      <a:pt x="1349" y="1"/>
                      <a:pt x="1252" y="15"/>
                      <a:pt x="1142" y="45"/>
                    </a:cubicBezTo>
                    <a:cubicBezTo>
                      <a:pt x="357" y="277"/>
                      <a:pt x="36" y="1535"/>
                      <a:pt x="0" y="2365"/>
                    </a:cubicBezTo>
                    <a:cubicBezTo>
                      <a:pt x="72" y="2418"/>
                      <a:pt x="161" y="2463"/>
                      <a:pt x="259" y="2507"/>
                    </a:cubicBezTo>
                    <a:cubicBezTo>
                      <a:pt x="295" y="2525"/>
                      <a:pt x="322" y="2534"/>
                      <a:pt x="357" y="2552"/>
                    </a:cubicBezTo>
                    <a:cubicBezTo>
                      <a:pt x="437" y="2579"/>
                      <a:pt x="518" y="2605"/>
                      <a:pt x="598" y="2632"/>
                    </a:cubicBezTo>
                    <a:cubicBezTo>
                      <a:pt x="625" y="2641"/>
                      <a:pt x="661" y="2650"/>
                      <a:pt x="696" y="2668"/>
                    </a:cubicBezTo>
                    <a:cubicBezTo>
                      <a:pt x="776" y="2686"/>
                      <a:pt x="866" y="2712"/>
                      <a:pt x="946" y="2739"/>
                    </a:cubicBezTo>
                    <a:cubicBezTo>
                      <a:pt x="991" y="2748"/>
                      <a:pt x="1026" y="2757"/>
                      <a:pt x="1071" y="2766"/>
                    </a:cubicBezTo>
                    <a:cubicBezTo>
                      <a:pt x="1240" y="2802"/>
                      <a:pt x="1419" y="2828"/>
                      <a:pt x="1597" y="2855"/>
                    </a:cubicBezTo>
                    <a:cubicBezTo>
                      <a:pt x="1624" y="2855"/>
                      <a:pt x="1651" y="2855"/>
                      <a:pt x="1669" y="2864"/>
                    </a:cubicBezTo>
                    <a:cubicBezTo>
                      <a:pt x="1740" y="2864"/>
                      <a:pt x="1811" y="2873"/>
                      <a:pt x="1874" y="2873"/>
                    </a:cubicBezTo>
                    <a:cubicBezTo>
                      <a:pt x="1892" y="2882"/>
                      <a:pt x="1909" y="2882"/>
                      <a:pt x="1918" y="2882"/>
                    </a:cubicBezTo>
                    <a:cubicBezTo>
                      <a:pt x="1981" y="2882"/>
                      <a:pt x="2043" y="2882"/>
                      <a:pt x="2106" y="2891"/>
                    </a:cubicBezTo>
                    <a:lnTo>
                      <a:pt x="2213" y="2891"/>
                    </a:lnTo>
                    <a:cubicBezTo>
                      <a:pt x="2989" y="2891"/>
                      <a:pt x="3685" y="2739"/>
                      <a:pt x="4211" y="2570"/>
                    </a:cubicBezTo>
                    <a:lnTo>
                      <a:pt x="4238" y="2195"/>
                    </a:lnTo>
                    <a:lnTo>
                      <a:pt x="4238" y="2195"/>
                    </a:lnTo>
                    <a:cubicBezTo>
                      <a:pt x="4238" y="2195"/>
                      <a:pt x="3181" y="2388"/>
                      <a:pt x="2230" y="2388"/>
                    </a:cubicBezTo>
                    <a:cubicBezTo>
                      <a:pt x="1495" y="2388"/>
                      <a:pt x="824" y="2273"/>
                      <a:pt x="750" y="1865"/>
                    </a:cubicBezTo>
                    <a:cubicBezTo>
                      <a:pt x="607" y="1053"/>
                      <a:pt x="1454" y="259"/>
                      <a:pt x="1678" y="63"/>
                    </a:cubicBezTo>
                    <a:cubicBezTo>
                      <a:pt x="1642" y="36"/>
                      <a:pt x="1597" y="18"/>
                      <a:pt x="1544" y="9"/>
                    </a:cubicBezTo>
                    <a:cubicBezTo>
                      <a:pt x="1510" y="4"/>
                      <a:pt x="1473" y="1"/>
                      <a:pt x="143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6" name="Google Shape;3516;p58"/>
              <p:cNvSpPr/>
              <p:nvPr/>
            </p:nvSpPr>
            <p:spPr>
              <a:xfrm flipH="1">
                <a:off x="7361863" y="3272241"/>
                <a:ext cx="300650" cy="25993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2292" extrusionOk="0">
                    <a:moveTo>
                      <a:pt x="400" y="0"/>
                    </a:moveTo>
                    <a:cubicBezTo>
                      <a:pt x="258" y="0"/>
                      <a:pt x="152" y="664"/>
                      <a:pt x="90" y="1267"/>
                    </a:cubicBezTo>
                    <a:cubicBezTo>
                      <a:pt x="28" y="1775"/>
                      <a:pt x="1" y="2239"/>
                      <a:pt x="19" y="2257"/>
                    </a:cubicBezTo>
                    <a:cubicBezTo>
                      <a:pt x="35" y="2281"/>
                      <a:pt x="78" y="2291"/>
                      <a:pt x="142" y="2291"/>
                    </a:cubicBezTo>
                    <a:cubicBezTo>
                      <a:pt x="662" y="2291"/>
                      <a:pt x="2562" y="1559"/>
                      <a:pt x="2642" y="883"/>
                    </a:cubicBezTo>
                    <a:cubicBezTo>
                      <a:pt x="2651" y="803"/>
                      <a:pt x="2633" y="723"/>
                      <a:pt x="2597" y="660"/>
                    </a:cubicBezTo>
                    <a:cubicBezTo>
                      <a:pt x="2303" y="98"/>
                      <a:pt x="625" y="18"/>
                      <a:pt x="402" y="0"/>
                    </a:cubicBezTo>
                    <a:cubicBezTo>
                      <a:pt x="401" y="0"/>
                      <a:pt x="401" y="0"/>
                      <a:pt x="4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7" name="Google Shape;3517;p58"/>
              <p:cNvSpPr/>
              <p:nvPr/>
            </p:nvSpPr>
            <p:spPr>
              <a:xfrm flipH="1">
                <a:off x="7361863" y="3347090"/>
                <a:ext cx="300650" cy="185081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1632" extrusionOk="0">
                    <a:moveTo>
                      <a:pt x="2597" y="0"/>
                    </a:moveTo>
                    <a:cubicBezTo>
                      <a:pt x="1678" y="384"/>
                      <a:pt x="652" y="545"/>
                      <a:pt x="90" y="607"/>
                    </a:cubicBezTo>
                    <a:cubicBezTo>
                      <a:pt x="28" y="1115"/>
                      <a:pt x="1" y="1579"/>
                      <a:pt x="19" y="1597"/>
                    </a:cubicBezTo>
                    <a:cubicBezTo>
                      <a:pt x="35" y="1621"/>
                      <a:pt x="78" y="1631"/>
                      <a:pt x="142" y="1631"/>
                    </a:cubicBezTo>
                    <a:cubicBezTo>
                      <a:pt x="662" y="1631"/>
                      <a:pt x="2562" y="899"/>
                      <a:pt x="2642" y="223"/>
                    </a:cubicBezTo>
                    <a:cubicBezTo>
                      <a:pt x="2651" y="143"/>
                      <a:pt x="2633" y="63"/>
                      <a:pt x="2597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3518" name="Google Shape;3518;p58"/>
            <p:cNvGrpSpPr/>
            <p:nvPr/>
          </p:nvGrpSpPr>
          <p:grpSpPr>
            <a:xfrm>
              <a:off x="6889331" y="652888"/>
              <a:ext cx="312534" cy="297768"/>
              <a:chOff x="6129210" y="2819761"/>
              <a:chExt cx="295066" cy="281125"/>
            </a:xfrm>
          </p:grpSpPr>
          <p:sp>
            <p:nvSpPr>
              <p:cNvPr id="3519" name="Google Shape;3519;p58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0" name="Google Shape;3520;p58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1" name="Google Shape;3521;p58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2" name="Google Shape;3522;p58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3" name="Google Shape;3523;p58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4" name="Google Shape;3524;p58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5" name="Google Shape;3525;p58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6" name="Google Shape;3526;p58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7" name="Google Shape;3527;p58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8" name="Google Shape;3528;p58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9" name="Google Shape;3529;p58"/>
              <p:cNvSpPr/>
              <p:nvPr/>
            </p:nvSpPr>
            <p:spPr>
              <a:xfrm>
                <a:off x="6195435" y="2874689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 dirty="0"/>
              </a:p>
            </p:txBody>
          </p:sp>
          <p:sp>
            <p:nvSpPr>
              <p:cNvPr id="3530" name="Google Shape;3530;p58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3531" name="Google Shape;3531;p58"/>
            <p:cNvGrpSpPr/>
            <p:nvPr/>
          </p:nvGrpSpPr>
          <p:grpSpPr>
            <a:xfrm>
              <a:off x="7908881" y="1384789"/>
              <a:ext cx="312534" cy="297767"/>
              <a:chOff x="6129210" y="2819761"/>
              <a:chExt cx="295066" cy="281124"/>
            </a:xfrm>
          </p:grpSpPr>
          <p:sp>
            <p:nvSpPr>
              <p:cNvPr id="3532" name="Google Shape;3532;p58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3" name="Google Shape;3533;p58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4" name="Google Shape;3534;p58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5" name="Google Shape;3535;p58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6" name="Google Shape;3536;p58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7" name="Google Shape;3537;p58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8" name="Google Shape;3538;p58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9" name="Google Shape;3539;p58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0" name="Google Shape;3540;p58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1" name="Google Shape;3541;p58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2" name="Google Shape;3542;p58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3" name="Google Shape;3543;p58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3544" name="Google Shape;3544;p58"/>
            <p:cNvGrpSpPr/>
            <p:nvPr/>
          </p:nvGrpSpPr>
          <p:grpSpPr>
            <a:xfrm>
              <a:off x="8427356" y="2806164"/>
              <a:ext cx="312534" cy="297767"/>
              <a:chOff x="6129210" y="2819761"/>
              <a:chExt cx="295066" cy="281124"/>
            </a:xfrm>
          </p:grpSpPr>
          <p:sp>
            <p:nvSpPr>
              <p:cNvPr id="3545" name="Google Shape;3545;p58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6" name="Google Shape;3546;p58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7" name="Google Shape;3547;p58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8" name="Google Shape;3548;p58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9" name="Google Shape;3549;p58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0" name="Google Shape;3550;p58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1" name="Google Shape;3551;p58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2" name="Google Shape;3552;p58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3" name="Google Shape;3553;p58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4" name="Google Shape;3554;p58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5" name="Google Shape;3555;p58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6" name="Google Shape;3556;p58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</p:grpSp>
      <p:sp>
        <p:nvSpPr>
          <p:cNvPr id="229" name="Title 1"/>
          <p:cNvSpPr txBox="1">
            <a:spLocks/>
          </p:cNvSpPr>
          <p:nvPr/>
        </p:nvSpPr>
        <p:spPr>
          <a:xfrm>
            <a:off x="0" y="-17790"/>
            <a:ext cx="12192000" cy="15516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tan One"/>
              <a:buNone/>
              <a:defRPr sz="63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267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B41492-6437-4C83-BFC0-DEA3729437E2}"/>
              </a:ext>
            </a:extLst>
          </p:cNvPr>
          <p:cNvGrpSpPr/>
          <p:nvPr/>
        </p:nvGrpSpPr>
        <p:grpSpPr>
          <a:xfrm>
            <a:off x="3395926" y="1255989"/>
            <a:ext cx="5988615" cy="4616377"/>
            <a:chOff x="925153" y="1402385"/>
            <a:chExt cx="3792504" cy="2996547"/>
          </a:xfrm>
        </p:grpSpPr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id="{E36F0975-29CA-4223-8C79-5E32CE414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5153" y="1402385"/>
              <a:ext cx="3792504" cy="2996547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BC54D16-6127-42C8-BA8A-D3B35C9CB25A}"/>
                </a:ext>
              </a:extLst>
            </p:cNvPr>
            <p:cNvSpPr/>
            <p:nvPr/>
          </p:nvSpPr>
          <p:spPr>
            <a:xfrm>
              <a:off x="2144389" y="2527482"/>
              <a:ext cx="1440383" cy="754726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</p:grpSp>
      <p:grpSp>
        <p:nvGrpSpPr>
          <p:cNvPr id="225" name="Google Shape;2367;p45">
            <a:extLst>
              <a:ext uri="{FF2B5EF4-FFF2-40B4-BE49-F238E27FC236}">
                <a16:creationId xmlns:a16="http://schemas.microsoft.com/office/drawing/2014/main" id="{26317857-1CB0-431C-8220-DE2CBB990F8D}"/>
              </a:ext>
            </a:extLst>
          </p:cNvPr>
          <p:cNvGrpSpPr/>
          <p:nvPr/>
        </p:nvGrpSpPr>
        <p:grpSpPr>
          <a:xfrm>
            <a:off x="119459" y="3683267"/>
            <a:ext cx="3141871" cy="2709893"/>
            <a:chOff x="23993" y="2908782"/>
            <a:chExt cx="1983389" cy="1710692"/>
          </a:xfrm>
        </p:grpSpPr>
        <p:sp>
          <p:nvSpPr>
            <p:cNvPr id="226" name="Google Shape;2368;p45">
              <a:extLst>
                <a:ext uri="{FF2B5EF4-FFF2-40B4-BE49-F238E27FC236}">
                  <a16:creationId xmlns:a16="http://schemas.microsoft.com/office/drawing/2014/main" id="{85AEE35B-33E5-4E23-86A4-3E18E712CFDF}"/>
                </a:ext>
              </a:extLst>
            </p:cNvPr>
            <p:cNvSpPr/>
            <p:nvPr/>
          </p:nvSpPr>
          <p:spPr>
            <a:xfrm flipH="1">
              <a:off x="426717" y="4483874"/>
              <a:ext cx="1402817" cy="135600"/>
            </a:xfrm>
            <a:custGeom>
              <a:avLst/>
              <a:gdLst/>
              <a:ahLst/>
              <a:cxnLst/>
              <a:rect l="l" t="t" r="r" b="b"/>
              <a:pathLst>
                <a:path w="17826" h="1723" extrusionOk="0">
                  <a:moveTo>
                    <a:pt x="8913" y="1"/>
                  </a:moveTo>
                  <a:cubicBezTo>
                    <a:pt x="3989" y="1"/>
                    <a:pt x="1" y="384"/>
                    <a:pt x="1" y="857"/>
                  </a:cubicBezTo>
                  <a:cubicBezTo>
                    <a:pt x="1" y="1339"/>
                    <a:pt x="3989" y="1723"/>
                    <a:pt x="8913" y="1723"/>
                  </a:cubicBezTo>
                  <a:cubicBezTo>
                    <a:pt x="13837" y="1723"/>
                    <a:pt x="17825" y="1339"/>
                    <a:pt x="17825" y="857"/>
                  </a:cubicBezTo>
                  <a:cubicBezTo>
                    <a:pt x="17825" y="384"/>
                    <a:pt x="13837" y="1"/>
                    <a:pt x="8913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27" name="Google Shape;2369;p45">
              <a:extLst>
                <a:ext uri="{FF2B5EF4-FFF2-40B4-BE49-F238E27FC236}">
                  <a16:creationId xmlns:a16="http://schemas.microsoft.com/office/drawing/2014/main" id="{383EB5CC-63FC-40F4-812E-D6EAA408D06C}"/>
                </a:ext>
              </a:extLst>
            </p:cNvPr>
            <p:cNvSpPr/>
            <p:nvPr/>
          </p:nvSpPr>
          <p:spPr>
            <a:xfrm flipH="1">
              <a:off x="709310" y="2908782"/>
              <a:ext cx="450831" cy="251901"/>
            </a:xfrm>
            <a:custGeom>
              <a:avLst/>
              <a:gdLst/>
              <a:ahLst/>
              <a:cxnLst/>
              <a:rect l="l" t="t" r="r" b="b"/>
              <a:pathLst>
                <a:path w="3703" h="2069" extrusionOk="0">
                  <a:moveTo>
                    <a:pt x="134" y="1"/>
                  </a:moveTo>
                  <a:cubicBezTo>
                    <a:pt x="63" y="1"/>
                    <a:pt x="0" y="54"/>
                    <a:pt x="0" y="126"/>
                  </a:cubicBezTo>
                  <a:lnTo>
                    <a:pt x="0" y="1508"/>
                  </a:lnTo>
                  <a:cubicBezTo>
                    <a:pt x="0" y="1580"/>
                    <a:pt x="54" y="1642"/>
                    <a:pt x="125" y="1642"/>
                  </a:cubicBezTo>
                  <a:lnTo>
                    <a:pt x="1553" y="1642"/>
                  </a:lnTo>
                  <a:cubicBezTo>
                    <a:pt x="1606" y="1642"/>
                    <a:pt x="1660" y="1678"/>
                    <a:pt x="1678" y="1740"/>
                  </a:cubicBezTo>
                  <a:lnTo>
                    <a:pt x="1740" y="2017"/>
                  </a:lnTo>
                  <a:cubicBezTo>
                    <a:pt x="1751" y="2050"/>
                    <a:pt x="1782" y="2069"/>
                    <a:pt x="1812" y="2069"/>
                  </a:cubicBezTo>
                  <a:cubicBezTo>
                    <a:pt x="1832" y="2069"/>
                    <a:pt x="1851" y="2061"/>
                    <a:pt x="1865" y="2044"/>
                  </a:cubicBezTo>
                  <a:lnTo>
                    <a:pt x="2177" y="1696"/>
                  </a:lnTo>
                  <a:cubicBezTo>
                    <a:pt x="2195" y="1669"/>
                    <a:pt x="2231" y="1660"/>
                    <a:pt x="2266" y="1660"/>
                  </a:cubicBezTo>
                  <a:lnTo>
                    <a:pt x="3578" y="1660"/>
                  </a:lnTo>
                  <a:cubicBezTo>
                    <a:pt x="3649" y="1660"/>
                    <a:pt x="3703" y="1598"/>
                    <a:pt x="3703" y="1526"/>
                  </a:cubicBezTo>
                  <a:lnTo>
                    <a:pt x="3703" y="170"/>
                  </a:lnTo>
                  <a:cubicBezTo>
                    <a:pt x="3703" y="99"/>
                    <a:pt x="3649" y="45"/>
                    <a:pt x="3578" y="45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28" name="Google Shape;2370;p45">
              <a:extLst>
                <a:ext uri="{FF2B5EF4-FFF2-40B4-BE49-F238E27FC236}">
                  <a16:creationId xmlns:a16="http://schemas.microsoft.com/office/drawing/2014/main" id="{709917D3-07CB-4875-8DF5-1683782666E4}"/>
                </a:ext>
              </a:extLst>
            </p:cNvPr>
            <p:cNvSpPr/>
            <p:nvPr/>
          </p:nvSpPr>
          <p:spPr>
            <a:xfrm flipH="1">
              <a:off x="828744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88"/>
                    <a:pt x="54" y="233"/>
                    <a:pt x="116" y="233"/>
                  </a:cubicBezTo>
                  <a:cubicBezTo>
                    <a:pt x="179" y="233"/>
                    <a:pt x="232" y="188"/>
                    <a:pt x="232" y="117"/>
                  </a:cubicBezTo>
                  <a:cubicBezTo>
                    <a:pt x="232" y="54"/>
                    <a:pt x="179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1" name="Google Shape;2371;p45">
              <a:extLst>
                <a:ext uri="{FF2B5EF4-FFF2-40B4-BE49-F238E27FC236}">
                  <a16:creationId xmlns:a16="http://schemas.microsoft.com/office/drawing/2014/main" id="{0E91C0E5-94F1-45B7-87F8-E384F02B3EC2}"/>
                </a:ext>
              </a:extLst>
            </p:cNvPr>
            <p:cNvSpPr/>
            <p:nvPr/>
          </p:nvSpPr>
          <p:spPr>
            <a:xfrm flipH="1">
              <a:off x="918959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88"/>
                    <a:pt x="54" y="233"/>
                    <a:pt x="117" y="233"/>
                  </a:cubicBezTo>
                  <a:cubicBezTo>
                    <a:pt x="179" y="233"/>
                    <a:pt x="233" y="188"/>
                    <a:pt x="233" y="117"/>
                  </a:cubicBezTo>
                  <a:cubicBezTo>
                    <a:pt x="233" y="54"/>
                    <a:pt x="179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" name="Google Shape;2372;p45">
              <a:extLst>
                <a:ext uri="{FF2B5EF4-FFF2-40B4-BE49-F238E27FC236}">
                  <a16:creationId xmlns:a16="http://schemas.microsoft.com/office/drawing/2014/main" id="{A41B5B17-E876-4007-9EBA-7BBF66850391}"/>
                </a:ext>
              </a:extLst>
            </p:cNvPr>
            <p:cNvSpPr/>
            <p:nvPr/>
          </p:nvSpPr>
          <p:spPr>
            <a:xfrm flipH="1">
              <a:off x="1019888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88"/>
                    <a:pt x="54" y="233"/>
                    <a:pt x="116" y="233"/>
                  </a:cubicBezTo>
                  <a:cubicBezTo>
                    <a:pt x="179" y="233"/>
                    <a:pt x="232" y="188"/>
                    <a:pt x="232" y="117"/>
                  </a:cubicBezTo>
                  <a:cubicBezTo>
                    <a:pt x="232" y="54"/>
                    <a:pt x="179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" name="Google Shape;2373;p45">
              <a:extLst>
                <a:ext uri="{FF2B5EF4-FFF2-40B4-BE49-F238E27FC236}">
                  <a16:creationId xmlns:a16="http://schemas.microsoft.com/office/drawing/2014/main" id="{B4F6035F-BC5A-4787-AFFC-DC451D39B4A5}"/>
                </a:ext>
              </a:extLst>
            </p:cNvPr>
            <p:cNvSpPr/>
            <p:nvPr/>
          </p:nvSpPr>
          <p:spPr>
            <a:xfrm flipH="1">
              <a:off x="315092" y="3860259"/>
              <a:ext cx="281358" cy="349910"/>
            </a:xfrm>
            <a:custGeom>
              <a:avLst/>
              <a:gdLst/>
              <a:ahLst/>
              <a:cxnLst/>
              <a:rect l="l" t="t" r="r" b="b"/>
              <a:pathLst>
                <a:path w="2311" h="2874" extrusionOk="0">
                  <a:moveTo>
                    <a:pt x="1562" y="1"/>
                  </a:moveTo>
                  <a:lnTo>
                    <a:pt x="0" y="2873"/>
                  </a:lnTo>
                  <a:cubicBezTo>
                    <a:pt x="0" y="2873"/>
                    <a:pt x="1214" y="2739"/>
                    <a:pt x="1767" y="1535"/>
                  </a:cubicBezTo>
                  <a:cubicBezTo>
                    <a:pt x="2311" y="331"/>
                    <a:pt x="1562" y="1"/>
                    <a:pt x="1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" name="Google Shape;2374;p45">
              <a:extLst>
                <a:ext uri="{FF2B5EF4-FFF2-40B4-BE49-F238E27FC236}">
                  <a16:creationId xmlns:a16="http://schemas.microsoft.com/office/drawing/2014/main" id="{8C324C4C-D11D-4594-B120-6D0FC588D571}"/>
                </a:ext>
              </a:extLst>
            </p:cNvPr>
            <p:cNvSpPr/>
            <p:nvPr/>
          </p:nvSpPr>
          <p:spPr>
            <a:xfrm flipH="1">
              <a:off x="111895" y="3818985"/>
              <a:ext cx="494295" cy="373164"/>
            </a:xfrm>
            <a:custGeom>
              <a:avLst/>
              <a:gdLst/>
              <a:ahLst/>
              <a:cxnLst/>
              <a:rect l="l" t="t" r="r" b="b"/>
              <a:pathLst>
                <a:path w="4060" h="3065" extrusionOk="0">
                  <a:moveTo>
                    <a:pt x="3292" y="1"/>
                  </a:moveTo>
                  <a:lnTo>
                    <a:pt x="0" y="3025"/>
                  </a:lnTo>
                  <a:cubicBezTo>
                    <a:pt x="0" y="3025"/>
                    <a:pt x="168" y="3065"/>
                    <a:pt x="443" y="3065"/>
                  </a:cubicBezTo>
                  <a:cubicBezTo>
                    <a:pt x="956" y="3065"/>
                    <a:pt x="1844" y="2925"/>
                    <a:pt x="2721" y="2124"/>
                  </a:cubicBezTo>
                  <a:cubicBezTo>
                    <a:pt x="4059" y="893"/>
                    <a:pt x="3292" y="1"/>
                    <a:pt x="3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" name="Google Shape;2375;p45">
              <a:extLst>
                <a:ext uri="{FF2B5EF4-FFF2-40B4-BE49-F238E27FC236}">
                  <a16:creationId xmlns:a16="http://schemas.microsoft.com/office/drawing/2014/main" id="{EC3746C9-4FDB-4F67-A4CC-1EF3640BFD69}"/>
                </a:ext>
              </a:extLst>
            </p:cNvPr>
            <p:cNvSpPr/>
            <p:nvPr/>
          </p:nvSpPr>
          <p:spPr>
            <a:xfrm flipH="1">
              <a:off x="23993" y="3898245"/>
              <a:ext cx="597415" cy="365859"/>
            </a:xfrm>
            <a:custGeom>
              <a:avLst/>
              <a:gdLst/>
              <a:ahLst/>
              <a:cxnLst/>
              <a:rect l="l" t="t" r="r" b="b"/>
              <a:pathLst>
                <a:path w="4907" h="3005" extrusionOk="0">
                  <a:moveTo>
                    <a:pt x="4354" y="1"/>
                  </a:moveTo>
                  <a:lnTo>
                    <a:pt x="0" y="2641"/>
                  </a:lnTo>
                  <a:cubicBezTo>
                    <a:pt x="29" y="2653"/>
                    <a:pt x="349" y="3005"/>
                    <a:pt x="1130" y="3005"/>
                  </a:cubicBezTo>
                  <a:cubicBezTo>
                    <a:pt x="1556" y="3005"/>
                    <a:pt x="2119" y="2900"/>
                    <a:pt x="2846" y="2579"/>
                  </a:cubicBezTo>
                  <a:cubicBezTo>
                    <a:pt x="4907" y="1678"/>
                    <a:pt x="4354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6" name="Google Shape;2376;p45">
              <a:extLst>
                <a:ext uri="{FF2B5EF4-FFF2-40B4-BE49-F238E27FC236}">
                  <a16:creationId xmlns:a16="http://schemas.microsoft.com/office/drawing/2014/main" id="{CC396618-E208-4A33-9FDF-AB3EBE0FF48E}"/>
                </a:ext>
              </a:extLst>
            </p:cNvPr>
            <p:cNvSpPr/>
            <p:nvPr/>
          </p:nvSpPr>
          <p:spPr>
            <a:xfrm flipH="1">
              <a:off x="1509800" y="3770164"/>
              <a:ext cx="497582" cy="462163"/>
            </a:xfrm>
            <a:custGeom>
              <a:avLst/>
              <a:gdLst/>
              <a:ahLst/>
              <a:cxnLst/>
              <a:rect l="l" t="t" r="r" b="b"/>
              <a:pathLst>
                <a:path w="4087" h="3796" extrusionOk="0">
                  <a:moveTo>
                    <a:pt x="1227" y="1"/>
                  </a:moveTo>
                  <a:cubicBezTo>
                    <a:pt x="1087" y="1"/>
                    <a:pt x="980" y="27"/>
                    <a:pt x="920" y="89"/>
                  </a:cubicBezTo>
                  <a:cubicBezTo>
                    <a:pt x="501" y="518"/>
                    <a:pt x="1437" y="1802"/>
                    <a:pt x="1464" y="1838"/>
                  </a:cubicBezTo>
                  <a:cubicBezTo>
                    <a:pt x="1443" y="1824"/>
                    <a:pt x="1158" y="1637"/>
                    <a:pt x="857" y="1637"/>
                  </a:cubicBezTo>
                  <a:cubicBezTo>
                    <a:pt x="783" y="1637"/>
                    <a:pt x="707" y="1649"/>
                    <a:pt x="634" y="1677"/>
                  </a:cubicBezTo>
                  <a:cubicBezTo>
                    <a:pt x="474" y="1740"/>
                    <a:pt x="331" y="1882"/>
                    <a:pt x="242" y="2168"/>
                  </a:cubicBezTo>
                  <a:cubicBezTo>
                    <a:pt x="0" y="2952"/>
                    <a:pt x="1178" y="3796"/>
                    <a:pt x="2872" y="3796"/>
                  </a:cubicBezTo>
                  <a:cubicBezTo>
                    <a:pt x="3241" y="3796"/>
                    <a:pt x="3634" y="3756"/>
                    <a:pt x="4042" y="3667"/>
                  </a:cubicBezTo>
                  <a:lnTo>
                    <a:pt x="4087" y="919"/>
                  </a:lnTo>
                  <a:lnTo>
                    <a:pt x="4087" y="919"/>
                  </a:lnTo>
                  <a:cubicBezTo>
                    <a:pt x="4086" y="919"/>
                    <a:pt x="4085" y="920"/>
                    <a:pt x="4083" y="920"/>
                  </a:cubicBezTo>
                  <a:cubicBezTo>
                    <a:pt x="4049" y="920"/>
                    <a:pt x="3841" y="833"/>
                    <a:pt x="3543" y="705"/>
                  </a:cubicBezTo>
                  <a:cubicBezTo>
                    <a:pt x="2885" y="433"/>
                    <a:pt x="1791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" name="Google Shape;2377;p45">
              <a:extLst>
                <a:ext uri="{FF2B5EF4-FFF2-40B4-BE49-F238E27FC236}">
                  <a16:creationId xmlns:a16="http://schemas.microsoft.com/office/drawing/2014/main" id="{A7DF901C-128E-40D6-87EC-7E53DD2E3F45}"/>
                </a:ext>
              </a:extLst>
            </p:cNvPr>
            <p:cNvSpPr/>
            <p:nvPr/>
          </p:nvSpPr>
          <p:spPr>
            <a:xfrm flipH="1">
              <a:off x="1509800" y="3855876"/>
              <a:ext cx="497582" cy="376451"/>
            </a:xfrm>
            <a:custGeom>
              <a:avLst/>
              <a:gdLst/>
              <a:ahLst/>
              <a:cxnLst/>
              <a:rect l="l" t="t" r="r" b="b"/>
              <a:pathLst>
                <a:path w="4087" h="3092" extrusionOk="0">
                  <a:moveTo>
                    <a:pt x="3543" y="1"/>
                  </a:moveTo>
                  <a:cubicBezTo>
                    <a:pt x="3418" y="643"/>
                    <a:pt x="3070" y="1955"/>
                    <a:pt x="2329" y="2222"/>
                  </a:cubicBezTo>
                  <a:cubicBezTo>
                    <a:pt x="2192" y="2271"/>
                    <a:pt x="2062" y="2293"/>
                    <a:pt x="1939" y="2293"/>
                  </a:cubicBezTo>
                  <a:cubicBezTo>
                    <a:pt x="1254" y="2293"/>
                    <a:pt x="793" y="1601"/>
                    <a:pt x="634" y="973"/>
                  </a:cubicBezTo>
                  <a:cubicBezTo>
                    <a:pt x="474" y="1036"/>
                    <a:pt x="331" y="1178"/>
                    <a:pt x="242" y="1464"/>
                  </a:cubicBezTo>
                  <a:cubicBezTo>
                    <a:pt x="0" y="2248"/>
                    <a:pt x="1178" y="3092"/>
                    <a:pt x="2872" y="3092"/>
                  </a:cubicBezTo>
                  <a:cubicBezTo>
                    <a:pt x="3241" y="3092"/>
                    <a:pt x="3634" y="3052"/>
                    <a:pt x="4042" y="2963"/>
                  </a:cubicBezTo>
                  <a:lnTo>
                    <a:pt x="4087" y="215"/>
                  </a:lnTo>
                  <a:lnTo>
                    <a:pt x="4087" y="215"/>
                  </a:lnTo>
                  <a:cubicBezTo>
                    <a:pt x="4086" y="215"/>
                    <a:pt x="4085" y="216"/>
                    <a:pt x="4083" y="216"/>
                  </a:cubicBezTo>
                  <a:cubicBezTo>
                    <a:pt x="4049" y="216"/>
                    <a:pt x="3841" y="129"/>
                    <a:pt x="3543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" name="Google Shape;2378;p45">
              <a:extLst>
                <a:ext uri="{FF2B5EF4-FFF2-40B4-BE49-F238E27FC236}">
                  <a16:creationId xmlns:a16="http://schemas.microsoft.com/office/drawing/2014/main" id="{7DEC61FA-2F74-4A0A-A7F8-F7116D7A03E0}"/>
                </a:ext>
              </a:extLst>
            </p:cNvPr>
            <p:cNvSpPr/>
            <p:nvPr/>
          </p:nvSpPr>
          <p:spPr>
            <a:xfrm flipH="1">
              <a:off x="463867" y="3163605"/>
              <a:ext cx="1185090" cy="1379671"/>
            </a:xfrm>
            <a:custGeom>
              <a:avLst/>
              <a:gdLst/>
              <a:ahLst/>
              <a:cxnLst/>
              <a:rect l="l" t="t" r="r" b="b"/>
              <a:pathLst>
                <a:path w="9734" h="11332" extrusionOk="0">
                  <a:moveTo>
                    <a:pt x="3340" y="0"/>
                  </a:moveTo>
                  <a:cubicBezTo>
                    <a:pt x="2876" y="0"/>
                    <a:pt x="2359" y="81"/>
                    <a:pt x="1785" y="263"/>
                  </a:cubicBezTo>
                  <a:lnTo>
                    <a:pt x="1036" y="4197"/>
                  </a:lnTo>
                  <a:cubicBezTo>
                    <a:pt x="1036" y="4197"/>
                    <a:pt x="1607" y="4875"/>
                    <a:pt x="1402" y="5053"/>
                  </a:cubicBezTo>
                  <a:cubicBezTo>
                    <a:pt x="1187" y="5232"/>
                    <a:pt x="1" y="7257"/>
                    <a:pt x="572" y="9478"/>
                  </a:cubicBezTo>
                  <a:cubicBezTo>
                    <a:pt x="889" y="10717"/>
                    <a:pt x="2420" y="11331"/>
                    <a:pt x="4068" y="11331"/>
                  </a:cubicBezTo>
                  <a:cubicBezTo>
                    <a:pt x="5388" y="11331"/>
                    <a:pt x="6783" y="10938"/>
                    <a:pt x="7691" y="10156"/>
                  </a:cubicBezTo>
                  <a:cubicBezTo>
                    <a:pt x="9734" y="8390"/>
                    <a:pt x="8726" y="8292"/>
                    <a:pt x="7869" y="7516"/>
                  </a:cubicBezTo>
                  <a:cubicBezTo>
                    <a:pt x="7013" y="6740"/>
                    <a:pt x="6585" y="5517"/>
                    <a:pt x="6727" y="3599"/>
                  </a:cubicBezTo>
                  <a:cubicBezTo>
                    <a:pt x="6818" y="2350"/>
                    <a:pt x="5853" y="0"/>
                    <a:pt x="3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" name="Google Shape;2379;p45">
              <a:extLst>
                <a:ext uri="{FF2B5EF4-FFF2-40B4-BE49-F238E27FC236}">
                  <a16:creationId xmlns:a16="http://schemas.microsoft.com/office/drawing/2014/main" id="{A3666651-A5B9-4D5D-A53E-80C9E3C00B77}"/>
                </a:ext>
              </a:extLst>
            </p:cNvPr>
            <p:cNvSpPr/>
            <p:nvPr/>
          </p:nvSpPr>
          <p:spPr>
            <a:xfrm flipH="1">
              <a:off x="672421" y="3773207"/>
              <a:ext cx="789654" cy="693732"/>
            </a:xfrm>
            <a:custGeom>
              <a:avLst/>
              <a:gdLst/>
              <a:ahLst/>
              <a:cxnLst/>
              <a:rect l="l" t="t" r="r" b="b"/>
              <a:pathLst>
                <a:path w="6486" h="5698" extrusionOk="0">
                  <a:moveTo>
                    <a:pt x="2230" y="0"/>
                  </a:moveTo>
                  <a:cubicBezTo>
                    <a:pt x="2221" y="0"/>
                    <a:pt x="2212" y="1"/>
                    <a:pt x="2204" y="2"/>
                  </a:cubicBezTo>
                  <a:cubicBezTo>
                    <a:pt x="2204" y="2"/>
                    <a:pt x="732" y="635"/>
                    <a:pt x="366" y="2580"/>
                  </a:cubicBezTo>
                  <a:cubicBezTo>
                    <a:pt x="0" y="4525"/>
                    <a:pt x="1187" y="5631"/>
                    <a:pt x="2168" y="5693"/>
                  </a:cubicBezTo>
                  <a:cubicBezTo>
                    <a:pt x="2207" y="5696"/>
                    <a:pt x="2245" y="5697"/>
                    <a:pt x="2282" y="5697"/>
                  </a:cubicBezTo>
                  <a:cubicBezTo>
                    <a:pt x="3166" y="5697"/>
                    <a:pt x="3355" y="5007"/>
                    <a:pt x="3355" y="5007"/>
                  </a:cubicBezTo>
                  <a:cubicBezTo>
                    <a:pt x="3355" y="5007"/>
                    <a:pt x="3694" y="5256"/>
                    <a:pt x="4201" y="5256"/>
                  </a:cubicBezTo>
                  <a:cubicBezTo>
                    <a:pt x="4507" y="5256"/>
                    <a:pt x="4874" y="5165"/>
                    <a:pt x="5264" y="4873"/>
                  </a:cubicBezTo>
                  <a:cubicBezTo>
                    <a:pt x="6486" y="3954"/>
                    <a:pt x="4853" y="1688"/>
                    <a:pt x="4773" y="1643"/>
                  </a:cubicBezTo>
                  <a:cubicBezTo>
                    <a:pt x="4694" y="1600"/>
                    <a:pt x="2716" y="0"/>
                    <a:pt x="2230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" name="Google Shape;2380;p45">
              <a:extLst>
                <a:ext uri="{FF2B5EF4-FFF2-40B4-BE49-F238E27FC236}">
                  <a16:creationId xmlns:a16="http://schemas.microsoft.com/office/drawing/2014/main" id="{691F0C7E-C8EE-448E-BC34-772D0F7AA945}"/>
                </a:ext>
              </a:extLst>
            </p:cNvPr>
            <p:cNvSpPr/>
            <p:nvPr/>
          </p:nvSpPr>
          <p:spPr>
            <a:xfrm flipH="1">
              <a:off x="965467" y="3240673"/>
              <a:ext cx="571605" cy="480060"/>
            </a:xfrm>
            <a:custGeom>
              <a:avLst/>
              <a:gdLst/>
              <a:ahLst/>
              <a:cxnLst/>
              <a:rect l="l" t="t" r="r" b="b"/>
              <a:pathLst>
                <a:path w="4695" h="3943" extrusionOk="0">
                  <a:moveTo>
                    <a:pt x="2310" y="0"/>
                  </a:moveTo>
                  <a:cubicBezTo>
                    <a:pt x="1640" y="0"/>
                    <a:pt x="1089" y="129"/>
                    <a:pt x="1089" y="129"/>
                  </a:cubicBezTo>
                  <a:cubicBezTo>
                    <a:pt x="1089" y="129"/>
                    <a:pt x="1" y="2957"/>
                    <a:pt x="822" y="3546"/>
                  </a:cubicBezTo>
                  <a:cubicBezTo>
                    <a:pt x="1130" y="3768"/>
                    <a:pt x="1747" y="3943"/>
                    <a:pt x="2397" y="3943"/>
                  </a:cubicBezTo>
                  <a:cubicBezTo>
                    <a:pt x="3497" y="3943"/>
                    <a:pt x="4695" y="3445"/>
                    <a:pt x="4667" y="1842"/>
                  </a:cubicBezTo>
                  <a:cubicBezTo>
                    <a:pt x="4640" y="304"/>
                    <a:pt x="3335" y="0"/>
                    <a:pt x="2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" name="Google Shape;2381;p45">
              <a:extLst>
                <a:ext uri="{FF2B5EF4-FFF2-40B4-BE49-F238E27FC236}">
                  <a16:creationId xmlns:a16="http://schemas.microsoft.com/office/drawing/2014/main" id="{1122170D-AA16-4A19-9884-1B2F178CF274}"/>
                </a:ext>
              </a:extLst>
            </p:cNvPr>
            <p:cNvSpPr/>
            <p:nvPr/>
          </p:nvSpPr>
          <p:spPr>
            <a:xfrm flipH="1">
              <a:off x="1153567" y="3367049"/>
              <a:ext cx="122843" cy="160954"/>
            </a:xfrm>
            <a:custGeom>
              <a:avLst/>
              <a:gdLst/>
              <a:ahLst/>
              <a:cxnLst/>
              <a:rect l="l" t="t" r="r" b="b"/>
              <a:pathLst>
                <a:path w="1009" h="1322" extrusionOk="0">
                  <a:moveTo>
                    <a:pt x="583" y="0"/>
                  </a:moveTo>
                  <a:cubicBezTo>
                    <a:pt x="514" y="0"/>
                    <a:pt x="457" y="35"/>
                    <a:pt x="393" y="91"/>
                  </a:cubicBezTo>
                  <a:cubicBezTo>
                    <a:pt x="117" y="349"/>
                    <a:pt x="1" y="1170"/>
                    <a:pt x="1" y="1215"/>
                  </a:cubicBezTo>
                  <a:cubicBezTo>
                    <a:pt x="1" y="1250"/>
                    <a:pt x="28" y="1277"/>
                    <a:pt x="54" y="1277"/>
                  </a:cubicBezTo>
                  <a:cubicBezTo>
                    <a:pt x="90" y="1268"/>
                    <a:pt x="117" y="1250"/>
                    <a:pt x="117" y="1215"/>
                  </a:cubicBezTo>
                  <a:cubicBezTo>
                    <a:pt x="126" y="1090"/>
                    <a:pt x="313" y="117"/>
                    <a:pt x="599" y="117"/>
                  </a:cubicBezTo>
                  <a:cubicBezTo>
                    <a:pt x="634" y="117"/>
                    <a:pt x="661" y="135"/>
                    <a:pt x="688" y="162"/>
                  </a:cubicBezTo>
                  <a:cubicBezTo>
                    <a:pt x="857" y="358"/>
                    <a:pt x="839" y="1018"/>
                    <a:pt x="822" y="1259"/>
                  </a:cubicBezTo>
                  <a:cubicBezTo>
                    <a:pt x="822" y="1286"/>
                    <a:pt x="848" y="1322"/>
                    <a:pt x="884" y="1322"/>
                  </a:cubicBezTo>
                  <a:cubicBezTo>
                    <a:pt x="920" y="1322"/>
                    <a:pt x="946" y="1295"/>
                    <a:pt x="946" y="1268"/>
                  </a:cubicBezTo>
                  <a:cubicBezTo>
                    <a:pt x="955" y="1170"/>
                    <a:pt x="1009" y="349"/>
                    <a:pt x="777" y="82"/>
                  </a:cubicBezTo>
                  <a:cubicBezTo>
                    <a:pt x="732" y="28"/>
                    <a:pt x="670" y="1"/>
                    <a:pt x="607" y="1"/>
                  </a:cubicBezTo>
                  <a:cubicBezTo>
                    <a:pt x="599" y="1"/>
                    <a:pt x="591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" name="Google Shape;2382;p45">
              <a:extLst>
                <a:ext uri="{FF2B5EF4-FFF2-40B4-BE49-F238E27FC236}">
                  <a16:creationId xmlns:a16="http://schemas.microsoft.com/office/drawing/2014/main" id="{90D5F3D4-A45A-47EF-907C-9BA98813673E}"/>
                </a:ext>
              </a:extLst>
            </p:cNvPr>
            <p:cNvSpPr/>
            <p:nvPr/>
          </p:nvSpPr>
          <p:spPr>
            <a:xfrm flipH="1">
              <a:off x="1326205" y="3177363"/>
              <a:ext cx="673507" cy="601567"/>
            </a:xfrm>
            <a:custGeom>
              <a:avLst/>
              <a:gdLst/>
              <a:ahLst/>
              <a:cxnLst/>
              <a:rect l="l" t="t" r="r" b="b"/>
              <a:pathLst>
                <a:path w="5532" h="4941" extrusionOk="0">
                  <a:moveTo>
                    <a:pt x="4807" y="1"/>
                  </a:moveTo>
                  <a:cubicBezTo>
                    <a:pt x="4715" y="1"/>
                    <a:pt x="4572" y="16"/>
                    <a:pt x="4390" y="52"/>
                  </a:cubicBezTo>
                  <a:cubicBezTo>
                    <a:pt x="3729" y="177"/>
                    <a:pt x="2552" y="569"/>
                    <a:pt x="1472" y="1461"/>
                  </a:cubicBezTo>
                  <a:cubicBezTo>
                    <a:pt x="1303" y="1604"/>
                    <a:pt x="1142" y="1756"/>
                    <a:pt x="1009" y="1907"/>
                  </a:cubicBezTo>
                  <a:cubicBezTo>
                    <a:pt x="232" y="2782"/>
                    <a:pt x="0" y="3799"/>
                    <a:pt x="259" y="4254"/>
                  </a:cubicBezTo>
                  <a:cubicBezTo>
                    <a:pt x="348" y="4399"/>
                    <a:pt x="486" y="4486"/>
                    <a:pt x="677" y="4486"/>
                  </a:cubicBezTo>
                  <a:cubicBezTo>
                    <a:pt x="755" y="4486"/>
                    <a:pt x="841" y="4472"/>
                    <a:pt x="937" y="4441"/>
                  </a:cubicBezTo>
                  <a:cubicBezTo>
                    <a:pt x="1148" y="4373"/>
                    <a:pt x="1389" y="4348"/>
                    <a:pt x="1642" y="4348"/>
                  </a:cubicBezTo>
                  <a:cubicBezTo>
                    <a:pt x="1753" y="4348"/>
                    <a:pt x="1867" y="4352"/>
                    <a:pt x="1981" y="4361"/>
                  </a:cubicBezTo>
                  <a:cubicBezTo>
                    <a:pt x="2712" y="4423"/>
                    <a:pt x="3489" y="4655"/>
                    <a:pt x="3926" y="4807"/>
                  </a:cubicBezTo>
                  <a:cubicBezTo>
                    <a:pt x="4149" y="4887"/>
                    <a:pt x="4283" y="4940"/>
                    <a:pt x="4283" y="4940"/>
                  </a:cubicBezTo>
                  <a:cubicBezTo>
                    <a:pt x="4283" y="4940"/>
                    <a:pt x="4773" y="4664"/>
                    <a:pt x="5148" y="2889"/>
                  </a:cubicBezTo>
                  <a:cubicBezTo>
                    <a:pt x="5148" y="2871"/>
                    <a:pt x="5157" y="2853"/>
                    <a:pt x="5157" y="2835"/>
                  </a:cubicBezTo>
                  <a:cubicBezTo>
                    <a:pt x="5531" y="1006"/>
                    <a:pt x="4925" y="25"/>
                    <a:pt x="4925" y="25"/>
                  </a:cubicBezTo>
                  <a:cubicBezTo>
                    <a:pt x="4917" y="10"/>
                    <a:pt x="4876" y="1"/>
                    <a:pt x="4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" name="Google Shape;2383;p45">
              <a:extLst>
                <a:ext uri="{FF2B5EF4-FFF2-40B4-BE49-F238E27FC236}">
                  <a16:creationId xmlns:a16="http://schemas.microsoft.com/office/drawing/2014/main" id="{0CF4A066-32C5-40AA-B406-5937968A984B}"/>
                </a:ext>
              </a:extLst>
            </p:cNvPr>
            <p:cNvSpPr/>
            <p:nvPr/>
          </p:nvSpPr>
          <p:spPr>
            <a:xfrm flipH="1">
              <a:off x="1372956" y="3514976"/>
              <a:ext cx="595224" cy="263954"/>
            </a:xfrm>
            <a:custGeom>
              <a:avLst/>
              <a:gdLst/>
              <a:ahLst/>
              <a:cxnLst/>
              <a:rect l="l" t="t" r="r" b="b"/>
              <a:pathLst>
                <a:path w="4889" h="2168" extrusionOk="0">
                  <a:moveTo>
                    <a:pt x="3662" y="0"/>
                  </a:moveTo>
                  <a:cubicBezTo>
                    <a:pt x="2863" y="0"/>
                    <a:pt x="2195" y="156"/>
                    <a:pt x="1651" y="374"/>
                  </a:cubicBezTo>
                  <a:cubicBezTo>
                    <a:pt x="839" y="696"/>
                    <a:pt x="295" y="1168"/>
                    <a:pt x="0" y="1481"/>
                  </a:cubicBezTo>
                  <a:cubicBezTo>
                    <a:pt x="89" y="1626"/>
                    <a:pt x="227" y="1713"/>
                    <a:pt x="418" y="1713"/>
                  </a:cubicBezTo>
                  <a:cubicBezTo>
                    <a:pt x="496" y="1713"/>
                    <a:pt x="582" y="1699"/>
                    <a:pt x="678" y="1668"/>
                  </a:cubicBezTo>
                  <a:cubicBezTo>
                    <a:pt x="889" y="1600"/>
                    <a:pt x="1125" y="1575"/>
                    <a:pt x="1379" y="1575"/>
                  </a:cubicBezTo>
                  <a:cubicBezTo>
                    <a:pt x="1490" y="1575"/>
                    <a:pt x="1605" y="1579"/>
                    <a:pt x="1722" y="1588"/>
                  </a:cubicBezTo>
                  <a:cubicBezTo>
                    <a:pt x="2819" y="1686"/>
                    <a:pt x="4024" y="2167"/>
                    <a:pt x="4024" y="2167"/>
                  </a:cubicBezTo>
                  <a:cubicBezTo>
                    <a:pt x="4024" y="2167"/>
                    <a:pt x="4514" y="1891"/>
                    <a:pt x="4889" y="116"/>
                  </a:cubicBezTo>
                  <a:cubicBezTo>
                    <a:pt x="4450" y="35"/>
                    <a:pt x="4041" y="0"/>
                    <a:pt x="3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4" name="Google Shape;2384;p45">
              <a:extLst>
                <a:ext uri="{FF2B5EF4-FFF2-40B4-BE49-F238E27FC236}">
                  <a16:creationId xmlns:a16="http://schemas.microsoft.com/office/drawing/2014/main" id="{9F19A44A-2FBE-47EB-AC2E-2C9FF28716F2}"/>
                </a:ext>
              </a:extLst>
            </p:cNvPr>
            <p:cNvSpPr/>
            <p:nvPr/>
          </p:nvSpPr>
          <p:spPr>
            <a:xfrm flipH="1">
              <a:off x="1749764" y="3409540"/>
              <a:ext cx="248852" cy="314115"/>
            </a:xfrm>
            <a:custGeom>
              <a:avLst/>
              <a:gdLst/>
              <a:ahLst/>
              <a:cxnLst/>
              <a:rect l="l" t="t" r="r" b="b"/>
              <a:pathLst>
                <a:path w="2044" h="2580" extrusionOk="0">
                  <a:moveTo>
                    <a:pt x="1000" y="0"/>
                  </a:moveTo>
                  <a:cubicBezTo>
                    <a:pt x="241" y="848"/>
                    <a:pt x="0" y="1838"/>
                    <a:pt x="232" y="2311"/>
                  </a:cubicBezTo>
                  <a:cubicBezTo>
                    <a:pt x="241" y="2320"/>
                    <a:pt x="241" y="2338"/>
                    <a:pt x="250" y="2347"/>
                  </a:cubicBezTo>
                  <a:cubicBezTo>
                    <a:pt x="339" y="2492"/>
                    <a:pt x="477" y="2579"/>
                    <a:pt x="668" y="2579"/>
                  </a:cubicBezTo>
                  <a:cubicBezTo>
                    <a:pt x="746" y="2579"/>
                    <a:pt x="832" y="2565"/>
                    <a:pt x="928" y="2534"/>
                  </a:cubicBezTo>
                  <a:cubicBezTo>
                    <a:pt x="1139" y="2466"/>
                    <a:pt x="1380" y="2441"/>
                    <a:pt x="1633" y="2441"/>
                  </a:cubicBezTo>
                  <a:cubicBezTo>
                    <a:pt x="1744" y="2441"/>
                    <a:pt x="1858" y="2445"/>
                    <a:pt x="1972" y="2454"/>
                  </a:cubicBezTo>
                  <a:cubicBezTo>
                    <a:pt x="2043" y="1981"/>
                    <a:pt x="2008" y="1579"/>
                    <a:pt x="1909" y="1240"/>
                  </a:cubicBezTo>
                  <a:lnTo>
                    <a:pt x="1901" y="1240"/>
                  </a:lnTo>
                  <a:cubicBezTo>
                    <a:pt x="1713" y="616"/>
                    <a:pt x="1312" y="223"/>
                    <a:pt x="10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5" name="Google Shape;2385;p45">
              <a:extLst>
                <a:ext uri="{FF2B5EF4-FFF2-40B4-BE49-F238E27FC236}">
                  <a16:creationId xmlns:a16="http://schemas.microsoft.com/office/drawing/2014/main" id="{1BEA8CDE-7B8B-4605-BF30-E24065592885}"/>
                </a:ext>
              </a:extLst>
            </p:cNvPr>
            <p:cNvSpPr/>
            <p:nvPr/>
          </p:nvSpPr>
          <p:spPr>
            <a:xfrm flipH="1">
              <a:off x="1749764" y="3560510"/>
              <a:ext cx="220606" cy="163145"/>
            </a:xfrm>
            <a:custGeom>
              <a:avLst/>
              <a:gdLst/>
              <a:ahLst/>
              <a:cxnLst/>
              <a:rect l="l" t="t" r="r" b="b"/>
              <a:pathLst>
                <a:path w="1812" h="1340" extrusionOk="0">
                  <a:moveTo>
                    <a:pt x="1677" y="0"/>
                  </a:moveTo>
                  <a:cubicBezTo>
                    <a:pt x="910" y="232"/>
                    <a:pt x="330" y="732"/>
                    <a:pt x="0" y="1071"/>
                  </a:cubicBezTo>
                  <a:cubicBezTo>
                    <a:pt x="9" y="1080"/>
                    <a:pt x="9" y="1098"/>
                    <a:pt x="18" y="1107"/>
                  </a:cubicBezTo>
                  <a:cubicBezTo>
                    <a:pt x="107" y="1252"/>
                    <a:pt x="245" y="1339"/>
                    <a:pt x="436" y="1339"/>
                  </a:cubicBezTo>
                  <a:cubicBezTo>
                    <a:pt x="514" y="1339"/>
                    <a:pt x="600" y="1325"/>
                    <a:pt x="696" y="1294"/>
                  </a:cubicBezTo>
                  <a:cubicBezTo>
                    <a:pt x="907" y="1226"/>
                    <a:pt x="1148" y="1201"/>
                    <a:pt x="1401" y="1201"/>
                  </a:cubicBezTo>
                  <a:cubicBezTo>
                    <a:pt x="1512" y="1201"/>
                    <a:pt x="1626" y="1205"/>
                    <a:pt x="1740" y="1214"/>
                  </a:cubicBezTo>
                  <a:cubicBezTo>
                    <a:pt x="1811" y="741"/>
                    <a:pt x="1776" y="339"/>
                    <a:pt x="1677" y="0"/>
                  </a:cubicBezTo>
                  <a:close/>
                </a:path>
              </a:pathLst>
            </a:custGeom>
            <a:solidFill>
              <a:srgbClr val="FF1C4A">
                <a:alpha val="66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6" name="Google Shape;2386;p45">
              <a:extLst>
                <a:ext uri="{FF2B5EF4-FFF2-40B4-BE49-F238E27FC236}">
                  <a16:creationId xmlns:a16="http://schemas.microsoft.com/office/drawing/2014/main" id="{D51E404A-2A41-4867-8C9D-B894C504D6C4}"/>
                </a:ext>
              </a:extLst>
            </p:cNvPr>
            <p:cNvSpPr/>
            <p:nvPr/>
          </p:nvSpPr>
          <p:spPr>
            <a:xfrm flipH="1">
              <a:off x="1326205" y="3177363"/>
              <a:ext cx="195648" cy="601567"/>
            </a:xfrm>
            <a:custGeom>
              <a:avLst/>
              <a:gdLst/>
              <a:ahLst/>
              <a:cxnLst/>
              <a:rect l="l" t="t" r="r" b="b"/>
              <a:pathLst>
                <a:path w="1607" h="4941" extrusionOk="0">
                  <a:moveTo>
                    <a:pt x="882" y="1"/>
                  </a:moveTo>
                  <a:cubicBezTo>
                    <a:pt x="790" y="1"/>
                    <a:pt x="647" y="16"/>
                    <a:pt x="465" y="52"/>
                  </a:cubicBezTo>
                  <a:cubicBezTo>
                    <a:pt x="670" y="971"/>
                    <a:pt x="955" y="3022"/>
                    <a:pt x="1" y="4807"/>
                  </a:cubicBezTo>
                  <a:cubicBezTo>
                    <a:pt x="224" y="4887"/>
                    <a:pt x="358" y="4940"/>
                    <a:pt x="358" y="4940"/>
                  </a:cubicBezTo>
                  <a:cubicBezTo>
                    <a:pt x="358" y="4940"/>
                    <a:pt x="848" y="4664"/>
                    <a:pt x="1223" y="2889"/>
                  </a:cubicBezTo>
                  <a:cubicBezTo>
                    <a:pt x="1223" y="2871"/>
                    <a:pt x="1232" y="2853"/>
                    <a:pt x="1232" y="2835"/>
                  </a:cubicBezTo>
                  <a:cubicBezTo>
                    <a:pt x="1606" y="1006"/>
                    <a:pt x="1000" y="25"/>
                    <a:pt x="1000" y="25"/>
                  </a:cubicBezTo>
                  <a:cubicBezTo>
                    <a:pt x="992" y="10"/>
                    <a:pt x="951" y="1"/>
                    <a:pt x="882" y="1"/>
                  </a:cubicBezTo>
                  <a:close/>
                </a:path>
              </a:pathLst>
            </a:custGeom>
            <a:solidFill>
              <a:srgbClr val="FCB1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7" name="Google Shape;2387;p45">
              <a:extLst>
                <a:ext uri="{FF2B5EF4-FFF2-40B4-BE49-F238E27FC236}">
                  <a16:creationId xmlns:a16="http://schemas.microsoft.com/office/drawing/2014/main" id="{ADB142C6-9B73-4728-B4A9-372E1121FAFA}"/>
                </a:ext>
              </a:extLst>
            </p:cNvPr>
            <p:cNvSpPr/>
            <p:nvPr/>
          </p:nvSpPr>
          <p:spPr>
            <a:xfrm flipH="1">
              <a:off x="672542" y="3753119"/>
              <a:ext cx="773218" cy="666460"/>
            </a:xfrm>
            <a:custGeom>
              <a:avLst/>
              <a:gdLst/>
              <a:ahLst/>
              <a:cxnLst/>
              <a:rect l="l" t="t" r="r" b="b"/>
              <a:pathLst>
                <a:path w="6351" h="5474" extrusionOk="0">
                  <a:moveTo>
                    <a:pt x="2724" y="0"/>
                  </a:moveTo>
                  <a:cubicBezTo>
                    <a:pt x="2544" y="0"/>
                    <a:pt x="2363" y="36"/>
                    <a:pt x="2186" y="113"/>
                  </a:cubicBezTo>
                  <a:cubicBezTo>
                    <a:pt x="2150" y="122"/>
                    <a:pt x="2114" y="149"/>
                    <a:pt x="2070" y="167"/>
                  </a:cubicBezTo>
                  <a:cubicBezTo>
                    <a:pt x="1213" y="631"/>
                    <a:pt x="0" y="2709"/>
                    <a:pt x="812" y="4271"/>
                  </a:cubicBezTo>
                  <a:cubicBezTo>
                    <a:pt x="1229" y="5079"/>
                    <a:pt x="1790" y="5473"/>
                    <a:pt x="2228" y="5473"/>
                  </a:cubicBezTo>
                  <a:cubicBezTo>
                    <a:pt x="2390" y="5473"/>
                    <a:pt x="2535" y="5420"/>
                    <a:pt x="2650" y="5314"/>
                  </a:cubicBezTo>
                  <a:cubicBezTo>
                    <a:pt x="2828" y="5145"/>
                    <a:pt x="2944" y="4859"/>
                    <a:pt x="2935" y="4440"/>
                  </a:cubicBezTo>
                  <a:lnTo>
                    <a:pt x="2935" y="4440"/>
                  </a:lnTo>
                  <a:cubicBezTo>
                    <a:pt x="2935" y="4440"/>
                    <a:pt x="3277" y="4960"/>
                    <a:pt x="3945" y="4960"/>
                  </a:cubicBezTo>
                  <a:cubicBezTo>
                    <a:pt x="4255" y="4960"/>
                    <a:pt x="4636" y="4848"/>
                    <a:pt x="5085" y="4520"/>
                  </a:cubicBezTo>
                  <a:cubicBezTo>
                    <a:pt x="6351" y="3603"/>
                    <a:pt x="4539" y="0"/>
                    <a:pt x="27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8" name="Google Shape;2388;p45">
              <a:extLst>
                <a:ext uri="{FF2B5EF4-FFF2-40B4-BE49-F238E27FC236}">
                  <a16:creationId xmlns:a16="http://schemas.microsoft.com/office/drawing/2014/main" id="{49B97B00-0789-4F76-8655-578BF0AD445F}"/>
                </a:ext>
              </a:extLst>
            </p:cNvPr>
            <p:cNvSpPr/>
            <p:nvPr/>
          </p:nvSpPr>
          <p:spPr>
            <a:xfrm flipH="1">
              <a:off x="1123130" y="3766876"/>
              <a:ext cx="322631" cy="652702"/>
            </a:xfrm>
            <a:custGeom>
              <a:avLst/>
              <a:gdLst/>
              <a:ahLst/>
              <a:cxnLst/>
              <a:rect l="l" t="t" r="r" b="b"/>
              <a:pathLst>
                <a:path w="2650" h="5361" extrusionOk="0">
                  <a:moveTo>
                    <a:pt x="2186" y="0"/>
                  </a:moveTo>
                  <a:lnTo>
                    <a:pt x="2186" y="0"/>
                  </a:lnTo>
                  <a:cubicBezTo>
                    <a:pt x="2150" y="18"/>
                    <a:pt x="2114" y="36"/>
                    <a:pt x="2070" y="54"/>
                  </a:cubicBezTo>
                  <a:cubicBezTo>
                    <a:pt x="1213" y="518"/>
                    <a:pt x="0" y="2596"/>
                    <a:pt x="812" y="4158"/>
                  </a:cubicBezTo>
                  <a:cubicBezTo>
                    <a:pt x="1229" y="4966"/>
                    <a:pt x="1790" y="5360"/>
                    <a:pt x="2228" y="5360"/>
                  </a:cubicBezTo>
                  <a:cubicBezTo>
                    <a:pt x="2390" y="5360"/>
                    <a:pt x="2535" y="5307"/>
                    <a:pt x="2650" y="5201"/>
                  </a:cubicBezTo>
                  <a:cubicBezTo>
                    <a:pt x="2266" y="5059"/>
                    <a:pt x="1838" y="4702"/>
                    <a:pt x="1526" y="3836"/>
                  </a:cubicBezTo>
                  <a:cubicBezTo>
                    <a:pt x="1008" y="2391"/>
                    <a:pt x="1686" y="857"/>
                    <a:pt x="2186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9" name="Google Shape;2389;p45">
              <a:extLst>
                <a:ext uri="{FF2B5EF4-FFF2-40B4-BE49-F238E27FC236}">
                  <a16:creationId xmlns:a16="http://schemas.microsoft.com/office/drawing/2014/main" id="{05DA14A8-6256-49A3-8B80-3D893476FAB5}"/>
                </a:ext>
              </a:extLst>
            </p:cNvPr>
            <p:cNvSpPr/>
            <p:nvPr/>
          </p:nvSpPr>
          <p:spPr>
            <a:xfrm flipH="1">
              <a:off x="1017697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0" name="Google Shape;2390;p45">
              <a:extLst>
                <a:ext uri="{FF2B5EF4-FFF2-40B4-BE49-F238E27FC236}">
                  <a16:creationId xmlns:a16="http://schemas.microsoft.com/office/drawing/2014/main" id="{EAB7587F-E568-4598-ABFE-845DE0DB03C5}"/>
                </a:ext>
              </a:extLst>
            </p:cNvPr>
            <p:cNvSpPr/>
            <p:nvPr/>
          </p:nvSpPr>
          <p:spPr>
            <a:xfrm flipH="1">
              <a:off x="986286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4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4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1" name="Google Shape;2391;p45">
              <a:extLst>
                <a:ext uri="{FF2B5EF4-FFF2-40B4-BE49-F238E27FC236}">
                  <a16:creationId xmlns:a16="http://schemas.microsoft.com/office/drawing/2014/main" id="{BFE917EF-8097-4368-B47A-276C4102F3D6}"/>
                </a:ext>
              </a:extLst>
            </p:cNvPr>
            <p:cNvSpPr/>
            <p:nvPr/>
          </p:nvSpPr>
          <p:spPr>
            <a:xfrm flipH="1">
              <a:off x="95256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5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5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2" name="Google Shape;2392;p45">
              <a:extLst>
                <a:ext uri="{FF2B5EF4-FFF2-40B4-BE49-F238E27FC236}">
                  <a16:creationId xmlns:a16="http://schemas.microsoft.com/office/drawing/2014/main" id="{7C4A043E-9D0F-4C5B-86C1-CDB4E2CB528C}"/>
                </a:ext>
              </a:extLst>
            </p:cNvPr>
            <p:cNvSpPr/>
            <p:nvPr/>
          </p:nvSpPr>
          <p:spPr>
            <a:xfrm flipH="1">
              <a:off x="920055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3" name="Google Shape;2393;p45">
              <a:extLst>
                <a:ext uri="{FF2B5EF4-FFF2-40B4-BE49-F238E27FC236}">
                  <a16:creationId xmlns:a16="http://schemas.microsoft.com/office/drawing/2014/main" id="{B423D91E-F320-435E-B4E9-8C5F92473D3E}"/>
                </a:ext>
              </a:extLst>
            </p:cNvPr>
            <p:cNvSpPr/>
            <p:nvPr/>
          </p:nvSpPr>
          <p:spPr>
            <a:xfrm flipH="1">
              <a:off x="1299055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5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5" y="848"/>
                  </a:cubicBezTo>
                  <a:cubicBezTo>
                    <a:pt x="215" y="848"/>
                    <a:pt x="278" y="785"/>
                    <a:pt x="278" y="705"/>
                  </a:cubicBezTo>
                  <a:lnTo>
                    <a:pt x="278" y="134"/>
                  </a:lnTo>
                  <a:cubicBezTo>
                    <a:pt x="278" y="62"/>
                    <a:pt x="215" y="0"/>
                    <a:pt x="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4" name="Google Shape;2394;p45">
              <a:extLst>
                <a:ext uri="{FF2B5EF4-FFF2-40B4-BE49-F238E27FC236}">
                  <a16:creationId xmlns:a16="http://schemas.microsoft.com/office/drawing/2014/main" id="{FE5CAADD-253D-4100-9019-BBF8CF5BFE6F}"/>
                </a:ext>
              </a:extLst>
            </p:cNvPr>
            <p:cNvSpPr/>
            <p:nvPr/>
          </p:nvSpPr>
          <p:spPr>
            <a:xfrm flipH="1">
              <a:off x="126752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5" name="Google Shape;2395;p45">
              <a:extLst>
                <a:ext uri="{FF2B5EF4-FFF2-40B4-BE49-F238E27FC236}">
                  <a16:creationId xmlns:a16="http://schemas.microsoft.com/office/drawing/2014/main" id="{D242E14F-C356-4D93-B0BE-F5562EB81914}"/>
                </a:ext>
              </a:extLst>
            </p:cNvPr>
            <p:cNvSpPr/>
            <p:nvPr/>
          </p:nvSpPr>
          <p:spPr>
            <a:xfrm flipH="1">
              <a:off x="1233920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4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4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6" name="Google Shape;2396;p45">
              <a:extLst>
                <a:ext uri="{FF2B5EF4-FFF2-40B4-BE49-F238E27FC236}">
                  <a16:creationId xmlns:a16="http://schemas.microsoft.com/office/drawing/2014/main" id="{8126AF62-9FFB-45D6-A298-FAACABA2CE98}"/>
                </a:ext>
              </a:extLst>
            </p:cNvPr>
            <p:cNvSpPr/>
            <p:nvPr/>
          </p:nvSpPr>
          <p:spPr>
            <a:xfrm flipH="1">
              <a:off x="120129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4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4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2039004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38000"/>
          </a:srgbClr>
        </a:solidFill>
        <a:effectLst/>
      </p:bgPr>
    </p:bg>
    <p:spTree>
      <p:nvGrpSpPr>
        <p:cNvPr id="1" name="Shape 3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BD4CDD-0E08-4D72-98D2-F75524F85514}"/>
              </a:ext>
            </a:extLst>
          </p:cNvPr>
          <p:cNvSpPr/>
          <p:nvPr/>
        </p:nvSpPr>
        <p:spPr>
          <a:xfrm>
            <a:off x="0" y="-17791"/>
            <a:ext cx="12192000" cy="587420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grpSp>
        <p:nvGrpSpPr>
          <p:cNvPr id="3339" name="Google Shape;3339;p58"/>
          <p:cNvGrpSpPr/>
          <p:nvPr/>
        </p:nvGrpSpPr>
        <p:grpSpPr>
          <a:xfrm>
            <a:off x="10338747" y="3056820"/>
            <a:ext cx="1693092" cy="2959227"/>
            <a:chOff x="6517072" y="652888"/>
            <a:chExt cx="2222818" cy="3885094"/>
          </a:xfrm>
        </p:grpSpPr>
        <p:grpSp>
          <p:nvGrpSpPr>
            <p:cNvPr id="3340" name="Google Shape;3340;p58"/>
            <p:cNvGrpSpPr/>
            <p:nvPr/>
          </p:nvGrpSpPr>
          <p:grpSpPr>
            <a:xfrm>
              <a:off x="6517072" y="2206551"/>
              <a:ext cx="1899277" cy="2331431"/>
              <a:chOff x="6517072" y="2206551"/>
              <a:chExt cx="1899277" cy="2331431"/>
            </a:xfrm>
          </p:grpSpPr>
          <p:sp>
            <p:nvSpPr>
              <p:cNvPr id="3341" name="Google Shape;3341;p58"/>
              <p:cNvSpPr/>
              <p:nvPr/>
            </p:nvSpPr>
            <p:spPr>
              <a:xfrm flipH="1">
                <a:off x="6780070" y="4440678"/>
                <a:ext cx="1574471" cy="97304"/>
              </a:xfrm>
              <a:custGeom>
                <a:avLst/>
                <a:gdLst/>
                <a:ahLst/>
                <a:cxnLst/>
                <a:rect l="l" t="t" r="r" b="b"/>
                <a:pathLst>
                  <a:path w="13883" h="858" extrusionOk="0">
                    <a:moveTo>
                      <a:pt x="6942" y="1"/>
                    </a:moveTo>
                    <a:cubicBezTo>
                      <a:pt x="688" y="1"/>
                      <a:pt x="1" y="197"/>
                      <a:pt x="1" y="429"/>
                    </a:cubicBezTo>
                    <a:cubicBezTo>
                      <a:pt x="1" y="661"/>
                      <a:pt x="3106" y="857"/>
                      <a:pt x="6942" y="857"/>
                    </a:cubicBezTo>
                    <a:cubicBezTo>
                      <a:pt x="10769" y="857"/>
                      <a:pt x="13882" y="661"/>
                      <a:pt x="13882" y="429"/>
                    </a:cubicBezTo>
                    <a:cubicBezTo>
                      <a:pt x="13882" y="197"/>
                      <a:pt x="13142" y="1"/>
                      <a:pt x="6942" y="1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2" name="Google Shape;3342;p58"/>
              <p:cNvSpPr/>
              <p:nvPr/>
            </p:nvSpPr>
            <p:spPr>
              <a:xfrm flipH="1">
                <a:off x="7919273" y="2339351"/>
                <a:ext cx="346127" cy="294633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2598" extrusionOk="0">
                    <a:moveTo>
                      <a:pt x="1445" y="0"/>
                    </a:moveTo>
                    <a:cubicBezTo>
                      <a:pt x="1141" y="0"/>
                      <a:pt x="838" y="105"/>
                      <a:pt x="580" y="394"/>
                    </a:cubicBezTo>
                    <a:cubicBezTo>
                      <a:pt x="0" y="1027"/>
                      <a:pt x="562" y="1714"/>
                      <a:pt x="1079" y="2151"/>
                    </a:cubicBezTo>
                    <a:cubicBezTo>
                      <a:pt x="1401" y="2419"/>
                      <a:pt x="1704" y="2597"/>
                      <a:pt x="1704" y="2597"/>
                    </a:cubicBezTo>
                    <a:lnTo>
                      <a:pt x="2025" y="2160"/>
                    </a:lnTo>
                    <a:lnTo>
                      <a:pt x="2676" y="1241"/>
                    </a:lnTo>
                    <a:lnTo>
                      <a:pt x="3051" y="724"/>
                    </a:lnTo>
                    <a:cubicBezTo>
                      <a:pt x="3051" y="724"/>
                      <a:pt x="2846" y="545"/>
                      <a:pt x="2543" y="358"/>
                    </a:cubicBezTo>
                    <a:cubicBezTo>
                      <a:pt x="2244" y="181"/>
                      <a:pt x="1844" y="0"/>
                      <a:pt x="1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3" name="Google Shape;3343;p58"/>
              <p:cNvSpPr/>
              <p:nvPr/>
            </p:nvSpPr>
            <p:spPr>
              <a:xfrm flipH="1">
                <a:off x="7961802" y="2417829"/>
                <a:ext cx="185312" cy="166482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468" extrusionOk="0">
                    <a:moveTo>
                      <a:pt x="614" y="1"/>
                    </a:moveTo>
                    <a:cubicBezTo>
                      <a:pt x="463" y="1"/>
                      <a:pt x="322" y="57"/>
                      <a:pt x="206" y="201"/>
                    </a:cubicBezTo>
                    <a:cubicBezTo>
                      <a:pt x="1" y="451"/>
                      <a:pt x="108" y="719"/>
                      <a:pt x="322" y="959"/>
                    </a:cubicBezTo>
                    <a:cubicBezTo>
                      <a:pt x="509" y="1165"/>
                      <a:pt x="777" y="1343"/>
                      <a:pt x="982" y="1468"/>
                    </a:cubicBezTo>
                    <a:lnTo>
                      <a:pt x="1633" y="549"/>
                    </a:lnTo>
                    <a:cubicBezTo>
                      <a:pt x="1482" y="415"/>
                      <a:pt x="1259" y="219"/>
                      <a:pt x="1009" y="103"/>
                    </a:cubicBezTo>
                    <a:cubicBezTo>
                      <a:pt x="877" y="41"/>
                      <a:pt x="742" y="1"/>
                      <a:pt x="614" y="1"/>
                    </a:cubicBezTo>
                    <a:close/>
                  </a:path>
                </a:pathLst>
              </a:custGeom>
              <a:solidFill>
                <a:srgbClr val="A04D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4" name="Google Shape;3344;p58"/>
              <p:cNvSpPr/>
              <p:nvPr/>
            </p:nvSpPr>
            <p:spPr>
              <a:xfrm flipH="1">
                <a:off x="7919273" y="2379837"/>
                <a:ext cx="223758" cy="254146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2241" extrusionOk="0">
                    <a:moveTo>
                      <a:pt x="1464" y="1"/>
                    </a:moveTo>
                    <a:cubicBezTo>
                      <a:pt x="1285" y="144"/>
                      <a:pt x="1125" y="295"/>
                      <a:pt x="973" y="438"/>
                    </a:cubicBezTo>
                    <a:cubicBezTo>
                      <a:pt x="678" y="732"/>
                      <a:pt x="455" y="1027"/>
                      <a:pt x="286" y="1294"/>
                    </a:cubicBezTo>
                    <a:cubicBezTo>
                      <a:pt x="161" y="1482"/>
                      <a:pt x="72" y="1651"/>
                      <a:pt x="0" y="1794"/>
                    </a:cubicBezTo>
                    <a:cubicBezTo>
                      <a:pt x="322" y="2062"/>
                      <a:pt x="625" y="2240"/>
                      <a:pt x="625" y="2240"/>
                    </a:cubicBezTo>
                    <a:lnTo>
                      <a:pt x="946" y="1803"/>
                    </a:lnTo>
                    <a:lnTo>
                      <a:pt x="1597" y="884"/>
                    </a:lnTo>
                    <a:lnTo>
                      <a:pt x="1972" y="367"/>
                    </a:lnTo>
                    <a:cubicBezTo>
                      <a:pt x="1972" y="367"/>
                      <a:pt x="1767" y="188"/>
                      <a:pt x="146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5" name="Google Shape;3345;p58"/>
              <p:cNvSpPr/>
              <p:nvPr/>
            </p:nvSpPr>
            <p:spPr>
              <a:xfrm flipH="1">
                <a:off x="6860024" y="2339578"/>
                <a:ext cx="339096" cy="301437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2658" extrusionOk="0">
                    <a:moveTo>
                      <a:pt x="1581" y="0"/>
                    </a:moveTo>
                    <a:cubicBezTo>
                      <a:pt x="1233" y="0"/>
                      <a:pt x="888" y="124"/>
                      <a:pt x="607" y="267"/>
                    </a:cubicBezTo>
                    <a:cubicBezTo>
                      <a:pt x="251" y="445"/>
                      <a:pt x="1" y="650"/>
                      <a:pt x="1" y="650"/>
                    </a:cubicBezTo>
                    <a:lnTo>
                      <a:pt x="393" y="1168"/>
                    </a:lnTo>
                    <a:lnTo>
                      <a:pt x="1054" y="2024"/>
                    </a:lnTo>
                    <a:lnTo>
                      <a:pt x="1544" y="2657"/>
                    </a:lnTo>
                    <a:cubicBezTo>
                      <a:pt x="1544" y="2657"/>
                      <a:pt x="1821" y="2426"/>
                      <a:pt x="2106" y="2095"/>
                    </a:cubicBezTo>
                    <a:cubicBezTo>
                      <a:pt x="2543" y="1578"/>
                      <a:pt x="2989" y="820"/>
                      <a:pt x="2401" y="302"/>
                    </a:cubicBezTo>
                    <a:cubicBezTo>
                      <a:pt x="2148" y="82"/>
                      <a:pt x="1864" y="0"/>
                      <a:pt x="1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6" name="Google Shape;3346;p58"/>
              <p:cNvSpPr/>
              <p:nvPr/>
            </p:nvSpPr>
            <p:spPr>
              <a:xfrm flipH="1">
                <a:off x="6948030" y="2402519"/>
                <a:ext cx="206520" cy="166709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1470" extrusionOk="0">
                    <a:moveTo>
                      <a:pt x="1042" y="0"/>
                    </a:moveTo>
                    <a:cubicBezTo>
                      <a:pt x="906" y="0"/>
                      <a:pt x="771" y="40"/>
                      <a:pt x="643" y="104"/>
                    </a:cubicBezTo>
                    <a:cubicBezTo>
                      <a:pt x="393" y="229"/>
                      <a:pt x="170" y="434"/>
                      <a:pt x="0" y="613"/>
                    </a:cubicBezTo>
                    <a:lnTo>
                      <a:pt x="661" y="1469"/>
                    </a:lnTo>
                    <a:cubicBezTo>
                      <a:pt x="875" y="1362"/>
                      <a:pt x="1160" y="1184"/>
                      <a:pt x="1374" y="996"/>
                    </a:cubicBezTo>
                    <a:cubicBezTo>
                      <a:pt x="1669" y="729"/>
                      <a:pt x="1820" y="425"/>
                      <a:pt x="1481" y="158"/>
                    </a:cubicBezTo>
                    <a:cubicBezTo>
                      <a:pt x="1338" y="47"/>
                      <a:pt x="1189" y="0"/>
                      <a:pt x="1042" y="0"/>
                    </a:cubicBezTo>
                    <a:close/>
                  </a:path>
                </a:pathLst>
              </a:custGeom>
              <a:solidFill>
                <a:srgbClr val="A04D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7" name="Google Shape;3347;p58"/>
              <p:cNvSpPr/>
              <p:nvPr/>
            </p:nvSpPr>
            <p:spPr>
              <a:xfrm flipH="1">
                <a:off x="6960165" y="2369744"/>
                <a:ext cx="238955" cy="271271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392" extrusionOk="0">
                    <a:moveTo>
                      <a:pt x="607" y="1"/>
                    </a:moveTo>
                    <a:cubicBezTo>
                      <a:pt x="251" y="179"/>
                      <a:pt x="1" y="384"/>
                      <a:pt x="1" y="384"/>
                    </a:cubicBezTo>
                    <a:lnTo>
                      <a:pt x="393" y="902"/>
                    </a:lnTo>
                    <a:lnTo>
                      <a:pt x="1054" y="1758"/>
                    </a:lnTo>
                    <a:lnTo>
                      <a:pt x="1544" y="2391"/>
                    </a:lnTo>
                    <a:cubicBezTo>
                      <a:pt x="1544" y="2391"/>
                      <a:pt x="1821" y="2160"/>
                      <a:pt x="2106" y="1829"/>
                    </a:cubicBezTo>
                    <a:cubicBezTo>
                      <a:pt x="1999" y="1633"/>
                      <a:pt x="1883" y="1446"/>
                      <a:pt x="1767" y="1285"/>
                    </a:cubicBezTo>
                    <a:cubicBezTo>
                      <a:pt x="1526" y="928"/>
                      <a:pt x="1268" y="634"/>
                      <a:pt x="1036" y="393"/>
                    </a:cubicBezTo>
                    <a:cubicBezTo>
                      <a:pt x="884" y="233"/>
                      <a:pt x="732" y="108"/>
                      <a:pt x="607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8" name="Google Shape;3348;p58"/>
              <p:cNvSpPr/>
              <p:nvPr/>
            </p:nvSpPr>
            <p:spPr>
              <a:xfrm flipH="1">
                <a:off x="6553817" y="3189794"/>
                <a:ext cx="330590" cy="303592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677" extrusionOk="0">
                    <a:moveTo>
                      <a:pt x="1889" y="1"/>
                    </a:moveTo>
                    <a:cubicBezTo>
                      <a:pt x="1270" y="1"/>
                      <a:pt x="560" y="110"/>
                      <a:pt x="509" y="121"/>
                    </a:cubicBezTo>
                    <a:cubicBezTo>
                      <a:pt x="509" y="121"/>
                      <a:pt x="0" y="2565"/>
                      <a:pt x="660" y="2672"/>
                    </a:cubicBezTo>
                    <a:cubicBezTo>
                      <a:pt x="677" y="2675"/>
                      <a:pt x="695" y="2676"/>
                      <a:pt x="713" y="2676"/>
                    </a:cubicBezTo>
                    <a:cubicBezTo>
                      <a:pt x="1402" y="2676"/>
                      <a:pt x="2915" y="750"/>
                      <a:pt x="2810" y="272"/>
                    </a:cubicBezTo>
                    <a:cubicBezTo>
                      <a:pt x="2765" y="62"/>
                      <a:pt x="2353" y="1"/>
                      <a:pt x="18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49" name="Google Shape;3349;p58"/>
              <p:cNvSpPr/>
              <p:nvPr/>
            </p:nvSpPr>
            <p:spPr>
              <a:xfrm flipH="1">
                <a:off x="6517072" y="3177659"/>
                <a:ext cx="239862" cy="289076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549" extrusionOk="0">
                    <a:moveTo>
                      <a:pt x="878" y="0"/>
                    </a:moveTo>
                    <a:cubicBezTo>
                      <a:pt x="466" y="0"/>
                      <a:pt x="90" y="58"/>
                      <a:pt x="90" y="58"/>
                    </a:cubicBezTo>
                    <a:cubicBezTo>
                      <a:pt x="0" y="138"/>
                      <a:pt x="45" y="700"/>
                      <a:pt x="143" y="1271"/>
                    </a:cubicBezTo>
                    <a:cubicBezTo>
                      <a:pt x="247" y="1906"/>
                      <a:pt x="419" y="2548"/>
                      <a:pt x="544" y="2548"/>
                    </a:cubicBezTo>
                    <a:cubicBezTo>
                      <a:pt x="547" y="2548"/>
                      <a:pt x="550" y="2548"/>
                      <a:pt x="553" y="2547"/>
                    </a:cubicBezTo>
                    <a:cubicBezTo>
                      <a:pt x="794" y="2485"/>
                      <a:pt x="2115" y="906"/>
                      <a:pt x="1918" y="352"/>
                    </a:cubicBezTo>
                    <a:cubicBezTo>
                      <a:pt x="1909" y="344"/>
                      <a:pt x="1909" y="326"/>
                      <a:pt x="1900" y="317"/>
                    </a:cubicBezTo>
                    <a:cubicBezTo>
                      <a:pt x="1773" y="62"/>
                      <a:pt x="1306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0" name="Google Shape;3350;p58"/>
              <p:cNvSpPr/>
              <p:nvPr/>
            </p:nvSpPr>
            <p:spPr>
              <a:xfrm flipH="1">
                <a:off x="6517072" y="3213496"/>
                <a:ext cx="223645" cy="253239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2233" extrusionOk="0">
                    <a:moveTo>
                      <a:pt x="1757" y="1"/>
                    </a:moveTo>
                    <a:cubicBezTo>
                      <a:pt x="1088" y="590"/>
                      <a:pt x="375" y="848"/>
                      <a:pt x="0" y="955"/>
                    </a:cubicBezTo>
                    <a:cubicBezTo>
                      <a:pt x="104" y="1590"/>
                      <a:pt x="276" y="2232"/>
                      <a:pt x="401" y="2232"/>
                    </a:cubicBezTo>
                    <a:cubicBezTo>
                      <a:pt x="404" y="2232"/>
                      <a:pt x="407" y="2232"/>
                      <a:pt x="410" y="2231"/>
                    </a:cubicBezTo>
                    <a:cubicBezTo>
                      <a:pt x="651" y="2169"/>
                      <a:pt x="1972" y="590"/>
                      <a:pt x="1775" y="36"/>
                    </a:cubicBezTo>
                    <a:cubicBezTo>
                      <a:pt x="1766" y="28"/>
                      <a:pt x="1766" y="10"/>
                      <a:pt x="1757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1" name="Google Shape;3351;p58"/>
              <p:cNvSpPr/>
              <p:nvPr/>
            </p:nvSpPr>
            <p:spPr>
              <a:xfrm flipH="1">
                <a:off x="6777121" y="3673363"/>
                <a:ext cx="796252" cy="795100"/>
              </a:xfrm>
              <a:custGeom>
                <a:avLst/>
                <a:gdLst/>
                <a:ahLst/>
                <a:cxnLst/>
                <a:rect l="l" t="t" r="r" b="b"/>
                <a:pathLst>
                  <a:path w="7021" h="7011" extrusionOk="0">
                    <a:moveTo>
                      <a:pt x="3547" y="1"/>
                    </a:moveTo>
                    <a:cubicBezTo>
                      <a:pt x="2177" y="1"/>
                      <a:pt x="1341" y="437"/>
                      <a:pt x="830" y="1013"/>
                    </a:cubicBezTo>
                    <a:cubicBezTo>
                      <a:pt x="0" y="1950"/>
                      <a:pt x="27" y="3243"/>
                      <a:pt x="45" y="3627"/>
                    </a:cubicBezTo>
                    <a:cubicBezTo>
                      <a:pt x="71" y="4287"/>
                      <a:pt x="571" y="6490"/>
                      <a:pt x="821" y="6749"/>
                    </a:cubicBezTo>
                    <a:cubicBezTo>
                      <a:pt x="856" y="6776"/>
                      <a:pt x="964" y="6803"/>
                      <a:pt x="1133" y="6829"/>
                    </a:cubicBezTo>
                    <a:cubicBezTo>
                      <a:pt x="1867" y="6940"/>
                      <a:pt x="3692" y="7011"/>
                      <a:pt x="5089" y="7011"/>
                    </a:cubicBezTo>
                    <a:cubicBezTo>
                      <a:pt x="6052" y="7011"/>
                      <a:pt x="6811" y="6977"/>
                      <a:pt x="6869" y="6901"/>
                    </a:cubicBezTo>
                    <a:cubicBezTo>
                      <a:pt x="7021" y="6678"/>
                      <a:pt x="5594" y="6464"/>
                      <a:pt x="5594" y="6464"/>
                    </a:cubicBezTo>
                    <a:cubicBezTo>
                      <a:pt x="5594" y="6464"/>
                      <a:pt x="5968" y="5750"/>
                      <a:pt x="6459" y="3475"/>
                    </a:cubicBezTo>
                    <a:cubicBezTo>
                      <a:pt x="6503" y="3288"/>
                      <a:pt x="6521" y="3109"/>
                      <a:pt x="6521" y="2940"/>
                    </a:cubicBezTo>
                    <a:cubicBezTo>
                      <a:pt x="6539" y="1013"/>
                      <a:pt x="4282" y="41"/>
                      <a:pt x="4282" y="41"/>
                    </a:cubicBezTo>
                    <a:cubicBezTo>
                      <a:pt x="4175" y="32"/>
                      <a:pt x="4068" y="23"/>
                      <a:pt x="3970" y="14"/>
                    </a:cubicBezTo>
                    <a:cubicBezTo>
                      <a:pt x="3824" y="5"/>
                      <a:pt x="3683" y="1"/>
                      <a:pt x="35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2" name="Google Shape;3352;p58"/>
              <p:cNvSpPr/>
              <p:nvPr/>
            </p:nvSpPr>
            <p:spPr>
              <a:xfrm flipH="1">
                <a:off x="6831671" y="3674837"/>
                <a:ext cx="741701" cy="773099"/>
              </a:xfrm>
              <a:custGeom>
                <a:avLst/>
                <a:gdLst/>
                <a:ahLst/>
                <a:cxnLst/>
                <a:rect l="l" t="t" r="r" b="b"/>
                <a:pathLst>
                  <a:path w="6540" h="6817" extrusionOk="0">
                    <a:moveTo>
                      <a:pt x="3970" y="1"/>
                    </a:moveTo>
                    <a:lnTo>
                      <a:pt x="830" y="1000"/>
                    </a:lnTo>
                    <a:cubicBezTo>
                      <a:pt x="0" y="1937"/>
                      <a:pt x="27" y="3230"/>
                      <a:pt x="45" y="3614"/>
                    </a:cubicBezTo>
                    <a:cubicBezTo>
                      <a:pt x="71" y="4274"/>
                      <a:pt x="571" y="6477"/>
                      <a:pt x="821" y="6727"/>
                    </a:cubicBezTo>
                    <a:cubicBezTo>
                      <a:pt x="856" y="6763"/>
                      <a:pt x="964" y="6790"/>
                      <a:pt x="1133" y="6816"/>
                    </a:cubicBezTo>
                    <a:cubicBezTo>
                      <a:pt x="4701" y="6397"/>
                      <a:pt x="6031" y="4283"/>
                      <a:pt x="6521" y="2927"/>
                    </a:cubicBezTo>
                    <a:cubicBezTo>
                      <a:pt x="6539" y="1000"/>
                      <a:pt x="4282" y="28"/>
                      <a:pt x="4282" y="28"/>
                    </a:cubicBezTo>
                    <a:cubicBezTo>
                      <a:pt x="4175" y="19"/>
                      <a:pt x="4068" y="10"/>
                      <a:pt x="3970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3" name="Google Shape;3353;p58"/>
              <p:cNvSpPr/>
              <p:nvPr/>
            </p:nvSpPr>
            <p:spPr>
              <a:xfrm flipH="1">
                <a:off x="6752851" y="2206551"/>
                <a:ext cx="1663498" cy="2168465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19121" extrusionOk="0">
                    <a:moveTo>
                      <a:pt x="8237" y="1"/>
                    </a:moveTo>
                    <a:cubicBezTo>
                      <a:pt x="7335" y="1"/>
                      <a:pt x="6072" y="281"/>
                      <a:pt x="4668" y="1288"/>
                    </a:cubicBezTo>
                    <a:cubicBezTo>
                      <a:pt x="4025" y="1752"/>
                      <a:pt x="3472" y="2332"/>
                      <a:pt x="2990" y="2974"/>
                    </a:cubicBezTo>
                    <a:cubicBezTo>
                      <a:pt x="2919" y="3072"/>
                      <a:pt x="2839" y="3179"/>
                      <a:pt x="2767" y="3277"/>
                    </a:cubicBezTo>
                    <a:cubicBezTo>
                      <a:pt x="1920" y="4508"/>
                      <a:pt x="1340" y="5900"/>
                      <a:pt x="930" y="7069"/>
                    </a:cubicBezTo>
                    <a:cubicBezTo>
                      <a:pt x="894" y="7194"/>
                      <a:pt x="849" y="7319"/>
                      <a:pt x="805" y="7435"/>
                    </a:cubicBezTo>
                    <a:cubicBezTo>
                      <a:pt x="635" y="7970"/>
                      <a:pt x="501" y="8434"/>
                      <a:pt x="403" y="8799"/>
                    </a:cubicBezTo>
                    <a:cubicBezTo>
                      <a:pt x="0" y="10237"/>
                      <a:pt x="213" y="10812"/>
                      <a:pt x="439" y="10812"/>
                    </a:cubicBezTo>
                    <a:cubicBezTo>
                      <a:pt x="479" y="10812"/>
                      <a:pt x="518" y="10795"/>
                      <a:pt x="555" y="10762"/>
                    </a:cubicBezTo>
                    <a:cubicBezTo>
                      <a:pt x="569" y="10750"/>
                      <a:pt x="581" y="10744"/>
                      <a:pt x="592" y="10744"/>
                    </a:cubicBezTo>
                    <a:cubicBezTo>
                      <a:pt x="760" y="10744"/>
                      <a:pt x="407" y="12345"/>
                      <a:pt x="466" y="13724"/>
                    </a:cubicBezTo>
                    <a:cubicBezTo>
                      <a:pt x="528" y="15187"/>
                      <a:pt x="1179" y="17712"/>
                      <a:pt x="3204" y="18398"/>
                    </a:cubicBezTo>
                    <a:cubicBezTo>
                      <a:pt x="3713" y="18568"/>
                      <a:pt x="4427" y="18773"/>
                      <a:pt x="5256" y="18925"/>
                    </a:cubicBezTo>
                    <a:cubicBezTo>
                      <a:pt x="5919" y="19042"/>
                      <a:pt x="6647" y="19121"/>
                      <a:pt x="7404" y="19121"/>
                    </a:cubicBezTo>
                    <a:cubicBezTo>
                      <a:pt x="7687" y="19121"/>
                      <a:pt x="7974" y="19110"/>
                      <a:pt x="8263" y="19085"/>
                    </a:cubicBezTo>
                    <a:cubicBezTo>
                      <a:pt x="8298" y="19076"/>
                      <a:pt x="8334" y="19076"/>
                      <a:pt x="8370" y="19068"/>
                    </a:cubicBezTo>
                    <a:cubicBezTo>
                      <a:pt x="8477" y="19059"/>
                      <a:pt x="8584" y="19050"/>
                      <a:pt x="8691" y="19032"/>
                    </a:cubicBezTo>
                    <a:cubicBezTo>
                      <a:pt x="8718" y="19032"/>
                      <a:pt x="8744" y="19023"/>
                      <a:pt x="8780" y="19023"/>
                    </a:cubicBezTo>
                    <a:cubicBezTo>
                      <a:pt x="8807" y="19014"/>
                      <a:pt x="8843" y="19014"/>
                      <a:pt x="8878" y="19005"/>
                    </a:cubicBezTo>
                    <a:cubicBezTo>
                      <a:pt x="9012" y="18978"/>
                      <a:pt x="9155" y="18961"/>
                      <a:pt x="9289" y="18925"/>
                    </a:cubicBezTo>
                    <a:cubicBezTo>
                      <a:pt x="9324" y="18916"/>
                      <a:pt x="9360" y="18907"/>
                      <a:pt x="9396" y="18898"/>
                    </a:cubicBezTo>
                    <a:cubicBezTo>
                      <a:pt x="9574" y="18862"/>
                      <a:pt x="9744" y="18809"/>
                      <a:pt x="9922" y="18755"/>
                    </a:cubicBezTo>
                    <a:cubicBezTo>
                      <a:pt x="9949" y="18746"/>
                      <a:pt x="9984" y="18737"/>
                      <a:pt x="10020" y="18720"/>
                    </a:cubicBezTo>
                    <a:cubicBezTo>
                      <a:pt x="10056" y="18711"/>
                      <a:pt x="10092" y="18702"/>
                      <a:pt x="10127" y="18684"/>
                    </a:cubicBezTo>
                    <a:cubicBezTo>
                      <a:pt x="10216" y="18657"/>
                      <a:pt x="10315" y="18622"/>
                      <a:pt x="10404" y="18577"/>
                    </a:cubicBezTo>
                    <a:cubicBezTo>
                      <a:pt x="10439" y="18568"/>
                      <a:pt x="10466" y="18559"/>
                      <a:pt x="10493" y="18541"/>
                    </a:cubicBezTo>
                    <a:cubicBezTo>
                      <a:pt x="10538" y="18523"/>
                      <a:pt x="10582" y="18506"/>
                      <a:pt x="10636" y="18488"/>
                    </a:cubicBezTo>
                    <a:cubicBezTo>
                      <a:pt x="10698" y="18452"/>
                      <a:pt x="10761" y="18425"/>
                      <a:pt x="10823" y="18398"/>
                    </a:cubicBezTo>
                    <a:cubicBezTo>
                      <a:pt x="10877" y="18363"/>
                      <a:pt x="10939" y="18336"/>
                      <a:pt x="10993" y="18309"/>
                    </a:cubicBezTo>
                    <a:cubicBezTo>
                      <a:pt x="11037" y="18283"/>
                      <a:pt x="11091" y="18256"/>
                      <a:pt x="11135" y="18229"/>
                    </a:cubicBezTo>
                    <a:cubicBezTo>
                      <a:pt x="11180" y="18202"/>
                      <a:pt x="11216" y="18184"/>
                      <a:pt x="11260" y="18158"/>
                    </a:cubicBezTo>
                    <a:cubicBezTo>
                      <a:pt x="11278" y="18140"/>
                      <a:pt x="11305" y="18131"/>
                      <a:pt x="11323" y="18113"/>
                    </a:cubicBezTo>
                    <a:cubicBezTo>
                      <a:pt x="11385" y="18077"/>
                      <a:pt x="11448" y="18033"/>
                      <a:pt x="11510" y="17997"/>
                    </a:cubicBezTo>
                    <a:cubicBezTo>
                      <a:pt x="11662" y="17890"/>
                      <a:pt x="11813" y="17783"/>
                      <a:pt x="11965" y="17658"/>
                    </a:cubicBezTo>
                    <a:cubicBezTo>
                      <a:pt x="12001" y="17622"/>
                      <a:pt x="12045" y="17596"/>
                      <a:pt x="12090" y="17560"/>
                    </a:cubicBezTo>
                    <a:cubicBezTo>
                      <a:pt x="12090" y="17551"/>
                      <a:pt x="12090" y="17551"/>
                      <a:pt x="12099" y="17551"/>
                    </a:cubicBezTo>
                    <a:cubicBezTo>
                      <a:pt x="12134" y="17515"/>
                      <a:pt x="12170" y="17480"/>
                      <a:pt x="12206" y="17453"/>
                    </a:cubicBezTo>
                    <a:cubicBezTo>
                      <a:pt x="12322" y="17337"/>
                      <a:pt x="12438" y="17221"/>
                      <a:pt x="12554" y="17105"/>
                    </a:cubicBezTo>
                    <a:cubicBezTo>
                      <a:pt x="12572" y="17078"/>
                      <a:pt x="12589" y="17060"/>
                      <a:pt x="12607" y="17042"/>
                    </a:cubicBezTo>
                    <a:cubicBezTo>
                      <a:pt x="12652" y="16998"/>
                      <a:pt x="12688" y="16953"/>
                      <a:pt x="12732" y="16900"/>
                    </a:cubicBezTo>
                    <a:cubicBezTo>
                      <a:pt x="12759" y="16864"/>
                      <a:pt x="12795" y="16819"/>
                      <a:pt x="12830" y="16784"/>
                    </a:cubicBezTo>
                    <a:cubicBezTo>
                      <a:pt x="12857" y="16748"/>
                      <a:pt x="12884" y="16712"/>
                      <a:pt x="12911" y="16677"/>
                    </a:cubicBezTo>
                    <a:cubicBezTo>
                      <a:pt x="12928" y="16659"/>
                      <a:pt x="12937" y="16641"/>
                      <a:pt x="12955" y="16614"/>
                    </a:cubicBezTo>
                    <a:cubicBezTo>
                      <a:pt x="12964" y="16605"/>
                      <a:pt x="12973" y="16605"/>
                      <a:pt x="12973" y="16596"/>
                    </a:cubicBezTo>
                    <a:cubicBezTo>
                      <a:pt x="12991" y="16570"/>
                      <a:pt x="13009" y="16543"/>
                      <a:pt x="13027" y="16516"/>
                    </a:cubicBezTo>
                    <a:cubicBezTo>
                      <a:pt x="13035" y="16516"/>
                      <a:pt x="13035" y="16507"/>
                      <a:pt x="13035" y="16507"/>
                    </a:cubicBezTo>
                    <a:cubicBezTo>
                      <a:pt x="13080" y="16454"/>
                      <a:pt x="13116" y="16391"/>
                      <a:pt x="13160" y="16338"/>
                    </a:cubicBezTo>
                    <a:cubicBezTo>
                      <a:pt x="13196" y="16275"/>
                      <a:pt x="13232" y="16222"/>
                      <a:pt x="13267" y="16159"/>
                    </a:cubicBezTo>
                    <a:cubicBezTo>
                      <a:pt x="13856" y="15223"/>
                      <a:pt x="14204" y="14161"/>
                      <a:pt x="14374" y="13046"/>
                    </a:cubicBezTo>
                    <a:cubicBezTo>
                      <a:pt x="14668" y="11181"/>
                      <a:pt x="14472" y="9165"/>
                      <a:pt x="14061" y="7408"/>
                    </a:cubicBezTo>
                    <a:cubicBezTo>
                      <a:pt x="14044" y="7336"/>
                      <a:pt x="14026" y="7265"/>
                      <a:pt x="14017" y="7194"/>
                    </a:cubicBezTo>
                    <a:cubicBezTo>
                      <a:pt x="14008" y="7176"/>
                      <a:pt x="13999" y="7158"/>
                      <a:pt x="13999" y="7131"/>
                    </a:cubicBezTo>
                    <a:cubicBezTo>
                      <a:pt x="13990" y="7096"/>
                      <a:pt x="13981" y="7051"/>
                      <a:pt x="13963" y="7015"/>
                    </a:cubicBezTo>
                    <a:cubicBezTo>
                      <a:pt x="13624" y="5659"/>
                      <a:pt x="13169" y="4491"/>
                      <a:pt x="12741" y="3679"/>
                    </a:cubicBezTo>
                    <a:cubicBezTo>
                      <a:pt x="12688" y="3581"/>
                      <a:pt x="12634" y="3483"/>
                      <a:pt x="12589" y="3393"/>
                    </a:cubicBezTo>
                    <a:cubicBezTo>
                      <a:pt x="12572" y="3367"/>
                      <a:pt x="12554" y="3340"/>
                      <a:pt x="12536" y="3313"/>
                    </a:cubicBezTo>
                    <a:cubicBezTo>
                      <a:pt x="12518" y="3286"/>
                      <a:pt x="12500" y="3260"/>
                      <a:pt x="12482" y="3233"/>
                    </a:cubicBezTo>
                    <a:cubicBezTo>
                      <a:pt x="12456" y="3188"/>
                      <a:pt x="12429" y="3144"/>
                      <a:pt x="12402" y="3099"/>
                    </a:cubicBezTo>
                    <a:cubicBezTo>
                      <a:pt x="11028" y="1074"/>
                      <a:pt x="9128" y="762"/>
                      <a:pt x="9128" y="762"/>
                    </a:cubicBezTo>
                    <a:cubicBezTo>
                      <a:pt x="9128" y="762"/>
                      <a:pt x="9779" y="637"/>
                      <a:pt x="9628" y="351"/>
                    </a:cubicBezTo>
                    <a:cubicBezTo>
                      <a:pt x="9552" y="221"/>
                      <a:pt x="9037" y="1"/>
                      <a:pt x="82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4" name="Google Shape;3354;p58"/>
              <p:cNvSpPr/>
              <p:nvPr/>
            </p:nvSpPr>
            <p:spPr>
              <a:xfrm flipH="1">
                <a:off x="6786194" y="3109274"/>
                <a:ext cx="1138296" cy="1265855"/>
              </a:xfrm>
              <a:custGeom>
                <a:avLst/>
                <a:gdLst/>
                <a:ahLst/>
                <a:cxnLst/>
                <a:rect l="l" t="t" r="r" b="b"/>
                <a:pathLst>
                  <a:path w="10037" h="11162" extrusionOk="0">
                    <a:moveTo>
                      <a:pt x="5427" y="0"/>
                    </a:moveTo>
                    <a:cubicBezTo>
                      <a:pt x="5403" y="0"/>
                      <a:pt x="5378" y="1"/>
                      <a:pt x="5353" y="1"/>
                    </a:cubicBezTo>
                    <a:cubicBezTo>
                      <a:pt x="1588" y="54"/>
                      <a:pt x="188" y="2276"/>
                      <a:pt x="18" y="5532"/>
                    </a:cubicBezTo>
                    <a:cubicBezTo>
                      <a:pt x="0" y="6005"/>
                      <a:pt x="0" y="6504"/>
                      <a:pt x="18" y="7013"/>
                    </a:cubicBezTo>
                    <a:cubicBezTo>
                      <a:pt x="90" y="8503"/>
                      <a:pt x="393" y="9885"/>
                      <a:pt x="919" y="10965"/>
                    </a:cubicBezTo>
                    <a:cubicBezTo>
                      <a:pt x="1568" y="11083"/>
                      <a:pt x="2290" y="11162"/>
                      <a:pt x="3037" y="11162"/>
                    </a:cubicBezTo>
                    <a:cubicBezTo>
                      <a:pt x="3533" y="11162"/>
                      <a:pt x="4039" y="11127"/>
                      <a:pt x="4541" y="11045"/>
                    </a:cubicBezTo>
                    <a:cubicBezTo>
                      <a:pt x="6201" y="10769"/>
                      <a:pt x="7824" y="9975"/>
                      <a:pt x="8930" y="8199"/>
                    </a:cubicBezTo>
                    <a:cubicBezTo>
                      <a:pt x="9519" y="7263"/>
                      <a:pt x="9867" y="6201"/>
                      <a:pt x="10037" y="5086"/>
                    </a:cubicBezTo>
                    <a:cubicBezTo>
                      <a:pt x="9744" y="3519"/>
                      <a:pt x="8714" y="0"/>
                      <a:pt x="54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5" name="Google Shape;3355;p58"/>
              <p:cNvSpPr/>
              <p:nvPr/>
            </p:nvSpPr>
            <p:spPr>
              <a:xfrm flipH="1">
                <a:off x="7318313" y="3668827"/>
                <a:ext cx="606176" cy="706302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6228" extrusionOk="0">
                    <a:moveTo>
                      <a:pt x="2400" y="0"/>
                    </a:moveTo>
                    <a:cubicBezTo>
                      <a:pt x="1437" y="107"/>
                      <a:pt x="661" y="321"/>
                      <a:pt x="18" y="598"/>
                    </a:cubicBezTo>
                    <a:cubicBezTo>
                      <a:pt x="0" y="1071"/>
                      <a:pt x="0" y="1570"/>
                      <a:pt x="18" y="2079"/>
                    </a:cubicBezTo>
                    <a:cubicBezTo>
                      <a:pt x="90" y="3569"/>
                      <a:pt x="393" y="4951"/>
                      <a:pt x="919" y="6031"/>
                    </a:cubicBezTo>
                    <a:cubicBezTo>
                      <a:pt x="1568" y="6149"/>
                      <a:pt x="2290" y="6228"/>
                      <a:pt x="3037" y="6228"/>
                    </a:cubicBezTo>
                    <a:cubicBezTo>
                      <a:pt x="3533" y="6228"/>
                      <a:pt x="4039" y="6193"/>
                      <a:pt x="4541" y="6111"/>
                    </a:cubicBezTo>
                    <a:cubicBezTo>
                      <a:pt x="5344" y="1722"/>
                      <a:pt x="2400" y="0"/>
                      <a:pt x="2400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6" name="Google Shape;3356;p58"/>
              <p:cNvSpPr/>
              <p:nvPr/>
            </p:nvSpPr>
            <p:spPr>
              <a:xfrm flipH="1">
                <a:off x="7366966" y="3311707"/>
                <a:ext cx="18259" cy="132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1" y="0"/>
                    </a:moveTo>
                    <a:cubicBezTo>
                      <a:pt x="0" y="0"/>
                      <a:pt x="0" y="116"/>
                      <a:pt x="81" y="116"/>
                    </a:cubicBezTo>
                    <a:cubicBezTo>
                      <a:pt x="161" y="116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7" name="Google Shape;3357;p58"/>
              <p:cNvSpPr/>
              <p:nvPr/>
            </p:nvSpPr>
            <p:spPr>
              <a:xfrm flipH="1">
                <a:off x="7259680" y="3321800"/>
                <a:ext cx="13269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1" y="36"/>
                      <a:pt x="1" y="54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" y="223"/>
                      <a:pt x="18" y="232"/>
                    </a:cubicBezTo>
                    <a:cubicBezTo>
                      <a:pt x="27" y="241"/>
                      <a:pt x="45" y="250"/>
                      <a:pt x="54" y="250"/>
                    </a:cubicBezTo>
                    <a:cubicBezTo>
                      <a:pt x="72" y="250"/>
                      <a:pt x="90" y="241"/>
                      <a:pt x="99" y="232"/>
                    </a:cubicBezTo>
                    <a:cubicBezTo>
                      <a:pt x="117" y="223"/>
                      <a:pt x="117" y="206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08" y="36"/>
                      <a:pt x="99" y="18"/>
                    </a:cubicBezTo>
                    <a:cubicBezTo>
                      <a:pt x="90" y="9"/>
                      <a:pt x="72" y="9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8" name="Google Shape;3358;p58"/>
              <p:cNvSpPr/>
              <p:nvPr/>
            </p:nvSpPr>
            <p:spPr>
              <a:xfrm flipH="1">
                <a:off x="7275898" y="3219166"/>
                <a:ext cx="17238" cy="3084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2" extrusionOk="0">
                    <a:moveTo>
                      <a:pt x="92" y="1"/>
                    </a:moveTo>
                    <a:cubicBezTo>
                      <a:pt x="80" y="1"/>
                      <a:pt x="69" y="7"/>
                      <a:pt x="63" y="13"/>
                    </a:cubicBezTo>
                    <a:cubicBezTo>
                      <a:pt x="45" y="13"/>
                      <a:pt x="36" y="31"/>
                      <a:pt x="27" y="49"/>
                    </a:cubicBezTo>
                    <a:cubicBezTo>
                      <a:pt x="18" y="94"/>
                      <a:pt x="18" y="147"/>
                      <a:pt x="9" y="192"/>
                    </a:cubicBezTo>
                    <a:cubicBezTo>
                      <a:pt x="0" y="209"/>
                      <a:pt x="0" y="227"/>
                      <a:pt x="9" y="245"/>
                    </a:cubicBezTo>
                    <a:cubicBezTo>
                      <a:pt x="18" y="254"/>
                      <a:pt x="36" y="263"/>
                      <a:pt x="45" y="272"/>
                    </a:cubicBezTo>
                    <a:cubicBezTo>
                      <a:pt x="63" y="272"/>
                      <a:pt x="80" y="272"/>
                      <a:pt x="98" y="263"/>
                    </a:cubicBezTo>
                    <a:cubicBezTo>
                      <a:pt x="107" y="254"/>
                      <a:pt x="125" y="236"/>
                      <a:pt x="125" y="227"/>
                    </a:cubicBezTo>
                    <a:cubicBezTo>
                      <a:pt x="134" y="174"/>
                      <a:pt x="143" y="129"/>
                      <a:pt x="152" y="76"/>
                    </a:cubicBezTo>
                    <a:cubicBezTo>
                      <a:pt x="152" y="67"/>
                      <a:pt x="152" y="49"/>
                      <a:pt x="143" y="31"/>
                    </a:cubicBezTo>
                    <a:cubicBezTo>
                      <a:pt x="134" y="22"/>
                      <a:pt x="125" y="13"/>
                      <a:pt x="107" y="4"/>
                    </a:cubicBezTo>
                    <a:cubicBezTo>
                      <a:pt x="102" y="2"/>
                      <a:pt x="97" y="1"/>
                      <a:pt x="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59" name="Google Shape;3359;p58"/>
              <p:cNvSpPr/>
              <p:nvPr/>
            </p:nvSpPr>
            <p:spPr>
              <a:xfrm flipH="1">
                <a:off x="7382050" y="3254209"/>
                <a:ext cx="19393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22" extrusionOk="0">
                    <a:moveTo>
                      <a:pt x="117" y="1"/>
                    </a:moveTo>
                    <a:cubicBezTo>
                      <a:pt x="108" y="1"/>
                      <a:pt x="99" y="3"/>
                      <a:pt x="90" y="8"/>
                    </a:cubicBezTo>
                    <a:cubicBezTo>
                      <a:pt x="81" y="8"/>
                      <a:pt x="63" y="16"/>
                      <a:pt x="54" y="34"/>
                    </a:cubicBezTo>
                    <a:cubicBezTo>
                      <a:pt x="45" y="61"/>
                      <a:pt x="27" y="97"/>
                      <a:pt x="10" y="132"/>
                    </a:cubicBezTo>
                    <a:cubicBezTo>
                      <a:pt x="1" y="141"/>
                      <a:pt x="1" y="150"/>
                      <a:pt x="1" y="159"/>
                    </a:cubicBezTo>
                    <a:cubicBezTo>
                      <a:pt x="1" y="168"/>
                      <a:pt x="1" y="177"/>
                      <a:pt x="1" y="177"/>
                    </a:cubicBezTo>
                    <a:cubicBezTo>
                      <a:pt x="10" y="195"/>
                      <a:pt x="18" y="204"/>
                      <a:pt x="27" y="213"/>
                    </a:cubicBezTo>
                    <a:cubicBezTo>
                      <a:pt x="45" y="222"/>
                      <a:pt x="63" y="222"/>
                      <a:pt x="81" y="222"/>
                    </a:cubicBezTo>
                    <a:cubicBezTo>
                      <a:pt x="90" y="213"/>
                      <a:pt x="108" y="204"/>
                      <a:pt x="117" y="195"/>
                    </a:cubicBezTo>
                    <a:cubicBezTo>
                      <a:pt x="134" y="159"/>
                      <a:pt x="143" y="124"/>
                      <a:pt x="161" y="97"/>
                    </a:cubicBezTo>
                    <a:cubicBezTo>
                      <a:pt x="170" y="88"/>
                      <a:pt x="170" y="79"/>
                      <a:pt x="170" y="61"/>
                    </a:cubicBezTo>
                    <a:lnTo>
                      <a:pt x="170" y="43"/>
                    </a:lnTo>
                    <a:cubicBezTo>
                      <a:pt x="170" y="34"/>
                      <a:pt x="152" y="16"/>
                      <a:pt x="143" y="8"/>
                    </a:cubicBezTo>
                    <a:cubicBezTo>
                      <a:pt x="134" y="3"/>
                      <a:pt x="126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0" name="Google Shape;3360;p58"/>
              <p:cNvSpPr/>
              <p:nvPr/>
            </p:nvSpPr>
            <p:spPr>
              <a:xfrm flipH="1">
                <a:off x="7532885" y="3547367"/>
                <a:ext cx="17238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4" extrusionOk="0">
                    <a:moveTo>
                      <a:pt x="107" y="1"/>
                    </a:moveTo>
                    <a:cubicBezTo>
                      <a:pt x="89" y="1"/>
                      <a:pt x="72" y="1"/>
                      <a:pt x="63" y="10"/>
                    </a:cubicBezTo>
                    <a:cubicBezTo>
                      <a:pt x="45" y="19"/>
                      <a:pt x="36" y="27"/>
                      <a:pt x="36" y="45"/>
                    </a:cubicBezTo>
                    <a:cubicBezTo>
                      <a:pt x="27" y="81"/>
                      <a:pt x="18" y="108"/>
                      <a:pt x="9" y="143"/>
                    </a:cubicBezTo>
                    <a:cubicBezTo>
                      <a:pt x="0" y="161"/>
                      <a:pt x="9" y="179"/>
                      <a:pt x="18" y="188"/>
                    </a:cubicBezTo>
                    <a:cubicBezTo>
                      <a:pt x="18" y="206"/>
                      <a:pt x="36" y="215"/>
                      <a:pt x="54" y="224"/>
                    </a:cubicBezTo>
                    <a:cubicBezTo>
                      <a:pt x="63" y="224"/>
                      <a:pt x="81" y="224"/>
                      <a:pt x="98" y="215"/>
                    </a:cubicBezTo>
                    <a:cubicBezTo>
                      <a:pt x="107" y="206"/>
                      <a:pt x="125" y="188"/>
                      <a:pt x="125" y="179"/>
                    </a:cubicBezTo>
                    <a:cubicBezTo>
                      <a:pt x="134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19"/>
                      <a:pt x="125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1" name="Google Shape;3361;p58"/>
              <p:cNvSpPr/>
              <p:nvPr/>
            </p:nvSpPr>
            <p:spPr>
              <a:xfrm flipH="1">
                <a:off x="7512585" y="3626526"/>
                <a:ext cx="20414" cy="30733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1" extrusionOk="0">
                    <a:moveTo>
                      <a:pt x="109" y="1"/>
                    </a:moveTo>
                    <a:cubicBezTo>
                      <a:pt x="101" y="1"/>
                      <a:pt x="95" y="3"/>
                      <a:pt x="90" y="7"/>
                    </a:cubicBezTo>
                    <a:cubicBezTo>
                      <a:pt x="72" y="16"/>
                      <a:pt x="63" y="34"/>
                      <a:pt x="63" y="43"/>
                    </a:cubicBezTo>
                    <a:cubicBezTo>
                      <a:pt x="45" y="97"/>
                      <a:pt x="28" y="141"/>
                      <a:pt x="10" y="195"/>
                    </a:cubicBezTo>
                    <a:cubicBezTo>
                      <a:pt x="1" y="213"/>
                      <a:pt x="10" y="230"/>
                      <a:pt x="19" y="239"/>
                    </a:cubicBezTo>
                    <a:cubicBezTo>
                      <a:pt x="28" y="257"/>
                      <a:pt x="37" y="266"/>
                      <a:pt x="54" y="266"/>
                    </a:cubicBezTo>
                    <a:cubicBezTo>
                      <a:pt x="60" y="269"/>
                      <a:pt x="66" y="270"/>
                      <a:pt x="72" y="270"/>
                    </a:cubicBezTo>
                    <a:cubicBezTo>
                      <a:pt x="83" y="270"/>
                      <a:pt x="93" y="266"/>
                      <a:pt x="99" y="266"/>
                    </a:cubicBezTo>
                    <a:cubicBezTo>
                      <a:pt x="117" y="257"/>
                      <a:pt x="126" y="239"/>
                      <a:pt x="126" y="230"/>
                    </a:cubicBezTo>
                    <a:cubicBezTo>
                      <a:pt x="144" y="177"/>
                      <a:pt x="161" y="132"/>
                      <a:pt x="179" y="79"/>
                    </a:cubicBezTo>
                    <a:cubicBezTo>
                      <a:pt x="179" y="61"/>
                      <a:pt x="179" y="43"/>
                      <a:pt x="170" y="34"/>
                    </a:cubicBezTo>
                    <a:cubicBezTo>
                      <a:pt x="161" y="16"/>
                      <a:pt x="153" y="7"/>
                      <a:pt x="135" y="7"/>
                    </a:cubicBezTo>
                    <a:cubicBezTo>
                      <a:pt x="126" y="3"/>
                      <a:pt x="117" y="1"/>
                      <a:pt x="1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2" name="Google Shape;3362;p58"/>
              <p:cNvSpPr/>
              <p:nvPr/>
            </p:nvSpPr>
            <p:spPr>
              <a:xfrm flipH="1">
                <a:off x="7423558" y="3665765"/>
                <a:ext cx="17352" cy="2483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lnTo>
                      <a:pt x="10" y="143"/>
                    </a:lnTo>
                    <a:cubicBezTo>
                      <a:pt x="1" y="161"/>
                      <a:pt x="10" y="170"/>
                      <a:pt x="10" y="188"/>
                    </a:cubicBezTo>
                    <a:cubicBezTo>
                      <a:pt x="19" y="206"/>
                      <a:pt x="36" y="215"/>
                      <a:pt x="54" y="215"/>
                    </a:cubicBezTo>
                    <a:cubicBezTo>
                      <a:pt x="57" y="218"/>
                      <a:pt x="61" y="219"/>
                      <a:pt x="66" y="219"/>
                    </a:cubicBezTo>
                    <a:cubicBezTo>
                      <a:pt x="75" y="219"/>
                      <a:pt x="87" y="215"/>
                      <a:pt x="99" y="215"/>
                    </a:cubicBezTo>
                    <a:cubicBezTo>
                      <a:pt x="108" y="206"/>
                      <a:pt x="126" y="188"/>
                      <a:pt x="126" y="170"/>
                    </a:cubicBezTo>
                    <a:cubicBezTo>
                      <a:pt x="135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3" name="Google Shape;3363;p58"/>
              <p:cNvSpPr/>
              <p:nvPr/>
            </p:nvSpPr>
            <p:spPr>
              <a:xfrm flipH="1">
                <a:off x="7199006" y="4114745"/>
                <a:ext cx="17238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2" extrusionOk="0">
                    <a:moveTo>
                      <a:pt x="71" y="0"/>
                    </a:moveTo>
                    <a:cubicBezTo>
                      <a:pt x="66" y="0"/>
                      <a:pt x="60" y="1"/>
                      <a:pt x="54" y="2"/>
                    </a:cubicBezTo>
                    <a:cubicBezTo>
                      <a:pt x="27" y="11"/>
                      <a:pt x="0" y="47"/>
                      <a:pt x="9" y="83"/>
                    </a:cubicBezTo>
                    <a:cubicBezTo>
                      <a:pt x="18" y="101"/>
                      <a:pt x="27" y="118"/>
                      <a:pt x="27" y="136"/>
                    </a:cubicBezTo>
                    <a:cubicBezTo>
                      <a:pt x="27" y="149"/>
                      <a:pt x="27" y="160"/>
                      <a:pt x="27" y="172"/>
                    </a:cubicBezTo>
                    <a:cubicBezTo>
                      <a:pt x="18" y="199"/>
                      <a:pt x="18" y="216"/>
                      <a:pt x="9" y="243"/>
                    </a:cubicBezTo>
                    <a:cubicBezTo>
                      <a:pt x="0" y="261"/>
                      <a:pt x="9" y="279"/>
                      <a:pt x="9" y="288"/>
                    </a:cubicBezTo>
                    <a:cubicBezTo>
                      <a:pt x="18" y="306"/>
                      <a:pt x="36" y="315"/>
                      <a:pt x="54" y="315"/>
                    </a:cubicBezTo>
                    <a:cubicBezTo>
                      <a:pt x="58" y="319"/>
                      <a:pt x="65" y="321"/>
                      <a:pt x="73" y="321"/>
                    </a:cubicBezTo>
                    <a:cubicBezTo>
                      <a:pt x="80" y="321"/>
                      <a:pt x="89" y="319"/>
                      <a:pt x="98" y="315"/>
                    </a:cubicBezTo>
                    <a:cubicBezTo>
                      <a:pt x="116" y="306"/>
                      <a:pt x="116" y="288"/>
                      <a:pt x="125" y="279"/>
                    </a:cubicBezTo>
                    <a:cubicBezTo>
                      <a:pt x="152" y="208"/>
                      <a:pt x="152" y="118"/>
                      <a:pt x="134" y="47"/>
                    </a:cubicBezTo>
                    <a:cubicBezTo>
                      <a:pt x="119" y="17"/>
                      <a:pt x="98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4" name="Google Shape;3364;p58"/>
              <p:cNvSpPr/>
              <p:nvPr/>
            </p:nvSpPr>
            <p:spPr>
              <a:xfrm flipH="1">
                <a:off x="7250608" y="4194584"/>
                <a:ext cx="17238" cy="358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6" extrusionOk="0">
                    <a:moveTo>
                      <a:pt x="69" y="1"/>
                    </a:moveTo>
                    <a:cubicBezTo>
                      <a:pt x="63" y="1"/>
                      <a:pt x="58" y="2"/>
                      <a:pt x="54" y="3"/>
                    </a:cubicBezTo>
                    <a:cubicBezTo>
                      <a:pt x="18" y="3"/>
                      <a:pt x="0" y="48"/>
                      <a:pt x="9" y="75"/>
                    </a:cubicBezTo>
                    <a:cubicBezTo>
                      <a:pt x="18" y="92"/>
                      <a:pt x="18" y="110"/>
                      <a:pt x="18" y="128"/>
                    </a:cubicBezTo>
                    <a:cubicBezTo>
                      <a:pt x="18" y="141"/>
                      <a:pt x="18" y="156"/>
                      <a:pt x="18" y="173"/>
                    </a:cubicBezTo>
                    <a:cubicBezTo>
                      <a:pt x="18" y="190"/>
                      <a:pt x="9" y="217"/>
                      <a:pt x="0" y="235"/>
                    </a:cubicBezTo>
                    <a:cubicBezTo>
                      <a:pt x="0" y="253"/>
                      <a:pt x="0" y="271"/>
                      <a:pt x="9" y="289"/>
                    </a:cubicBezTo>
                    <a:cubicBezTo>
                      <a:pt x="18" y="298"/>
                      <a:pt x="27" y="306"/>
                      <a:pt x="45" y="315"/>
                    </a:cubicBezTo>
                    <a:cubicBezTo>
                      <a:pt x="63" y="315"/>
                      <a:pt x="80" y="315"/>
                      <a:pt x="89" y="306"/>
                    </a:cubicBezTo>
                    <a:cubicBezTo>
                      <a:pt x="107" y="298"/>
                      <a:pt x="116" y="289"/>
                      <a:pt x="125" y="271"/>
                    </a:cubicBezTo>
                    <a:cubicBezTo>
                      <a:pt x="152" y="199"/>
                      <a:pt x="152" y="119"/>
                      <a:pt x="125" y="39"/>
                    </a:cubicBezTo>
                    <a:cubicBezTo>
                      <a:pt x="118" y="17"/>
                      <a:pt x="92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5" name="Google Shape;3365;p58"/>
              <p:cNvSpPr/>
              <p:nvPr/>
            </p:nvSpPr>
            <p:spPr>
              <a:xfrm flipH="1">
                <a:off x="7357780" y="4210801"/>
                <a:ext cx="17352" cy="3583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21" y="181"/>
                    </a:moveTo>
                    <a:cubicBezTo>
                      <a:pt x="20" y="184"/>
                      <a:pt x="18" y="187"/>
                      <a:pt x="18" y="190"/>
                    </a:cubicBezTo>
                    <a:cubicBezTo>
                      <a:pt x="19" y="187"/>
                      <a:pt x="20" y="184"/>
                      <a:pt x="21" y="181"/>
                    </a:cubicBezTo>
                    <a:close/>
                    <a:moveTo>
                      <a:pt x="72" y="1"/>
                    </a:moveTo>
                    <a:cubicBezTo>
                      <a:pt x="66" y="1"/>
                      <a:pt x="60" y="1"/>
                      <a:pt x="54" y="3"/>
                    </a:cubicBezTo>
                    <a:cubicBezTo>
                      <a:pt x="18" y="3"/>
                      <a:pt x="1" y="47"/>
                      <a:pt x="9" y="74"/>
                    </a:cubicBezTo>
                    <a:cubicBezTo>
                      <a:pt x="18" y="92"/>
                      <a:pt x="18" y="110"/>
                      <a:pt x="27" y="128"/>
                    </a:cubicBezTo>
                    <a:cubicBezTo>
                      <a:pt x="27" y="128"/>
                      <a:pt x="18" y="119"/>
                      <a:pt x="18" y="119"/>
                    </a:cubicBezTo>
                    <a:lnTo>
                      <a:pt x="18" y="119"/>
                    </a:lnTo>
                    <a:cubicBezTo>
                      <a:pt x="26" y="135"/>
                      <a:pt x="27" y="157"/>
                      <a:pt x="21" y="181"/>
                    </a:cubicBezTo>
                    <a:lnTo>
                      <a:pt x="21" y="181"/>
                    </a:lnTo>
                    <a:cubicBezTo>
                      <a:pt x="24" y="176"/>
                      <a:pt x="27" y="172"/>
                      <a:pt x="27" y="172"/>
                    </a:cubicBezTo>
                    <a:lnTo>
                      <a:pt x="27" y="172"/>
                    </a:lnTo>
                    <a:cubicBezTo>
                      <a:pt x="18" y="190"/>
                      <a:pt x="18" y="217"/>
                      <a:pt x="9" y="235"/>
                    </a:cubicBezTo>
                    <a:cubicBezTo>
                      <a:pt x="1" y="253"/>
                      <a:pt x="1" y="271"/>
                      <a:pt x="9" y="288"/>
                    </a:cubicBezTo>
                    <a:cubicBezTo>
                      <a:pt x="18" y="297"/>
                      <a:pt x="36" y="306"/>
                      <a:pt x="45" y="315"/>
                    </a:cubicBezTo>
                    <a:cubicBezTo>
                      <a:pt x="63" y="315"/>
                      <a:pt x="81" y="315"/>
                      <a:pt x="99" y="306"/>
                    </a:cubicBezTo>
                    <a:cubicBezTo>
                      <a:pt x="108" y="297"/>
                      <a:pt x="117" y="288"/>
                      <a:pt x="125" y="271"/>
                    </a:cubicBezTo>
                    <a:cubicBezTo>
                      <a:pt x="152" y="199"/>
                      <a:pt x="152" y="119"/>
                      <a:pt x="125" y="39"/>
                    </a:cubicBezTo>
                    <a:cubicBezTo>
                      <a:pt x="118" y="17"/>
                      <a:pt x="99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6" name="Google Shape;3366;p58"/>
              <p:cNvSpPr/>
              <p:nvPr/>
            </p:nvSpPr>
            <p:spPr>
              <a:xfrm flipH="1">
                <a:off x="7512585" y="4280660"/>
                <a:ext cx="18372" cy="3617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19" extrusionOk="0">
                    <a:moveTo>
                      <a:pt x="72" y="0"/>
                    </a:moveTo>
                    <a:cubicBezTo>
                      <a:pt x="66" y="0"/>
                      <a:pt x="60" y="1"/>
                      <a:pt x="54" y="2"/>
                    </a:cubicBezTo>
                    <a:cubicBezTo>
                      <a:pt x="27" y="11"/>
                      <a:pt x="1" y="47"/>
                      <a:pt x="19" y="83"/>
                    </a:cubicBezTo>
                    <a:cubicBezTo>
                      <a:pt x="19" y="101"/>
                      <a:pt x="27" y="118"/>
                      <a:pt x="27" y="136"/>
                    </a:cubicBezTo>
                    <a:cubicBezTo>
                      <a:pt x="27" y="149"/>
                      <a:pt x="27" y="160"/>
                      <a:pt x="27" y="172"/>
                    </a:cubicBezTo>
                    <a:cubicBezTo>
                      <a:pt x="27" y="199"/>
                      <a:pt x="19" y="217"/>
                      <a:pt x="10" y="243"/>
                    </a:cubicBezTo>
                    <a:cubicBezTo>
                      <a:pt x="1" y="252"/>
                      <a:pt x="10" y="279"/>
                      <a:pt x="19" y="288"/>
                    </a:cubicBezTo>
                    <a:cubicBezTo>
                      <a:pt x="27" y="306"/>
                      <a:pt x="36" y="315"/>
                      <a:pt x="54" y="315"/>
                    </a:cubicBezTo>
                    <a:cubicBezTo>
                      <a:pt x="60" y="318"/>
                      <a:pt x="66" y="319"/>
                      <a:pt x="72" y="319"/>
                    </a:cubicBezTo>
                    <a:cubicBezTo>
                      <a:pt x="83" y="319"/>
                      <a:pt x="93" y="315"/>
                      <a:pt x="99" y="315"/>
                    </a:cubicBezTo>
                    <a:cubicBezTo>
                      <a:pt x="117" y="306"/>
                      <a:pt x="126" y="288"/>
                      <a:pt x="126" y="270"/>
                    </a:cubicBezTo>
                    <a:cubicBezTo>
                      <a:pt x="161" y="208"/>
                      <a:pt x="161" y="118"/>
                      <a:pt x="135" y="47"/>
                    </a:cubicBezTo>
                    <a:cubicBezTo>
                      <a:pt x="127" y="17"/>
                      <a:pt x="10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7" name="Google Shape;3367;p58"/>
              <p:cNvSpPr/>
              <p:nvPr/>
            </p:nvSpPr>
            <p:spPr>
              <a:xfrm flipH="1">
                <a:off x="6960165" y="3626072"/>
                <a:ext cx="18372" cy="35723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15" extrusionOk="0">
                    <a:moveTo>
                      <a:pt x="72" y="0"/>
                    </a:moveTo>
                    <a:cubicBezTo>
                      <a:pt x="66" y="0"/>
                      <a:pt x="60" y="1"/>
                      <a:pt x="54" y="3"/>
                    </a:cubicBezTo>
                    <a:cubicBezTo>
                      <a:pt x="27" y="3"/>
                      <a:pt x="1" y="47"/>
                      <a:pt x="10" y="74"/>
                    </a:cubicBezTo>
                    <a:cubicBezTo>
                      <a:pt x="18" y="92"/>
                      <a:pt x="27" y="110"/>
                      <a:pt x="27" y="127"/>
                    </a:cubicBezTo>
                    <a:cubicBezTo>
                      <a:pt x="27" y="144"/>
                      <a:pt x="27" y="159"/>
                      <a:pt x="27" y="172"/>
                    </a:cubicBezTo>
                    <a:cubicBezTo>
                      <a:pt x="27" y="190"/>
                      <a:pt x="18" y="217"/>
                      <a:pt x="10" y="234"/>
                    </a:cubicBezTo>
                    <a:cubicBezTo>
                      <a:pt x="1" y="252"/>
                      <a:pt x="10" y="270"/>
                      <a:pt x="18" y="288"/>
                    </a:cubicBezTo>
                    <a:cubicBezTo>
                      <a:pt x="18" y="297"/>
                      <a:pt x="36" y="306"/>
                      <a:pt x="54" y="315"/>
                    </a:cubicBezTo>
                    <a:cubicBezTo>
                      <a:pt x="63" y="315"/>
                      <a:pt x="90" y="315"/>
                      <a:pt x="99" y="306"/>
                    </a:cubicBezTo>
                    <a:cubicBezTo>
                      <a:pt x="117" y="297"/>
                      <a:pt x="117" y="288"/>
                      <a:pt x="126" y="270"/>
                    </a:cubicBezTo>
                    <a:cubicBezTo>
                      <a:pt x="152" y="199"/>
                      <a:pt x="161" y="110"/>
                      <a:pt x="134" y="38"/>
                    </a:cubicBezTo>
                    <a:cubicBezTo>
                      <a:pt x="120" y="16"/>
                      <a:pt x="99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8" name="Google Shape;3368;p58"/>
              <p:cNvSpPr/>
              <p:nvPr/>
            </p:nvSpPr>
            <p:spPr>
              <a:xfrm flipH="1">
                <a:off x="7297106" y="4145025"/>
                <a:ext cx="20300" cy="360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18" extrusionOk="0">
                    <a:moveTo>
                      <a:pt x="116" y="1"/>
                    </a:moveTo>
                    <a:cubicBezTo>
                      <a:pt x="87" y="1"/>
                      <a:pt x="61" y="18"/>
                      <a:pt x="54" y="48"/>
                    </a:cubicBezTo>
                    <a:cubicBezTo>
                      <a:pt x="36" y="110"/>
                      <a:pt x="18" y="173"/>
                      <a:pt x="9" y="244"/>
                    </a:cubicBezTo>
                    <a:cubicBezTo>
                      <a:pt x="0" y="271"/>
                      <a:pt x="18" y="306"/>
                      <a:pt x="45" y="315"/>
                    </a:cubicBezTo>
                    <a:cubicBezTo>
                      <a:pt x="51" y="317"/>
                      <a:pt x="57" y="318"/>
                      <a:pt x="63" y="318"/>
                    </a:cubicBezTo>
                    <a:cubicBezTo>
                      <a:pt x="92" y="318"/>
                      <a:pt x="118" y="300"/>
                      <a:pt x="125" y="271"/>
                    </a:cubicBezTo>
                    <a:cubicBezTo>
                      <a:pt x="143" y="208"/>
                      <a:pt x="152" y="146"/>
                      <a:pt x="170" y="74"/>
                    </a:cubicBezTo>
                    <a:cubicBezTo>
                      <a:pt x="178" y="48"/>
                      <a:pt x="161" y="12"/>
                      <a:pt x="134" y="3"/>
                    </a:cubicBezTo>
                    <a:cubicBezTo>
                      <a:pt x="128" y="1"/>
                      <a:pt x="122" y="1"/>
                      <a:pt x="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69" name="Google Shape;3369;p58"/>
              <p:cNvSpPr/>
              <p:nvPr/>
            </p:nvSpPr>
            <p:spPr>
              <a:xfrm flipH="1">
                <a:off x="7091720" y="4090703"/>
                <a:ext cx="17352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8" y="45"/>
                      <a:pt x="28" y="63"/>
                    </a:cubicBezTo>
                    <a:cubicBezTo>
                      <a:pt x="19" y="134"/>
                      <a:pt x="10" y="205"/>
                      <a:pt x="1" y="286"/>
                    </a:cubicBezTo>
                    <a:cubicBezTo>
                      <a:pt x="1" y="295"/>
                      <a:pt x="10" y="313"/>
                      <a:pt x="19" y="321"/>
                    </a:cubicBezTo>
                    <a:cubicBezTo>
                      <a:pt x="28" y="339"/>
                      <a:pt x="45" y="339"/>
                      <a:pt x="63" y="339"/>
                    </a:cubicBezTo>
                    <a:cubicBezTo>
                      <a:pt x="81" y="339"/>
                      <a:pt x="99" y="339"/>
                      <a:pt x="108" y="321"/>
                    </a:cubicBezTo>
                    <a:cubicBezTo>
                      <a:pt x="117" y="313"/>
                      <a:pt x="126" y="295"/>
                      <a:pt x="126" y="286"/>
                    </a:cubicBezTo>
                    <a:cubicBezTo>
                      <a:pt x="135" y="205"/>
                      <a:pt x="144" y="134"/>
                      <a:pt x="152" y="63"/>
                    </a:cubicBezTo>
                    <a:cubicBezTo>
                      <a:pt x="152" y="45"/>
                      <a:pt x="144" y="27"/>
                      <a:pt x="135" y="18"/>
                    </a:cubicBezTo>
                    <a:cubicBezTo>
                      <a:pt x="117" y="9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0" name="Google Shape;3370;p58"/>
              <p:cNvSpPr/>
              <p:nvPr/>
            </p:nvSpPr>
            <p:spPr>
              <a:xfrm flipH="1">
                <a:off x="6847889" y="3756831"/>
                <a:ext cx="13269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88"/>
                      <a:pt x="18" y="206"/>
                    </a:cubicBezTo>
                    <a:cubicBezTo>
                      <a:pt x="27" y="214"/>
                      <a:pt x="45" y="223"/>
                      <a:pt x="54" y="223"/>
                    </a:cubicBezTo>
                    <a:cubicBezTo>
                      <a:pt x="72" y="223"/>
                      <a:pt x="90" y="214"/>
                      <a:pt x="99" y="206"/>
                    </a:cubicBezTo>
                    <a:cubicBezTo>
                      <a:pt x="116" y="188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1" name="Google Shape;3371;p58"/>
              <p:cNvSpPr/>
              <p:nvPr/>
            </p:nvSpPr>
            <p:spPr>
              <a:xfrm flipH="1">
                <a:off x="6857982" y="3607133"/>
                <a:ext cx="14290" cy="2234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54" y="0"/>
                      <a:pt x="45" y="0"/>
                      <a:pt x="36" y="9"/>
                    </a:cubicBezTo>
                    <a:cubicBezTo>
                      <a:pt x="27" y="9"/>
                      <a:pt x="27" y="18"/>
                      <a:pt x="18" y="18"/>
                    </a:cubicBezTo>
                    <a:cubicBezTo>
                      <a:pt x="9" y="27"/>
                      <a:pt x="0" y="45"/>
                      <a:pt x="0" y="62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8"/>
                    </a:cubicBezTo>
                    <a:cubicBezTo>
                      <a:pt x="27" y="187"/>
                      <a:pt x="45" y="196"/>
                      <a:pt x="63" y="196"/>
                    </a:cubicBezTo>
                    <a:lnTo>
                      <a:pt x="90" y="196"/>
                    </a:lnTo>
                    <a:cubicBezTo>
                      <a:pt x="90" y="187"/>
                      <a:pt x="98" y="187"/>
                      <a:pt x="107" y="178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2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2" name="Google Shape;3372;p58"/>
              <p:cNvSpPr/>
              <p:nvPr/>
            </p:nvSpPr>
            <p:spPr>
              <a:xfrm flipH="1">
                <a:off x="6844827" y="3665765"/>
                <a:ext cx="14290" cy="16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4" extrusionOk="0">
                    <a:moveTo>
                      <a:pt x="36" y="0"/>
                    </a:moveTo>
                    <a:cubicBezTo>
                      <a:pt x="27" y="9"/>
                      <a:pt x="18" y="9"/>
                      <a:pt x="18" y="18"/>
                    </a:cubicBezTo>
                    <a:cubicBezTo>
                      <a:pt x="9" y="18"/>
                      <a:pt x="9" y="27"/>
                      <a:pt x="0" y="36"/>
                    </a:cubicBezTo>
                    <a:cubicBezTo>
                      <a:pt x="0" y="45"/>
                      <a:pt x="0" y="54"/>
                      <a:pt x="0" y="63"/>
                    </a:cubicBezTo>
                    <a:lnTo>
                      <a:pt x="0" y="81"/>
                    </a:lnTo>
                    <a:cubicBezTo>
                      <a:pt x="0" y="99"/>
                      <a:pt x="0" y="108"/>
                      <a:pt x="9" y="116"/>
                    </a:cubicBezTo>
                    <a:cubicBezTo>
                      <a:pt x="9" y="116"/>
                      <a:pt x="9" y="125"/>
                      <a:pt x="18" y="125"/>
                    </a:cubicBezTo>
                    <a:cubicBezTo>
                      <a:pt x="27" y="134"/>
                      <a:pt x="36" y="143"/>
                      <a:pt x="45" y="143"/>
                    </a:cubicBezTo>
                    <a:lnTo>
                      <a:pt x="81" y="143"/>
                    </a:lnTo>
                    <a:cubicBezTo>
                      <a:pt x="90" y="134"/>
                      <a:pt x="98" y="134"/>
                      <a:pt x="98" y="125"/>
                    </a:cubicBezTo>
                    <a:cubicBezTo>
                      <a:pt x="107" y="125"/>
                      <a:pt x="116" y="116"/>
                      <a:pt x="116" y="108"/>
                    </a:cubicBezTo>
                    <a:cubicBezTo>
                      <a:pt x="116" y="99"/>
                      <a:pt x="125" y="90"/>
                      <a:pt x="116" y="81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116" y="27"/>
                    </a:cubicBezTo>
                    <a:lnTo>
                      <a:pt x="98" y="18"/>
                    </a:lnTo>
                    <a:cubicBezTo>
                      <a:pt x="98" y="9"/>
                      <a:pt x="90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3" name="Google Shape;3373;p58"/>
              <p:cNvSpPr/>
              <p:nvPr/>
            </p:nvSpPr>
            <p:spPr>
              <a:xfrm flipH="1">
                <a:off x="6899490" y="3815463"/>
                <a:ext cx="17352" cy="2245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8" extrusionOk="0">
                    <a:moveTo>
                      <a:pt x="81" y="1"/>
                    </a:moveTo>
                    <a:cubicBezTo>
                      <a:pt x="72" y="1"/>
                      <a:pt x="63" y="1"/>
                      <a:pt x="63" y="10"/>
                    </a:cubicBezTo>
                    <a:cubicBezTo>
                      <a:pt x="45" y="19"/>
                      <a:pt x="36" y="28"/>
                      <a:pt x="36" y="45"/>
                    </a:cubicBezTo>
                    <a:cubicBezTo>
                      <a:pt x="28" y="72"/>
                      <a:pt x="19" y="90"/>
                      <a:pt x="10" y="117"/>
                    </a:cubicBezTo>
                    <a:cubicBezTo>
                      <a:pt x="1" y="135"/>
                      <a:pt x="10" y="152"/>
                      <a:pt x="19" y="161"/>
                    </a:cubicBezTo>
                    <a:cubicBezTo>
                      <a:pt x="19" y="179"/>
                      <a:pt x="36" y="188"/>
                      <a:pt x="54" y="197"/>
                    </a:cubicBezTo>
                    <a:lnTo>
                      <a:pt x="72" y="197"/>
                    </a:lnTo>
                    <a:cubicBezTo>
                      <a:pt x="81" y="197"/>
                      <a:pt x="90" y="188"/>
                      <a:pt x="99" y="188"/>
                    </a:cubicBezTo>
                    <a:cubicBezTo>
                      <a:pt x="117" y="179"/>
                      <a:pt x="126" y="161"/>
                      <a:pt x="126" y="152"/>
                    </a:cubicBezTo>
                    <a:cubicBezTo>
                      <a:pt x="135" y="126"/>
                      <a:pt x="144" y="99"/>
                      <a:pt x="152" y="81"/>
                    </a:cubicBezTo>
                    <a:cubicBezTo>
                      <a:pt x="152" y="63"/>
                      <a:pt x="152" y="45"/>
                      <a:pt x="144" y="28"/>
                    </a:cubicBezTo>
                    <a:cubicBezTo>
                      <a:pt x="135" y="19"/>
                      <a:pt x="126" y="10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4" name="Google Shape;3374;p58"/>
              <p:cNvSpPr/>
              <p:nvPr/>
            </p:nvSpPr>
            <p:spPr>
              <a:xfrm flipH="1">
                <a:off x="6920698" y="3945201"/>
                <a:ext cx="18372" cy="3629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20" extrusionOk="0">
                    <a:moveTo>
                      <a:pt x="72" y="1"/>
                    </a:moveTo>
                    <a:cubicBezTo>
                      <a:pt x="63" y="1"/>
                      <a:pt x="54" y="3"/>
                      <a:pt x="45" y="8"/>
                    </a:cubicBezTo>
                    <a:cubicBezTo>
                      <a:pt x="36" y="8"/>
                      <a:pt x="18" y="16"/>
                      <a:pt x="9" y="34"/>
                    </a:cubicBezTo>
                    <a:cubicBezTo>
                      <a:pt x="9" y="43"/>
                      <a:pt x="1" y="70"/>
                      <a:pt x="9" y="79"/>
                    </a:cubicBezTo>
                    <a:cubicBezTo>
                      <a:pt x="18" y="106"/>
                      <a:pt x="27" y="141"/>
                      <a:pt x="27" y="168"/>
                    </a:cubicBezTo>
                    <a:cubicBezTo>
                      <a:pt x="27" y="159"/>
                      <a:pt x="27" y="159"/>
                      <a:pt x="27" y="150"/>
                    </a:cubicBezTo>
                    <a:cubicBezTo>
                      <a:pt x="36" y="186"/>
                      <a:pt x="36" y="213"/>
                      <a:pt x="27" y="248"/>
                    </a:cubicBezTo>
                    <a:lnTo>
                      <a:pt x="27" y="248"/>
                    </a:lnTo>
                    <a:cubicBezTo>
                      <a:pt x="27" y="245"/>
                      <a:pt x="27" y="242"/>
                      <a:pt x="27" y="240"/>
                    </a:cubicBezTo>
                    <a:cubicBezTo>
                      <a:pt x="27" y="245"/>
                      <a:pt x="27" y="248"/>
                      <a:pt x="27" y="248"/>
                    </a:cubicBezTo>
                    <a:cubicBezTo>
                      <a:pt x="27" y="248"/>
                      <a:pt x="27" y="248"/>
                      <a:pt x="27" y="248"/>
                    </a:cubicBezTo>
                    <a:lnTo>
                      <a:pt x="27" y="248"/>
                    </a:lnTo>
                    <a:cubicBezTo>
                      <a:pt x="28" y="263"/>
                      <a:pt x="29" y="278"/>
                      <a:pt x="36" y="293"/>
                    </a:cubicBezTo>
                    <a:cubicBezTo>
                      <a:pt x="45" y="302"/>
                      <a:pt x="54" y="311"/>
                      <a:pt x="72" y="320"/>
                    </a:cubicBezTo>
                    <a:cubicBezTo>
                      <a:pt x="90" y="320"/>
                      <a:pt x="108" y="320"/>
                      <a:pt x="117" y="311"/>
                    </a:cubicBezTo>
                    <a:cubicBezTo>
                      <a:pt x="134" y="302"/>
                      <a:pt x="143" y="293"/>
                      <a:pt x="143" y="275"/>
                    </a:cubicBezTo>
                    <a:cubicBezTo>
                      <a:pt x="161" y="204"/>
                      <a:pt x="152" y="124"/>
                      <a:pt x="125" y="43"/>
                    </a:cubicBezTo>
                    <a:cubicBezTo>
                      <a:pt x="117" y="34"/>
                      <a:pt x="108" y="16"/>
                      <a:pt x="99" y="8"/>
                    </a:cubicBezTo>
                    <a:cubicBezTo>
                      <a:pt x="90" y="3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5" name="Google Shape;3375;p58"/>
              <p:cNvSpPr/>
              <p:nvPr/>
            </p:nvSpPr>
            <p:spPr>
              <a:xfrm flipH="1">
                <a:off x="6988517" y="4037061"/>
                <a:ext cx="17352" cy="2483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08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28" y="45"/>
                    </a:cubicBezTo>
                    <a:cubicBezTo>
                      <a:pt x="19" y="81"/>
                      <a:pt x="10" y="108"/>
                      <a:pt x="1" y="143"/>
                    </a:cubicBezTo>
                    <a:cubicBezTo>
                      <a:pt x="1" y="161"/>
                      <a:pt x="1" y="170"/>
                      <a:pt x="10" y="188"/>
                    </a:cubicBezTo>
                    <a:cubicBezTo>
                      <a:pt x="19" y="206"/>
                      <a:pt x="28" y="215"/>
                      <a:pt x="45" y="215"/>
                    </a:cubicBezTo>
                    <a:cubicBezTo>
                      <a:pt x="51" y="218"/>
                      <a:pt x="57" y="219"/>
                      <a:pt x="63" y="219"/>
                    </a:cubicBezTo>
                    <a:cubicBezTo>
                      <a:pt x="74" y="219"/>
                      <a:pt x="84" y="215"/>
                      <a:pt x="90" y="215"/>
                    </a:cubicBezTo>
                    <a:cubicBezTo>
                      <a:pt x="108" y="206"/>
                      <a:pt x="117" y="188"/>
                      <a:pt x="126" y="179"/>
                    </a:cubicBezTo>
                    <a:cubicBezTo>
                      <a:pt x="126" y="143"/>
                      <a:pt x="135" y="108"/>
                      <a:pt x="143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6" name="Google Shape;3376;p58"/>
              <p:cNvSpPr/>
              <p:nvPr/>
            </p:nvSpPr>
            <p:spPr>
              <a:xfrm flipH="1">
                <a:off x="7032067" y="3954047"/>
                <a:ext cx="17238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98" y="1"/>
                    </a:moveTo>
                    <a:cubicBezTo>
                      <a:pt x="89" y="1"/>
                      <a:pt x="72" y="1"/>
                      <a:pt x="54" y="10"/>
                    </a:cubicBezTo>
                    <a:cubicBezTo>
                      <a:pt x="45" y="19"/>
                      <a:pt x="27" y="28"/>
                      <a:pt x="27" y="46"/>
                    </a:cubicBezTo>
                    <a:lnTo>
                      <a:pt x="0" y="188"/>
                    </a:lnTo>
                    <a:cubicBezTo>
                      <a:pt x="0" y="206"/>
                      <a:pt x="0" y="224"/>
                      <a:pt x="9" y="242"/>
                    </a:cubicBezTo>
                    <a:cubicBezTo>
                      <a:pt x="18" y="251"/>
                      <a:pt x="27" y="260"/>
                      <a:pt x="45" y="269"/>
                    </a:cubicBezTo>
                    <a:cubicBezTo>
                      <a:pt x="63" y="269"/>
                      <a:pt x="80" y="269"/>
                      <a:pt x="89" y="260"/>
                    </a:cubicBezTo>
                    <a:cubicBezTo>
                      <a:pt x="107" y="251"/>
                      <a:pt x="116" y="242"/>
                      <a:pt x="116" y="224"/>
                    </a:cubicBezTo>
                    <a:lnTo>
                      <a:pt x="143" y="81"/>
                    </a:lnTo>
                    <a:cubicBezTo>
                      <a:pt x="152" y="63"/>
                      <a:pt x="143" y="46"/>
                      <a:pt x="143" y="28"/>
                    </a:cubicBezTo>
                    <a:cubicBezTo>
                      <a:pt x="134" y="19"/>
                      <a:pt x="116" y="10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7" name="Google Shape;3377;p58"/>
              <p:cNvSpPr/>
              <p:nvPr/>
            </p:nvSpPr>
            <p:spPr>
              <a:xfrm flipH="1">
                <a:off x="7141280" y="4064619"/>
                <a:ext cx="19393" cy="2256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99" extrusionOk="0">
                    <a:moveTo>
                      <a:pt x="54" y="1"/>
                    </a:moveTo>
                    <a:cubicBezTo>
                      <a:pt x="45" y="1"/>
                      <a:pt x="37" y="3"/>
                      <a:pt x="28" y="7"/>
                    </a:cubicBezTo>
                    <a:cubicBezTo>
                      <a:pt x="28" y="16"/>
                      <a:pt x="19" y="16"/>
                      <a:pt x="10" y="25"/>
                    </a:cubicBezTo>
                    <a:cubicBezTo>
                      <a:pt x="10" y="34"/>
                      <a:pt x="1" y="43"/>
                      <a:pt x="1" y="43"/>
                    </a:cubicBezTo>
                    <a:cubicBezTo>
                      <a:pt x="1" y="52"/>
                      <a:pt x="1" y="61"/>
                      <a:pt x="1" y="70"/>
                    </a:cubicBezTo>
                    <a:cubicBezTo>
                      <a:pt x="1" y="79"/>
                      <a:pt x="1" y="88"/>
                      <a:pt x="10" y="96"/>
                    </a:cubicBezTo>
                    <a:cubicBezTo>
                      <a:pt x="28" y="114"/>
                      <a:pt x="45" y="141"/>
                      <a:pt x="54" y="168"/>
                    </a:cubicBezTo>
                    <a:cubicBezTo>
                      <a:pt x="63" y="177"/>
                      <a:pt x="72" y="186"/>
                      <a:pt x="81" y="186"/>
                    </a:cubicBezTo>
                    <a:cubicBezTo>
                      <a:pt x="81" y="195"/>
                      <a:pt x="90" y="195"/>
                      <a:pt x="99" y="195"/>
                    </a:cubicBezTo>
                    <a:cubicBezTo>
                      <a:pt x="102" y="197"/>
                      <a:pt x="105" y="198"/>
                      <a:pt x="109" y="198"/>
                    </a:cubicBezTo>
                    <a:cubicBezTo>
                      <a:pt x="118" y="198"/>
                      <a:pt x="131" y="192"/>
                      <a:pt x="144" y="186"/>
                    </a:cubicBezTo>
                    <a:cubicBezTo>
                      <a:pt x="152" y="186"/>
                      <a:pt x="152" y="177"/>
                      <a:pt x="161" y="177"/>
                    </a:cubicBezTo>
                    <a:cubicBezTo>
                      <a:pt x="161" y="168"/>
                      <a:pt x="170" y="159"/>
                      <a:pt x="170" y="150"/>
                    </a:cubicBezTo>
                    <a:cubicBezTo>
                      <a:pt x="170" y="141"/>
                      <a:pt x="170" y="132"/>
                      <a:pt x="170" y="132"/>
                    </a:cubicBezTo>
                    <a:cubicBezTo>
                      <a:pt x="170" y="123"/>
                      <a:pt x="170" y="114"/>
                      <a:pt x="161" y="105"/>
                    </a:cubicBezTo>
                    <a:cubicBezTo>
                      <a:pt x="144" y="79"/>
                      <a:pt x="135" y="61"/>
                      <a:pt x="117" y="34"/>
                    </a:cubicBezTo>
                    <a:cubicBezTo>
                      <a:pt x="108" y="25"/>
                      <a:pt x="99" y="16"/>
                      <a:pt x="90" y="7"/>
                    </a:cubicBezTo>
                    <a:lnTo>
                      <a:pt x="81" y="7"/>
                    </a:lnTo>
                    <a:cubicBezTo>
                      <a:pt x="72" y="3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8" name="Google Shape;3378;p58"/>
              <p:cNvSpPr/>
              <p:nvPr/>
            </p:nvSpPr>
            <p:spPr>
              <a:xfrm flipH="1">
                <a:off x="7343604" y="4095693"/>
                <a:ext cx="16331" cy="1633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44" extrusionOk="0">
                    <a:moveTo>
                      <a:pt x="27" y="1"/>
                    </a:moveTo>
                    <a:cubicBezTo>
                      <a:pt x="27" y="10"/>
                      <a:pt x="18" y="10"/>
                      <a:pt x="18" y="19"/>
                    </a:cubicBezTo>
                    <a:cubicBezTo>
                      <a:pt x="9" y="19"/>
                      <a:pt x="9" y="28"/>
                      <a:pt x="0" y="37"/>
                    </a:cubicBezTo>
                    <a:cubicBezTo>
                      <a:pt x="0" y="45"/>
                      <a:pt x="0" y="45"/>
                      <a:pt x="0" y="54"/>
                    </a:cubicBezTo>
                    <a:cubicBezTo>
                      <a:pt x="0" y="63"/>
                      <a:pt x="0" y="72"/>
                      <a:pt x="0" y="81"/>
                    </a:cubicBezTo>
                    <a:cubicBezTo>
                      <a:pt x="9" y="90"/>
                      <a:pt x="9" y="99"/>
                      <a:pt x="18" y="99"/>
                    </a:cubicBezTo>
                    <a:cubicBezTo>
                      <a:pt x="27" y="108"/>
                      <a:pt x="36" y="117"/>
                      <a:pt x="36" y="126"/>
                    </a:cubicBezTo>
                    <a:cubicBezTo>
                      <a:pt x="45" y="135"/>
                      <a:pt x="54" y="135"/>
                      <a:pt x="72" y="144"/>
                    </a:cubicBezTo>
                    <a:lnTo>
                      <a:pt x="81" y="144"/>
                    </a:lnTo>
                    <a:cubicBezTo>
                      <a:pt x="99" y="144"/>
                      <a:pt x="107" y="144"/>
                      <a:pt x="116" y="135"/>
                    </a:cubicBezTo>
                    <a:cubicBezTo>
                      <a:pt x="116" y="135"/>
                      <a:pt x="125" y="126"/>
                      <a:pt x="125" y="126"/>
                    </a:cubicBezTo>
                    <a:cubicBezTo>
                      <a:pt x="134" y="117"/>
                      <a:pt x="134" y="117"/>
                      <a:pt x="143" y="108"/>
                    </a:cubicBezTo>
                    <a:cubicBezTo>
                      <a:pt x="143" y="99"/>
                      <a:pt x="143" y="90"/>
                      <a:pt x="143" y="81"/>
                    </a:cubicBezTo>
                    <a:cubicBezTo>
                      <a:pt x="143" y="72"/>
                      <a:pt x="143" y="63"/>
                      <a:pt x="143" y="54"/>
                    </a:cubicBezTo>
                    <a:cubicBezTo>
                      <a:pt x="134" y="54"/>
                      <a:pt x="134" y="45"/>
                      <a:pt x="125" y="37"/>
                    </a:cubicBezTo>
                    <a:lnTo>
                      <a:pt x="99" y="19"/>
                    </a:lnTo>
                    <a:cubicBezTo>
                      <a:pt x="99" y="10"/>
                      <a:pt x="90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79" name="Google Shape;3379;p58"/>
              <p:cNvSpPr/>
              <p:nvPr/>
            </p:nvSpPr>
            <p:spPr>
              <a:xfrm flipH="1">
                <a:off x="7469149" y="4141283"/>
                <a:ext cx="17238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8" extrusionOk="0">
                    <a:moveTo>
                      <a:pt x="45" y="0"/>
                    </a:moveTo>
                    <a:cubicBezTo>
                      <a:pt x="36" y="0"/>
                      <a:pt x="18" y="18"/>
                      <a:pt x="9" y="27"/>
                    </a:cubicBezTo>
                    <a:cubicBezTo>
                      <a:pt x="0" y="45"/>
                      <a:pt x="0" y="63"/>
                      <a:pt x="9" y="72"/>
                    </a:cubicBezTo>
                    <a:cubicBezTo>
                      <a:pt x="18" y="125"/>
                      <a:pt x="18" y="170"/>
                      <a:pt x="27" y="223"/>
                    </a:cubicBezTo>
                    <a:cubicBezTo>
                      <a:pt x="36" y="241"/>
                      <a:pt x="45" y="250"/>
                      <a:pt x="63" y="259"/>
                    </a:cubicBezTo>
                    <a:cubicBezTo>
                      <a:pt x="72" y="268"/>
                      <a:pt x="89" y="268"/>
                      <a:pt x="107" y="268"/>
                    </a:cubicBezTo>
                    <a:cubicBezTo>
                      <a:pt x="125" y="259"/>
                      <a:pt x="134" y="250"/>
                      <a:pt x="143" y="232"/>
                    </a:cubicBezTo>
                    <a:cubicBezTo>
                      <a:pt x="152" y="223"/>
                      <a:pt x="152" y="206"/>
                      <a:pt x="152" y="188"/>
                    </a:cubicBezTo>
                    <a:cubicBezTo>
                      <a:pt x="143" y="143"/>
                      <a:pt x="134" y="90"/>
                      <a:pt x="125" y="45"/>
                    </a:cubicBezTo>
                    <a:cubicBezTo>
                      <a:pt x="125" y="27"/>
                      <a:pt x="107" y="18"/>
                      <a:pt x="98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0" name="Google Shape;3380;p58"/>
              <p:cNvSpPr/>
              <p:nvPr/>
            </p:nvSpPr>
            <p:spPr>
              <a:xfrm flipH="1">
                <a:off x="7398268" y="4140262"/>
                <a:ext cx="14290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36" y="0"/>
                      <a:pt x="0" y="27"/>
                      <a:pt x="0" y="63"/>
                    </a:cubicBezTo>
                    <a:lnTo>
                      <a:pt x="0" y="259"/>
                    </a:lnTo>
                    <a:cubicBezTo>
                      <a:pt x="0" y="295"/>
                      <a:pt x="36" y="313"/>
                      <a:pt x="63" y="322"/>
                    </a:cubicBezTo>
                    <a:cubicBezTo>
                      <a:pt x="99" y="322"/>
                      <a:pt x="125" y="286"/>
                      <a:pt x="125" y="259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1" name="Google Shape;3381;p58"/>
              <p:cNvSpPr/>
              <p:nvPr/>
            </p:nvSpPr>
            <p:spPr>
              <a:xfrm flipH="1">
                <a:off x="7316385" y="4252308"/>
                <a:ext cx="21321" cy="3697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6" extrusionOk="0">
                    <a:moveTo>
                      <a:pt x="123" y="1"/>
                    </a:moveTo>
                    <a:cubicBezTo>
                      <a:pt x="97" y="1"/>
                      <a:pt x="63" y="24"/>
                      <a:pt x="63" y="47"/>
                    </a:cubicBezTo>
                    <a:cubicBezTo>
                      <a:pt x="45" y="110"/>
                      <a:pt x="27" y="181"/>
                      <a:pt x="10" y="244"/>
                    </a:cubicBezTo>
                    <a:cubicBezTo>
                      <a:pt x="1" y="279"/>
                      <a:pt x="18" y="306"/>
                      <a:pt x="54" y="324"/>
                    </a:cubicBezTo>
                    <a:cubicBezTo>
                      <a:pt x="58" y="325"/>
                      <a:pt x="61" y="326"/>
                      <a:pt x="65" y="326"/>
                    </a:cubicBezTo>
                    <a:cubicBezTo>
                      <a:pt x="90" y="326"/>
                      <a:pt x="118" y="302"/>
                      <a:pt x="126" y="279"/>
                    </a:cubicBezTo>
                    <a:cubicBezTo>
                      <a:pt x="143" y="208"/>
                      <a:pt x="161" y="145"/>
                      <a:pt x="179" y="83"/>
                    </a:cubicBezTo>
                    <a:cubicBezTo>
                      <a:pt x="188" y="47"/>
                      <a:pt x="170" y="20"/>
                      <a:pt x="134" y="3"/>
                    </a:cubicBezTo>
                    <a:cubicBezTo>
                      <a:pt x="131" y="1"/>
                      <a:pt x="127" y="1"/>
                      <a:pt x="1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2" name="Google Shape;3382;p58"/>
              <p:cNvSpPr/>
              <p:nvPr/>
            </p:nvSpPr>
            <p:spPr>
              <a:xfrm flipH="1">
                <a:off x="7200027" y="4209100"/>
                <a:ext cx="17238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8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2"/>
                      <a:pt x="0" y="80"/>
                    </a:cubicBezTo>
                    <a:cubicBezTo>
                      <a:pt x="9" y="125"/>
                      <a:pt x="18" y="178"/>
                      <a:pt x="27" y="223"/>
                    </a:cubicBezTo>
                    <a:cubicBezTo>
                      <a:pt x="36" y="241"/>
                      <a:pt x="45" y="250"/>
                      <a:pt x="54" y="259"/>
                    </a:cubicBezTo>
                    <a:cubicBezTo>
                      <a:pt x="72" y="268"/>
                      <a:pt x="89" y="268"/>
                      <a:pt x="107" y="268"/>
                    </a:cubicBezTo>
                    <a:cubicBezTo>
                      <a:pt x="116" y="268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52" y="187"/>
                    </a:cubicBezTo>
                    <a:cubicBezTo>
                      <a:pt x="143" y="143"/>
                      <a:pt x="134" y="89"/>
                      <a:pt x="125" y="45"/>
                    </a:cubicBezTo>
                    <a:cubicBezTo>
                      <a:pt x="116" y="27"/>
                      <a:pt x="107" y="18"/>
                      <a:pt x="98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3" name="Google Shape;3383;p58"/>
              <p:cNvSpPr/>
              <p:nvPr/>
            </p:nvSpPr>
            <p:spPr>
              <a:xfrm flipH="1">
                <a:off x="7424579" y="4233369"/>
                <a:ext cx="14290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36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36" y="321"/>
                      <a:pt x="63" y="321"/>
                    </a:cubicBezTo>
                    <a:cubicBezTo>
                      <a:pt x="99" y="321"/>
                      <a:pt x="125" y="295"/>
                      <a:pt x="125" y="259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4" name="Google Shape;3384;p58"/>
              <p:cNvSpPr/>
              <p:nvPr/>
            </p:nvSpPr>
            <p:spPr>
              <a:xfrm flipH="1">
                <a:off x="7327500" y="3242868"/>
                <a:ext cx="1928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4" extrusionOk="0">
                    <a:moveTo>
                      <a:pt x="98" y="0"/>
                    </a:moveTo>
                    <a:cubicBezTo>
                      <a:pt x="81" y="9"/>
                      <a:pt x="63" y="18"/>
                      <a:pt x="63" y="36"/>
                    </a:cubicBezTo>
                    <a:cubicBezTo>
                      <a:pt x="45" y="63"/>
                      <a:pt x="27" y="99"/>
                      <a:pt x="9" y="125"/>
                    </a:cubicBezTo>
                    <a:cubicBezTo>
                      <a:pt x="9" y="143"/>
                      <a:pt x="0" y="152"/>
                      <a:pt x="0" y="161"/>
                    </a:cubicBezTo>
                    <a:cubicBezTo>
                      <a:pt x="0" y="170"/>
                      <a:pt x="0" y="170"/>
                      <a:pt x="9" y="179"/>
                    </a:cubicBezTo>
                    <a:cubicBezTo>
                      <a:pt x="9" y="197"/>
                      <a:pt x="18" y="206"/>
                      <a:pt x="36" y="215"/>
                    </a:cubicBezTo>
                    <a:cubicBezTo>
                      <a:pt x="45" y="224"/>
                      <a:pt x="63" y="224"/>
                      <a:pt x="81" y="224"/>
                    </a:cubicBezTo>
                    <a:cubicBezTo>
                      <a:pt x="98" y="215"/>
                      <a:pt x="107" y="206"/>
                      <a:pt x="116" y="188"/>
                    </a:cubicBezTo>
                    <a:cubicBezTo>
                      <a:pt x="134" y="161"/>
                      <a:pt x="152" y="125"/>
                      <a:pt x="170" y="90"/>
                    </a:cubicBezTo>
                    <a:cubicBezTo>
                      <a:pt x="170" y="81"/>
                      <a:pt x="170" y="72"/>
                      <a:pt x="170" y="63"/>
                    </a:cubicBezTo>
                    <a:lnTo>
                      <a:pt x="170" y="45"/>
                    </a:lnTo>
                    <a:cubicBezTo>
                      <a:pt x="170" y="27"/>
                      <a:pt x="161" y="18"/>
                      <a:pt x="143" y="9"/>
                    </a:cubicBezTo>
                    <a:cubicBezTo>
                      <a:pt x="134" y="0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5" name="Google Shape;3385;p58"/>
              <p:cNvSpPr/>
              <p:nvPr/>
            </p:nvSpPr>
            <p:spPr>
              <a:xfrm flipH="1">
                <a:off x="7598663" y="3756831"/>
                <a:ext cx="14176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1" extrusionOk="0">
                    <a:moveTo>
                      <a:pt x="63" y="0"/>
                    </a:moveTo>
                    <a:cubicBezTo>
                      <a:pt x="54" y="0"/>
                      <a:pt x="36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4"/>
                      <a:pt x="18" y="232"/>
                    </a:cubicBezTo>
                    <a:cubicBezTo>
                      <a:pt x="36" y="241"/>
                      <a:pt x="45" y="250"/>
                      <a:pt x="63" y="250"/>
                    </a:cubicBezTo>
                    <a:cubicBezTo>
                      <a:pt x="80" y="250"/>
                      <a:pt x="98" y="241"/>
                      <a:pt x="107" y="232"/>
                    </a:cubicBezTo>
                    <a:cubicBezTo>
                      <a:pt x="116" y="214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6" name="Google Shape;3386;p58"/>
              <p:cNvSpPr/>
              <p:nvPr/>
            </p:nvSpPr>
            <p:spPr>
              <a:xfrm flipH="1">
                <a:off x="7595601" y="3595906"/>
                <a:ext cx="14290" cy="224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54" y="1"/>
                      <a:pt x="45" y="1"/>
                      <a:pt x="37" y="10"/>
                    </a:cubicBezTo>
                    <a:cubicBezTo>
                      <a:pt x="28" y="10"/>
                      <a:pt x="28" y="19"/>
                      <a:pt x="19" y="19"/>
                    </a:cubicBezTo>
                    <a:cubicBezTo>
                      <a:pt x="10" y="28"/>
                      <a:pt x="1" y="46"/>
                      <a:pt x="1" y="63"/>
                    </a:cubicBezTo>
                    <a:lnTo>
                      <a:pt x="1" y="135"/>
                    </a:lnTo>
                    <a:cubicBezTo>
                      <a:pt x="1" y="153"/>
                      <a:pt x="10" y="170"/>
                      <a:pt x="19" y="179"/>
                    </a:cubicBezTo>
                    <a:cubicBezTo>
                      <a:pt x="28" y="197"/>
                      <a:pt x="45" y="197"/>
                      <a:pt x="63" y="197"/>
                    </a:cubicBezTo>
                    <a:lnTo>
                      <a:pt x="90" y="197"/>
                    </a:lnTo>
                    <a:cubicBezTo>
                      <a:pt x="90" y="188"/>
                      <a:pt x="99" y="188"/>
                      <a:pt x="108" y="179"/>
                    </a:cubicBezTo>
                    <a:cubicBezTo>
                      <a:pt x="117" y="170"/>
                      <a:pt x="126" y="153"/>
                      <a:pt x="126" y="13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7" name="Google Shape;3387;p58"/>
              <p:cNvSpPr/>
              <p:nvPr/>
            </p:nvSpPr>
            <p:spPr>
              <a:xfrm flipH="1">
                <a:off x="7534813" y="3756831"/>
                <a:ext cx="19393" cy="30847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2" extrusionOk="0">
                    <a:moveTo>
                      <a:pt x="125" y="0"/>
                    </a:moveTo>
                    <a:cubicBezTo>
                      <a:pt x="108" y="0"/>
                      <a:pt x="90" y="0"/>
                      <a:pt x="81" y="9"/>
                    </a:cubicBezTo>
                    <a:cubicBezTo>
                      <a:pt x="63" y="18"/>
                      <a:pt x="54" y="36"/>
                      <a:pt x="54" y="45"/>
                    </a:cubicBezTo>
                    <a:cubicBezTo>
                      <a:pt x="36" y="98"/>
                      <a:pt x="18" y="143"/>
                      <a:pt x="1" y="197"/>
                    </a:cubicBezTo>
                    <a:cubicBezTo>
                      <a:pt x="1" y="206"/>
                      <a:pt x="1" y="223"/>
                      <a:pt x="9" y="241"/>
                    </a:cubicBezTo>
                    <a:cubicBezTo>
                      <a:pt x="18" y="259"/>
                      <a:pt x="27" y="268"/>
                      <a:pt x="45" y="268"/>
                    </a:cubicBezTo>
                    <a:cubicBezTo>
                      <a:pt x="50" y="271"/>
                      <a:pt x="56" y="272"/>
                      <a:pt x="61" y="272"/>
                    </a:cubicBezTo>
                    <a:cubicBezTo>
                      <a:pt x="73" y="272"/>
                      <a:pt x="83" y="265"/>
                      <a:pt x="90" y="259"/>
                    </a:cubicBezTo>
                    <a:cubicBezTo>
                      <a:pt x="108" y="250"/>
                      <a:pt x="117" y="241"/>
                      <a:pt x="117" y="223"/>
                    </a:cubicBezTo>
                    <a:cubicBezTo>
                      <a:pt x="134" y="179"/>
                      <a:pt x="152" y="125"/>
                      <a:pt x="170" y="81"/>
                    </a:cubicBezTo>
                    <a:cubicBezTo>
                      <a:pt x="170" y="63"/>
                      <a:pt x="170" y="45"/>
                      <a:pt x="161" y="36"/>
                    </a:cubicBezTo>
                    <a:cubicBezTo>
                      <a:pt x="152" y="18"/>
                      <a:pt x="143" y="9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8" name="Google Shape;3388;p58"/>
              <p:cNvSpPr/>
              <p:nvPr/>
            </p:nvSpPr>
            <p:spPr>
              <a:xfrm flipH="1">
                <a:off x="7485253" y="3693096"/>
                <a:ext cx="1326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8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206"/>
                    </a:lnTo>
                    <a:cubicBezTo>
                      <a:pt x="0" y="241"/>
                      <a:pt x="27" y="268"/>
                      <a:pt x="63" y="268"/>
                    </a:cubicBezTo>
                    <a:cubicBezTo>
                      <a:pt x="72" y="268"/>
                      <a:pt x="89" y="268"/>
                      <a:pt x="98" y="250"/>
                    </a:cubicBezTo>
                    <a:cubicBezTo>
                      <a:pt x="116" y="241"/>
                      <a:pt x="116" y="223"/>
                      <a:pt x="116" y="206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89" name="Google Shape;3389;p58"/>
              <p:cNvSpPr/>
              <p:nvPr/>
            </p:nvSpPr>
            <p:spPr>
              <a:xfrm flipH="1">
                <a:off x="7471077" y="3812514"/>
                <a:ext cx="14290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54" y="0"/>
                      <a:pt x="36" y="9"/>
                      <a:pt x="18" y="18"/>
                    </a:cubicBezTo>
                    <a:cubicBezTo>
                      <a:pt x="9" y="27"/>
                      <a:pt x="0" y="45"/>
                      <a:pt x="0" y="62"/>
                    </a:cubicBezTo>
                    <a:lnTo>
                      <a:pt x="0" y="205"/>
                    </a:lnTo>
                    <a:cubicBezTo>
                      <a:pt x="0" y="241"/>
                      <a:pt x="36" y="268"/>
                      <a:pt x="63" y="268"/>
                    </a:cubicBezTo>
                    <a:cubicBezTo>
                      <a:pt x="80" y="268"/>
                      <a:pt x="98" y="259"/>
                      <a:pt x="107" y="250"/>
                    </a:cubicBezTo>
                    <a:cubicBezTo>
                      <a:pt x="116" y="241"/>
                      <a:pt x="125" y="223"/>
                      <a:pt x="125" y="205"/>
                    </a:cubicBezTo>
                    <a:lnTo>
                      <a:pt x="125" y="62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0" name="Google Shape;3390;p58"/>
              <p:cNvSpPr/>
              <p:nvPr/>
            </p:nvSpPr>
            <p:spPr>
              <a:xfrm flipH="1">
                <a:off x="7432631" y="4073465"/>
                <a:ext cx="18372" cy="1326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17" extrusionOk="0">
                    <a:moveTo>
                      <a:pt x="81" y="1"/>
                    </a:moveTo>
                    <a:cubicBezTo>
                      <a:pt x="0" y="1"/>
                      <a:pt x="0" y="117"/>
                      <a:pt x="81" y="117"/>
                    </a:cubicBezTo>
                    <a:cubicBezTo>
                      <a:pt x="161" y="117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1" name="Google Shape;3391;p58"/>
              <p:cNvSpPr/>
              <p:nvPr/>
            </p:nvSpPr>
            <p:spPr>
              <a:xfrm flipH="1">
                <a:off x="7504533" y="3917643"/>
                <a:ext cx="13269" cy="4468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4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331"/>
                    </a:lnTo>
                    <a:cubicBezTo>
                      <a:pt x="1" y="367"/>
                      <a:pt x="27" y="393"/>
                      <a:pt x="54" y="393"/>
                    </a:cubicBezTo>
                    <a:cubicBezTo>
                      <a:pt x="90" y="393"/>
                      <a:pt x="117" y="367"/>
                      <a:pt x="117" y="331"/>
                    </a:cubicBezTo>
                    <a:lnTo>
                      <a:pt x="117" y="63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2" name="Google Shape;3392;p58"/>
              <p:cNvSpPr/>
              <p:nvPr/>
            </p:nvSpPr>
            <p:spPr>
              <a:xfrm flipH="1">
                <a:off x="7429682" y="3959377"/>
                <a:ext cx="17238" cy="3096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3" extrusionOk="0">
                    <a:moveTo>
                      <a:pt x="72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36" y="7"/>
                      <a:pt x="18" y="16"/>
                      <a:pt x="9" y="34"/>
                    </a:cubicBezTo>
                    <a:cubicBezTo>
                      <a:pt x="0" y="43"/>
                      <a:pt x="0" y="61"/>
                      <a:pt x="0" y="79"/>
                    </a:cubicBezTo>
                    <a:cubicBezTo>
                      <a:pt x="9" y="123"/>
                      <a:pt x="18" y="177"/>
                      <a:pt x="27" y="222"/>
                    </a:cubicBezTo>
                    <a:cubicBezTo>
                      <a:pt x="27" y="239"/>
                      <a:pt x="45" y="257"/>
                      <a:pt x="54" y="266"/>
                    </a:cubicBezTo>
                    <a:cubicBezTo>
                      <a:pt x="63" y="271"/>
                      <a:pt x="72" y="273"/>
                      <a:pt x="80" y="273"/>
                    </a:cubicBezTo>
                    <a:cubicBezTo>
                      <a:pt x="89" y="273"/>
                      <a:pt x="98" y="271"/>
                      <a:pt x="107" y="266"/>
                    </a:cubicBezTo>
                    <a:cubicBezTo>
                      <a:pt x="116" y="266"/>
                      <a:pt x="134" y="257"/>
                      <a:pt x="143" y="239"/>
                    </a:cubicBezTo>
                    <a:cubicBezTo>
                      <a:pt x="152" y="222"/>
                      <a:pt x="152" y="213"/>
                      <a:pt x="143" y="195"/>
                    </a:cubicBezTo>
                    <a:cubicBezTo>
                      <a:pt x="143" y="141"/>
                      <a:pt x="134" y="97"/>
                      <a:pt x="125" y="43"/>
                    </a:cubicBezTo>
                    <a:cubicBezTo>
                      <a:pt x="116" y="34"/>
                      <a:pt x="107" y="16"/>
                      <a:pt x="98" y="7"/>
                    </a:cubicBezTo>
                    <a:cubicBezTo>
                      <a:pt x="89" y="3"/>
                      <a:pt x="80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3" name="Google Shape;3393;p58"/>
              <p:cNvSpPr/>
              <p:nvPr/>
            </p:nvSpPr>
            <p:spPr>
              <a:xfrm flipH="1">
                <a:off x="7362884" y="3995554"/>
                <a:ext cx="1429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10" y="188"/>
                      <a:pt x="19" y="206"/>
                    </a:cubicBezTo>
                    <a:cubicBezTo>
                      <a:pt x="36" y="215"/>
                      <a:pt x="45" y="215"/>
                      <a:pt x="63" y="224"/>
                    </a:cubicBezTo>
                    <a:cubicBezTo>
                      <a:pt x="81" y="224"/>
                      <a:pt x="99" y="215"/>
                      <a:pt x="108" y="206"/>
                    </a:cubicBezTo>
                    <a:cubicBezTo>
                      <a:pt x="117" y="188"/>
                      <a:pt x="126" y="170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4" name="Google Shape;3394;p58"/>
              <p:cNvSpPr/>
              <p:nvPr/>
            </p:nvSpPr>
            <p:spPr>
              <a:xfrm flipH="1">
                <a:off x="7254577" y="4070403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42"/>
                      <a:pt x="45" y="242"/>
                      <a:pt x="63" y="242"/>
                    </a:cubicBezTo>
                    <a:cubicBezTo>
                      <a:pt x="81" y="242"/>
                      <a:pt x="98" y="233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5" name="Google Shape;3395;p58"/>
              <p:cNvSpPr/>
              <p:nvPr/>
            </p:nvSpPr>
            <p:spPr>
              <a:xfrm flipH="1">
                <a:off x="7235411" y="3976388"/>
                <a:ext cx="14290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28" y="384"/>
                      <a:pt x="63" y="393"/>
                    </a:cubicBezTo>
                    <a:cubicBezTo>
                      <a:pt x="99" y="393"/>
                      <a:pt x="126" y="357"/>
                      <a:pt x="126" y="330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6" name="Google Shape;3396;p58"/>
              <p:cNvSpPr/>
              <p:nvPr/>
            </p:nvSpPr>
            <p:spPr>
              <a:xfrm flipH="1">
                <a:off x="7310261" y="3987275"/>
                <a:ext cx="14290" cy="387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2" extrusionOk="0">
                    <a:moveTo>
                      <a:pt x="52" y="1"/>
                    </a:moveTo>
                    <a:cubicBezTo>
                      <a:pt x="22" y="1"/>
                      <a:pt x="1" y="33"/>
                      <a:pt x="1" y="65"/>
                    </a:cubicBezTo>
                    <a:lnTo>
                      <a:pt x="1" y="279"/>
                    </a:lnTo>
                    <a:cubicBezTo>
                      <a:pt x="1" y="315"/>
                      <a:pt x="27" y="341"/>
                      <a:pt x="63" y="341"/>
                    </a:cubicBezTo>
                    <a:cubicBezTo>
                      <a:pt x="99" y="341"/>
                      <a:pt x="126" y="315"/>
                      <a:pt x="126" y="279"/>
                    </a:cubicBezTo>
                    <a:lnTo>
                      <a:pt x="126" y="65"/>
                    </a:lnTo>
                    <a:cubicBezTo>
                      <a:pt x="126" y="29"/>
                      <a:pt x="99" y="2"/>
                      <a:pt x="63" y="2"/>
                    </a:cubicBezTo>
                    <a:cubicBezTo>
                      <a:pt x="59" y="1"/>
                      <a:pt x="56" y="1"/>
                      <a:pt x="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7" name="Google Shape;3397;p58"/>
              <p:cNvSpPr/>
              <p:nvPr/>
            </p:nvSpPr>
            <p:spPr>
              <a:xfrm flipH="1">
                <a:off x="7373998" y="3912653"/>
                <a:ext cx="14290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45" y="0"/>
                      <a:pt x="36" y="0"/>
                      <a:pt x="18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205"/>
                    </a:lnTo>
                    <a:cubicBezTo>
                      <a:pt x="1" y="241"/>
                      <a:pt x="27" y="268"/>
                      <a:pt x="63" y="268"/>
                    </a:cubicBezTo>
                    <a:cubicBezTo>
                      <a:pt x="81" y="268"/>
                      <a:pt x="99" y="259"/>
                      <a:pt x="108" y="250"/>
                    </a:cubicBezTo>
                    <a:cubicBezTo>
                      <a:pt x="117" y="241"/>
                      <a:pt x="125" y="223"/>
                      <a:pt x="125" y="205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8" name="Google Shape;3398;p58"/>
              <p:cNvSpPr/>
              <p:nvPr/>
            </p:nvSpPr>
            <p:spPr>
              <a:xfrm flipH="1">
                <a:off x="7445786" y="3887363"/>
                <a:ext cx="14290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5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399" name="Google Shape;3399;p58"/>
              <p:cNvSpPr/>
              <p:nvPr/>
            </p:nvSpPr>
            <p:spPr>
              <a:xfrm flipH="1">
                <a:off x="7407340" y="3771007"/>
                <a:ext cx="14290" cy="49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38" extrusionOk="0">
                    <a:moveTo>
                      <a:pt x="63" y="0"/>
                    </a:moveTo>
                    <a:cubicBezTo>
                      <a:pt x="36" y="0"/>
                      <a:pt x="0" y="27"/>
                      <a:pt x="0" y="63"/>
                    </a:cubicBezTo>
                    <a:lnTo>
                      <a:pt x="0" y="375"/>
                    </a:lnTo>
                    <a:cubicBezTo>
                      <a:pt x="0" y="411"/>
                      <a:pt x="36" y="437"/>
                      <a:pt x="63" y="437"/>
                    </a:cubicBezTo>
                    <a:cubicBezTo>
                      <a:pt x="98" y="437"/>
                      <a:pt x="125" y="411"/>
                      <a:pt x="125" y="375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0" name="Google Shape;3400;p58"/>
              <p:cNvSpPr/>
              <p:nvPr/>
            </p:nvSpPr>
            <p:spPr>
              <a:xfrm flipH="1">
                <a:off x="7357780" y="3707272"/>
                <a:ext cx="13269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88"/>
                      <a:pt x="18" y="205"/>
                    </a:cubicBezTo>
                    <a:cubicBezTo>
                      <a:pt x="27" y="214"/>
                      <a:pt x="45" y="214"/>
                      <a:pt x="63" y="223"/>
                    </a:cubicBezTo>
                    <a:cubicBezTo>
                      <a:pt x="72" y="223"/>
                      <a:pt x="89" y="214"/>
                      <a:pt x="98" y="205"/>
                    </a:cubicBezTo>
                    <a:cubicBezTo>
                      <a:pt x="116" y="188"/>
                      <a:pt x="116" y="170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1" name="Google Shape;3401;p58"/>
              <p:cNvSpPr/>
              <p:nvPr/>
            </p:nvSpPr>
            <p:spPr>
              <a:xfrm flipH="1">
                <a:off x="7453952" y="3748666"/>
                <a:ext cx="17238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89" y="1"/>
                    </a:moveTo>
                    <a:cubicBezTo>
                      <a:pt x="71" y="1"/>
                      <a:pt x="54" y="10"/>
                      <a:pt x="45" y="19"/>
                    </a:cubicBezTo>
                    <a:cubicBezTo>
                      <a:pt x="36" y="28"/>
                      <a:pt x="27" y="37"/>
                      <a:pt x="18" y="55"/>
                    </a:cubicBezTo>
                    <a:cubicBezTo>
                      <a:pt x="9" y="63"/>
                      <a:pt x="9" y="81"/>
                      <a:pt x="0" y="90"/>
                    </a:cubicBezTo>
                    <a:cubicBezTo>
                      <a:pt x="0" y="117"/>
                      <a:pt x="0" y="144"/>
                      <a:pt x="0" y="179"/>
                    </a:cubicBezTo>
                    <a:cubicBezTo>
                      <a:pt x="9" y="188"/>
                      <a:pt x="18" y="206"/>
                      <a:pt x="36" y="215"/>
                    </a:cubicBezTo>
                    <a:cubicBezTo>
                      <a:pt x="40" y="220"/>
                      <a:pt x="47" y="222"/>
                      <a:pt x="55" y="222"/>
                    </a:cubicBezTo>
                    <a:cubicBezTo>
                      <a:pt x="63" y="222"/>
                      <a:pt x="71" y="220"/>
                      <a:pt x="80" y="215"/>
                    </a:cubicBezTo>
                    <a:cubicBezTo>
                      <a:pt x="98" y="215"/>
                      <a:pt x="107" y="206"/>
                      <a:pt x="116" y="188"/>
                    </a:cubicBezTo>
                    <a:cubicBezTo>
                      <a:pt x="125" y="179"/>
                      <a:pt x="125" y="162"/>
                      <a:pt x="125" y="144"/>
                    </a:cubicBezTo>
                    <a:cubicBezTo>
                      <a:pt x="125" y="135"/>
                      <a:pt x="125" y="126"/>
                      <a:pt x="125" y="117"/>
                    </a:cubicBezTo>
                    <a:cubicBezTo>
                      <a:pt x="125" y="119"/>
                      <a:pt x="124" y="121"/>
                      <a:pt x="124" y="122"/>
                    </a:cubicBezTo>
                    <a:lnTo>
                      <a:pt x="124" y="122"/>
                    </a:lnTo>
                    <a:cubicBezTo>
                      <a:pt x="125" y="117"/>
                      <a:pt x="125" y="113"/>
                      <a:pt x="125" y="108"/>
                    </a:cubicBezTo>
                    <a:cubicBezTo>
                      <a:pt x="125" y="108"/>
                      <a:pt x="125" y="117"/>
                      <a:pt x="125" y="117"/>
                    </a:cubicBezTo>
                    <a:cubicBezTo>
                      <a:pt x="125" y="112"/>
                      <a:pt x="125" y="110"/>
                      <a:pt x="126" y="108"/>
                    </a:cubicBezTo>
                    <a:lnTo>
                      <a:pt x="134" y="108"/>
                    </a:lnTo>
                    <a:cubicBezTo>
                      <a:pt x="143" y="90"/>
                      <a:pt x="143" y="81"/>
                      <a:pt x="152" y="63"/>
                    </a:cubicBezTo>
                    <a:cubicBezTo>
                      <a:pt x="152" y="46"/>
                      <a:pt x="143" y="28"/>
                      <a:pt x="134" y="19"/>
                    </a:cubicBezTo>
                    <a:cubicBezTo>
                      <a:pt x="116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2" name="Google Shape;3402;p58"/>
              <p:cNvSpPr/>
              <p:nvPr/>
            </p:nvSpPr>
            <p:spPr>
              <a:xfrm flipH="1">
                <a:off x="7312303" y="3672116"/>
                <a:ext cx="1825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68" extrusionOk="0">
                    <a:moveTo>
                      <a:pt x="99" y="0"/>
                    </a:moveTo>
                    <a:cubicBezTo>
                      <a:pt x="92" y="0"/>
                      <a:pt x="85" y="2"/>
                      <a:pt x="80" y="7"/>
                    </a:cubicBezTo>
                    <a:cubicBezTo>
                      <a:pt x="63" y="7"/>
                      <a:pt x="45" y="16"/>
                      <a:pt x="36" y="34"/>
                    </a:cubicBezTo>
                    <a:cubicBezTo>
                      <a:pt x="9" y="87"/>
                      <a:pt x="0" y="159"/>
                      <a:pt x="18" y="230"/>
                    </a:cubicBezTo>
                    <a:cubicBezTo>
                      <a:pt x="25" y="252"/>
                      <a:pt x="45" y="268"/>
                      <a:pt x="71" y="268"/>
                    </a:cubicBezTo>
                    <a:cubicBezTo>
                      <a:pt x="77" y="268"/>
                      <a:pt x="83" y="267"/>
                      <a:pt x="89" y="266"/>
                    </a:cubicBezTo>
                    <a:cubicBezTo>
                      <a:pt x="107" y="266"/>
                      <a:pt x="116" y="257"/>
                      <a:pt x="125" y="239"/>
                    </a:cubicBezTo>
                    <a:cubicBezTo>
                      <a:pt x="134" y="230"/>
                      <a:pt x="134" y="212"/>
                      <a:pt x="134" y="194"/>
                    </a:cubicBezTo>
                    <a:cubicBezTo>
                      <a:pt x="134" y="185"/>
                      <a:pt x="125" y="176"/>
                      <a:pt x="125" y="167"/>
                    </a:cubicBezTo>
                    <a:cubicBezTo>
                      <a:pt x="125" y="162"/>
                      <a:pt x="125" y="156"/>
                      <a:pt x="125" y="150"/>
                    </a:cubicBezTo>
                    <a:cubicBezTo>
                      <a:pt x="134" y="132"/>
                      <a:pt x="134" y="114"/>
                      <a:pt x="143" y="105"/>
                    </a:cubicBezTo>
                    <a:lnTo>
                      <a:pt x="143" y="105"/>
                    </a:lnTo>
                    <a:cubicBezTo>
                      <a:pt x="142" y="105"/>
                      <a:pt x="134" y="114"/>
                      <a:pt x="134" y="114"/>
                    </a:cubicBezTo>
                    <a:cubicBezTo>
                      <a:pt x="134" y="105"/>
                      <a:pt x="143" y="105"/>
                      <a:pt x="143" y="96"/>
                    </a:cubicBezTo>
                    <a:cubicBezTo>
                      <a:pt x="161" y="60"/>
                      <a:pt x="152" y="25"/>
                      <a:pt x="125" y="7"/>
                    </a:cubicBezTo>
                    <a:cubicBezTo>
                      <a:pt x="116" y="2"/>
                      <a:pt x="107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3" name="Google Shape;3403;p58"/>
              <p:cNvSpPr/>
              <p:nvPr/>
            </p:nvSpPr>
            <p:spPr>
              <a:xfrm flipH="1">
                <a:off x="7279867" y="3640475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0"/>
                    </a:moveTo>
                    <a:cubicBezTo>
                      <a:pt x="54" y="0"/>
                      <a:pt x="36" y="9"/>
                      <a:pt x="27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27" y="232"/>
                    </a:cubicBezTo>
                    <a:cubicBezTo>
                      <a:pt x="36" y="241"/>
                      <a:pt x="54" y="241"/>
                      <a:pt x="63" y="250"/>
                    </a:cubicBezTo>
                    <a:cubicBezTo>
                      <a:pt x="81" y="250"/>
                      <a:pt x="98" y="241"/>
                      <a:pt x="107" y="232"/>
                    </a:cubicBezTo>
                    <a:cubicBezTo>
                      <a:pt x="116" y="215"/>
                      <a:pt x="125" y="197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4" name="Google Shape;3404;p58"/>
              <p:cNvSpPr/>
              <p:nvPr/>
            </p:nvSpPr>
            <p:spPr>
              <a:xfrm flipH="1">
                <a:off x="7313323" y="3313635"/>
                <a:ext cx="14290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45" y="1"/>
                      <a:pt x="28" y="1"/>
                      <a:pt x="19" y="19"/>
                    </a:cubicBezTo>
                    <a:cubicBezTo>
                      <a:pt x="10" y="28"/>
                      <a:pt x="1" y="46"/>
                      <a:pt x="1" y="54"/>
                    </a:cubicBezTo>
                    <a:lnTo>
                      <a:pt x="1" y="206"/>
                    </a:lnTo>
                    <a:cubicBezTo>
                      <a:pt x="1" y="242"/>
                      <a:pt x="28" y="269"/>
                      <a:pt x="63" y="269"/>
                    </a:cubicBezTo>
                    <a:cubicBezTo>
                      <a:pt x="81" y="269"/>
                      <a:pt x="99" y="260"/>
                      <a:pt x="108" y="251"/>
                    </a:cubicBezTo>
                    <a:cubicBezTo>
                      <a:pt x="117" y="242"/>
                      <a:pt x="126" y="224"/>
                      <a:pt x="126" y="206"/>
                    </a:cubicBezTo>
                    <a:lnTo>
                      <a:pt x="126" y="54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5" name="Google Shape;3405;p58"/>
              <p:cNvSpPr/>
              <p:nvPr/>
            </p:nvSpPr>
            <p:spPr>
              <a:xfrm flipH="1">
                <a:off x="6896428" y="3687993"/>
                <a:ext cx="17352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2" extrusionOk="0">
                    <a:moveTo>
                      <a:pt x="72" y="1"/>
                    </a:moveTo>
                    <a:cubicBezTo>
                      <a:pt x="54" y="1"/>
                      <a:pt x="36" y="19"/>
                      <a:pt x="27" y="27"/>
                    </a:cubicBezTo>
                    <a:cubicBezTo>
                      <a:pt x="27" y="45"/>
                      <a:pt x="18" y="63"/>
                      <a:pt x="27" y="72"/>
                    </a:cubicBezTo>
                    <a:cubicBezTo>
                      <a:pt x="27" y="81"/>
                      <a:pt x="27" y="90"/>
                      <a:pt x="27" y="99"/>
                    </a:cubicBezTo>
                    <a:cubicBezTo>
                      <a:pt x="27" y="117"/>
                      <a:pt x="27" y="126"/>
                      <a:pt x="18" y="135"/>
                    </a:cubicBezTo>
                    <a:cubicBezTo>
                      <a:pt x="18" y="135"/>
                      <a:pt x="27" y="126"/>
                      <a:pt x="27" y="126"/>
                    </a:cubicBezTo>
                    <a:lnTo>
                      <a:pt x="27" y="126"/>
                    </a:lnTo>
                    <a:cubicBezTo>
                      <a:pt x="18" y="135"/>
                      <a:pt x="18" y="143"/>
                      <a:pt x="9" y="152"/>
                    </a:cubicBezTo>
                    <a:cubicBezTo>
                      <a:pt x="1" y="161"/>
                      <a:pt x="1" y="179"/>
                      <a:pt x="1" y="197"/>
                    </a:cubicBezTo>
                    <a:cubicBezTo>
                      <a:pt x="9" y="215"/>
                      <a:pt x="18" y="224"/>
                      <a:pt x="27" y="233"/>
                    </a:cubicBezTo>
                    <a:cubicBezTo>
                      <a:pt x="45" y="242"/>
                      <a:pt x="63" y="242"/>
                      <a:pt x="81" y="242"/>
                    </a:cubicBezTo>
                    <a:cubicBezTo>
                      <a:pt x="99" y="233"/>
                      <a:pt x="108" y="224"/>
                      <a:pt x="117" y="215"/>
                    </a:cubicBezTo>
                    <a:cubicBezTo>
                      <a:pt x="125" y="197"/>
                      <a:pt x="134" y="188"/>
                      <a:pt x="134" y="170"/>
                    </a:cubicBezTo>
                    <a:cubicBezTo>
                      <a:pt x="143" y="161"/>
                      <a:pt x="143" y="152"/>
                      <a:pt x="143" y="135"/>
                    </a:cubicBezTo>
                    <a:cubicBezTo>
                      <a:pt x="152" y="108"/>
                      <a:pt x="152" y="72"/>
                      <a:pt x="143" y="45"/>
                    </a:cubicBezTo>
                    <a:cubicBezTo>
                      <a:pt x="134" y="27"/>
                      <a:pt x="125" y="19"/>
                      <a:pt x="117" y="10"/>
                    </a:cubicBezTo>
                    <a:cubicBezTo>
                      <a:pt x="99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6" name="Google Shape;3406;p58"/>
              <p:cNvSpPr/>
              <p:nvPr/>
            </p:nvSpPr>
            <p:spPr>
              <a:xfrm flipH="1">
                <a:off x="6927843" y="3764883"/>
                <a:ext cx="13269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6" extrusionOk="0">
                    <a:moveTo>
                      <a:pt x="54" y="1"/>
                    </a:moveTo>
                    <a:cubicBezTo>
                      <a:pt x="27" y="1"/>
                      <a:pt x="1" y="36"/>
                      <a:pt x="1" y="63"/>
                    </a:cubicBezTo>
                    <a:lnTo>
                      <a:pt x="1" y="233"/>
                    </a:lnTo>
                    <a:cubicBezTo>
                      <a:pt x="1" y="268"/>
                      <a:pt x="27" y="295"/>
                      <a:pt x="54" y="295"/>
                    </a:cubicBezTo>
                    <a:cubicBezTo>
                      <a:pt x="90" y="295"/>
                      <a:pt x="117" y="268"/>
                      <a:pt x="117" y="233"/>
                    </a:cubicBezTo>
                    <a:lnTo>
                      <a:pt x="117" y="63"/>
                    </a:lnTo>
                    <a:cubicBezTo>
                      <a:pt x="117" y="27"/>
                      <a:pt x="90" y="10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7" name="Google Shape;3407;p58"/>
              <p:cNvSpPr/>
              <p:nvPr/>
            </p:nvSpPr>
            <p:spPr>
              <a:xfrm flipH="1">
                <a:off x="6963227" y="3876249"/>
                <a:ext cx="14290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2"/>
                    </a:cubicBezTo>
                    <a:lnTo>
                      <a:pt x="1" y="259"/>
                    </a:lnTo>
                    <a:cubicBezTo>
                      <a:pt x="1" y="294"/>
                      <a:pt x="27" y="321"/>
                      <a:pt x="63" y="321"/>
                    </a:cubicBezTo>
                    <a:cubicBezTo>
                      <a:pt x="90" y="321"/>
                      <a:pt x="125" y="285"/>
                      <a:pt x="125" y="259"/>
                    </a:cubicBezTo>
                    <a:lnTo>
                      <a:pt x="125" y="62"/>
                    </a:lnTo>
                    <a:cubicBezTo>
                      <a:pt x="125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8" name="Google Shape;3408;p58"/>
              <p:cNvSpPr/>
              <p:nvPr/>
            </p:nvSpPr>
            <p:spPr>
              <a:xfrm flipH="1">
                <a:off x="7010746" y="3879198"/>
                <a:ext cx="14290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33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98" y="295"/>
                      <a:pt x="125" y="259"/>
                      <a:pt x="125" y="233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09" name="Google Shape;3409;p58"/>
              <p:cNvSpPr/>
              <p:nvPr/>
            </p:nvSpPr>
            <p:spPr>
              <a:xfrm flipH="1">
                <a:off x="6894387" y="3879198"/>
                <a:ext cx="14290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36" y="1"/>
                      <a:pt x="0" y="28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36" y="340"/>
                      <a:pt x="63" y="340"/>
                    </a:cubicBezTo>
                    <a:cubicBezTo>
                      <a:pt x="98" y="340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0" name="Google Shape;3410;p58"/>
              <p:cNvSpPr/>
              <p:nvPr/>
            </p:nvSpPr>
            <p:spPr>
              <a:xfrm flipH="1">
                <a:off x="7133228" y="3956428"/>
                <a:ext cx="19280" cy="39239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6" extrusionOk="0">
                    <a:moveTo>
                      <a:pt x="98" y="0"/>
                    </a:moveTo>
                    <a:cubicBezTo>
                      <a:pt x="89" y="0"/>
                      <a:pt x="80" y="2"/>
                      <a:pt x="72" y="7"/>
                    </a:cubicBezTo>
                    <a:cubicBezTo>
                      <a:pt x="63" y="16"/>
                      <a:pt x="54" y="33"/>
                      <a:pt x="45" y="42"/>
                    </a:cubicBezTo>
                    <a:lnTo>
                      <a:pt x="9" y="265"/>
                    </a:lnTo>
                    <a:cubicBezTo>
                      <a:pt x="0" y="301"/>
                      <a:pt x="18" y="328"/>
                      <a:pt x="54" y="346"/>
                    </a:cubicBezTo>
                    <a:cubicBezTo>
                      <a:pt x="72" y="346"/>
                      <a:pt x="89" y="346"/>
                      <a:pt x="98" y="337"/>
                    </a:cubicBezTo>
                    <a:cubicBezTo>
                      <a:pt x="116" y="328"/>
                      <a:pt x="125" y="319"/>
                      <a:pt x="125" y="301"/>
                    </a:cubicBezTo>
                    <a:cubicBezTo>
                      <a:pt x="143" y="230"/>
                      <a:pt x="152" y="149"/>
                      <a:pt x="170" y="78"/>
                    </a:cubicBezTo>
                    <a:cubicBezTo>
                      <a:pt x="170" y="42"/>
                      <a:pt x="161" y="16"/>
                      <a:pt x="125" y="7"/>
                    </a:cubicBezTo>
                    <a:cubicBezTo>
                      <a:pt x="116" y="2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1" name="Google Shape;3411;p58"/>
              <p:cNvSpPr/>
              <p:nvPr/>
            </p:nvSpPr>
            <p:spPr>
              <a:xfrm flipH="1">
                <a:off x="7131187" y="4183357"/>
                <a:ext cx="19280" cy="3901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4" extrusionOk="0">
                    <a:moveTo>
                      <a:pt x="107" y="0"/>
                    </a:moveTo>
                    <a:cubicBezTo>
                      <a:pt x="95" y="0"/>
                      <a:pt x="83" y="4"/>
                      <a:pt x="71" y="4"/>
                    </a:cubicBezTo>
                    <a:cubicBezTo>
                      <a:pt x="62" y="13"/>
                      <a:pt x="45" y="31"/>
                      <a:pt x="45" y="49"/>
                    </a:cubicBezTo>
                    <a:cubicBezTo>
                      <a:pt x="36" y="120"/>
                      <a:pt x="18" y="191"/>
                      <a:pt x="9" y="263"/>
                    </a:cubicBezTo>
                    <a:cubicBezTo>
                      <a:pt x="0" y="298"/>
                      <a:pt x="18" y="334"/>
                      <a:pt x="54" y="343"/>
                    </a:cubicBezTo>
                    <a:cubicBezTo>
                      <a:pt x="62" y="343"/>
                      <a:pt x="89" y="343"/>
                      <a:pt x="98" y="334"/>
                    </a:cubicBezTo>
                    <a:cubicBezTo>
                      <a:pt x="107" y="325"/>
                      <a:pt x="125" y="316"/>
                      <a:pt x="125" y="298"/>
                    </a:cubicBezTo>
                    <a:lnTo>
                      <a:pt x="161" y="75"/>
                    </a:lnTo>
                    <a:cubicBezTo>
                      <a:pt x="170" y="40"/>
                      <a:pt x="152" y="13"/>
                      <a:pt x="125" y="4"/>
                    </a:cubicBezTo>
                    <a:cubicBezTo>
                      <a:pt x="119" y="1"/>
                      <a:pt x="113" y="0"/>
                      <a:pt x="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2" name="Google Shape;3412;p58"/>
              <p:cNvSpPr/>
              <p:nvPr/>
            </p:nvSpPr>
            <p:spPr>
              <a:xfrm flipH="1">
                <a:off x="7362884" y="3619495"/>
                <a:ext cx="19280" cy="3935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7" extrusionOk="0">
                    <a:moveTo>
                      <a:pt x="98" y="0"/>
                    </a:moveTo>
                    <a:cubicBezTo>
                      <a:pt x="89" y="0"/>
                      <a:pt x="80" y="3"/>
                      <a:pt x="71" y="7"/>
                    </a:cubicBezTo>
                    <a:cubicBezTo>
                      <a:pt x="63" y="16"/>
                      <a:pt x="45" y="34"/>
                      <a:pt x="45" y="43"/>
                    </a:cubicBezTo>
                    <a:cubicBezTo>
                      <a:pt x="36" y="123"/>
                      <a:pt x="18" y="194"/>
                      <a:pt x="9" y="266"/>
                    </a:cubicBezTo>
                    <a:cubicBezTo>
                      <a:pt x="0" y="301"/>
                      <a:pt x="18" y="328"/>
                      <a:pt x="54" y="346"/>
                    </a:cubicBezTo>
                    <a:cubicBezTo>
                      <a:pt x="63" y="346"/>
                      <a:pt x="89" y="346"/>
                      <a:pt x="98" y="337"/>
                    </a:cubicBezTo>
                    <a:cubicBezTo>
                      <a:pt x="107" y="328"/>
                      <a:pt x="125" y="310"/>
                      <a:pt x="125" y="301"/>
                    </a:cubicBezTo>
                    <a:lnTo>
                      <a:pt x="161" y="78"/>
                    </a:lnTo>
                    <a:cubicBezTo>
                      <a:pt x="170" y="43"/>
                      <a:pt x="152" y="16"/>
                      <a:pt x="125" y="7"/>
                    </a:cubicBezTo>
                    <a:cubicBezTo>
                      <a:pt x="116" y="3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3" name="Google Shape;3413;p58"/>
              <p:cNvSpPr/>
              <p:nvPr/>
            </p:nvSpPr>
            <p:spPr>
              <a:xfrm flipH="1">
                <a:off x="7487294" y="3217578"/>
                <a:ext cx="19393" cy="3935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47" extrusionOk="0">
                    <a:moveTo>
                      <a:pt x="117" y="0"/>
                    </a:moveTo>
                    <a:cubicBezTo>
                      <a:pt x="108" y="0"/>
                      <a:pt x="81" y="0"/>
                      <a:pt x="72" y="9"/>
                    </a:cubicBezTo>
                    <a:cubicBezTo>
                      <a:pt x="63" y="18"/>
                      <a:pt x="45" y="36"/>
                      <a:pt x="45" y="45"/>
                    </a:cubicBezTo>
                    <a:lnTo>
                      <a:pt x="10" y="268"/>
                    </a:lnTo>
                    <a:cubicBezTo>
                      <a:pt x="1" y="304"/>
                      <a:pt x="19" y="331"/>
                      <a:pt x="45" y="339"/>
                    </a:cubicBezTo>
                    <a:cubicBezTo>
                      <a:pt x="54" y="344"/>
                      <a:pt x="63" y="346"/>
                      <a:pt x="72" y="346"/>
                    </a:cubicBezTo>
                    <a:cubicBezTo>
                      <a:pt x="81" y="346"/>
                      <a:pt x="90" y="344"/>
                      <a:pt x="99" y="339"/>
                    </a:cubicBezTo>
                    <a:cubicBezTo>
                      <a:pt x="108" y="331"/>
                      <a:pt x="126" y="313"/>
                      <a:pt x="126" y="304"/>
                    </a:cubicBezTo>
                    <a:lnTo>
                      <a:pt x="161" y="81"/>
                    </a:lnTo>
                    <a:cubicBezTo>
                      <a:pt x="170" y="45"/>
                      <a:pt x="152" y="18"/>
                      <a:pt x="1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4" name="Google Shape;3414;p58"/>
              <p:cNvSpPr/>
              <p:nvPr/>
            </p:nvSpPr>
            <p:spPr>
              <a:xfrm flipH="1">
                <a:off x="6925801" y="3556440"/>
                <a:ext cx="18372" cy="39012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44" extrusionOk="0">
                    <a:moveTo>
                      <a:pt x="117" y="1"/>
                    </a:moveTo>
                    <a:cubicBezTo>
                      <a:pt x="99" y="1"/>
                      <a:pt x="81" y="1"/>
                      <a:pt x="72" y="10"/>
                    </a:cubicBezTo>
                    <a:cubicBezTo>
                      <a:pt x="54" y="19"/>
                      <a:pt x="46" y="28"/>
                      <a:pt x="46" y="46"/>
                    </a:cubicBezTo>
                    <a:lnTo>
                      <a:pt x="1" y="269"/>
                    </a:lnTo>
                    <a:cubicBezTo>
                      <a:pt x="1" y="304"/>
                      <a:pt x="10" y="331"/>
                      <a:pt x="46" y="340"/>
                    </a:cubicBezTo>
                    <a:cubicBezTo>
                      <a:pt x="51" y="343"/>
                      <a:pt x="56" y="344"/>
                      <a:pt x="61" y="344"/>
                    </a:cubicBezTo>
                    <a:cubicBezTo>
                      <a:pt x="73" y="344"/>
                      <a:pt x="84" y="337"/>
                      <a:pt x="90" y="331"/>
                    </a:cubicBezTo>
                    <a:cubicBezTo>
                      <a:pt x="108" y="331"/>
                      <a:pt x="117" y="313"/>
                      <a:pt x="126" y="295"/>
                    </a:cubicBezTo>
                    <a:cubicBezTo>
                      <a:pt x="135" y="224"/>
                      <a:pt x="144" y="153"/>
                      <a:pt x="162" y="72"/>
                    </a:cubicBezTo>
                    <a:cubicBezTo>
                      <a:pt x="162" y="46"/>
                      <a:pt x="153" y="10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5" name="Google Shape;3415;p58"/>
              <p:cNvSpPr/>
              <p:nvPr/>
            </p:nvSpPr>
            <p:spPr>
              <a:xfrm flipH="1">
                <a:off x="6980465" y="3951098"/>
                <a:ext cx="14290" cy="277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5" extrusionOk="0">
                    <a:moveTo>
                      <a:pt x="63" y="0"/>
                    </a:moveTo>
                    <a:cubicBezTo>
                      <a:pt x="54" y="0"/>
                      <a:pt x="37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6"/>
                      <a:pt x="10" y="214"/>
                      <a:pt x="19" y="223"/>
                    </a:cubicBezTo>
                    <a:cubicBezTo>
                      <a:pt x="37" y="241"/>
                      <a:pt x="54" y="241"/>
                      <a:pt x="63" y="241"/>
                    </a:cubicBezTo>
                    <a:cubicBezTo>
                      <a:pt x="68" y="243"/>
                      <a:pt x="73" y="245"/>
                      <a:pt x="77" y="245"/>
                    </a:cubicBezTo>
                    <a:cubicBezTo>
                      <a:pt x="90" y="245"/>
                      <a:pt x="101" y="236"/>
                      <a:pt x="108" y="223"/>
                    </a:cubicBezTo>
                    <a:cubicBezTo>
                      <a:pt x="117" y="214"/>
                      <a:pt x="126" y="19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6" name="Google Shape;3416;p58"/>
              <p:cNvSpPr/>
              <p:nvPr/>
            </p:nvSpPr>
            <p:spPr>
              <a:xfrm flipH="1">
                <a:off x="7066430" y="4022885"/>
                <a:ext cx="13269" cy="308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72" extrusionOk="0">
                    <a:moveTo>
                      <a:pt x="54" y="1"/>
                    </a:moveTo>
                    <a:cubicBezTo>
                      <a:pt x="45" y="1"/>
                      <a:pt x="27" y="9"/>
                      <a:pt x="18" y="18"/>
                    </a:cubicBezTo>
                    <a:cubicBezTo>
                      <a:pt x="1" y="36"/>
                      <a:pt x="1" y="45"/>
                      <a:pt x="1" y="63"/>
                    </a:cubicBezTo>
                    <a:lnTo>
                      <a:pt x="1" y="215"/>
                    </a:lnTo>
                    <a:cubicBezTo>
                      <a:pt x="1" y="241"/>
                      <a:pt x="27" y="268"/>
                      <a:pt x="54" y="268"/>
                    </a:cubicBezTo>
                    <a:cubicBezTo>
                      <a:pt x="59" y="271"/>
                      <a:pt x="64" y="272"/>
                      <a:pt x="68" y="272"/>
                    </a:cubicBezTo>
                    <a:cubicBezTo>
                      <a:pt x="81" y="272"/>
                      <a:pt x="92" y="263"/>
                      <a:pt x="99" y="250"/>
                    </a:cubicBezTo>
                    <a:cubicBezTo>
                      <a:pt x="108" y="241"/>
                      <a:pt x="116" y="224"/>
                      <a:pt x="116" y="215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7" name="Google Shape;3417;p58"/>
              <p:cNvSpPr/>
              <p:nvPr/>
            </p:nvSpPr>
            <p:spPr>
              <a:xfrm flipH="1">
                <a:off x="7093762" y="3879198"/>
                <a:ext cx="14290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8"/>
                      <a:pt x="1" y="45"/>
                      <a:pt x="1" y="63"/>
                    </a:cubicBezTo>
                    <a:lnTo>
                      <a:pt x="1" y="206"/>
                    </a:lnTo>
                    <a:cubicBezTo>
                      <a:pt x="1" y="242"/>
                      <a:pt x="27" y="268"/>
                      <a:pt x="63" y="268"/>
                    </a:cubicBezTo>
                    <a:cubicBezTo>
                      <a:pt x="81" y="268"/>
                      <a:pt x="99" y="259"/>
                      <a:pt x="108" y="251"/>
                    </a:cubicBezTo>
                    <a:cubicBezTo>
                      <a:pt x="117" y="242"/>
                      <a:pt x="126" y="224"/>
                      <a:pt x="126" y="206"/>
                    </a:cubicBezTo>
                    <a:lnTo>
                      <a:pt x="126" y="63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8" name="Google Shape;3418;p58"/>
              <p:cNvSpPr/>
              <p:nvPr/>
            </p:nvSpPr>
            <p:spPr>
              <a:xfrm flipH="1">
                <a:off x="7199006" y="3923767"/>
                <a:ext cx="14290" cy="1927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0" extrusionOk="0">
                    <a:moveTo>
                      <a:pt x="37" y="0"/>
                    </a:moveTo>
                    <a:cubicBezTo>
                      <a:pt x="28" y="0"/>
                      <a:pt x="28" y="9"/>
                      <a:pt x="19" y="18"/>
                    </a:cubicBezTo>
                    <a:cubicBezTo>
                      <a:pt x="10" y="18"/>
                      <a:pt x="10" y="27"/>
                      <a:pt x="10" y="36"/>
                    </a:cubicBezTo>
                    <a:cubicBezTo>
                      <a:pt x="1" y="45"/>
                      <a:pt x="1" y="54"/>
                      <a:pt x="1" y="54"/>
                    </a:cubicBezTo>
                    <a:lnTo>
                      <a:pt x="1" y="107"/>
                    </a:lnTo>
                    <a:cubicBezTo>
                      <a:pt x="1" y="116"/>
                      <a:pt x="1" y="125"/>
                      <a:pt x="10" y="134"/>
                    </a:cubicBezTo>
                    <a:cubicBezTo>
                      <a:pt x="10" y="143"/>
                      <a:pt x="19" y="143"/>
                      <a:pt x="19" y="152"/>
                    </a:cubicBezTo>
                    <a:cubicBezTo>
                      <a:pt x="28" y="161"/>
                      <a:pt x="37" y="161"/>
                      <a:pt x="46" y="170"/>
                    </a:cubicBezTo>
                    <a:lnTo>
                      <a:pt x="63" y="170"/>
                    </a:lnTo>
                    <a:cubicBezTo>
                      <a:pt x="72" y="170"/>
                      <a:pt x="81" y="170"/>
                      <a:pt x="81" y="161"/>
                    </a:cubicBezTo>
                    <a:cubicBezTo>
                      <a:pt x="90" y="161"/>
                      <a:pt x="99" y="152"/>
                      <a:pt x="108" y="152"/>
                    </a:cubicBezTo>
                    <a:cubicBezTo>
                      <a:pt x="108" y="143"/>
                      <a:pt x="117" y="134"/>
                      <a:pt x="117" y="134"/>
                    </a:cubicBezTo>
                    <a:cubicBezTo>
                      <a:pt x="126" y="125"/>
                      <a:pt x="126" y="116"/>
                      <a:pt x="126" y="107"/>
                    </a:cubicBezTo>
                    <a:lnTo>
                      <a:pt x="126" y="54"/>
                    </a:lnTo>
                    <a:cubicBezTo>
                      <a:pt x="126" y="45"/>
                      <a:pt x="117" y="36"/>
                      <a:pt x="117" y="27"/>
                    </a:cubicBezTo>
                    <a:lnTo>
                      <a:pt x="108" y="18"/>
                    </a:lnTo>
                    <a:cubicBezTo>
                      <a:pt x="99" y="9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19" name="Google Shape;3419;p58"/>
              <p:cNvSpPr/>
              <p:nvPr/>
            </p:nvSpPr>
            <p:spPr>
              <a:xfrm flipH="1">
                <a:off x="7296085" y="3898477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39"/>
                      <a:pt x="63" y="339"/>
                    </a:cubicBezTo>
                    <a:cubicBezTo>
                      <a:pt x="67" y="340"/>
                      <a:pt x="70" y="341"/>
                      <a:pt x="74" y="341"/>
                    </a:cubicBezTo>
                    <a:cubicBezTo>
                      <a:pt x="104" y="341"/>
                      <a:pt x="125" y="309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0" name="Google Shape;3420;p58"/>
              <p:cNvSpPr/>
              <p:nvPr/>
            </p:nvSpPr>
            <p:spPr>
              <a:xfrm flipH="1">
                <a:off x="7346666" y="3834742"/>
                <a:ext cx="1326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8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205"/>
                    </a:lnTo>
                    <a:cubicBezTo>
                      <a:pt x="0" y="241"/>
                      <a:pt x="27" y="268"/>
                      <a:pt x="63" y="268"/>
                    </a:cubicBezTo>
                    <a:cubicBezTo>
                      <a:pt x="72" y="268"/>
                      <a:pt x="90" y="259"/>
                      <a:pt x="99" y="250"/>
                    </a:cubicBezTo>
                    <a:cubicBezTo>
                      <a:pt x="116" y="241"/>
                      <a:pt x="116" y="223"/>
                      <a:pt x="116" y="205"/>
                    </a:cubicBezTo>
                    <a:lnTo>
                      <a:pt x="116" y="63"/>
                    </a:lnTo>
                    <a:cubicBezTo>
                      <a:pt x="116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1" name="Google Shape;3421;p58"/>
              <p:cNvSpPr/>
              <p:nvPr/>
            </p:nvSpPr>
            <p:spPr>
              <a:xfrm flipH="1">
                <a:off x="7293023" y="3796297"/>
                <a:ext cx="17352" cy="2211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5" extrusionOk="0">
                    <a:moveTo>
                      <a:pt x="81" y="0"/>
                    </a:moveTo>
                    <a:cubicBezTo>
                      <a:pt x="72" y="0"/>
                      <a:pt x="63" y="0"/>
                      <a:pt x="54" y="9"/>
                    </a:cubicBezTo>
                    <a:cubicBezTo>
                      <a:pt x="54" y="9"/>
                      <a:pt x="45" y="18"/>
                      <a:pt x="36" y="18"/>
                    </a:cubicBezTo>
                    <a:cubicBezTo>
                      <a:pt x="36" y="27"/>
                      <a:pt x="27" y="36"/>
                      <a:pt x="27" y="45"/>
                    </a:cubicBezTo>
                    <a:lnTo>
                      <a:pt x="1" y="116"/>
                    </a:lnTo>
                    <a:cubicBezTo>
                      <a:pt x="1" y="134"/>
                      <a:pt x="1" y="152"/>
                      <a:pt x="9" y="161"/>
                    </a:cubicBezTo>
                    <a:cubicBezTo>
                      <a:pt x="18" y="179"/>
                      <a:pt x="36" y="188"/>
                      <a:pt x="45" y="188"/>
                    </a:cubicBezTo>
                    <a:cubicBezTo>
                      <a:pt x="50" y="192"/>
                      <a:pt x="54" y="194"/>
                      <a:pt x="58" y="194"/>
                    </a:cubicBezTo>
                    <a:cubicBezTo>
                      <a:pt x="63" y="194"/>
                      <a:pt x="67" y="192"/>
                      <a:pt x="72" y="188"/>
                    </a:cubicBezTo>
                    <a:lnTo>
                      <a:pt x="99" y="188"/>
                    </a:lnTo>
                    <a:cubicBezTo>
                      <a:pt x="99" y="179"/>
                      <a:pt x="108" y="179"/>
                      <a:pt x="108" y="170"/>
                    </a:cubicBezTo>
                    <a:cubicBezTo>
                      <a:pt x="116" y="161"/>
                      <a:pt x="116" y="152"/>
                      <a:pt x="125" y="152"/>
                    </a:cubicBezTo>
                    <a:cubicBezTo>
                      <a:pt x="134" y="125"/>
                      <a:pt x="143" y="98"/>
                      <a:pt x="143" y="72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9"/>
                      <a:pt x="116" y="0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2" name="Google Shape;3422;p58"/>
              <p:cNvSpPr/>
              <p:nvPr/>
            </p:nvSpPr>
            <p:spPr>
              <a:xfrm flipH="1">
                <a:off x="7338614" y="3785183"/>
                <a:ext cx="18259" cy="132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0" y="0"/>
                    </a:moveTo>
                    <a:cubicBezTo>
                      <a:pt x="0" y="0"/>
                      <a:pt x="0" y="116"/>
                      <a:pt x="80" y="116"/>
                    </a:cubicBezTo>
                    <a:cubicBezTo>
                      <a:pt x="161" y="116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3" name="Google Shape;3423;p58"/>
              <p:cNvSpPr/>
              <p:nvPr/>
            </p:nvSpPr>
            <p:spPr>
              <a:xfrm flipH="1">
                <a:off x="7271815" y="3712262"/>
                <a:ext cx="13269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1" y="3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72" y="251"/>
                      <a:pt x="90" y="242"/>
                      <a:pt x="99" y="233"/>
                    </a:cubicBezTo>
                    <a:cubicBezTo>
                      <a:pt x="117" y="224"/>
                      <a:pt x="117" y="206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17" y="37"/>
                      <a:pt x="99" y="19"/>
                    </a:cubicBezTo>
                    <a:cubicBezTo>
                      <a:pt x="90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4" name="Google Shape;3424;p58"/>
              <p:cNvSpPr/>
              <p:nvPr/>
            </p:nvSpPr>
            <p:spPr>
              <a:xfrm flipH="1">
                <a:off x="7205017" y="3699107"/>
                <a:ext cx="14290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15" extrusionOk="0">
                    <a:moveTo>
                      <a:pt x="63" y="1"/>
                    </a:moveTo>
                    <a:cubicBezTo>
                      <a:pt x="54" y="1"/>
                      <a:pt x="36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53"/>
                    </a:lnTo>
                    <a:cubicBezTo>
                      <a:pt x="0" y="170"/>
                      <a:pt x="9" y="188"/>
                      <a:pt x="18" y="197"/>
                    </a:cubicBezTo>
                    <a:cubicBezTo>
                      <a:pt x="36" y="215"/>
                      <a:pt x="54" y="215"/>
                      <a:pt x="63" y="215"/>
                    </a:cubicBezTo>
                    <a:cubicBezTo>
                      <a:pt x="81" y="215"/>
                      <a:pt x="99" y="215"/>
                      <a:pt x="107" y="197"/>
                    </a:cubicBezTo>
                    <a:cubicBezTo>
                      <a:pt x="116" y="188"/>
                      <a:pt x="125" y="170"/>
                      <a:pt x="125" y="153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9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5" name="Google Shape;3425;p58"/>
              <p:cNvSpPr/>
              <p:nvPr/>
            </p:nvSpPr>
            <p:spPr>
              <a:xfrm flipH="1">
                <a:off x="6994641" y="3693096"/>
                <a:ext cx="13269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8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206"/>
                    </a:lnTo>
                    <a:cubicBezTo>
                      <a:pt x="1" y="241"/>
                      <a:pt x="28" y="268"/>
                      <a:pt x="63" y="268"/>
                    </a:cubicBezTo>
                    <a:cubicBezTo>
                      <a:pt x="72" y="268"/>
                      <a:pt x="90" y="268"/>
                      <a:pt x="99" y="250"/>
                    </a:cubicBezTo>
                    <a:cubicBezTo>
                      <a:pt x="117" y="241"/>
                      <a:pt x="117" y="223"/>
                      <a:pt x="117" y="206"/>
                    </a:cubicBezTo>
                    <a:lnTo>
                      <a:pt x="117" y="63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6" name="Google Shape;3426;p58"/>
              <p:cNvSpPr/>
              <p:nvPr/>
            </p:nvSpPr>
            <p:spPr>
              <a:xfrm flipH="1">
                <a:off x="7018911" y="3775997"/>
                <a:ext cx="14290" cy="3152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45" y="1"/>
                      <a:pt x="28" y="10"/>
                      <a:pt x="19" y="19"/>
                    </a:cubicBezTo>
                    <a:cubicBezTo>
                      <a:pt x="10" y="37"/>
                      <a:pt x="1" y="45"/>
                      <a:pt x="1" y="63"/>
                    </a:cubicBezTo>
                    <a:lnTo>
                      <a:pt x="1" y="215"/>
                    </a:lnTo>
                    <a:cubicBezTo>
                      <a:pt x="1" y="251"/>
                      <a:pt x="28" y="268"/>
                      <a:pt x="63" y="277"/>
                    </a:cubicBezTo>
                    <a:cubicBezTo>
                      <a:pt x="81" y="277"/>
                      <a:pt x="99" y="268"/>
                      <a:pt x="108" y="260"/>
                    </a:cubicBezTo>
                    <a:cubicBezTo>
                      <a:pt x="117" y="242"/>
                      <a:pt x="126" y="224"/>
                      <a:pt x="126" y="215"/>
                    </a:cubicBezTo>
                    <a:lnTo>
                      <a:pt x="126" y="63"/>
                    </a:lnTo>
                    <a:cubicBezTo>
                      <a:pt x="126" y="28"/>
                      <a:pt x="99" y="10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7" name="Google Shape;3427;p58"/>
              <p:cNvSpPr/>
              <p:nvPr/>
            </p:nvSpPr>
            <p:spPr>
              <a:xfrm flipH="1">
                <a:off x="6972300" y="3806390"/>
                <a:ext cx="13269" cy="3651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22" extrusionOk="0">
                    <a:moveTo>
                      <a:pt x="63" y="0"/>
                    </a:moveTo>
                    <a:cubicBezTo>
                      <a:pt x="27" y="0"/>
                      <a:pt x="0" y="36"/>
                      <a:pt x="0" y="63"/>
                    </a:cubicBezTo>
                    <a:lnTo>
                      <a:pt x="0" y="259"/>
                    </a:lnTo>
                    <a:cubicBezTo>
                      <a:pt x="0" y="295"/>
                      <a:pt x="27" y="322"/>
                      <a:pt x="63" y="322"/>
                    </a:cubicBezTo>
                    <a:cubicBezTo>
                      <a:pt x="89" y="322"/>
                      <a:pt x="116" y="295"/>
                      <a:pt x="116" y="259"/>
                    </a:cubicBezTo>
                    <a:lnTo>
                      <a:pt x="116" y="63"/>
                    </a:lnTo>
                    <a:cubicBezTo>
                      <a:pt x="116" y="36"/>
                      <a:pt x="89" y="9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8" name="Google Shape;3428;p58"/>
              <p:cNvSpPr/>
              <p:nvPr/>
            </p:nvSpPr>
            <p:spPr>
              <a:xfrm flipH="1">
                <a:off x="7123135" y="3781100"/>
                <a:ext cx="18259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9" extrusionOk="0">
                    <a:moveTo>
                      <a:pt x="29" y="145"/>
                    </a:moveTo>
                    <a:lnTo>
                      <a:pt x="29" y="145"/>
                    </a:lnTo>
                    <a:cubicBezTo>
                      <a:pt x="28" y="147"/>
                      <a:pt x="27" y="150"/>
                      <a:pt x="27" y="152"/>
                    </a:cubicBezTo>
                    <a:cubicBezTo>
                      <a:pt x="28" y="150"/>
                      <a:pt x="28" y="147"/>
                      <a:pt x="29" y="145"/>
                    </a:cubicBezTo>
                    <a:close/>
                    <a:moveTo>
                      <a:pt x="90" y="0"/>
                    </a:moveTo>
                    <a:cubicBezTo>
                      <a:pt x="81" y="0"/>
                      <a:pt x="63" y="9"/>
                      <a:pt x="54" y="18"/>
                    </a:cubicBezTo>
                    <a:cubicBezTo>
                      <a:pt x="36" y="27"/>
                      <a:pt x="27" y="54"/>
                      <a:pt x="36" y="63"/>
                    </a:cubicBezTo>
                    <a:cubicBezTo>
                      <a:pt x="36" y="88"/>
                      <a:pt x="36" y="113"/>
                      <a:pt x="29" y="145"/>
                    </a:cubicBezTo>
                    <a:lnTo>
                      <a:pt x="29" y="145"/>
                    </a:lnTo>
                    <a:cubicBezTo>
                      <a:pt x="31" y="139"/>
                      <a:pt x="36" y="134"/>
                      <a:pt x="36" y="134"/>
                    </a:cubicBezTo>
                    <a:lnTo>
                      <a:pt x="36" y="134"/>
                    </a:lnTo>
                    <a:cubicBezTo>
                      <a:pt x="27" y="161"/>
                      <a:pt x="18" y="188"/>
                      <a:pt x="9" y="223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59" y="297"/>
                      <a:pt x="64" y="299"/>
                      <a:pt x="69" y="299"/>
                    </a:cubicBezTo>
                    <a:cubicBezTo>
                      <a:pt x="81" y="299"/>
                      <a:pt x="92" y="292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9"/>
                      <a:pt x="107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29" name="Google Shape;3429;p58"/>
              <p:cNvSpPr/>
              <p:nvPr/>
            </p:nvSpPr>
            <p:spPr>
              <a:xfrm flipH="1">
                <a:off x="7047264" y="3842794"/>
                <a:ext cx="13156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24" extrusionOk="0">
                    <a:moveTo>
                      <a:pt x="62" y="1"/>
                    </a:moveTo>
                    <a:cubicBezTo>
                      <a:pt x="45" y="1"/>
                      <a:pt x="27" y="10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88"/>
                      <a:pt x="18" y="206"/>
                    </a:cubicBezTo>
                    <a:cubicBezTo>
                      <a:pt x="27" y="215"/>
                      <a:pt x="45" y="224"/>
                      <a:pt x="62" y="224"/>
                    </a:cubicBezTo>
                    <a:cubicBezTo>
                      <a:pt x="71" y="224"/>
                      <a:pt x="89" y="215"/>
                      <a:pt x="98" y="206"/>
                    </a:cubicBezTo>
                    <a:cubicBezTo>
                      <a:pt x="116" y="197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10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0" name="Google Shape;3430;p58"/>
              <p:cNvSpPr/>
              <p:nvPr/>
            </p:nvSpPr>
            <p:spPr>
              <a:xfrm flipH="1">
                <a:off x="7149446" y="3837804"/>
                <a:ext cx="14176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8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2"/>
                    </a:cubicBezTo>
                    <a:lnTo>
                      <a:pt x="0" y="205"/>
                    </a:lnTo>
                    <a:cubicBezTo>
                      <a:pt x="0" y="241"/>
                      <a:pt x="27" y="268"/>
                      <a:pt x="63" y="268"/>
                    </a:cubicBezTo>
                    <a:cubicBezTo>
                      <a:pt x="80" y="268"/>
                      <a:pt x="98" y="259"/>
                      <a:pt x="107" y="250"/>
                    </a:cubicBezTo>
                    <a:cubicBezTo>
                      <a:pt x="116" y="241"/>
                      <a:pt x="125" y="223"/>
                      <a:pt x="125" y="205"/>
                    </a:cubicBezTo>
                    <a:lnTo>
                      <a:pt x="125" y="62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1" name="Google Shape;3431;p58"/>
              <p:cNvSpPr/>
              <p:nvPr/>
            </p:nvSpPr>
            <p:spPr>
              <a:xfrm flipH="1">
                <a:off x="7157498" y="3704210"/>
                <a:ext cx="14290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331"/>
                    </a:lnTo>
                    <a:cubicBezTo>
                      <a:pt x="1" y="366"/>
                      <a:pt x="27" y="393"/>
                      <a:pt x="63" y="393"/>
                    </a:cubicBezTo>
                    <a:cubicBezTo>
                      <a:pt x="99" y="393"/>
                      <a:pt x="126" y="366"/>
                      <a:pt x="126" y="331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2" name="Google Shape;3432;p58"/>
              <p:cNvSpPr/>
              <p:nvPr/>
            </p:nvSpPr>
            <p:spPr>
              <a:xfrm flipH="1">
                <a:off x="7221234" y="3826577"/>
                <a:ext cx="14290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40"/>
                      <a:pt x="63" y="340"/>
                    </a:cubicBezTo>
                    <a:cubicBezTo>
                      <a:pt x="99" y="340"/>
                      <a:pt x="126" y="313"/>
                      <a:pt x="126" y="277"/>
                    </a:cubicBezTo>
                    <a:lnTo>
                      <a:pt x="126" y="63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3" name="Google Shape;3433;p58"/>
              <p:cNvSpPr/>
              <p:nvPr/>
            </p:nvSpPr>
            <p:spPr>
              <a:xfrm flipH="1">
                <a:off x="7532885" y="4177573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52" y="0"/>
                    </a:moveTo>
                    <a:cubicBezTo>
                      <a:pt x="22" y="0"/>
                      <a:pt x="1" y="31"/>
                      <a:pt x="1" y="55"/>
                    </a:cubicBezTo>
                    <a:lnTo>
                      <a:pt x="1" y="278"/>
                    </a:lnTo>
                    <a:cubicBezTo>
                      <a:pt x="1" y="314"/>
                      <a:pt x="28" y="340"/>
                      <a:pt x="63" y="340"/>
                    </a:cubicBezTo>
                    <a:cubicBezTo>
                      <a:pt x="99" y="340"/>
                      <a:pt x="126" y="314"/>
                      <a:pt x="126" y="278"/>
                    </a:cubicBezTo>
                    <a:lnTo>
                      <a:pt x="126" y="55"/>
                    </a:lnTo>
                    <a:cubicBezTo>
                      <a:pt x="126" y="28"/>
                      <a:pt x="99" y="1"/>
                      <a:pt x="63" y="1"/>
                    </a:cubicBezTo>
                    <a:cubicBezTo>
                      <a:pt x="60" y="1"/>
                      <a:pt x="56" y="0"/>
                      <a:pt x="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4" name="Google Shape;3434;p58"/>
              <p:cNvSpPr/>
              <p:nvPr/>
            </p:nvSpPr>
            <p:spPr>
              <a:xfrm flipH="1">
                <a:off x="7379101" y="4295063"/>
                <a:ext cx="14290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0"/>
                    </a:moveTo>
                    <a:cubicBezTo>
                      <a:pt x="28" y="0"/>
                      <a:pt x="1" y="36"/>
                      <a:pt x="1" y="63"/>
                    </a:cubicBezTo>
                    <a:lnTo>
                      <a:pt x="1" y="286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9" y="348"/>
                      <a:pt x="126" y="321"/>
                      <a:pt x="126" y="286"/>
                    </a:cubicBezTo>
                    <a:lnTo>
                      <a:pt x="126" y="63"/>
                    </a:lnTo>
                    <a:cubicBezTo>
                      <a:pt x="126" y="36"/>
                      <a:pt x="99" y="9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5" name="Google Shape;3435;p58"/>
              <p:cNvSpPr/>
              <p:nvPr/>
            </p:nvSpPr>
            <p:spPr>
              <a:xfrm flipH="1">
                <a:off x="7053274" y="4078568"/>
                <a:ext cx="14290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2"/>
                      <a:pt x="27" y="339"/>
                      <a:pt x="63" y="339"/>
                    </a:cubicBezTo>
                    <a:cubicBezTo>
                      <a:pt x="99" y="339"/>
                      <a:pt x="125" y="312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6" name="Google Shape;3436;p58"/>
              <p:cNvSpPr/>
              <p:nvPr/>
            </p:nvSpPr>
            <p:spPr>
              <a:xfrm flipH="1">
                <a:off x="6938957" y="4016874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2"/>
                    </a:cubicBezTo>
                    <a:lnTo>
                      <a:pt x="1" y="286"/>
                    </a:lnTo>
                    <a:cubicBezTo>
                      <a:pt x="1" y="312"/>
                      <a:pt x="27" y="339"/>
                      <a:pt x="63" y="339"/>
                    </a:cubicBezTo>
                    <a:cubicBezTo>
                      <a:pt x="67" y="340"/>
                      <a:pt x="71" y="340"/>
                      <a:pt x="74" y="340"/>
                    </a:cubicBezTo>
                    <a:cubicBezTo>
                      <a:pt x="104" y="340"/>
                      <a:pt x="126" y="309"/>
                      <a:pt x="126" y="286"/>
                    </a:cubicBezTo>
                    <a:lnTo>
                      <a:pt x="126" y="62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7" name="Google Shape;3437;p58"/>
              <p:cNvSpPr/>
              <p:nvPr/>
            </p:nvSpPr>
            <p:spPr>
              <a:xfrm flipH="1">
                <a:off x="7013808" y="4107827"/>
                <a:ext cx="13269" cy="3855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27" y="340"/>
                      <a:pt x="54" y="340"/>
                    </a:cubicBezTo>
                    <a:cubicBezTo>
                      <a:pt x="90" y="340"/>
                      <a:pt x="116" y="313"/>
                      <a:pt x="116" y="277"/>
                    </a:cubicBezTo>
                    <a:lnTo>
                      <a:pt x="116" y="63"/>
                    </a:lnTo>
                    <a:cubicBezTo>
                      <a:pt x="116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8" name="Google Shape;3438;p58"/>
              <p:cNvSpPr/>
              <p:nvPr/>
            </p:nvSpPr>
            <p:spPr>
              <a:xfrm flipH="1">
                <a:off x="7073461" y="4161356"/>
                <a:ext cx="14290" cy="386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51" y="0"/>
                    </a:moveTo>
                    <a:cubicBezTo>
                      <a:pt x="21" y="0"/>
                      <a:pt x="0" y="31"/>
                      <a:pt x="0" y="55"/>
                    </a:cubicBezTo>
                    <a:lnTo>
                      <a:pt x="0" y="278"/>
                    </a:lnTo>
                    <a:cubicBezTo>
                      <a:pt x="0" y="314"/>
                      <a:pt x="27" y="341"/>
                      <a:pt x="63" y="341"/>
                    </a:cubicBezTo>
                    <a:cubicBezTo>
                      <a:pt x="98" y="341"/>
                      <a:pt x="125" y="314"/>
                      <a:pt x="125" y="278"/>
                    </a:cubicBezTo>
                    <a:lnTo>
                      <a:pt x="125" y="55"/>
                    </a:lnTo>
                    <a:cubicBezTo>
                      <a:pt x="125" y="29"/>
                      <a:pt x="98" y="2"/>
                      <a:pt x="63" y="2"/>
                    </a:cubicBezTo>
                    <a:cubicBezTo>
                      <a:pt x="59" y="1"/>
                      <a:pt x="55" y="0"/>
                      <a:pt x="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39" name="Google Shape;3439;p58"/>
              <p:cNvSpPr/>
              <p:nvPr/>
            </p:nvSpPr>
            <p:spPr>
              <a:xfrm flipH="1">
                <a:off x="7392257" y="4030937"/>
                <a:ext cx="14176" cy="3957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49" extrusionOk="0">
                    <a:moveTo>
                      <a:pt x="62" y="1"/>
                    </a:moveTo>
                    <a:cubicBezTo>
                      <a:pt x="27" y="1"/>
                      <a:pt x="0" y="37"/>
                      <a:pt x="0" y="63"/>
                    </a:cubicBezTo>
                    <a:lnTo>
                      <a:pt x="0" y="286"/>
                    </a:lnTo>
                    <a:cubicBezTo>
                      <a:pt x="0" y="322"/>
                      <a:pt x="27" y="349"/>
                      <a:pt x="62" y="349"/>
                    </a:cubicBezTo>
                    <a:cubicBezTo>
                      <a:pt x="89" y="349"/>
                      <a:pt x="125" y="322"/>
                      <a:pt x="125" y="286"/>
                    </a:cubicBezTo>
                    <a:lnTo>
                      <a:pt x="125" y="63"/>
                    </a:lnTo>
                    <a:cubicBezTo>
                      <a:pt x="125" y="28"/>
                      <a:pt x="89" y="10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0" name="Google Shape;3440;p58"/>
              <p:cNvSpPr/>
              <p:nvPr/>
            </p:nvSpPr>
            <p:spPr>
              <a:xfrm flipH="1">
                <a:off x="7205017" y="3756831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0"/>
                    </a:moveTo>
                    <a:cubicBezTo>
                      <a:pt x="54" y="0"/>
                      <a:pt x="36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4"/>
                      <a:pt x="18" y="232"/>
                    </a:cubicBezTo>
                    <a:cubicBezTo>
                      <a:pt x="36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7" y="232"/>
                    </a:cubicBezTo>
                    <a:cubicBezTo>
                      <a:pt x="116" y="214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1" name="Google Shape;3441;p58"/>
              <p:cNvSpPr/>
              <p:nvPr/>
            </p:nvSpPr>
            <p:spPr>
              <a:xfrm flipH="1">
                <a:off x="7238473" y="3673817"/>
                <a:ext cx="18259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2" name="Google Shape;3442;p58"/>
              <p:cNvSpPr/>
              <p:nvPr/>
            </p:nvSpPr>
            <p:spPr>
              <a:xfrm flipH="1">
                <a:off x="7163509" y="3651589"/>
                <a:ext cx="13269" cy="2778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5" extrusionOk="0">
                    <a:moveTo>
                      <a:pt x="54" y="1"/>
                    </a:moveTo>
                    <a:cubicBezTo>
                      <a:pt x="45" y="1"/>
                      <a:pt x="27" y="9"/>
                      <a:pt x="18" y="18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197"/>
                      <a:pt x="0" y="215"/>
                      <a:pt x="18" y="224"/>
                    </a:cubicBezTo>
                    <a:cubicBezTo>
                      <a:pt x="27" y="241"/>
                      <a:pt x="45" y="241"/>
                      <a:pt x="54" y="241"/>
                    </a:cubicBezTo>
                    <a:cubicBezTo>
                      <a:pt x="58" y="244"/>
                      <a:pt x="63" y="245"/>
                      <a:pt x="68" y="245"/>
                    </a:cubicBezTo>
                    <a:cubicBezTo>
                      <a:pt x="80" y="245"/>
                      <a:pt x="92" y="237"/>
                      <a:pt x="98" y="224"/>
                    </a:cubicBezTo>
                    <a:cubicBezTo>
                      <a:pt x="116" y="215"/>
                      <a:pt x="116" y="197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3" name="Google Shape;3443;p58"/>
              <p:cNvSpPr/>
              <p:nvPr/>
            </p:nvSpPr>
            <p:spPr>
              <a:xfrm flipH="1">
                <a:off x="7056336" y="3644558"/>
                <a:ext cx="14290" cy="283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5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7"/>
                    </a:lnTo>
                    <a:cubicBezTo>
                      <a:pt x="1" y="205"/>
                      <a:pt x="10" y="214"/>
                      <a:pt x="19" y="232"/>
                    </a:cubicBezTo>
                    <a:cubicBezTo>
                      <a:pt x="28" y="241"/>
                      <a:pt x="45" y="250"/>
                      <a:pt x="63" y="250"/>
                    </a:cubicBezTo>
                    <a:cubicBezTo>
                      <a:pt x="81" y="250"/>
                      <a:pt x="90" y="241"/>
                      <a:pt x="108" y="232"/>
                    </a:cubicBezTo>
                    <a:cubicBezTo>
                      <a:pt x="117" y="223"/>
                      <a:pt x="126" y="205"/>
                      <a:pt x="126" y="187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8"/>
                    </a:cubicBezTo>
                    <a:cubicBezTo>
                      <a:pt x="90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4" name="Google Shape;3444;p58"/>
              <p:cNvSpPr/>
              <p:nvPr/>
            </p:nvSpPr>
            <p:spPr>
              <a:xfrm flipH="1">
                <a:off x="7104876" y="3701375"/>
                <a:ext cx="17352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59" y="1"/>
                    </a:moveTo>
                    <a:cubicBezTo>
                      <a:pt x="50" y="1"/>
                      <a:pt x="41" y="3"/>
                      <a:pt x="37" y="8"/>
                    </a:cubicBezTo>
                    <a:cubicBezTo>
                      <a:pt x="19" y="17"/>
                      <a:pt x="10" y="34"/>
                      <a:pt x="10" y="43"/>
                    </a:cubicBezTo>
                    <a:cubicBezTo>
                      <a:pt x="1" y="79"/>
                      <a:pt x="1" y="106"/>
                      <a:pt x="10" y="133"/>
                    </a:cubicBezTo>
                    <a:cubicBezTo>
                      <a:pt x="10" y="159"/>
                      <a:pt x="28" y="186"/>
                      <a:pt x="45" y="204"/>
                    </a:cubicBezTo>
                    <a:cubicBezTo>
                      <a:pt x="54" y="213"/>
                      <a:pt x="72" y="222"/>
                      <a:pt x="90" y="222"/>
                    </a:cubicBezTo>
                    <a:cubicBezTo>
                      <a:pt x="108" y="222"/>
                      <a:pt x="117" y="213"/>
                      <a:pt x="135" y="204"/>
                    </a:cubicBezTo>
                    <a:cubicBezTo>
                      <a:pt x="144" y="195"/>
                      <a:pt x="152" y="177"/>
                      <a:pt x="152" y="159"/>
                    </a:cubicBezTo>
                    <a:cubicBezTo>
                      <a:pt x="152" y="141"/>
                      <a:pt x="144" y="133"/>
                      <a:pt x="135" y="115"/>
                    </a:cubicBezTo>
                    <a:lnTo>
                      <a:pt x="132" y="115"/>
                    </a:lnTo>
                    <a:cubicBezTo>
                      <a:pt x="130" y="110"/>
                      <a:pt x="126" y="106"/>
                      <a:pt x="126" y="106"/>
                    </a:cubicBezTo>
                    <a:cubicBezTo>
                      <a:pt x="126" y="97"/>
                      <a:pt x="126" y="88"/>
                      <a:pt x="126" y="79"/>
                    </a:cubicBezTo>
                    <a:cubicBezTo>
                      <a:pt x="135" y="61"/>
                      <a:pt x="126" y="43"/>
                      <a:pt x="117" y="34"/>
                    </a:cubicBezTo>
                    <a:cubicBezTo>
                      <a:pt x="108" y="17"/>
                      <a:pt x="99" y="8"/>
                      <a:pt x="81" y="8"/>
                    </a:cubicBezTo>
                    <a:cubicBezTo>
                      <a:pt x="77" y="3"/>
                      <a:pt x="68" y="1"/>
                      <a:pt x="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5" name="Google Shape;3445;p58"/>
              <p:cNvSpPr/>
              <p:nvPr/>
            </p:nvSpPr>
            <p:spPr>
              <a:xfrm flipH="1">
                <a:off x="7457014" y="3516067"/>
                <a:ext cx="14176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15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0"/>
                      <a:pt x="9" y="187"/>
                      <a:pt x="18" y="196"/>
                    </a:cubicBezTo>
                    <a:cubicBezTo>
                      <a:pt x="27" y="214"/>
                      <a:pt x="45" y="214"/>
                      <a:pt x="63" y="214"/>
                    </a:cubicBezTo>
                    <a:cubicBezTo>
                      <a:pt x="80" y="214"/>
                      <a:pt x="98" y="214"/>
                      <a:pt x="107" y="196"/>
                    </a:cubicBezTo>
                    <a:cubicBezTo>
                      <a:pt x="116" y="187"/>
                      <a:pt x="125" y="170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0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6" name="Google Shape;3446;p58"/>
              <p:cNvSpPr/>
              <p:nvPr/>
            </p:nvSpPr>
            <p:spPr>
              <a:xfrm flipH="1">
                <a:off x="7411423" y="3480911"/>
                <a:ext cx="19393" cy="3039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68" extrusionOk="0">
                    <a:moveTo>
                      <a:pt x="107" y="0"/>
                    </a:moveTo>
                    <a:cubicBezTo>
                      <a:pt x="99" y="0"/>
                      <a:pt x="90" y="2"/>
                      <a:pt x="81" y="7"/>
                    </a:cubicBezTo>
                    <a:cubicBezTo>
                      <a:pt x="63" y="7"/>
                      <a:pt x="54" y="16"/>
                      <a:pt x="46" y="34"/>
                    </a:cubicBezTo>
                    <a:cubicBezTo>
                      <a:pt x="10" y="87"/>
                      <a:pt x="1" y="158"/>
                      <a:pt x="19" y="230"/>
                    </a:cubicBezTo>
                    <a:cubicBezTo>
                      <a:pt x="26" y="252"/>
                      <a:pt x="52" y="268"/>
                      <a:pt x="75" y="268"/>
                    </a:cubicBezTo>
                    <a:cubicBezTo>
                      <a:pt x="80" y="268"/>
                      <a:pt x="85" y="267"/>
                      <a:pt x="90" y="266"/>
                    </a:cubicBezTo>
                    <a:cubicBezTo>
                      <a:pt x="108" y="266"/>
                      <a:pt x="126" y="257"/>
                      <a:pt x="135" y="239"/>
                    </a:cubicBezTo>
                    <a:cubicBezTo>
                      <a:pt x="135" y="230"/>
                      <a:pt x="144" y="212"/>
                      <a:pt x="135" y="194"/>
                    </a:cubicBezTo>
                    <a:cubicBezTo>
                      <a:pt x="135" y="191"/>
                      <a:pt x="135" y="188"/>
                      <a:pt x="135" y="185"/>
                    </a:cubicBezTo>
                    <a:cubicBezTo>
                      <a:pt x="135" y="173"/>
                      <a:pt x="135" y="161"/>
                      <a:pt x="135" y="150"/>
                    </a:cubicBezTo>
                    <a:cubicBezTo>
                      <a:pt x="135" y="132"/>
                      <a:pt x="135" y="114"/>
                      <a:pt x="144" y="96"/>
                    </a:cubicBezTo>
                    <a:cubicBezTo>
                      <a:pt x="144" y="105"/>
                      <a:pt x="144" y="114"/>
                      <a:pt x="144" y="114"/>
                    </a:cubicBezTo>
                    <a:cubicBezTo>
                      <a:pt x="144" y="105"/>
                      <a:pt x="144" y="96"/>
                      <a:pt x="153" y="96"/>
                    </a:cubicBezTo>
                    <a:cubicBezTo>
                      <a:pt x="170" y="60"/>
                      <a:pt x="153" y="25"/>
                      <a:pt x="126" y="7"/>
                    </a:cubicBezTo>
                    <a:cubicBezTo>
                      <a:pt x="121" y="2"/>
                      <a:pt x="115" y="0"/>
                      <a:pt x="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7" name="Google Shape;3447;p58"/>
              <p:cNvSpPr/>
              <p:nvPr/>
            </p:nvSpPr>
            <p:spPr>
              <a:xfrm flipH="1">
                <a:off x="7379101" y="3449270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8" y="241"/>
                      <a:pt x="46" y="241"/>
                      <a:pt x="63" y="241"/>
                    </a:cubicBezTo>
                    <a:cubicBezTo>
                      <a:pt x="81" y="241"/>
                      <a:pt x="90" y="241"/>
                      <a:pt x="108" y="223"/>
                    </a:cubicBezTo>
                    <a:cubicBezTo>
                      <a:pt x="117" y="214"/>
                      <a:pt x="126" y="197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0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8" name="Google Shape;3448;p58"/>
              <p:cNvSpPr/>
              <p:nvPr/>
            </p:nvSpPr>
            <p:spPr>
              <a:xfrm flipH="1">
                <a:off x="7392257" y="3604298"/>
                <a:ext cx="18259" cy="2256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99" extrusionOk="0">
                    <a:moveTo>
                      <a:pt x="94" y="1"/>
                    </a:moveTo>
                    <a:cubicBezTo>
                      <a:pt x="90" y="1"/>
                      <a:pt x="85" y="3"/>
                      <a:pt x="81" y="7"/>
                    </a:cubicBezTo>
                    <a:lnTo>
                      <a:pt x="63" y="7"/>
                    </a:lnTo>
                    <a:cubicBezTo>
                      <a:pt x="54" y="16"/>
                      <a:pt x="45" y="16"/>
                      <a:pt x="45" y="25"/>
                    </a:cubicBezTo>
                    <a:cubicBezTo>
                      <a:pt x="36" y="34"/>
                      <a:pt x="36" y="43"/>
                      <a:pt x="36" y="52"/>
                    </a:cubicBezTo>
                    <a:cubicBezTo>
                      <a:pt x="27" y="70"/>
                      <a:pt x="18" y="96"/>
                      <a:pt x="9" y="123"/>
                    </a:cubicBezTo>
                    <a:cubicBezTo>
                      <a:pt x="0" y="132"/>
                      <a:pt x="9" y="150"/>
                      <a:pt x="18" y="168"/>
                    </a:cubicBezTo>
                    <a:cubicBezTo>
                      <a:pt x="18" y="186"/>
                      <a:pt x="36" y="195"/>
                      <a:pt x="54" y="195"/>
                    </a:cubicBezTo>
                    <a:cubicBezTo>
                      <a:pt x="60" y="195"/>
                      <a:pt x="66" y="199"/>
                      <a:pt x="69" y="199"/>
                    </a:cubicBezTo>
                    <a:cubicBezTo>
                      <a:pt x="71" y="199"/>
                      <a:pt x="72" y="198"/>
                      <a:pt x="72" y="195"/>
                    </a:cubicBezTo>
                    <a:cubicBezTo>
                      <a:pt x="81" y="195"/>
                      <a:pt x="90" y="195"/>
                      <a:pt x="98" y="186"/>
                    </a:cubicBezTo>
                    <a:cubicBezTo>
                      <a:pt x="107" y="186"/>
                      <a:pt x="107" y="177"/>
                      <a:pt x="116" y="177"/>
                    </a:cubicBezTo>
                    <a:cubicBezTo>
                      <a:pt x="125" y="168"/>
                      <a:pt x="125" y="159"/>
                      <a:pt x="125" y="150"/>
                    </a:cubicBezTo>
                    <a:cubicBezTo>
                      <a:pt x="134" y="132"/>
                      <a:pt x="143" y="105"/>
                      <a:pt x="152" y="79"/>
                    </a:cubicBezTo>
                    <a:cubicBezTo>
                      <a:pt x="161" y="61"/>
                      <a:pt x="152" y="43"/>
                      <a:pt x="143" y="34"/>
                    </a:cubicBezTo>
                    <a:cubicBezTo>
                      <a:pt x="134" y="16"/>
                      <a:pt x="125" y="7"/>
                      <a:pt x="107" y="7"/>
                    </a:cubicBezTo>
                    <a:cubicBezTo>
                      <a:pt x="103" y="3"/>
                      <a:pt x="98" y="1"/>
                      <a:pt x="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49" name="Google Shape;3449;p58"/>
              <p:cNvSpPr/>
              <p:nvPr/>
            </p:nvSpPr>
            <p:spPr>
              <a:xfrm flipH="1">
                <a:off x="7438755" y="3592957"/>
                <a:ext cx="17352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53" y="125"/>
                      <a:pt x="153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0" name="Google Shape;3450;p58"/>
              <p:cNvSpPr/>
              <p:nvPr/>
            </p:nvSpPr>
            <p:spPr>
              <a:xfrm flipH="1">
                <a:off x="7370936" y="3521057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81" y="251"/>
                      <a:pt x="98" y="242"/>
                      <a:pt x="107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1" name="Google Shape;3451;p58"/>
              <p:cNvSpPr/>
              <p:nvPr/>
            </p:nvSpPr>
            <p:spPr>
              <a:xfrm flipH="1">
                <a:off x="7304137" y="3506881"/>
                <a:ext cx="1429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28"/>
                    </a:cubicBezTo>
                    <a:cubicBezTo>
                      <a:pt x="9" y="37"/>
                      <a:pt x="0" y="54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80" y="224"/>
                      <a:pt x="89" y="215"/>
                      <a:pt x="107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54"/>
                      <a:pt x="116" y="37"/>
                      <a:pt x="107" y="28"/>
                    </a:cubicBezTo>
                    <a:cubicBezTo>
                      <a:pt x="89" y="10"/>
                      <a:pt x="80" y="10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2" name="Google Shape;3452;p58"/>
              <p:cNvSpPr/>
              <p:nvPr/>
            </p:nvSpPr>
            <p:spPr>
              <a:xfrm flipH="1">
                <a:off x="7223276" y="3589895"/>
                <a:ext cx="17238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5" extrusionOk="0">
                    <a:moveTo>
                      <a:pt x="89" y="0"/>
                    </a:moveTo>
                    <a:cubicBezTo>
                      <a:pt x="71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7"/>
                      <a:pt x="27" y="110"/>
                      <a:pt x="27" y="134"/>
                    </a:cubicBezTo>
                    <a:cubicBezTo>
                      <a:pt x="27" y="161"/>
                      <a:pt x="18" y="188"/>
                      <a:pt x="9" y="214"/>
                    </a:cubicBezTo>
                    <a:cubicBezTo>
                      <a:pt x="0" y="232"/>
                      <a:pt x="0" y="250"/>
                      <a:pt x="9" y="268"/>
                    </a:cubicBezTo>
                    <a:cubicBezTo>
                      <a:pt x="18" y="277"/>
                      <a:pt x="36" y="286"/>
                      <a:pt x="45" y="295"/>
                    </a:cubicBezTo>
                    <a:cubicBezTo>
                      <a:pt x="63" y="295"/>
                      <a:pt x="80" y="295"/>
                      <a:pt x="98" y="286"/>
                    </a:cubicBezTo>
                    <a:cubicBezTo>
                      <a:pt x="107" y="277"/>
                      <a:pt x="116" y="268"/>
                      <a:pt x="125" y="250"/>
                    </a:cubicBezTo>
                    <a:cubicBezTo>
                      <a:pt x="143" y="188"/>
                      <a:pt x="152" y="125"/>
                      <a:pt x="152" y="63"/>
                    </a:cubicBezTo>
                    <a:cubicBezTo>
                      <a:pt x="152" y="45"/>
                      <a:pt x="143" y="36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3" name="Google Shape;3453;p58"/>
              <p:cNvSpPr/>
              <p:nvPr/>
            </p:nvSpPr>
            <p:spPr>
              <a:xfrm flipH="1">
                <a:off x="7257639" y="3513005"/>
                <a:ext cx="13269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3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66"/>
                      <a:pt x="27" y="393"/>
                      <a:pt x="54" y="393"/>
                    </a:cubicBezTo>
                    <a:cubicBezTo>
                      <a:pt x="90" y="393"/>
                      <a:pt x="116" y="366"/>
                      <a:pt x="116" y="330"/>
                    </a:cubicBezTo>
                    <a:lnTo>
                      <a:pt x="116" y="63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4" name="Google Shape;3454;p58"/>
              <p:cNvSpPr/>
              <p:nvPr/>
            </p:nvSpPr>
            <p:spPr>
              <a:xfrm flipH="1">
                <a:off x="7304137" y="3565626"/>
                <a:ext cx="14290" cy="277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5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197"/>
                      <a:pt x="9" y="214"/>
                      <a:pt x="18" y="223"/>
                    </a:cubicBezTo>
                    <a:cubicBezTo>
                      <a:pt x="27" y="241"/>
                      <a:pt x="45" y="241"/>
                      <a:pt x="63" y="241"/>
                    </a:cubicBezTo>
                    <a:cubicBezTo>
                      <a:pt x="67" y="244"/>
                      <a:pt x="72" y="245"/>
                      <a:pt x="75" y="245"/>
                    </a:cubicBezTo>
                    <a:cubicBezTo>
                      <a:pt x="86" y="245"/>
                      <a:pt x="94" y="236"/>
                      <a:pt x="107" y="223"/>
                    </a:cubicBezTo>
                    <a:cubicBezTo>
                      <a:pt x="116" y="214"/>
                      <a:pt x="125" y="197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89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5" name="Google Shape;3455;p58"/>
              <p:cNvSpPr/>
              <p:nvPr/>
            </p:nvSpPr>
            <p:spPr>
              <a:xfrm flipH="1">
                <a:off x="7338614" y="3482612"/>
                <a:ext cx="18259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1"/>
                    </a:moveTo>
                    <a:cubicBezTo>
                      <a:pt x="0" y="1"/>
                      <a:pt x="0" y="126"/>
                      <a:pt x="80" y="126"/>
                    </a:cubicBezTo>
                    <a:cubicBezTo>
                      <a:pt x="161" y="126"/>
                      <a:pt x="161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6" name="Google Shape;3456;p58"/>
              <p:cNvSpPr/>
              <p:nvPr/>
            </p:nvSpPr>
            <p:spPr>
              <a:xfrm flipH="1">
                <a:off x="7262743" y="3460384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8" y="241"/>
                      <a:pt x="46" y="241"/>
                      <a:pt x="63" y="241"/>
                    </a:cubicBezTo>
                    <a:cubicBezTo>
                      <a:pt x="81" y="241"/>
                      <a:pt x="99" y="241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7" name="Google Shape;3457;p58"/>
              <p:cNvSpPr/>
              <p:nvPr/>
            </p:nvSpPr>
            <p:spPr>
              <a:xfrm flipH="1">
                <a:off x="7205017" y="3510170"/>
                <a:ext cx="17352" cy="2517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63" y="1"/>
                    </a:moveTo>
                    <a:cubicBezTo>
                      <a:pt x="54" y="1"/>
                      <a:pt x="45" y="3"/>
                      <a:pt x="36" y="8"/>
                    </a:cubicBezTo>
                    <a:cubicBezTo>
                      <a:pt x="27" y="16"/>
                      <a:pt x="18" y="34"/>
                      <a:pt x="10" y="43"/>
                    </a:cubicBezTo>
                    <a:cubicBezTo>
                      <a:pt x="1" y="70"/>
                      <a:pt x="1" y="106"/>
                      <a:pt x="10" y="132"/>
                    </a:cubicBezTo>
                    <a:cubicBezTo>
                      <a:pt x="18" y="159"/>
                      <a:pt x="27" y="186"/>
                      <a:pt x="54" y="204"/>
                    </a:cubicBezTo>
                    <a:cubicBezTo>
                      <a:pt x="63" y="213"/>
                      <a:pt x="81" y="222"/>
                      <a:pt x="90" y="222"/>
                    </a:cubicBezTo>
                    <a:cubicBezTo>
                      <a:pt x="108" y="222"/>
                      <a:pt x="126" y="213"/>
                      <a:pt x="134" y="204"/>
                    </a:cubicBezTo>
                    <a:cubicBezTo>
                      <a:pt x="152" y="195"/>
                      <a:pt x="152" y="177"/>
                      <a:pt x="152" y="159"/>
                    </a:cubicBezTo>
                    <a:cubicBezTo>
                      <a:pt x="152" y="141"/>
                      <a:pt x="143" y="132"/>
                      <a:pt x="134" y="115"/>
                    </a:cubicBezTo>
                    <a:lnTo>
                      <a:pt x="134" y="115"/>
                    </a:lnTo>
                    <a:lnTo>
                      <a:pt x="143" y="124"/>
                    </a:lnTo>
                    <a:cubicBezTo>
                      <a:pt x="139" y="119"/>
                      <a:pt x="137" y="114"/>
                      <a:pt x="134" y="110"/>
                    </a:cubicBezTo>
                    <a:lnTo>
                      <a:pt x="134" y="110"/>
                    </a:lnTo>
                    <a:cubicBezTo>
                      <a:pt x="134" y="111"/>
                      <a:pt x="134" y="113"/>
                      <a:pt x="134" y="115"/>
                    </a:cubicBezTo>
                    <a:cubicBezTo>
                      <a:pt x="134" y="112"/>
                      <a:pt x="133" y="109"/>
                      <a:pt x="132" y="106"/>
                    </a:cubicBezTo>
                    <a:lnTo>
                      <a:pt x="132" y="106"/>
                    </a:lnTo>
                    <a:cubicBezTo>
                      <a:pt x="133" y="107"/>
                      <a:pt x="134" y="109"/>
                      <a:pt x="134" y="110"/>
                    </a:cubicBezTo>
                    <a:lnTo>
                      <a:pt x="134" y="110"/>
                    </a:lnTo>
                    <a:cubicBezTo>
                      <a:pt x="134" y="107"/>
                      <a:pt x="133" y="105"/>
                      <a:pt x="130" y="101"/>
                    </a:cubicBezTo>
                    <a:lnTo>
                      <a:pt x="130" y="101"/>
                    </a:lnTo>
                    <a:cubicBezTo>
                      <a:pt x="131" y="103"/>
                      <a:pt x="132" y="104"/>
                      <a:pt x="132" y="106"/>
                    </a:cubicBezTo>
                    <a:cubicBezTo>
                      <a:pt x="130" y="103"/>
                      <a:pt x="129" y="100"/>
                      <a:pt x="126" y="97"/>
                    </a:cubicBezTo>
                    <a:lnTo>
                      <a:pt x="126" y="97"/>
                    </a:lnTo>
                    <a:cubicBezTo>
                      <a:pt x="127" y="99"/>
                      <a:pt x="129" y="100"/>
                      <a:pt x="130" y="101"/>
                    </a:cubicBezTo>
                    <a:lnTo>
                      <a:pt x="130" y="101"/>
                    </a:lnTo>
                    <a:cubicBezTo>
                      <a:pt x="128" y="97"/>
                      <a:pt x="126" y="92"/>
                      <a:pt x="126" y="88"/>
                    </a:cubicBezTo>
                    <a:cubicBezTo>
                      <a:pt x="126" y="85"/>
                      <a:pt x="126" y="82"/>
                      <a:pt x="126" y="79"/>
                    </a:cubicBezTo>
                    <a:cubicBezTo>
                      <a:pt x="134" y="61"/>
                      <a:pt x="134" y="43"/>
                      <a:pt x="126" y="34"/>
                    </a:cubicBezTo>
                    <a:cubicBezTo>
                      <a:pt x="117" y="16"/>
                      <a:pt x="99" y="8"/>
                      <a:pt x="90" y="8"/>
                    </a:cubicBezTo>
                    <a:cubicBezTo>
                      <a:pt x="81" y="3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8" name="Google Shape;3458;p58"/>
              <p:cNvSpPr/>
              <p:nvPr/>
            </p:nvSpPr>
            <p:spPr>
              <a:xfrm flipH="1">
                <a:off x="7457014" y="3516067"/>
                <a:ext cx="14176" cy="2438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15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0"/>
                      <a:pt x="9" y="187"/>
                      <a:pt x="18" y="196"/>
                    </a:cubicBezTo>
                    <a:cubicBezTo>
                      <a:pt x="27" y="214"/>
                      <a:pt x="45" y="214"/>
                      <a:pt x="63" y="214"/>
                    </a:cubicBezTo>
                    <a:cubicBezTo>
                      <a:pt x="80" y="214"/>
                      <a:pt x="98" y="214"/>
                      <a:pt x="107" y="196"/>
                    </a:cubicBezTo>
                    <a:cubicBezTo>
                      <a:pt x="116" y="187"/>
                      <a:pt x="125" y="170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0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59" name="Google Shape;3459;p58"/>
              <p:cNvSpPr/>
              <p:nvPr/>
            </p:nvSpPr>
            <p:spPr>
              <a:xfrm flipH="1">
                <a:off x="7111000" y="3375668"/>
                <a:ext cx="19280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69" extrusionOk="0">
                    <a:moveTo>
                      <a:pt x="146" y="105"/>
                    </a:moveTo>
                    <a:cubicBezTo>
                      <a:pt x="143" y="110"/>
                      <a:pt x="143" y="114"/>
                      <a:pt x="143" y="114"/>
                    </a:cubicBezTo>
                    <a:lnTo>
                      <a:pt x="143" y="114"/>
                    </a:lnTo>
                    <a:cubicBezTo>
                      <a:pt x="143" y="111"/>
                      <a:pt x="144" y="108"/>
                      <a:pt x="146" y="105"/>
                    </a:cubicBezTo>
                    <a:close/>
                    <a:moveTo>
                      <a:pt x="108" y="0"/>
                    </a:moveTo>
                    <a:cubicBezTo>
                      <a:pt x="99" y="0"/>
                      <a:pt x="90" y="3"/>
                      <a:pt x="81" y="7"/>
                    </a:cubicBezTo>
                    <a:cubicBezTo>
                      <a:pt x="72" y="7"/>
                      <a:pt x="54" y="16"/>
                      <a:pt x="45" y="34"/>
                    </a:cubicBezTo>
                    <a:cubicBezTo>
                      <a:pt x="9" y="87"/>
                      <a:pt x="0" y="159"/>
                      <a:pt x="18" y="230"/>
                    </a:cubicBezTo>
                    <a:cubicBezTo>
                      <a:pt x="26" y="252"/>
                      <a:pt x="51" y="268"/>
                      <a:pt x="80" y="268"/>
                    </a:cubicBezTo>
                    <a:cubicBezTo>
                      <a:pt x="86" y="268"/>
                      <a:pt x="92" y="267"/>
                      <a:pt x="99" y="266"/>
                    </a:cubicBezTo>
                    <a:cubicBezTo>
                      <a:pt x="108" y="266"/>
                      <a:pt x="125" y="257"/>
                      <a:pt x="134" y="239"/>
                    </a:cubicBezTo>
                    <a:cubicBezTo>
                      <a:pt x="143" y="230"/>
                      <a:pt x="143" y="212"/>
                      <a:pt x="143" y="194"/>
                    </a:cubicBezTo>
                    <a:cubicBezTo>
                      <a:pt x="134" y="185"/>
                      <a:pt x="134" y="177"/>
                      <a:pt x="134" y="168"/>
                    </a:cubicBezTo>
                    <a:cubicBezTo>
                      <a:pt x="134" y="162"/>
                      <a:pt x="134" y="156"/>
                      <a:pt x="134" y="150"/>
                    </a:cubicBezTo>
                    <a:cubicBezTo>
                      <a:pt x="134" y="132"/>
                      <a:pt x="143" y="114"/>
                      <a:pt x="152" y="96"/>
                    </a:cubicBezTo>
                    <a:cubicBezTo>
                      <a:pt x="170" y="61"/>
                      <a:pt x="161" y="25"/>
                      <a:pt x="134" y="7"/>
                    </a:cubicBezTo>
                    <a:cubicBezTo>
                      <a:pt x="125" y="3"/>
                      <a:pt x="116" y="0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0" name="Google Shape;3460;p58"/>
              <p:cNvSpPr/>
              <p:nvPr/>
            </p:nvSpPr>
            <p:spPr>
              <a:xfrm flipH="1">
                <a:off x="7215110" y="3260106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7"/>
                    </a:lnTo>
                    <a:cubicBezTo>
                      <a:pt x="0" y="196"/>
                      <a:pt x="9" y="214"/>
                      <a:pt x="18" y="223"/>
                    </a:cubicBezTo>
                    <a:cubicBezTo>
                      <a:pt x="27" y="241"/>
                      <a:pt x="45" y="241"/>
                      <a:pt x="63" y="241"/>
                    </a:cubicBezTo>
                    <a:cubicBezTo>
                      <a:pt x="80" y="241"/>
                      <a:pt x="98" y="241"/>
                      <a:pt x="107" y="223"/>
                    </a:cubicBezTo>
                    <a:cubicBezTo>
                      <a:pt x="116" y="214"/>
                      <a:pt x="125" y="196"/>
                      <a:pt x="125" y="187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1" name="Google Shape;3461;p58"/>
              <p:cNvSpPr/>
              <p:nvPr/>
            </p:nvSpPr>
            <p:spPr>
              <a:xfrm flipH="1">
                <a:off x="7392257" y="3604298"/>
                <a:ext cx="18259" cy="2256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99" extrusionOk="0">
                    <a:moveTo>
                      <a:pt x="94" y="1"/>
                    </a:moveTo>
                    <a:cubicBezTo>
                      <a:pt x="90" y="1"/>
                      <a:pt x="85" y="3"/>
                      <a:pt x="81" y="7"/>
                    </a:cubicBezTo>
                    <a:lnTo>
                      <a:pt x="63" y="7"/>
                    </a:lnTo>
                    <a:cubicBezTo>
                      <a:pt x="54" y="16"/>
                      <a:pt x="45" y="16"/>
                      <a:pt x="45" y="25"/>
                    </a:cubicBezTo>
                    <a:cubicBezTo>
                      <a:pt x="36" y="34"/>
                      <a:pt x="36" y="43"/>
                      <a:pt x="36" y="52"/>
                    </a:cubicBezTo>
                    <a:cubicBezTo>
                      <a:pt x="27" y="70"/>
                      <a:pt x="18" y="96"/>
                      <a:pt x="9" y="123"/>
                    </a:cubicBezTo>
                    <a:cubicBezTo>
                      <a:pt x="0" y="132"/>
                      <a:pt x="9" y="150"/>
                      <a:pt x="18" y="168"/>
                    </a:cubicBezTo>
                    <a:cubicBezTo>
                      <a:pt x="18" y="186"/>
                      <a:pt x="36" y="195"/>
                      <a:pt x="54" y="195"/>
                    </a:cubicBezTo>
                    <a:cubicBezTo>
                      <a:pt x="60" y="195"/>
                      <a:pt x="66" y="199"/>
                      <a:pt x="69" y="199"/>
                    </a:cubicBezTo>
                    <a:cubicBezTo>
                      <a:pt x="71" y="199"/>
                      <a:pt x="72" y="198"/>
                      <a:pt x="72" y="195"/>
                    </a:cubicBezTo>
                    <a:cubicBezTo>
                      <a:pt x="81" y="195"/>
                      <a:pt x="90" y="195"/>
                      <a:pt x="98" y="186"/>
                    </a:cubicBezTo>
                    <a:cubicBezTo>
                      <a:pt x="107" y="186"/>
                      <a:pt x="107" y="177"/>
                      <a:pt x="116" y="177"/>
                    </a:cubicBezTo>
                    <a:cubicBezTo>
                      <a:pt x="125" y="168"/>
                      <a:pt x="125" y="159"/>
                      <a:pt x="125" y="150"/>
                    </a:cubicBezTo>
                    <a:cubicBezTo>
                      <a:pt x="134" y="132"/>
                      <a:pt x="143" y="105"/>
                      <a:pt x="152" y="79"/>
                    </a:cubicBezTo>
                    <a:cubicBezTo>
                      <a:pt x="161" y="61"/>
                      <a:pt x="152" y="43"/>
                      <a:pt x="143" y="34"/>
                    </a:cubicBezTo>
                    <a:cubicBezTo>
                      <a:pt x="134" y="16"/>
                      <a:pt x="125" y="7"/>
                      <a:pt x="107" y="7"/>
                    </a:cubicBezTo>
                    <a:cubicBezTo>
                      <a:pt x="103" y="3"/>
                      <a:pt x="98" y="1"/>
                      <a:pt x="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2" name="Google Shape;3462;p58"/>
              <p:cNvSpPr/>
              <p:nvPr/>
            </p:nvSpPr>
            <p:spPr>
              <a:xfrm flipH="1">
                <a:off x="7438755" y="3592957"/>
                <a:ext cx="17352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53" y="125"/>
                      <a:pt x="153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3" name="Google Shape;3463;p58"/>
              <p:cNvSpPr/>
              <p:nvPr/>
            </p:nvSpPr>
            <p:spPr>
              <a:xfrm flipH="1">
                <a:off x="7214203" y="3392566"/>
                <a:ext cx="13156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51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0" y="215"/>
                      <a:pt x="18" y="233"/>
                    </a:cubicBezTo>
                    <a:cubicBezTo>
                      <a:pt x="27" y="242"/>
                      <a:pt x="45" y="251"/>
                      <a:pt x="54" y="251"/>
                    </a:cubicBezTo>
                    <a:cubicBezTo>
                      <a:pt x="71" y="251"/>
                      <a:pt x="89" y="242"/>
                      <a:pt x="98" y="233"/>
                    </a:cubicBezTo>
                    <a:cubicBezTo>
                      <a:pt x="116" y="215"/>
                      <a:pt x="116" y="206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9"/>
                    </a:cubicBezTo>
                    <a:cubicBezTo>
                      <a:pt x="89" y="10"/>
                      <a:pt x="7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4" name="Google Shape;3464;p58"/>
              <p:cNvSpPr/>
              <p:nvPr/>
            </p:nvSpPr>
            <p:spPr>
              <a:xfrm flipH="1">
                <a:off x="7306179" y="3403680"/>
                <a:ext cx="14290" cy="2540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36" y="10"/>
                      <a:pt x="18" y="19"/>
                    </a:cubicBezTo>
                    <a:cubicBezTo>
                      <a:pt x="9" y="28"/>
                      <a:pt x="0" y="46"/>
                      <a:pt x="0" y="63"/>
                    </a:cubicBezTo>
                    <a:lnTo>
                      <a:pt x="0" y="162"/>
                    </a:lnTo>
                    <a:cubicBezTo>
                      <a:pt x="0" y="179"/>
                      <a:pt x="9" y="188"/>
                      <a:pt x="18" y="206"/>
                    </a:cubicBezTo>
                    <a:cubicBezTo>
                      <a:pt x="36" y="215"/>
                      <a:pt x="45" y="224"/>
                      <a:pt x="63" y="224"/>
                    </a:cubicBezTo>
                    <a:cubicBezTo>
                      <a:pt x="81" y="224"/>
                      <a:pt x="98" y="215"/>
                      <a:pt x="107" y="206"/>
                    </a:cubicBezTo>
                    <a:cubicBezTo>
                      <a:pt x="116" y="188"/>
                      <a:pt x="125" y="179"/>
                      <a:pt x="125" y="162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5" name="Google Shape;3465;p58"/>
              <p:cNvSpPr/>
              <p:nvPr/>
            </p:nvSpPr>
            <p:spPr>
              <a:xfrm flipH="1">
                <a:off x="7075503" y="3458343"/>
                <a:ext cx="18372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9" extrusionOk="0">
                    <a:moveTo>
                      <a:pt x="90" y="1"/>
                    </a:moveTo>
                    <a:cubicBezTo>
                      <a:pt x="72" y="1"/>
                      <a:pt x="54" y="10"/>
                      <a:pt x="45" y="18"/>
                    </a:cubicBezTo>
                    <a:cubicBezTo>
                      <a:pt x="36" y="36"/>
                      <a:pt x="27" y="54"/>
                      <a:pt x="27" y="63"/>
                    </a:cubicBezTo>
                    <a:cubicBezTo>
                      <a:pt x="36" y="90"/>
                      <a:pt x="27" y="126"/>
                      <a:pt x="27" y="152"/>
                    </a:cubicBezTo>
                    <a:cubicBezTo>
                      <a:pt x="27" y="143"/>
                      <a:pt x="27" y="134"/>
                      <a:pt x="27" y="134"/>
                    </a:cubicBezTo>
                    <a:cubicBezTo>
                      <a:pt x="27" y="161"/>
                      <a:pt x="18" y="188"/>
                      <a:pt x="10" y="224"/>
                    </a:cubicBezTo>
                    <a:cubicBezTo>
                      <a:pt x="1" y="233"/>
                      <a:pt x="10" y="250"/>
                      <a:pt x="10" y="268"/>
                    </a:cubicBezTo>
                    <a:cubicBezTo>
                      <a:pt x="18" y="286"/>
                      <a:pt x="36" y="295"/>
                      <a:pt x="54" y="295"/>
                    </a:cubicBezTo>
                    <a:cubicBezTo>
                      <a:pt x="57" y="298"/>
                      <a:pt x="60" y="299"/>
                      <a:pt x="64" y="299"/>
                    </a:cubicBezTo>
                    <a:cubicBezTo>
                      <a:pt x="74" y="299"/>
                      <a:pt x="86" y="292"/>
                      <a:pt x="99" y="286"/>
                    </a:cubicBezTo>
                    <a:cubicBezTo>
                      <a:pt x="108" y="277"/>
                      <a:pt x="117" y="268"/>
                      <a:pt x="126" y="250"/>
                    </a:cubicBezTo>
                    <a:cubicBezTo>
                      <a:pt x="152" y="197"/>
                      <a:pt x="161" y="126"/>
                      <a:pt x="152" y="63"/>
                    </a:cubicBezTo>
                    <a:cubicBezTo>
                      <a:pt x="152" y="45"/>
                      <a:pt x="143" y="36"/>
                      <a:pt x="134" y="18"/>
                    </a:cubicBezTo>
                    <a:cubicBezTo>
                      <a:pt x="126" y="10"/>
                      <a:pt x="108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6" name="Google Shape;3466;p58"/>
              <p:cNvSpPr/>
              <p:nvPr/>
            </p:nvSpPr>
            <p:spPr>
              <a:xfrm flipH="1">
                <a:off x="6876241" y="3496788"/>
                <a:ext cx="18259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9" extrusionOk="0">
                    <a:moveTo>
                      <a:pt x="89" y="1"/>
                    </a:moveTo>
                    <a:cubicBezTo>
                      <a:pt x="80" y="1"/>
                      <a:pt x="63" y="10"/>
                      <a:pt x="54" y="18"/>
                    </a:cubicBezTo>
                    <a:cubicBezTo>
                      <a:pt x="36" y="36"/>
                      <a:pt x="27" y="54"/>
                      <a:pt x="27" y="63"/>
                    </a:cubicBezTo>
                    <a:cubicBezTo>
                      <a:pt x="36" y="90"/>
                      <a:pt x="36" y="126"/>
                      <a:pt x="27" y="152"/>
                    </a:cubicBezTo>
                    <a:lnTo>
                      <a:pt x="36" y="134"/>
                    </a:lnTo>
                    <a:lnTo>
                      <a:pt x="36" y="134"/>
                    </a:lnTo>
                    <a:cubicBezTo>
                      <a:pt x="27" y="161"/>
                      <a:pt x="18" y="197"/>
                      <a:pt x="9" y="224"/>
                    </a:cubicBezTo>
                    <a:cubicBezTo>
                      <a:pt x="0" y="233"/>
                      <a:pt x="9" y="250"/>
                      <a:pt x="18" y="268"/>
                    </a:cubicBezTo>
                    <a:cubicBezTo>
                      <a:pt x="27" y="286"/>
                      <a:pt x="36" y="295"/>
                      <a:pt x="54" y="295"/>
                    </a:cubicBezTo>
                    <a:cubicBezTo>
                      <a:pt x="56" y="298"/>
                      <a:pt x="60" y="299"/>
                      <a:pt x="65" y="299"/>
                    </a:cubicBezTo>
                    <a:cubicBezTo>
                      <a:pt x="77" y="299"/>
                      <a:pt x="92" y="292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6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10"/>
                      <a:pt x="107" y="10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7" name="Google Shape;3467;p58"/>
              <p:cNvSpPr/>
              <p:nvPr/>
            </p:nvSpPr>
            <p:spPr>
              <a:xfrm flipH="1">
                <a:off x="7012787" y="3589895"/>
                <a:ext cx="18372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5" extrusionOk="0">
                    <a:moveTo>
                      <a:pt x="90" y="0"/>
                    </a:moveTo>
                    <a:cubicBezTo>
                      <a:pt x="81" y="0"/>
                      <a:pt x="63" y="9"/>
                      <a:pt x="54" y="18"/>
                    </a:cubicBezTo>
                    <a:cubicBezTo>
                      <a:pt x="36" y="27"/>
                      <a:pt x="27" y="45"/>
                      <a:pt x="36" y="63"/>
                    </a:cubicBezTo>
                    <a:cubicBezTo>
                      <a:pt x="36" y="90"/>
                      <a:pt x="36" y="116"/>
                      <a:pt x="27" y="143"/>
                    </a:cubicBezTo>
                    <a:lnTo>
                      <a:pt x="36" y="125"/>
                    </a:lnTo>
                    <a:lnTo>
                      <a:pt x="36" y="125"/>
                    </a:lnTo>
                    <a:cubicBezTo>
                      <a:pt x="27" y="161"/>
                      <a:pt x="19" y="188"/>
                      <a:pt x="10" y="214"/>
                    </a:cubicBezTo>
                    <a:cubicBezTo>
                      <a:pt x="1" y="232"/>
                      <a:pt x="10" y="250"/>
                      <a:pt x="19" y="259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63" y="295"/>
                      <a:pt x="90" y="295"/>
                      <a:pt x="99" y="286"/>
                    </a:cubicBezTo>
                    <a:cubicBezTo>
                      <a:pt x="117" y="277"/>
                      <a:pt x="126" y="268"/>
                      <a:pt x="126" y="250"/>
                    </a:cubicBezTo>
                    <a:cubicBezTo>
                      <a:pt x="152" y="188"/>
                      <a:pt x="161" y="125"/>
                      <a:pt x="152" y="63"/>
                    </a:cubicBezTo>
                    <a:cubicBezTo>
                      <a:pt x="152" y="45"/>
                      <a:pt x="152" y="27"/>
                      <a:pt x="135" y="18"/>
                    </a:cubicBezTo>
                    <a:cubicBezTo>
                      <a:pt x="126" y="9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8" name="Google Shape;3468;p58"/>
              <p:cNvSpPr/>
              <p:nvPr/>
            </p:nvSpPr>
            <p:spPr>
              <a:xfrm flipH="1">
                <a:off x="7034108" y="3517088"/>
                <a:ext cx="17238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5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6"/>
                      <a:pt x="27" y="110"/>
                      <a:pt x="27" y="134"/>
                    </a:cubicBezTo>
                    <a:cubicBezTo>
                      <a:pt x="18" y="161"/>
                      <a:pt x="18" y="187"/>
                      <a:pt x="0" y="214"/>
                    </a:cubicBezTo>
                    <a:cubicBezTo>
                      <a:pt x="0" y="232"/>
                      <a:pt x="0" y="250"/>
                      <a:pt x="9" y="268"/>
                    </a:cubicBezTo>
                    <a:cubicBezTo>
                      <a:pt x="18" y="277"/>
                      <a:pt x="36" y="286"/>
                      <a:pt x="45" y="294"/>
                    </a:cubicBezTo>
                    <a:cubicBezTo>
                      <a:pt x="63" y="294"/>
                      <a:pt x="81" y="294"/>
                      <a:pt x="90" y="286"/>
                    </a:cubicBezTo>
                    <a:cubicBezTo>
                      <a:pt x="107" y="277"/>
                      <a:pt x="116" y="268"/>
                      <a:pt x="125" y="250"/>
                    </a:cubicBezTo>
                    <a:cubicBezTo>
                      <a:pt x="143" y="187"/>
                      <a:pt x="152" y="125"/>
                      <a:pt x="152" y="63"/>
                    </a:cubicBezTo>
                    <a:cubicBezTo>
                      <a:pt x="143" y="45"/>
                      <a:pt x="143" y="27"/>
                      <a:pt x="134" y="18"/>
                    </a:cubicBezTo>
                    <a:cubicBezTo>
                      <a:pt x="116" y="9"/>
                      <a:pt x="107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69" name="Google Shape;3469;p58"/>
              <p:cNvSpPr/>
              <p:nvPr/>
            </p:nvSpPr>
            <p:spPr>
              <a:xfrm flipH="1">
                <a:off x="7132208" y="3506881"/>
                <a:ext cx="18259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6" extrusionOk="0">
                    <a:moveTo>
                      <a:pt x="28" y="138"/>
                    </a:moveTo>
                    <a:cubicBezTo>
                      <a:pt x="27" y="141"/>
                      <a:pt x="27" y="144"/>
                      <a:pt x="27" y="144"/>
                    </a:cubicBezTo>
                    <a:cubicBezTo>
                      <a:pt x="27" y="142"/>
                      <a:pt x="28" y="140"/>
                      <a:pt x="28" y="138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2" y="10"/>
                      <a:pt x="45" y="19"/>
                    </a:cubicBezTo>
                    <a:cubicBezTo>
                      <a:pt x="36" y="28"/>
                      <a:pt x="27" y="45"/>
                      <a:pt x="27" y="63"/>
                    </a:cubicBezTo>
                    <a:cubicBezTo>
                      <a:pt x="35" y="88"/>
                      <a:pt x="36" y="113"/>
                      <a:pt x="28" y="138"/>
                    </a:cubicBezTo>
                    <a:lnTo>
                      <a:pt x="28" y="138"/>
                    </a:lnTo>
                    <a:cubicBezTo>
                      <a:pt x="30" y="136"/>
                      <a:pt x="32" y="135"/>
                      <a:pt x="36" y="135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3"/>
                      <a:pt x="9" y="251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62" y="295"/>
                      <a:pt x="89" y="295"/>
                      <a:pt x="98" y="286"/>
                    </a:cubicBezTo>
                    <a:cubicBezTo>
                      <a:pt x="116" y="277"/>
                      <a:pt x="125" y="268"/>
                      <a:pt x="125" y="251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5"/>
                      <a:pt x="143" y="28"/>
                      <a:pt x="134" y="19"/>
                    </a:cubicBezTo>
                    <a:cubicBezTo>
                      <a:pt x="125" y="10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0" name="Google Shape;3470;p58"/>
              <p:cNvSpPr/>
              <p:nvPr/>
            </p:nvSpPr>
            <p:spPr>
              <a:xfrm flipH="1">
                <a:off x="6978424" y="3485674"/>
                <a:ext cx="18259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29" y="145"/>
                    </a:moveTo>
                    <a:cubicBezTo>
                      <a:pt x="28" y="147"/>
                      <a:pt x="27" y="150"/>
                      <a:pt x="27" y="152"/>
                    </a:cubicBezTo>
                    <a:cubicBezTo>
                      <a:pt x="27" y="150"/>
                      <a:pt x="28" y="147"/>
                      <a:pt x="29" y="145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2" y="9"/>
                      <a:pt x="54" y="18"/>
                    </a:cubicBezTo>
                    <a:cubicBezTo>
                      <a:pt x="36" y="27"/>
                      <a:pt x="27" y="45"/>
                      <a:pt x="36" y="63"/>
                    </a:cubicBezTo>
                    <a:cubicBezTo>
                      <a:pt x="36" y="88"/>
                      <a:pt x="36" y="113"/>
                      <a:pt x="29" y="145"/>
                    </a:cubicBezTo>
                    <a:lnTo>
                      <a:pt x="29" y="145"/>
                    </a:lnTo>
                    <a:cubicBezTo>
                      <a:pt x="31" y="139"/>
                      <a:pt x="36" y="134"/>
                      <a:pt x="36" y="134"/>
                    </a:cubicBezTo>
                    <a:lnTo>
                      <a:pt x="36" y="134"/>
                    </a:ln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71" y="295"/>
                      <a:pt x="89" y="295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9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1" name="Google Shape;3471;p58"/>
              <p:cNvSpPr/>
              <p:nvPr/>
            </p:nvSpPr>
            <p:spPr>
              <a:xfrm flipH="1">
                <a:off x="7020952" y="3408783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89" y="1"/>
                    </a:moveTo>
                    <a:cubicBezTo>
                      <a:pt x="72" y="1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4"/>
                      <a:pt x="27" y="105"/>
                      <a:pt x="27" y="125"/>
                    </a:cubicBezTo>
                    <a:cubicBezTo>
                      <a:pt x="18" y="161"/>
                      <a:pt x="9" y="188"/>
                      <a:pt x="0" y="215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18" y="277"/>
                      <a:pt x="27" y="286"/>
                      <a:pt x="45" y="286"/>
                    </a:cubicBezTo>
                    <a:cubicBezTo>
                      <a:pt x="54" y="290"/>
                      <a:pt x="63" y="293"/>
                      <a:pt x="71" y="293"/>
                    </a:cubicBezTo>
                    <a:cubicBezTo>
                      <a:pt x="78" y="293"/>
                      <a:pt x="85" y="290"/>
                      <a:pt x="89" y="286"/>
                    </a:cubicBezTo>
                    <a:cubicBezTo>
                      <a:pt x="107" y="277"/>
                      <a:pt x="116" y="259"/>
                      <a:pt x="116" y="250"/>
                    </a:cubicBezTo>
                    <a:cubicBezTo>
                      <a:pt x="143" y="188"/>
                      <a:pt x="152" y="125"/>
                      <a:pt x="143" y="63"/>
                    </a:cubicBezTo>
                    <a:cubicBezTo>
                      <a:pt x="143" y="45"/>
                      <a:pt x="143" y="27"/>
                      <a:pt x="125" y="18"/>
                    </a:cubicBezTo>
                    <a:cubicBezTo>
                      <a:pt x="116" y="1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2" name="Google Shape;3472;p58"/>
              <p:cNvSpPr/>
              <p:nvPr/>
            </p:nvSpPr>
            <p:spPr>
              <a:xfrm flipH="1">
                <a:off x="7059398" y="3335976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89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3"/>
                      <a:pt x="27" y="104"/>
                      <a:pt x="27" y="125"/>
                    </a:cubicBezTo>
                    <a:cubicBezTo>
                      <a:pt x="27" y="161"/>
                      <a:pt x="18" y="188"/>
                      <a:pt x="0" y="214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18" y="277"/>
                      <a:pt x="36" y="286"/>
                      <a:pt x="45" y="286"/>
                    </a:cubicBezTo>
                    <a:cubicBezTo>
                      <a:pt x="54" y="290"/>
                      <a:pt x="63" y="292"/>
                      <a:pt x="72" y="292"/>
                    </a:cubicBezTo>
                    <a:cubicBezTo>
                      <a:pt x="81" y="292"/>
                      <a:pt x="89" y="290"/>
                      <a:pt x="98" y="286"/>
                    </a:cubicBezTo>
                    <a:cubicBezTo>
                      <a:pt x="107" y="277"/>
                      <a:pt x="116" y="259"/>
                      <a:pt x="125" y="250"/>
                    </a:cubicBezTo>
                    <a:cubicBezTo>
                      <a:pt x="143" y="188"/>
                      <a:pt x="152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16" y="0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3" name="Google Shape;3473;p58"/>
              <p:cNvSpPr/>
              <p:nvPr/>
            </p:nvSpPr>
            <p:spPr>
              <a:xfrm flipH="1">
                <a:off x="7123135" y="3267137"/>
                <a:ext cx="17238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5" extrusionOk="0">
                    <a:moveTo>
                      <a:pt x="89" y="1"/>
                    </a:moveTo>
                    <a:cubicBezTo>
                      <a:pt x="72" y="1"/>
                      <a:pt x="54" y="10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27" y="87"/>
                      <a:pt x="27" y="111"/>
                      <a:pt x="27" y="134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3"/>
                      <a:pt x="0" y="250"/>
                      <a:pt x="9" y="268"/>
                    </a:cubicBezTo>
                    <a:cubicBezTo>
                      <a:pt x="18" y="277"/>
                      <a:pt x="36" y="286"/>
                      <a:pt x="45" y="295"/>
                    </a:cubicBezTo>
                    <a:cubicBezTo>
                      <a:pt x="63" y="295"/>
                      <a:pt x="81" y="295"/>
                      <a:pt x="98" y="286"/>
                    </a:cubicBezTo>
                    <a:cubicBezTo>
                      <a:pt x="107" y="277"/>
                      <a:pt x="116" y="268"/>
                      <a:pt x="125" y="250"/>
                    </a:cubicBezTo>
                    <a:cubicBezTo>
                      <a:pt x="143" y="188"/>
                      <a:pt x="152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10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4" name="Google Shape;3474;p58"/>
              <p:cNvSpPr/>
              <p:nvPr/>
            </p:nvSpPr>
            <p:spPr>
              <a:xfrm flipH="1">
                <a:off x="7171674" y="3188206"/>
                <a:ext cx="17238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6" extrusionOk="0">
                    <a:moveTo>
                      <a:pt x="89" y="1"/>
                    </a:moveTo>
                    <a:cubicBezTo>
                      <a:pt x="71" y="1"/>
                      <a:pt x="54" y="10"/>
                      <a:pt x="45" y="19"/>
                    </a:cubicBezTo>
                    <a:cubicBezTo>
                      <a:pt x="36" y="28"/>
                      <a:pt x="27" y="45"/>
                      <a:pt x="27" y="63"/>
                    </a:cubicBezTo>
                    <a:cubicBezTo>
                      <a:pt x="27" y="84"/>
                      <a:pt x="27" y="105"/>
                      <a:pt x="27" y="126"/>
                    </a:cubicBezTo>
                    <a:cubicBezTo>
                      <a:pt x="18" y="161"/>
                      <a:pt x="18" y="188"/>
                      <a:pt x="0" y="215"/>
                    </a:cubicBezTo>
                    <a:cubicBezTo>
                      <a:pt x="0" y="233"/>
                      <a:pt x="0" y="251"/>
                      <a:pt x="9" y="259"/>
                    </a:cubicBezTo>
                    <a:cubicBezTo>
                      <a:pt x="18" y="277"/>
                      <a:pt x="27" y="286"/>
                      <a:pt x="45" y="295"/>
                    </a:cubicBezTo>
                    <a:cubicBezTo>
                      <a:pt x="62" y="295"/>
                      <a:pt x="80" y="295"/>
                      <a:pt x="89" y="286"/>
                    </a:cubicBezTo>
                    <a:cubicBezTo>
                      <a:pt x="107" y="277"/>
                      <a:pt x="116" y="268"/>
                      <a:pt x="125" y="251"/>
                    </a:cubicBezTo>
                    <a:cubicBezTo>
                      <a:pt x="143" y="188"/>
                      <a:pt x="152" y="126"/>
                      <a:pt x="152" y="63"/>
                    </a:cubicBezTo>
                    <a:cubicBezTo>
                      <a:pt x="143" y="45"/>
                      <a:pt x="143" y="28"/>
                      <a:pt x="134" y="19"/>
                    </a:cubicBezTo>
                    <a:cubicBezTo>
                      <a:pt x="116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5" name="Google Shape;3475;p58"/>
              <p:cNvSpPr/>
              <p:nvPr/>
            </p:nvSpPr>
            <p:spPr>
              <a:xfrm flipH="1">
                <a:off x="7239494" y="3139327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75" y="0"/>
                    </a:moveTo>
                    <a:cubicBezTo>
                      <a:pt x="63" y="0"/>
                      <a:pt x="51" y="8"/>
                      <a:pt x="45" y="21"/>
                    </a:cubicBezTo>
                    <a:cubicBezTo>
                      <a:pt x="36" y="30"/>
                      <a:pt x="27" y="48"/>
                      <a:pt x="27" y="57"/>
                    </a:cubicBezTo>
                    <a:cubicBezTo>
                      <a:pt x="27" y="85"/>
                      <a:pt x="27" y="107"/>
                      <a:pt x="27" y="128"/>
                    </a:cubicBezTo>
                    <a:cubicBezTo>
                      <a:pt x="18" y="155"/>
                      <a:pt x="18" y="191"/>
                      <a:pt x="0" y="218"/>
                    </a:cubicBezTo>
                    <a:cubicBezTo>
                      <a:pt x="0" y="227"/>
                      <a:pt x="0" y="253"/>
                      <a:pt x="9" y="262"/>
                    </a:cubicBezTo>
                    <a:cubicBezTo>
                      <a:pt x="18" y="280"/>
                      <a:pt x="27" y="289"/>
                      <a:pt x="45" y="289"/>
                    </a:cubicBezTo>
                    <a:cubicBezTo>
                      <a:pt x="51" y="292"/>
                      <a:pt x="57" y="293"/>
                      <a:pt x="62" y="293"/>
                    </a:cubicBezTo>
                    <a:cubicBezTo>
                      <a:pt x="74" y="293"/>
                      <a:pt x="84" y="289"/>
                      <a:pt x="90" y="289"/>
                    </a:cubicBezTo>
                    <a:cubicBezTo>
                      <a:pt x="107" y="280"/>
                      <a:pt x="116" y="262"/>
                      <a:pt x="125" y="244"/>
                    </a:cubicBezTo>
                    <a:cubicBezTo>
                      <a:pt x="143" y="191"/>
                      <a:pt x="152" y="120"/>
                      <a:pt x="152" y="57"/>
                    </a:cubicBezTo>
                    <a:cubicBezTo>
                      <a:pt x="143" y="48"/>
                      <a:pt x="143" y="30"/>
                      <a:pt x="134" y="21"/>
                    </a:cubicBezTo>
                    <a:cubicBezTo>
                      <a:pt x="116" y="4"/>
                      <a:pt x="98" y="4"/>
                      <a:pt x="90" y="4"/>
                    </a:cubicBezTo>
                    <a:cubicBezTo>
                      <a:pt x="85" y="1"/>
                      <a:pt x="80" y="0"/>
                      <a:pt x="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6" name="Google Shape;3476;p58"/>
              <p:cNvSpPr/>
              <p:nvPr/>
            </p:nvSpPr>
            <p:spPr>
              <a:xfrm flipH="1">
                <a:off x="7331469" y="3151802"/>
                <a:ext cx="18372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9" extrusionOk="0">
                    <a:moveTo>
                      <a:pt x="90" y="1"/>
                    </a:moveTo>
                    <a:cubicBezTo>
                      <a:pt x="81" y="1"/>
                      <a:pt x="63" y="10"/>
                      <a:pt x="54" y="18"/>
                    </a:cubicBezTo>
                    <a:cubicBezTo>
                      <a:pt x="36" y="27"/>
                      <a:pt x="27" y="54"/>
                      <a:pt x="27" y="63"/>
                    </a:cubicBezTo>
                    <a:cubicBezTo>
                      <a:pt x="36" y="90"/>
                      <a:pt x="36" y="117"/>
                      <a:pt x="27" y="152"/>
                    </a:cubicBezTo>
                    <a:lnTo>
                      <a:pt x="36" y="134"/>
                    </a:lnTo>
                    <a:lnTo>
                      <a:pt x="36" y="134"/>
                    </a:lnTo>
                    <a:cubicBezTo>
                      <a:pt x="27" y="161"/>
                      <a:pt x="18" y="188"/>
                      <a:pt x="10" y="224"/>
                    </a:cubicBezTo>
                    <a:cubicBezTo>
                      <a:pt x="1" y="233"/>
                      <a:pt x="10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57" y="298"/>
                      <a:pt x="61" y="299"/>
                      <a:pt x="66" y="299"/>
                    </a:cubicBezTo>
                    <a:cubicBezTo>
                      <a:pt x="77" y="299"/>
                      <a:pt x="92" y="292"/>
                      <a:pt x="99" y="286"/>
                    </a:cubicBezTo>
                    <a:cubicBezTo>
                      <a:pt x="117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10"/>
                      <a:pt x="108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7" name="Google Shape;3477;p58"/>
              <p:cNvSpPr/>
              <p:nvPr/>
            </p:nvSpPr>
            <p:spPr>
              <a:xfrm flipH="1">
                <a:off x="7401330" y="3163937"/>
                <a:ext cx="18259" cy="3356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6" extrusionOk="0">
                    <a:moveTo>
                      <a:pt x="89" y="1"/>
                    </a:moveTo>
                    <a:cubicBezTo>
                      <a:pt x="80" y="1"/>
                      <a:pt x="62" y="10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36" y="90"/>
                      <a:pt x="36" y="117"/>
                      <a:pt x="27" y="143"/>
                    </a:cubicBezTo>
                    <a:cubicBezTo>
                      <a:pt x="27" y="143"/>
                      <a:pt x="27" y="134"/>
                      <a:pt x="27" y="126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3"/>
                      <a:pt x="9" y="250"/>
                      <a:pt x="18" y="259"/>
                    </a:cubicBezTo>
                    <a:cubicBezTo>
                      <a:pt x="18" y="277"/>
                      <a:pt x="36" y="286"/>
                      <a:pt x="54" y="295"/>
                    </a:cubicBezTo>
                    <a:cubicBezTo>
                      <a:pt x="62" y="295"/>
                      <a:pt x="89" y="295"/>
                      <a:pt x="98" y="286"/>
                    </a:cubicBezTo>
                    <a:cubicBezTo>
                      <a:pt x="116" y="277"/>
                      <a:pt x="116" y="268"/>
                      <a:pt x="125" y="250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10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8" name="Google Shape;3478;p58"/>
              <p:cNvSpPr/>
              <p:nvPr/>
            </p:nvSpPr>
            <p:spPr>
              <a:xfrm flipH="1">
                <a:off x="7566228" y="3209526"/>
                <a:ext cx="17352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5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7" y="27"/>
                      <a:pt x="28" y="45"/>
                      <a:pt x="28" y="63"/>
                    </a:cubicBezTo>
                    <a:cubicBezTo>
                      <a:pt x="28" y="83"/>
                      <a:pt x="28" y="104"/>
                      <a:pt x="28" y="125"/>
                    </a:cubicBezTo>
                    <a:cubicBezTo>
                      <a:pt x="19" y="161"/>
                      <a:pt x="10" y="187"/>
                      <a:pt x="1" y="214"/>
                    </a:cubicBezTo>
                    <a:cubicBezTo>
                      <a:pt x="1" y="232"/>
                      <a:pt x="1" y="250"/>
                      <a:pt x="10" y="259"/>
                    </a:cubicBezTo>
                    <a:cubicBezTo>
                      <a:pt x="19" y="277"/>
                      <a:pt x="28" y="286"/>
                      <a:pt x="45" y="294"/>
                    </a:cubicBezTo>
                    <a:cubicBezTo>
                      <a:pt x="63" y="294"/>
                      <a:pt x="81" y="294"/>
                      <a:pt x="90" y="286"/>
                    </a:cubicBezTo>
                    <a:cubicBezTo>
                      <a:pt x="108" y="277"/>
                      <a:pt x="117" y="259"/>
                      <a:pt x="117" y="250"/>
                    </a:cubicBezTo>
                    <a:cubicBezTo>
                      <a:pt x="144" y="187"/>
                      <a:pt x="152" y="125"/>
                      <a:pt x="144" y="63"/>
                    </a:cubicBezTo>
                    <a:cubicBezTo>
                      <a:pt x="144" y="45"/>
                      <a:pt x="144" y="27"/>
                      <a:pt x="126" y="18"/>
                    </a:cubicBezTo>
                    <a:cubicBezTo>
                      <a:pt x="117" y="0"/>
                      <a:pt x="99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79" name="Google Shape;3479;p58"/>
              <p:cNvSpPr/>
              <p:nvPr/>
            </p:nvSpPr>
            <p:spPr>
              <a:xfrm flipH="1">
                <a:off x="7439776" y="3144771"/>
                <a:ext cx="18259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3" extrusionOk="0">
                    <a:moveTo>
                      <a:pt x="98" y="0"/>
                    </a:moveTo>
                    <a:cubicBezTo>
                      <a:pt x="80" y="0"/>
                      <a:pt x="62" y="9"/>
                      <a:pt x="54" y="18"/>
                    </a:cubicBezTo>
                    <a:cubicBezTo>
                      <a:pt x="45" y="27"/>
                      <a:pt x="27" y="45"/>
                      <a:pt x="36" y="63"/>
                    </a:cubicBezTo>
                    <a:cubicBezTo>
                      <a:pt x="36" y="89"/>
                      <a:pt x="36" y="116"/>
                      <a:pt x="27" y="143"/>
                    </a:cubicBezTo>
                    <a:cubicBezTo>
                      <a:pt x="30" y="140"/>
                      <a:pt x="31" y="138"/>
                      <a:pt x="33" y="137"/>
                    </a:cubicBezTo>
                    <a:lnTo>
                      <a:pt x="33" y="137"/>
                    </a:lnTo>
                    <a:cubicBezTo>
                      <a:pt x="25" y="167"/>
                      <a:pt x="17" y="190"/>
                      <a:pt x="9" y="214"/>
                    </a:cubicBezTo>
                    <a:cubicBezTo>
                      <a:pt x="0" y="232"/>
                      <a:pt x="9" y="250"/>
                      <a:pt x="18" y="259"/>
                    </a:cubicBezTo>
                    <a:cubicBezTo>
                      <a:pt x="27" y="277"/>
                      <a:pt x="36" y="286"/>
                      <a:pt x="54" y="286"/>
                    </a:cubicBezTo>
                    <a:cubicBezTo>
                      <a:pt x="62" y="290"/>
                      <a:pt x="71" y="292"/>
                      <a:pt x="79" y="292"/>
                    </a:cubicBezTo>
                    <a:cubicBezTo>
                      <a:pt x="87" y="292"/>
                      <a:pt x="94" y="290"/>
                      <a:pt x="98" y="286"/>
                    </a:cubicBezTo>
                    <a:cubicBezTo>
                      <a:pt x="116" y="277"/>
                      <a:pt x="125" y="259"/>
                      <a:pt x="125" y="250"/>
                    </a:cubicBezTo>
                    <a:cubicBezTo>
                      <a:pt x="152" y="187"/>
                      <a:pt x="161" y="125"/>
                      <a:pt x="152" y="63"/>
                    </a:cubicBezTo>
                    <a:cubicBezTo>
                      <a:pt x="152" y="45"/>
                      <a:pt x="152" y="27"/>
                      <a:pt x="134" y="18"/>
                    </a:cubicBezTo>
                    <a:cubicBezTo>
                      <a:pt x="125" y="0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0" name="Google Shape;3480;p58"/>
              <p:cNvSpPr/>
              <p:nvPr/>
            </p:nvSpPr>
            <p:spPr>
              <a:xfrm flipH="1">
                <a:off x="7506574" y="3166999"/>
                <a:ext cx="18259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89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36" y="90"/>
                      <a:pt x="27" y="116"/>
                      <a:pt x="27" y="143"/>
                    </a:cubicBezTo>
                    <a:cubicBezTo>
                      <a:pt x="27" y="143"/>
                      <a:pt x="27" y="134"/>
                      <a:pt x="27" y="134"/>
                    </a:cubicBezTo>
                    <a:cubicBezTo>
                      <a:pt x="27" y="161"/>
                      <a:pt x="18" y="188"/>
                      <a:pt x="9" y="215"/>
                    </a:cubicBezTo>
                    <a:cubicBezTo>
                      <a:pt x="0" y="232"/>
                      <a:pt x="9" y="250"/>
                      <a:pt x="9" y="268"/>
                    </a:cubicBezTo>
                    <a:cubicBezTo>
                      <a:pt x="18" y="277"/>
                      <a:pt x="36" y="286"/>
                      <a:pt x="54" y="295"/>
                    </a:cubicBezTo>
                    <a:cubicBezTo>
                      <a:pt x="63" y="295"/>
                      <a:pt x="81" y="295"/>
                      <a:pt x="98" y="286"/>
                    </a:cubicBezTo>
                    <a:cubicBezTo>
                      <a:pt x="116" y="277"/>
                      <a:pt x="116" y="268"/>
                      <a:pt x="125" y="250"/>
                    </a:cubicBezTo>
                    <a:cubicBezTo>
                      <a:pt x="152" y="188"/>
                      <a:pt x="161" y="125"/>
                      <a:pt x="152" y="63"/>
                    </a:cubicBezTo>
                    <a:cubicBezTo>
                      <a:pt x="152" y="45"/>
                      <a:pt x="143" y="36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1" name="Google Shape;3481;p58"/>
              <p:cNvSpPr/>
              <p:nvPr/>
            </p:nvSpPr>
            <p:spPr>
              <a:xfrm flipH="1">
                <a:off x="7053274" y="3214516"/>
                <a:ext cx="17352" cy="3300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1" extrusionOk="0">
                    <a:moveTo>
                      <a:pt x="90" y="1"/>
                    </a:moveTo>
                    <a:cubicBezTo>
                      <a:pt x="72" y="1"/>
                      <a:pt x="54" y="1"/>
                      <a:pt x="45" y="19"/>
                    </a:cubicBezTo>
                    <a:cubicBezTo>
                      <a:pt x="36" y="27"/>
                      <a:pt x="28" y="45"/>
                      <a:pt x="28" y="54"/>
                    </a:cubicBezTo>
                    <a:cubicBezTo>
                      <a:pt x="28" y="90"/>
                      <a:pt x="28" y="117"/>
                      <a:pt x="19" y="143"/>
                    </a:cubicBezTo>
                    <a:lnTo>
                      <a:pt x="28" y="126"/>
                    </a:lnTo>
                    <a:lnTo>
                      <a:pt x="28" y="126"/>
                    </a:lnTo>
                    <a:cubicBezTo>
                      <a:pt x="19" y="152"/>
                      <a:pt x="10" y="188"/>
                      <a:pt x="1" y="215"/>
                    </a:cubicBezTo>
                    <a:cubicBezTo>
                      <a:pt x="1" y="233"/>
                      <a:pt x="1" y="250"/>
                      <a:pt x="10" y="259"/>
                    </a:cubicBezTo>
                    <a:cubicBezTo>
                      <a:pt x="19" y="277"/>
                      <a:pt x="28" y="286"/>
                      <a:pt x="45" y="286"/>
                    </a:cubicBezTo>
                    <a:cubicBezTo>
                      <a:pt x="51" y="289"/>
                      <a:pt x="57" y="290"/>
                      <a:pt x="63" y="290"/>
                    </a:cubicBezTo>
                    <a:cubicBezTo>
                      <a:pt x="74" y="290"/>
                      <a:pt x="84" y="286"/>
                      <a:pt x="90" y="286"/>
                    </a:cubicBezTo>
                    <a:cubicBezTo>
                      <a:pt x="108" y="277"/>
                      <a:pt x="117" y="259"/>
                      <a:pt x="117" y="242"/>
                    </a:cubicBezTo>
                    <a:cubicBezTo>
                      <a:pt x="144" y="188"/>
                      <a:pt x="152" y="126"/>
                      <a:pt x="144" y="54"/>
                    </a:cubicBezTo>
                    <a:cubicBezTo>
                      <a:pt x="144" y="45"/>
                      <a:pt x="144" y="27"/>
                      <a:pt x="126" y="19"/>
                    </a:cubicBezTo>
                    <a:cubicBezTo>
                      <a:pt x="117" y="1"/>
                      <a:pt x="99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2" name="Google Shape;3482;p58"/>
              <p:cNvSpPr/>
              <p:nvPr/>
            </p:nvSpPr>
            <p:spPr>
              <a:xfrm flipH="1">
                <a:off x="7106917" y="3181742"/>
                <a:ext cx="17352" cy="3334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4" extrusionOk="0">
                    <a:moveTo>
                      <a:pt x="76" y="1"/>
                    </a:moveTo>
                    <a:cubicBezTo>
                      <a:pt x="63" y="1"/>
                      <a:pt x="52" y="9"/>
                      <a:pt x="46" y="22"/>
                    </a:cubicBezTo>
                    <a:cubicBezTo>
                      <a:pt x="37" y="31"/>
                      <a:pt x="28" y="49"/>
                      <a:pt x="28" y="58"/>
                    </a:cubicBezTo>
                    <a:cubicBezTo>
                      <a:pt x="28" y="86"/>
                      <a:pt x="28" y="108"/>
                      <a:pt x="28" y="129"/>
                    </a:cubicBezTo>
                    <a:cubicBezTo>
                      <a:pt x="19" y="156"/>
                      <a:pt x="19" y="192"/>
                      <a:pt x="1" y="218"/>
                    </a:cubicBezTo>
                    <a:cubicBezTo>
                      <a:pt x="1" y="227"/>
                      <a:pt x="1" y="254"/>
                      <a:pt x="10" y="263"/>
                    </a:cubicBezTo>
                    <a:cubicBezTo>
                      <a:pt x="19" y="281"/>
                      <a:pt x="28" y="290"/>
                      <a:pt x="46" y="290"/>
                    </a:cubicBezTo>
                    <a:cubicBezTo>
                      <a:pt x="52" y="293"/>
                      <a:pt x="57" y="294"/>
                      <a:pt x="63" y="294"/>
                    </a:cubicBezTo>
                    <a:cubicBezTo>
                      <a:pt x="74" y="294"/>
                      <a:pt x="84" y="290"/>
                      <a:pt x="90" y="290"/>
                    </a:cubicBezTo>
                    <a:cubicBezTo>
                      <a:pt x="108" y="281"/>
                      <a:pt x="117" y="263"/>
                      <a:pt x="126" y="245"/>
                    </a:cubicBezTo>
                    <a:cubicBezTo>
                      <a:pt x="144" y="192"/>
                      <a:pt x="153" y="120"/>
                      <a:pt x="153" y="58"/>
                    </a:cubicBezTo>
                    <a:cubicBezTo>
                      <a:pt x="144" y="49"/>
                      <a:pt x="144" y="31"/>
                      <a:pt x="135" y="22"/>
                    </a:cubicBezTo>
                    <a:cubicBezTo>
                      <a:pt x="117" y="4"/>
                      <a:pt x="99" y="4"/>
                      <a:pt x="90" y="4"/>
                    </a:cubicBezTo>
                    <a:cubicBezTo>
                      <a:pt x="85" y="2"/>
                      <a:pt x="81" y="1"/>
                      <a:pt x="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3" name="Google Shape;3483;p58"/>
              <p:cNvSpPr/>
              <p:nvPr/>
            </p:nvSpPr>
            <p:spPr>
              <a:xfrm flipH="1">
                <a:off x="7004735" y="3293448"/>
                <a:ext cx="18259" cy="334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30" y="136"/>
                    </a:moveTo>
                    <a:cubicBezTo>
                      <a:pt x="27" y="139"/>
                      <a:pt x="27" y="146"/>
                      <a:pt x="27" y="152"/>
                    </a:cubicBezTo>
                    <a:cubicBezTo>
                      <a:pt x="28" y="147"/>
                      <a:pt x="29" y="141"/>
                      <a:pt x="30" y="136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3" y="9"/>
                      <a:pt x="45" y="18"/>
                    </a:cubicBezTo>
                    <a:cubicBezTo>
                      <a:pt x="36" y="27"/>
                      <a:pt x="27" y="45"/>
                      <a:pt x="27" y="63"/>
                    </a:cubicBezTo>
                    <a:cubicBezTo>
                      <a:pt x="34" y="86"/>
                      <a:pt x="36" y="108"/>
                      <a:pt x="30" y="136"/>
                    </a:cubicBezTo>
                    <a:lnTo>
                      <a:pt x="30" y="136"/>
                    </a:lnTo>
                    <a:cubicBezTo>
                      <a:pt x="32" y="135"/>
                      <a:pt x="33" y="134"/>
                      <a:pt x="36" y="134"/>
                    </a:cubicBezTo>
                    <a:cubicBezTo>
                      <a:pt x="27" y="161"/>
                      <a:pt x="18" y="188"/>
                      <a:pt x="9" y="224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27" y="277"/>
                      <a:pt x="36" y="286"/>
                      <a:pt x="54" y="295"/>
                    </a:cubicBezTo>
                    <a:cubicBezTo>
                      <a:pt x="63" y="295"/>
                      <a:pt x="89" y="295"/>
                      <a:pt x="98" y="286"/>
                    </a:cubicBezTo>
                    <a:cubicBezTo>
                      <a:pt x="116" y="277"/>
                      <a:pt x="125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52" y="36"/>
                      <a:pt x="134" y="18"/>
                    </a:cubicBezTo>
                    <a:cubicBezTo>
                      <a:pt x="125" y="9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4" name="Google Shape;3484;p58"/>
              <p:cNvSpPr/>
              <p:nvPr/>
            </p:nvSpPr>
            <p:spPr>
              <a:xfrm flipH="1">
                <a:off x="6977403" y="3400732"/>
                <a:ext cx="17352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3" extrusionOk="0">
                    <a:moveTo>
                      <a:pt x="90" y="0"/>
                    </a:moveTo>
                    <a:cubicBezTo>
                      <a:pt x="72" y="0"/>
                      <a:pt x="54" y="9"/>
                      <a:pt x="45" y="18"/>
                    </a:cubicBezTo>
                    <a:cubicBezTo>
                      <a:pt x="37" y="27"/>
                      <a:pt x="28" y="45"/>
                      <a:pt x="28" y="63"/>
                    </a:cubicBezTo>
                    <a:cubicBezTo>
                      <a:pt x="28" y="83"/>
                      <a:pt x="28" y="104"/>
                      <a:pt x="28" y="125"/>
                    </a:cubicBezTo>
                    <a:cubicBezTo>
                      <a:pt x="28" y="161"/>
                      <a:pt x="19" y="188"/>
                      <a:pt x="1" y="214"/>
                    </a:cubicBezTo>
                    <a:cubicBezTo>
                      <a:pt x="1" y="232"/>
                      <a:pt x="1" y="250"/>
                      <a:pt x="10" y="259"/>
                    </a:cubicBezTo>
                    <a:cubicBezTo>
                      <a:pt x="19" y="277"/>
                      <a:pt x="37" y="286"/>
                      <a:pt x="45" y="286"/>
                    </a:cubicBezTo>
                    <a:cubicBezTo>
                      <a:pt x="54" y="290"/>
                      <a:pt x="63" y="292"/>
                      <a:pt x="72" y="292"/>
                    </a:cubicBezTo>
                    <a:cubicBezTo>
                      <a:pt x="81" y="292"/>
                      <a:pt x="90" y="290"/>
                      <a:pt x="99" y="286"/>
                    </a:cubicBezTo>
                    <a:cubicBezTo>
                      <a:pt x="108" y="277"/>
                      <a:pt x="117" y="259"/>
                      <a:pt x="126" y="250"/>
                    </a:cubicBezTo>
                    <a:cubicBezTo>
                      <a:pt x="144" y="188"/>
                      <a:pt x="153" y="125"/>
                      <a:pt x="153" y="63"/>
                    </a:cubicBezTo>
                    <a:cubicBezTo>
                      <a:pt x="153" y="45"/>
                      <a:pt x="144" y="27"/>
                      <a:pt x="135" y="18"/>
                    </a:cubicBezTo>
                    <a:cubicBezTo>
                      <a:pt x="117" y="0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5" name="Google Shape;3485;p58"/>
              <p:cNvSpPr/>
              <p:nvPr/>
            </p:nvSpPr>
            <p:spPr>
              <a:xfrm flipH="1">
                <a:off x="6954154" y="3331893"/>
                <a:ext cx="18259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9" extrusionOk="0">
                    <a:moveTo>
                      <a:pt x="89" y="1"/>
                    </a:moveTo>
                    <a:cubicBezTo>
                      <a:pt x="80" y="1"/>
                      <a:pt x="63" y="9"/>
                      <a:pt x="45" y="27"/>
                    </a:cubicBezTo>
                    <a:cubicBezTo>
                      <a:pt x="36" y="36"/>
                      <a:pt x="27" y="54"/>
                      <a:pt x="27" y="63"/>
                    </a:cubicBezTo>
                    <a:cubicBezTo>
                      <a:pt x="36" y="99"/>
                      <a:pt x="36" y="125"/>
                      <a:pt x="27" y="152"/>
                    </a:cubicBezTo>
                    <a:cubicBezTo>
                      <a:pt x="27" y="143"/>
                      <a:pt x="27" y="143"/>
                      <a:pt x="27" y="134"/>
                    </a:cubicBezTo>
                    <a:cubicBezTo>
                      <a:pt x="27" y="161"/>
                      <a:pt x="18" y="197"/>
                      <a:pt x="9" y="224"/>
                    </a:cubicBezTo>
                    <a:cubicBezTo>
                      <a:pt x="0" y="232"/>
                      <a:pt x="9" y="250"/>
                      <a:pt x="18" y="268"/>
                    </a:cubicBezTo>
                    <a:cubicBezTo>
                      <a:pt x="18" y="286"/>
                      <a:pt x="36" y="295"/>
                      <a:pt x="54" y="295"/>
                    </a:cubicBezTo>
                    <a:cubicBezTo>
                      <a:pt x="56" y="298"/>
                      <a:pt x="60" y="299"/>
                      <a:pt x="64" y="299"/>
                    </a:cubicBezTo>
                    <a:cubicBezTo>
                      <a:pt x="73" y="299"/>
                      <a:pt x="86" y="292"/>
                      <a:pt x="98" y="286"/>
                    </a:cubicBezTo>
                    <a:cubicBezTo>
                      <a:pt x="116" y="286"/>
                      <a:pt x="116" y="268"/>
                      <a:pt x="125" y="250"/>
                    </a:cubicBezTo>
                    <a:cubicBezTo>
                      <a:pt x="152" y="197"/>
                      <a:pt x="161" y="125"/>
                      <a:pt x="152" y="63"/>
                    </a:cubicBezTo>
                    <a:cubicBezTo>
                      <a:pt x="152" y="45"/>
                      <a:pt x="143" y="36"/>
                      <a:pt x="134" y="27"/>
                    </a:cubicBezTo>
                    <a:cubicBezTo>
                      <a:pt x="125" y="9"/>
                      <a:pt x="107" y="9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6" name="Google Shape;3486;p58"/>
              <p:cNvSpPr/>
              <p:nvPr/>
            </p:nvSpPr>
            <p:spPr>
              <a:xfrm flipH="1">
                <a:off x="6913667" y="3438156"/>
                <a:ext cx="18372" cy="3288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0" extrusionOk="0">
                    <a:moveTo>
                      <a:pt x="90" y="0"/>
                    </a:moveTo>
                    <a:cubicBezTo>
                      <a:pt x="81" y="0"/>
                      <a:pt x="63" y="0"/>
                      <a:pt x="46" y="18"/>
                    </a:cubicBezTo>
                    <a:cubicBezTo>
                      <a:pt x="37" y="27"/>
                      <a:pt x="28" y="45"/>
                      <a:pt x="28" y="54"/>
                    </a:cubicBezTo>
                    <a:cubicBezTo>
                      <a:pt x="37" y="89"/>
                      <a:pt x="37" y="116"/>
                      <a:pt x="28" y="143"/>
                    </a:cubicBezTo>
                    <a:cubicBezTo>
                      <a:pt x="28" y="134"/>
                      <a:pt x="28" y="134"/>
                      <a:pt x="28" y="125"/>
                    </a:cubicBezTo>
                    <a:cubicBezTo>
                      <a:pt x="28" y="152"/>
                      <a:pt x="19" y="188"/>
                      <a:pt x="10" y="214"/>
                    </a:cubicBezTo>
                    <a:cubicBezTo>
                      <a:pt x="1" y="232"/>
                      <a:pt x="10" y="250"/>
                      <a:pt x="19" y="259"/>
                    </a:cubicBezTo>
                    <a:cubicBezTo>
                      <a:pt x="19" y="277"/>
                      <a:pt x="37" y="286"/>
                      <a:pt x="55" y="286"/>
                    </a:cubicBezTo>
                    <a:cubicBezTo>
                      <a:pt x="57" y="289"/>
                      <a:pt x="62" y="290"/>
                      <a:pt x="68" y="290"/>
                    </a:cubicBezTo>
                    <a:cubicBezTo>
                      <a:pt x="79" y="290"/>
                      <a:pt x="93" y="286"/>
                      <a:pt x="99" y="286"/>
                    </a:cubicBezTo>
                    <a:cubicBezTo>
                      <a:pt x="117" y="277"/>
                      <a:pt x="117" y="259"/>
                      <a:pt x="126" y="241"/>
                    </a:cubicBezTo>
                    <a:cubicBezTo>
                      <a:pt x="153" y="188"/>
                      <a:pt x="162" y="116"/>
                      <a:pt x="153" y="54"/>
                    </a:cubicBezTo>
                    <a:cubicBezTo>
                      <a:pt x="153" y="45"/>
                      <a:pt x="144" y="27"/>
                      <a:pt x="135" y="18"/>
                    </a:cubicBezTo>
                    <a:cubicBezTo>
                      <a:pt x="126" y="0"/>
                      <a:pt x="108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7" name="Google Shape;3487;p58"/>
              <p:cNvSpPr/>
              <p:nvPr/>
            </p:nvSpPr>
            <p:spPr>
              <a:xfrm flipH="1">
                <a:off x="6999631" y="3352080"/>
                <a:ext cx="18372" cy="33342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4" extrusionOk="0">
                    <a:moveTo>
                      <a:pt x="31" y="131"/>
                    </a:moveTo>
                    <a:cubicBezTo>
                      <a:pt x="27" y="135"/>
                      <a:pt x="27" y="137"/>
                      <a:pt x="27" y="144"/>
                    </a:cubicBezTo>
                    <a:cubicBezTo>
                      <a:pt x="29" y="140"/>
                      <a:pt x="30" y="136"/>
                      <a:pt x="31" y="131"/>
                    </a:cubicBezTo>
                    <a:close/>
                    <a:moveTo>
                      <a:pt x="90" y="1"/>
                    </a:moveTo>
                    <a:cubicBezTo>
                      <a:pt x="81" y="1"/>
                      <a:pt x="63" y="10"/>
                      <a:pt x="54" y="19"/>
                    </a:cubicBezTo>
                    <a:cubicBezTo>
                      <a:pt x="36" y="28"/>
                      <a:pt x="27" y="46"/>
                      <a:pt x="36" y="63"/>
                    </a:cubicBezTo>
                    <a:cubicBezTo>
                      <a:pt x="36" y="86"/>
                      <a:pt x="36" y="109"/>
                      <a:pt x="31" y="131"/>
                    </a:cubicBezTo>
                    <a:lnTo>
                      <a:pt x="31" y="131"/>
                    </a:lnTo>
                    <a:cubicBezTo>
                      <a:pt x="32" y="130"/>
                      <a:pt x="34" y="128"/>
                      <a:pt x="36" y="126"/>
                    </a:cubicBezTo>
                    <a:lnTo>
                      <a:pt x="36" y="126"/>
                    </a:lnTo>
                    <a:cubicBezTo>
                      <a:pt x="27" y="162"/>
                      <a:pt x="19" y="188"/>
                      <a:pt x="10" y="215"/>
                    </a:cubicBezTo>
                    <a:cubicBezTo>
                      <a:pt x="1" y="233"/>
                      <a:pt x="10" y="251"/>
                      <a:pt x="19" y="260"/>
                    </a:cubicBezTo>
                    <a:cubicBezTo>
                      <a:pt x="27" y="278"/>
                      <a:pt x="36" y="286"/>
                      <a:pt x="54" y="286"/>
                    </a:cubicBezTo>
                    <a:cubicBezTo>
                      <a:pt x="59" y="291"/>
                      <a:pt x="68" y="293"/>
                      <a:pt x="77" y="293"/>
                    </a:cubicBezTo>
                    <a:cubicBezTo>
                      <a:pt x="85" y="293"/>
                      <a:pt x="94" y="291"/>
                      <a:pt x="99" y="286"/>
                    </a:cubicBezTo>
                    <a:cubicBezTo>
                      <a:pt x="117" y="278"/>
                      <a:pt x="126" y="260"/>
                      <a:pt x="126" y="251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6"/>
                      <a:pt x="152" y="28"/>
                      <a:pt x="135" y="19"/>
                    </a:cubicBezTo>
                    <a:cubicBezTo>
                      <a:pt x="126" y="1"/>
                      <a:pt x="108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8" name="Google Shape;3488;p58"/>
              <p:cNvSpPr/>
              <p:nvPr/>
            </p:nvSpPr>
            <p:spPr>
              <a:xfrm flipH="1">
                <a:off x="6849930" y="3815463"/>
                <a:ext cx="18259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3" extrusionOk="0">
                    <a:moveTo>
                      <a:pt x="29" y="138"/>
                    </a:moveTo>
                    <a:cubicBezTo>
                      <a:pt x="28" y="139"/>
                      <a:pt x="27" y="141"/>
                      <a:pt x="27" y="144"/>
                    </a:cubicBezTo>
                    <a:cubicBezTo>
                      <a:pt x="27" y="142"/>
                      <a:pt x="28" y="140"/>
                      <a:pt x="29" y="138"/>
                    </a:cubicBezTo>
                    <a:close/>
                    <a:moveTo>
                      <a:pt x="89" y="1"/>
                    </a:moveTo>
                    <a:cubicBezTo>
                      <a:pt x="80" y="1"/>
                      <a:pt x="62" y="10"/>
                      <a:pt x="54" y="19"/>
                    </a:cubicBezTo>
                    <a:cubicBezTo>
                      <a:pt x="36" y="28"/>
                      <a:pt x="27" y="45"/>
                      <a:pt x="36" y="63"/>
                    </a:cubicBezTo>
                    <a:cubicBezTo>
                      <a:pt x="36" y="88"/>
                      <a:pt x="36" y="113"/>
                      <a:pt x="29" y="138"/>
                    </a:cubicBezTo>
                    <a:lnTo>
                      <a:pt x="29" y="138"/>
                    </a:lnTo>
                    <a:cubicBezTo>
                      <a:pt x="30" y="135"/>
                      <a:pt x="33" y="133"/>
                      <a:pt x="34" y="131"/>
                    </a:cubicBezTo>
                    <a:lnTo>
                      <a:pt x="34" y="131"/>
                    </a:lnTo>
                    <a:cubicBezTo>
                      <a:pt x="26" y="164"/>
                      <a:pt x="17" y="189"/>
                      <a:pt x="9" y="215"/>
                    </a:cubicBezTo>
                    <a:cubicBezTo>
                      <a:pt x="0" y="233"/>
                      <a:pt x="9" y="251"/>
                      <a:pt x="18" y="259"/>
                    </a:cubicBezTo>
                    <a:cubicBezTo>
                      <a:pt x="27" y="277"/>
                      <a:pt x="36" y="286"/>
                      <a:pt x="54" y="286"/>
                    </a:cubicBezTo>
                    <a:cubicBezTo>
                      <a:pt x="62" y="291"/>
                      <a:pt x="71" y="293"/>
                      <a:pt x="79" y="293"/>
                    </a:cubicBezTo>
                    <a:cubicBezTo>
                      <a:pt x="87" y="293"/>
                      <a:pt x="94" y="291"/>
                      <a:pt x="98" y="286"/>
                    </a:cubicBezTo>
                    <a:cubicBezTo>
                      <a:pt x="116" y="277"/>
                      <a:pt x="125" y="259"/>
                      <a:pt x="125" y="251"/>
                    </a:cubicBezTo>
                    <a:cubicBezTo>
                      <a:pt x="152" y="188"/>
                      <a:pt x="161" y="126"/>
                      <a:pt x="152" y="63"/>
                    </a:cubicBezTo>
                    <a:cubicBezTo>
                      <a:pt x="152" y="45"/>
                      <a:pt x="152" y="28"/>
                      <a:pt x="134" y="19"/>
                    </a:cubicBezTo>
                    <a:cubicBezTo>
                      <a:pt x="125" y="1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89" name="Google Shape;3489;p58"/>
              <p:cNvSpPr/>
              <p:nvPr/>
            </p:nvSpPr>
            <p:spPr>
              <a:xfrm flipH="1">
                <a:off x="6802411" y="3686972"/>
                <a:ext cx="17238" cy="3322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93" extrusionOk="0">
                    <a:moveTo>
                      <a:pt x="89" y="1"/>
                    </a:moveTo>
                    <a:cubicBezTo>
                      <a:pt x="72" y="1"/>
                      <a:pt x="54" y="10"/>
                      <a:pt x="45" y="19"/>
                    </a:cubicBezTo>
                    <a:cubicBezTo>
                      <a:pt x="36" y="28"/>
                      <a:pt x="27" y="45"/>
                      <a:pt x="27" y="63"/>
                    </a:cubicBezTo>
                    <a:cubicBezTo>
                      <a:pt x="27" y="84"/>
                      <a:pt x="27" y="105"/>
                      <a:pt x="27" y="126"/>
                    </a:cubicBezTo>
                    <a:cubicBezTo>
                      <a:pt x="18" y="161"/>
                      <a:pt x="18" y="188"/>
                      <a:pt x="0" y="215"/>
                    </a:cubicBezTo>
                    <a:cubicBezTo>
                      <a:pt x="0" y="233"/>
                      <a:pt x="0" y="251"/>
                      <a:pt x="9" y="260"/>
                    </a:cubicBezTo>
                    <a:cubicBezTo>
                      <a:pt x="18" y="277"/>
                      <a:pt x="36" y="286"/>
                      <a:pt x="45" y="286"/>
                    </a:cubicBezTo>
                    <a:cubicBezTo>
                      <a:pt x="54" y="291"/>
                      <a:pt x="63" y="293"/>
                      <a:pt x="70" y="293"/>
                    </a:cubicBezTo>
                    <a:cubicBezTo>
                      <a:pt x="78" y="293"/>
                      <a:pt x="85" y="291"/>
                      <a:pt x="89" y="286"/>
                    </a:cubicBezTo>
                    <a:cubicBezTo>
                      <a:pt x="107" y="277"/>
                      <a:pt x="116" y="260"/>
                      <a:pt x="125" y="251"/>
                    </a:cubicBezTo>
                    <a:cubicBezTo>
                      <a:pt x="143" y="188"/>
                      <a:pt x="152" y="126"/>
                      <a:pt x="152" y="63"/>
                    </a:cubicBezTo>
                    <a:cubicBezTo>
                      <a:pt x="143" y="45"/>
                      <a:pt x="143" y="28"/>
                      <a:pt x="134" y="19"/>
                    </a:cubicBezTo>
                    <a:cubicBezTo>
                      <a:pt x="116" y="1"/>
                      <a:pt x="107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0" name="Google Shape;3490;p58"/>
              <p:cNvSpPr/>
              <p:nvPr/>
            </p:nvSpPr>
            <p:spPr>
              <a:xfrm flipH="1">
                <a:off x="7079585" y="3566647"/>
                <a:ext cx="13269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3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27" y="393"/>
                      <a:pt x="63" y="393"/>
                    </a:cubicBezTo>
                    <a:cubicBezTo>
                      <a:pt x="90" y="393"/>
                      <a:pt x="117" y="357"/>
                      <a:pt x="117" y="330"/>
                    </a:cubicBezTo>
                    <a:lnTo>
                      <a:pt x="117" y="63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1" name="Google Shape;3491;p58"/>
              <p:cNvSpPr/>
              <p:nvPr/>
            </p:nvSpPr>
            <p:spPr>
              <a:xfrm flipH="1">
                <a:off x="7177685" y="3326790"/>
                <a:ext cx="14290" cy="274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9" y="28"/>
                      <a:pt x="0" y="46"/>
                      <a:pt x="0" y="54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72" y="242"/>
                      <a:pt x="89" y="233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54"/>
                    </a:lnTo>
                    <a:cubicBezTo>
                      <a:pt x="125" y="46"/>
                      <a:pt x="116" y="28"/>
                      <a:pt x="107" y="19"/>
                    </a:cubicBezTo>
                    <a:cubicBezTo>
                      <a:pt x="89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2" name="Google Shape;3492;p58"/>
              <p:cNvSpPr/>
              <p:nvPr/>
            </p:nvSpPr>
            <p:spPr>
              <a:xfrm flipH="1">
                <a:off x="7329541" y="3381452"/>
                <a:ext cx="18259" cy="14289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3" name="Google Shape;3493;p58"/>
              <p:cNvSpPr/>
              <p:nvPr/>
            </p:nvSpPr>
            <p:spPr>
              <a:xfrm flipH="1">
                <a:off x="7160560" y="3434073"/>
                <a:ext cx="14290" cy="284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7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0" y="215"/>
                      <a:pt x="19" y="232"/>
                    </a:cubicBezTo>
                    <a:cubicBezTo>
                      <a:pt x="37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2"/>
                    </a:cubicBezTo>
                    <a:cubicBezTo>
                      <a:pt x="117" y="215"/>
                      <a:pt x="126" y="20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4" name="Google Shape;3494;p58"/>
              <p:cNvSpPr/>
              <p:nvPr/>
            </p:nvSpPr>
            <p:spPr>
              <a:xfrm flipH="1">
                <a:off x="7151374" y="3580369"/>
                <a:ext cx="17352" cy="2483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65" y="0"/>
                    </a:moveTo>
                    <a:cubicBezTo>
                      <a:pt x="53" y="0"/>
                      <a:pt x="42" y="7"/>
                      <a:pt x="36" y="13"/>
                    </a:cubicBezTo>
                    <a:cubicBezTo>
                      <a:pt x="18" y="13"/>
                      <a:pt x="9" y="31"/>
                      <a:pt x="9" y="49"/>
                    </a:cubicBezTo>
                    <a:cubicBezTo>
                      <a:pt x="0" y="75"/>
                      <a:pt x="0" y="102"/>
                      <a:pt x="0" y="129"/>
                    </a:cubicBezTo>
                    <a:cubicBezTo>
                      <a:pt x="9" y="156"/>
                      <a:pt x="27" y="183"/>
                      <a:pt x="45" y="200"/>
                    </a:cubicBezTo>
                    <a:cubicBezTo>
                      <a:pt x="54" y="218"/>
                      <a:pt x="72" y="218"/>
                      <a:pt x="90" y="218"/>
                    </a:cubicBezTo>
                    <a:cubicBezTo>
                      <a:pt x="108" y="218"/>
                      <a:pt x="116" y="209"/>
                      <a:pt x="134" y="200"/>
                    </a:cubicBezTo>
                    <a:cubicBezTo>
                      <a:pt x="143" y="191"/>
                      <a:pt x="152" y="174"/>
                      <a:pt x="152" y="156"/>
                    </a:cubicBezTo>
                    <a:cubicBezTo>
                      <a:pt x="152" y="147"/>
                      <a:pt x="143" y="129"/>
                      <a:pt x="134" y="120"/>
                    </a:cubicBezTo>
                    <a:cubicBezTo>
                      <a:pt x="134" y="120"/>
                      <a:pt x="125" y="111"/>
                      <a:pt x="125" y="102"/>
                    </a:cubicBezTo>
                    <a:cubicBezTo>
                      <a:pt x="125" y="102"/>
                      <a:pt x="125" y="111"/>
                      <a:pt x="125" y="111"/>
                    </a:cubicBezTo>
                    <a:cubicBezTo>
                      <a:pt x="125" y="102"/>
                      <a:pt x="125" y="94"/>
                      <a:pt x="117" y="85"/>
                    </a:cubicBezTo>
                    <a:lnTo>
                      <a:pt x="117" y="85"/>
                    </a:lnTo>
                    <a:cubicBezTo>
                      <a:pt x="125" y="94"/>
                      <a:pt x="125" y="102"/>
                      <a:pt x="125" y="102"/>
                    </a:cubicBezTo>
                    <a:cubicBezTo>
                      <a:pt x="125" y="93"/>
                      <a:pt x="125" y="84"/>
                      <a:pt x="125" y="75"/>
                    </a:cubicBezTo>
                    <a:cubicBezTo>
                      <a:pt x="125" y="58"/>
                      <a:pt x="125" y="49"/>
                      <a:pt x="116" y="31"/>
                    </a:cubicBezTo>
                    <a:cubicBezTo>
                      <a:pt x="108" y="13"/>
                      <a:pt x="99" y="4"/>
                      <a:pt x="81" y="4"/>
                    </a:cubicBezTo>
                    <a:cubicBezTo>
                      <a:pt x="76" y="1"/>
                      <a:pt x="70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5" name="Google Shape;3495;p58"/>
              <p:cNvSpPr/>
              <p:nvPr/>
            </p:nvSpPr>
            <p:spPr>
              <a:xfrm flipH="1">
                <a:off x="7560217" y="3687993"/>
                <a:ext cx="13156" cy="30507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69" extrusionOk="0">
                    <a:moveTo>
                      <a:pt x="62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0" y="27"/>
                      <a:pt x="0" y="45"/>
                      <a:pt x="0" y="63"/>
                    </a:cubicBezTo>
                    <a:lnTo>
                      <a:pt x="0" y="206"/>
                    </a:lnTo>
                    <a:cubicBezTo>
                      <a:pt x="0" y="242"/>
                      <a:pt x="27" y="268"/>
                      <a:pt x="62" y="268"/>
                    </a:cubicBezTo>
                    <a:cubicBezTo>
                      <a:pt x="71" y="268"/>
                      <a:pt x="89" y="259"/>
                      <a:pt x="98" y="251"/>
                    </a:cubicBezTo>
                    <a:cubicBezTo>
                      <a:pt x="116" y="242"/>
                      <a:pt x="116" y="224"/>
                      <a:pt x="116" y="206"/>
                    </a:cubicBezTo>
                    <a:lnTo>
                      <a:pt x="116" y="63"/>
                    </a:lnTo>
                    <a:cubicBezTo>
                      <a:pt x="116" y="27"/>
                      <a:pt x="89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6" name="Google Shape;3496;p58"/>
              <p:cNvSpPr/>
              <p:nvPr/>
            </p:nvSpPr>
            <p:spPr>
              <a:xfrm flipH="1">
                <a:off x="7214203" y="2511390"/>
                <a:ext cx="473600" cy="143574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1266" extrusionOk="0">
                    <a:moveTo>
                      <a:pt x="2035" y="1"/>
                    </a:moveTo>
                    <a:cubicBezTo>
                      <a:pt x="688" y="1"/>
                      <a:pt x="1" y="1205"/>
                      <a:pt x="1" y="1205"/>
                    </a:cubicBezTo>
                    <a:cubicBezTo>
                      <a:pt x="1" y="1205"/>
                      <a:pt x="2334" y="1265"/>
                      <a:pt x="3509" y="1265"/>
                    </a:cubicBezTo>
                    <a:cubicBezTo>
                      <a:pt x="3900" y="1265"/>
                      <a:pt x="4163" y="1258"/>
                      <a:pt x="4167" y="1241"/>
                    </a:cubicBezTo>
                    <a:cubicBezTo>
                      <a:pt x="4176" y="1169"/>
                      <a:pt x="3373" y="1"/>
                      <a:pt x="20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7" name="Google Shape;3497;p58"/>
              <p:cNvSpPr/>
              <p:nvPr/>
            </p:nvSpPr>
            <p:spPr>
              <a:xfrm flipH="1">
                <a:off x="7680545" y="2465914"/>
                <a:ext cx="57839" cy="86076"/>
              </a:xfrm>
              <a:custGeom>
                <a:avLst/>
                <a:gdLst/>
                <a:ahLst/>
                <a:cxnLst/>
                <a:rect l="l" t="t" r="r" b="b"/>
                <a:pathLst>
                  <a:path w="510" h="759" extrusionOk="0">
                    <a:moveTo>
                      <a:pt x="260" y="0"/>
                    </a:moveTo>
                    <a:cubicBezTo>
                      <a:pt x="117" y="0"/>
                      <a:pt x="1" y="170"/>
                      <a:pt x="1" y="384"/>
                    </a:cubicBezTo>
                    <a:cubicBezTo>
                      <a:pt x="1" y="589"/>
                      <a:pt x="117" y="758"/>
                      <a:pt x="260" y="758"/>
                    </a:cubicBezTo>
                    <a:cubicBezTo>
                      <a:pt x="402" y="758"/>
                      <a:pt x="509" y="589"/>
                      <a:pt x="509" y="384"/>
                    </a:cubicBezTo>
                    <a:cubicBezTo>
                      <a:pt x="509" y="170"/>
                      <a:pt x="402" y="0"/>
                      <a:pt x="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8" name="Google Shape;3498;p58"/>
              <p:cNvSpPr/>
              <p:nvPr/>
            </p:nvSpPr>
            <p:spPr>
              <a:xfrm flipH="1">
                <a:off x="7699825" y="2479069"/>
                <a:ext cx="21321" cy="3549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3" extrusionOk="0">
                    <a:moveTo>
                      <a:pt x="90" y="0"/>
                    </a:moveTo>
                    <a:cubicBezTo>
                      <a:pt x="36" y="0"/>
                      <a:pt x="1" y="72"/>
                      <a:pt x="1" y="161"/>
                    </a:cubicBezTo>
                    <a:cubicBezTo>
                      <a:pt x="1" y="250"/>
                      <a:pt x="36" y="312"/>
                      <a:pt x="90" y="312"/>
                    </a:cubicBezTo>
                    <a:cubicBezTo>
                      <a:pt x="143" y="312"/>
                      <a:pt x="188" y="250"/>
                      <a:pt x="188" y="161"/>
                    </a:cubicBezTo>
                    <a:cubicBezTo>
                      <a:pt x="188" y="72"/>
                      <a:pt x="143" y="0"/>
                      <a:pt x="9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499" name="Google Shape;3499;p58"/>
              <p:cNvSpPr/>
              <p:nvPr/>
            </p:nvSpPr>
            <p:spPr>
              <a:xfrm flipH="1">
                <a:off x="7202975" y="2465914"/>
                <a:ext cx="57839" cy="86076"/>
              </a:xfrm>
              <a:custGeom>
                <a:avLst/>
                <a:gdLst/>
                <a:ahLst/>
                <a:cxnLst/>
                <a:rect l="l" t="t" r="r" b="b"/>
                <a:pathLst>
                  <a:path w="510" h="759" extrusionOk="0">
                    <a:moveTo>
                      <a:pt x="250" y="0"/>
                    </a:moveTo>
                    <a:cubicBezTo>
                      <a:pt x="117" y="0"/>
                      <a:pt x="1" y="170"/>
                      <a:pt x="1" y="384"/>
                    </a:cubicBezTo>
                    <a:cubicBezTo>
                      <a:pt x="1" y="589"/>
                      <a:pt x="117" y="758"/>
                      <a:pt x="250" y="758"/>
                    </a:cubicBezTo>
                    <a:cubicBezTo>
                      <a:pt x="393" y="758"/>
                      <a:pt x="509" y="589"/>
                      <a:pt x="509" y="384"/>
                    </a:cubicBezTo>
                    <a:cubicBezTo>
                      <a:pt x="509" y="170"/>
                      <a:pt x="393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00" name="Google Shape;3500;p58"/>
              <p:cNvSpPr/>
              <p:nvPr/>
            </p:nvSpPr>
            <p:spPr>
              <a:xfrm flipH="1">
                <a:off x="7223276" y="2479069"/>
                <a:ext cx="20300" cy="3549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13" extrusionOk="0">
                    <a:moveTo>
                      <a:pt x="90" y="0"/>
                    </a:moveTo>
                    <a:cubicBezTo>
                      <a:pt x="36" y="0"/>
                      <a:pt x="0" y="72"/>
                      <a:pt x="0" y="161"/>
                    </a:cubicBezTo>
                    <a:cubicBezTo>
                      <a:pt x="0" y="250"/>
                      <a:pt x="36" y="312"/>
                      <a:pt x="90" y="312"/>
                    </a:cubicBezTo>
                    <a:cubicBezTo>
                      <a:pt x="143" y="312"/>
                      <a:pt x="179" y="250"/>
                      <a:pt x="179" y="161"/>
                    </a:cubicBezTo>
                    <a:cubicBezTo>
                      <a:pt x="179" y="72"/>
                      <a:pt x="143" y="0"/>
                      <a:pt x="9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grpSp>
            <p:nvGrpSpPr>
              <p:cNvPr id="3501" name="Google Shape;3501;p58"/>
              <p:cNvGrpSpPr/>
              <p:nvPr/>
            </p:nvGrpSpPr>
            <p:grpSpPr>
              <a:xfrm flipH="1">
                <a:off x="6821578" y="2528968"/>
                <a:ext cx="1526839" cy="566697"/>
                <a:chOff x="4075500" y="1696600"/>
                <a:chExt cx="336575" cy="124925"/>
              </a:xfrm>
            </p:grpSpPr>
            <p:sp>
              <p:nvSpPr>
                <p:cNvPr id="3502" name="Google Shape;3502;p58"/>
                <p:cNvSpPr/>
                <p:nvPr/>
              </p:nvSpPr>
              <p:spPr>
                <a:xfrm>
                  <a:off x="4080625" y="1699875"/>
                  <a:ext cx="331450" cy="1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8" h="4866" extrusionOk="0">
                      <a:moveTo>
                        <a:pt x="2186" y="0"/>
                      </a:moveTo>
                      <a:cubicBezTo>
                        <a:pt x="2115" y="98"/>
                        <a:pt x="2035" y="205"/>
                        <a:pt x="1963" y="312"/>
                      </a:cubicBezTo>
                      <a:cubicBezTo>
                        <a:pt x="2552" y="517"/>
                        <a:pt x="4613" y="1240"/>
                        <a:pt x="4613" y="1276"/>
                      </a:cubicBezTo>
                      <a:cubicBezTo>
                        <a:pt x="4613" y="1320"/>
                        <a:pt x="4390" y="1918"/>
                        <a:pt x="4488" y="4095"/>
                      </a:cubicBezTo>
                      <a:lnTo>
                        <a:pt x="4470" y="4229"/>
                      </a:lnTo>
                      <a:lnTo>
                        <a:pt x="126" y="4095"/>
                      </a:lnTo>
                      <a:cubicBezTo>
                        <a:pt x="90" y="4220"/>
                        <a:pt x="45" y="4345"/>
                        <a:pt x="1" y="4461"/>
                      </a:cubicBezTo>
                      <a:cubicBezTo>
                        <a:pt x="937" y="4469"/>
                        <a:pt x="4702" y="4505"/>
                        <a:pt x="4720" y="4559"/>
                      </a:cubicBezTo>
                      <a:cubicBezTo>
                        <a:pt x="4738" y="4630"/>
                        <a:pt x="4729" y="4826"/>
                        <a:pt x="5612" y="4862"/>
                      </a:cubicBezTo>
                      <a:cubicBezTo>
                        <a:pt x="5697" y="4865"/>
                        <a:pt x="5807" y="4866"/>
                        <a:pt x="5937" y="4866"/>
                      </a:cubicBezTo>
                      <a:cubicBezTo>
                        <a:pt x="7161" y="4866"/>
                        <a:pt x="10144" y="4762"/>
                        <a:pt x="10313" y="4746"/>
                      </a:cubicBezTo>
                      <a:cubicBezTo>
                        <a:pt x="10501" y="4737"/>
                        <a:pt x="10474" y="4514"/>
                        <a:pt x="10545" y="4514"/>
                      </a:cubicBezTo>
                      <a:cubicBezTo>
                        <a:pt x="10608" y="4514"/>
                        <a:pt x="12535" y="4461"/>
                        <a:pt x="13257" y="4434"/>
                      </a:cubicBezTo>
                      <a:lnTo>
                        <a:pt x="13195" y="4157"/>
                      </a:lnTo>
                      <a:lnTo>
                        <a:pt x="10081" y="4273"/>
                      </a:lnTo>
                      <a:lnTo>
                        <a:pt x="10099" y="1347"/>
                      </a:lnTo>
                      <a:lnTo>
                        <a:pt x="11937" y="705"/>
                      </a:lnTo>
                      <a:cubicBezTo>
                        <a:pt x="11884" y="607"/>
                        <a:pt x="11830" y="509"/>
                        <a:pt x="11785" y="419"/>
                      </a:cubicBezTo>
                      <a:cubicBezTo>
                        <a:pt x="11768" y="393"/>
                        <a:pt x="11750" y="366"/>
                        <a:pt x="11732" y="339"/>
                      </a:cubicBezTo>
                      <a:lnTo>
                        <a:pt x="9939" y="955"/>
                      </a:lnTo>
                      <a:lnTo>
                        <a:pt x="5014" y="981"/>
                      </a:lnTo>
                      <a:cubicBezTo>
                        <a:pt x="5014" y="981"/>
                        <a:pt x="3007" y="268"/>
                        <a:pt x="2186" y="0"/>
                      </a:cubicBezTo>
                      <a:close/>
                    </a:path>
                  </a:pathLst>
                </a:custGeom>
                <a:solidFill>
                  <a:srgbClr val="4D1311">
                    <a:alpha val="3170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3" name="Google Shape;3503;p58"/>
                <p:cNvSpPr/>
                <p:nvPr/>
              </p:nvSpPr>
              <p:spPr>
                <a:xfrm>
                  <a:off x="4200175" y="1715725"/>
                  <a:ext cx="139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8" h="3972" extrusionOk="0">
                      <a:moveTo>
                        <a:pt x="5099" y="0"/>
                      </a:moveTo>
                      <a:cubicBezTo>
                        <a:pt x="5059" y="0"/>
                        <a:pt x="5016" y="3"/>
                        <a:pt x="4969" y="8"/>
                      </a:cubicBezTo>
                      <a:cubicBezTo>
                        <a:pt x="4648" y="35"/>
                        <a:pt x="2989" y="35"/>
                        <a:pt x="1776" y="53"/>
                      </a:cubicBezTo>
                      <a:cubicBezTo>
                        <a:pt x="1160" y="53"/>
                        <a:pt x="661" y="71"/>
                        <a:pt x="509" y="89"/>
                      </a:cubicBezTo>
                      <a:cubicBezTo>
                        <a:pt x="116" y="151"/>
                        <a:pt x="27" y="677"/>
                        <a:pt x="18" y="1043"/>
                      </a:cubicBezTo>
                      <a:cubicBezTo>
                        <a:pt x="18" y="1079"/>
                        <a:pt x="18" y="1124"/>
                        <a:pt x="18" y="1159"/>
                      </a:cubicBezTo>
                      <a:cubicBezTo>
                        <a:pt x="27" y="1195"/>
                        <a:pt x="27" y="1239"/>
                        <a:pt x="27" y="1293"/>
                      </a:cubicBezTo>
                      <a:cubicBezTo>
                        <a:pt x="27" y="1409"/>
                        <a:pt x="27" y="1552"/>
                        <a:pt x="27" y="1712"/>
                      </a:cubicBezTo>
                      <a:cubicBezTo>
                        <a:pt x="18" y="1775"/>
                        <a:pt x="18" y="1837"/>
                        <a:pt x="18" y="1909"/>
                      </a:cubicBezTo>
                      <a:cubicBezTo>
                        <a:pt x="18" y="2256"/>
                        <a:pt x="9" y="2649"/>
                        <a:pt x="0" y="2970"/>
                      </a:cubicBezTo>
                      <a:cubicBezTo>
                        <a:pt x="0" y="3059"/>
                        <a:pt x="0" y="3149"/>
                        <a:pt x="0" y="3220"/>
                      </a:cubicBezTo>
                      <a:cubicBezTo>
                        <a:pt x="0" y="3318"/>
                        <a:pt x="0" y="3398"/>
                        <a:pt x="0" y="3461"/>
                      </a:cubicBezTo>
                      <a:cubicBezTo>
                        <a:pt x="18" y="3951"/>
                        <a:pt x="214" y="3880"/>
                        <a:pt x="964" y="3951"/>
                      </a:cubicBezTo>
                      <a:cubicBezTo>
                        <a:pt x="1112" y="3966"/>
                        <a:pt x="1321" y="3971"/>
                        <a:pt x="1567" y="3971"/>
                      </a:cubicBezTo>
                      <a:cubicBezTo>
                        <a:pt x="2567" y="3971"/>
                        <a:pt x="4179" y="3877"/>
                        <a:pt x="4809" y="3862"/>
                      </a:cubicBezTo>
                      <a:cubicBezTo>
                        <a:pt x="5291" y="3853"/>
                        <a:pt x="5460" y="3818"/>
                        <a:pt x="5523" y="3684"/>
                      </a:cubicBezTo>
                      <a:cubicBezTo>
                        <a:pt x="5540" y="3630"/>
                        <a:pt x="5549" y="3568"/>
                        <a:pt x="5549" y="3479"/>
                      </a:cubicBezTo>
                      <a:cubicBezTo>
                        <a:pt x="5558" y="3425"/>
                        <a:pt x="5558" y="3363"/>
                        <a:pt x="5558" y="3291"/>
                      </a:cubicBezTo>
                      <a:cubicBezTo>
                        <a:pt x="5558" y="3247"/>
                        <a:pt x="5567" y="3193"/>
                        <a:pt x="5567" y="3131"/>
                      </a:cubicBezTo>
                      <a:cubicBezTo>
                        <a:pt x="5567" y="2872"/>
                        <a:pt x="5567" y="2480"/>
                        <a:pt x="5567" y="2078"/>
                      </a:cubicBezTo>
                      <a:cubicBezTo>
                        <a:pt x="5567" y="2007"/>
                        <a:pt x="5567" y="1944"/>
                        <a:pt x="5567" y="1882"/>
                      </a:cubicBezTo>
                      <a:cubicBezTo>
                        <a:pt x="5567" y="1828"/>
                        <a:pt x="5567" y="1784"/>
                        <a:pt x="5567" y="1739"/>
                      </a:cubicBezTo>
                      <a:cubicBezTo>
                        <a:pt x="5567" y="1668"/>
                        <a:pt x="5567" y="1605"/>
                        <a:pt x="5567" y="1534"/>
                      </a:cubicBezTo>
                      <a:cubicBezTo>
                        <a:pt x="5558" y="1239"/>
                        <a:pt x="5558" y="963"/>
                        <a:pt x="5558" y="776"/>
                      </a:cubicBezTo>
                      <a:cubicBezTo>
                        <a:pt x="5558" y="222"/>
                        <a:pt x="5457" y="0"/>
                        <a:pt x="50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4" name="Google Shape;3504;p58"/>
                <p:cNvSpPr/>
                <p:nvPr/>
              </p:nvSpPr>
              <p:spPr>
                <a:xfrm>
                  <a:off x="4129250" y="1696600"/>
                  <a:ext cx="76750" cy="3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1202" extrusionOk="0">
                      <a:moveTo>
                        <a:pt x="109" y="1"/>
                      </a:moveTo>
                      <a:cubicBezTo>
                        <a:pt x="68" y="1"/>
                        <a:pt x="32" y="25"/>
                        <a:pt x="18" y="60"/>
                      </a:cubicBezTo>
                      <a:cubicBezTo>
                        <a:pt x="0" y="113"/>
                        <a:pt x="18" y="167"/>
                        <a:pt x="72" y="185"/>
                      </a:cubicBezTo>
                      <a:cubicBezTo>
                        <a:pt x="2900" y="1202"/>
                        <a:pt x="2953" y="1202"/>
                        <a:pt x="2971" y="1202"/>
                      </a:cubicBezTo>
                      <a:cubicBezTo>
                        <a:pt x="3025" y="1202"/>
                        <a:pt x="3069" y="1166"/>
                        <a:pt x="3069" y="1112"/>
                      </a:cubicBezTo>
                      <a:cubicBezTo>
                        <a:pt x="3069" y="1068"/>
                        <a:pt x="3034" y="1023"/>
                        <a:pt x="2989" y="1014"/>
                      </a:cubicBezTo>
                      <a:cubicBezTo>
                        <a:pt x="2864" y="987"/>
                        <a:pt x="1223" y="399"/>
                        <a:pt x="143" y="6"/>
                      </a:cubicBezTo>
                      <a:cubicBezTo>
                        <a:pt x="132" y="2"/>
                        <a:pt x="120" y="1"/>
                        <a:pt x="1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5" name="Google Shape;3505;p58"/>
                <p:cNvSpPr/>
                <p:nvPr/>
              </p:nvSpPr>
              <p:spPr>
                <a:xfrm>
                  <a:off x="4075500" y="1799550"/>
                  <a:ext cx="128700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8" h="322" extrusionOk="0">
                      <a:moveTo>
                        <a:pt x="99" y="1"/>
                      </a:moveTo>
                      <a:cubicBezTo>
                        <a:pt x="45" y="1"/>
                        <a:pt x="1" y="45"/>
                        <a:pt x="1" y="90"/>
                      </a:cubicBezTo>
                      <a:cubicBezTo>
                        <a:pt x="1" y="143"/>
                        <a:pt x="36" y="188"/>
                        <a:pt x="90" y="188"/>
                      </a:cubicBezTo>
                      <a:lnTo>
                        <a:pt x="5041" y="322"/>
                      </a:lnTo>
                      <a:lnTo>
                        <a:pt x="5050" y="322"/>
                      </a:lnTo>
                      <a:cubicBezTo>
                        <a:pt x="5103" y="322"/>
                        <a:pt x="5139" y="286"/>
                        <a:pt x="5148" y="233"/>
                      </a:cubicBezTo>
                      <a:cubicBezTo>
                        <a:pt x="5148" y="179"/>
                        <a:pt x="5103" y="135"/>
                        <a:pt x="5050" y="135"/>
                      </a:cubicBez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6" name="Google Shape;3506;p58"/>
                <p:cNvSpPr/>
                <p:nvPr/>
              </p:nvSpPr>
              <p:spPr>
                <a:xfrm>
                  <a:off x="4325725" y="1706325"/>
                  <a:ext cx="49550" cy="2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813" extrusionOk="0">
                      <a:moveTo>
                        <a:pt x="1874" y="1"/>
                      </a:moveTo>
                      <a:cubicBezTo>
                        <a:pt x="1009" y="313"/>
                        <a:pt x="170" y="607"/>
                        <a:pt x="90" y="625"/>
                      </a:cubicBezTo>
                      <a:cubicBezTo>
                        <a:pt x="37" y="634"/>
                        <a:pt x="1" y="679"/>
                        <a:pt x="1" y="723"/>
                      </a:cubicBezTo>
                      <a:cubicBezTo>
                        <a:pt x="1" y="777"/>
                        <a:pt x="46" y="813"/>
                        <a:pt x="99" y="813"/>
                      </a:cubicBezTo>
                      <a:cubicBezTo>
                        <a:pt x="126" y="813"/>
                        <a:pt x="162" y="813"/>
                        <a:pt x="1981" y="161"/>
                      </a:cubicBezTo>
                      <a:cubicBezTo>
                        <a:pt x="1946" y="108"/>
                        <a:pt x="1910" y="54"/>
                        <a:pt x="18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7" name="Google Shape;3507;p58"/>
                <p:cNvSpPr/>
                <p:nvPr/>
              </p:nvSpPr>
              <p:spPr>
                <a:xfrm>
                  <a:off x="4327750" y="1800900"/>
                  <a:ext cx="832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268" extrusionOk="0">
                      <a:moveTo>
                        <a:pt x="3274" y="0"/>
                      </a:moveTo>
                      <a:lnTo>
                        <a:pt x="98" y="81"/>
                      </a:lnTo>
                      <a:cubicBezTo>
                        <a:pt x="45" y="81"/>
                        <a:pt x="0" y="125"/>
                        <a:pt x="0" y="179"/>
                      </a:cubicBezTo>
                      <a:cubicBezTo>
                        <a:pt x="0" y="232"/>
                        <a:pt x="45" y="268"/>
                        <a:pt x="98" y="268"/>
                      </a:cubicBezTo>
                      <a:lnTo>
                        <a:pt x="3328" y="179"/>
                      </a:lnTo>
                      <a:cubicBezTo>
                        <a:pt x="3310" y="116"/>
                        <a:pt x="3292" y="54"/>
                        <a:pt x="32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8" name="Google Shape;3508;p58"/>
                <p:cNvSpPr/>
                <p:nvPr/>
              </p:nvSpPr>
              <p:spPr>
                <a:xfrm>
                  <a:off x="4200625" y="1725200"/>
                  <a:ext cx="13875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1361" extrusionOk="0">
                      <a:moveTo>
                        <a:pt x="1633" y="209"/>
                      </a:moveTo>
                      <a:cubicBezTo>
                        <a:pt x="1633" y="209"/>
                        <a:pt x="1651" y="218"/>
                        <a:pt x="1677" y="245"/>
                      </a:cubicBezTo>
                      <a:cubicBezTo>
                        <a:pt x="1731" y="316"/>
                        <a:pt x="1686" y="414"/>
                        <a:pt x="1660" y="477"/>
                      </a:cubicBezTo>
                      <a:cubicBezTo>
                        <a:pt x="1642" y="513"/>
                        <a:pt x="1615" y="548"/>
                        <a:pt x="1588" y="593"/>
                      </a:cubicBezTo>
                      <a:cubicBezTo>
                        <a:pt x="1552" y="495"/>
                        <a:pt x="1552" y="397"/>
                        <a:pt x="1570" y="316"/>
                      </a:cubicBezTo>
                      <a:cubicBezTo>
                        <a:pt x="1588" y="245"/>
                        <a:pt x="1624" y="218"/>
                        <a:pt x="1633" y="209"/>
                      </a:cubicBezTo>
                      <a:close/>
                      <a:moveTo>
                        <a:pt x="3087" y="200"/>
                      </a:moveTo>
                      <a:cubicBezTo>
                        <a:pt x="3096" y="200"/>
                        <a:pt x="3114" y="200"/>
                        <a:pt x="3123" y="209"/>
                      </a:cubicBezTo>
                      <a:cubicBezTo>
                        <a:pt x="3203" y="245"/>
                        <a:pt x="3292" y="397"/>
                        <a:pt x="3230" y="611"/>
                      </a:cubicBezTo>
                      <a:cubicBezTo>
                        <a:pt x="3221" y="646"/>
                        <a:pt x="3203" y="673"/>
                        <a:pt x="3176" y="709"/>
                      </a:cubicBezTo>
                      <a:cubicBezTo>
                        <a:pt x="3114" y="655"/>
                        <a:pt x="3069" y="593"/>
                        <a:pt x="3042" y="539"/>
                      </a:cubicBezTo>
                      <a:cubicBezTo>
                        <a:pt x="2980" y="423"/>
                        <a:pt x="2971" y="316"/>
                        <a:pt x="3016" y="245"/>
                      </a:cubicBezTo>
                      <a:cubicBezTo>
                        <a:pt x="3042" y="209"/>
                        <a:pt x="3060" y="200"/>
                        <a:pt x="3087" y="200"/>
                      </a:cubicBezTo>
                      <a:close/>
                      <a:moveTo>
                        <a:pt x="4523" y="281"/>
                      </a:moveTo>
                      <a:cubicBezTo>
                        <a:pt x="4541" y="281"/>
                        <a:pt x="4550" y="290"/>
                        <a:pt x="4559" y="290"/>
                      </a:cubicBezTo>
                      <a:cubicBezTo>
                        <a:pt x="4586" y="298"/>
                        <a:pt x="4621" y="370"/>
                        <a:pt x="4603" y="495"/>
                      </a:cubicBezTo>
                      <a:cubicBezTo>
                        <a:pt x="4595" y="575"/>
                        <a:pt x="4568" y="655"/>
                        <a:pt x="4514" y="727"/>
                      </a:cubicBezTo>
                      <a:cubicBezTo>
                        <a:pt x="4407" y="575"/>
                        <a:pt x="4407" y="432"/>
                        <a:pt x="4443" y="352"/>
                      </a:cubicBezTo>
                      <a:cubicBezTo>
                        <a:pt x="4470" y="307"/>
                        <a:pt x="4496" y="281"/>
                        <a:pt x="4523" y="281"/>
                      </a:cubicBezTo>
                      <a:close/>
                      <a:moveTo>
                        <a:pt x="3084" y="1"/>
                      </a:moveTo>
                      <a:cubicBezTo>
                        <a:pt x="2996" y="1"/>
                        <a:pt x="2915" y="44"/>
                        <a:pt x="2855" y="129"/>
                      </a:cubicBezTo>
                      <a:cubicBezTo>
                        <a:pt x="2766" y="263"/>
                        <a:pt x="2766" y="450"/>
                        <a:pt x="2873" y="629"/>
                      </a:cubicBezTo>
                      <a:cubicBezTo>
                        <a:pt x="2908" y="700"/>
                        <a:pt x="2953" y="762"/>
                        <a:pt x="3016" y="825"/>
                      </a:cubicBezTo>
                      <a:cubicBezTo>
                        <a:pt x="2944" y="869"/>
                        <a:pt x="2864" y="896"/>
                        <a:pt x="2775" y="932"/>
                      </a:cubicBezTo>
                      <a:cubicBezTo>
                        <a:pt x="2639" y="971"/>
                        <a:pt x="2484" y="993"/>
                        <a:pt x="2333" y="993"/>
                      </a:cubicBezTo>
                      <a:cubicBezTo>
                        <a:pt x="2104" y="993"/>
                        <a:pt x="1883" y="943"/>
                        <a:pt x="1749" y="825"/>
                      </a:cubicBezTo>
                      <a:cubicBezTo>
                        <a:pt x="1722" y="807"/>
                        <a:pt x="1704" y="789"/>
                        <a:pt x="1686" y="771"/>
                      </a:cubicBezTo>
                      <a:cubicBezTo>
                        <a:pt x="1749" y="700"/>
                        <a:pt x="1802" y="629"/>
                        <a:pt x="1838" y="566"/>
                      </a:cubicBezTo>
                      <a:cubicBezTo>
                        <a:pt x="1918" y="397"/>
                        <a:pt x="1918" y="236"/>
                        <a:pt x="1829" y="120"/>
                      </a:cubicBezTo>
                      <a:cubicBezTo>
                        <a:pt x="1753" y="37"/>
                        <a:pt x="1682" y="18"/>
                        <a:pt x="1629" y="18"/>
                      </a:cubicBezTo>
                      <a:cubicBezTo>
                        <a:pt x="1614" y="18"/>
                        <a:pt x="1600" y="20"/>
                        <a:pt x="1588" y="22"/>
                      </a:cubicBezTo>
                      <a:cubicBezTo>
                        <a:pt x="1490" y="40"/>
                        <a:pt x="1419" y="138"/>
                        <a:pt x="1383" y="272"/>
                      </a:cubicBezTo>
                      <a:cubicBezTo>
                        <a:pt x="1347" y="397"/>
                        <a:pt x="1356" y="575"/>
                        <a:pt x="1437" y="736"/>
                      </a:cubicBezTo>
                      <a:cubicBezTo>
                        <a:pt x="1263" y="876"/>
                        <a:pt x="1036" y="978"/>
                        <a:pt x="797" y="978"/>
                      </a:cubicBezTo>
                      <a:cubicBezTo>
                        <a:pt x="778" y="978"/>
                        <a:pt x="760" y="978"/>
                        <a:pt x="741" y="976"/>
                      </a:cubicBezTo>
                      <a:cubicBezTo>
                        <a:pt x="428" y="959"/>
                        <a:pt x="170" y="807"/>
                        <a:pt x="0" y="664"/>
                      </a:cubicBezTo>
                      <a:cubicBezTo>
                        <a:pt x="0" y="700"/>
                        <a:pt x="0" y="745"/>
                        <a:pt x="0" y="780"/>
                      </a:cubicBezTo>
                      <a:cubicBezTo>
                        <a:pt x="9" y="816"/>
                        <a:pt x="9" y="860"/>
                        <a:pt x="9" y="914"/>
                      </a:cubicBezTo>
                      <a:cubicBezTo>
                        <a:pt x="188" y="1039"/>
                        <a:pt x="437" y="1155"/>
                        <a:pt x="732" y="1173"/>
                      </a:cubicBezTo>
                      <a:cubicBezTo>
                        <a:pt x="752" y="1174"/>
                        <a:pt x="773" y="1175"/>
                        <a:pt x="794" y="1175"/>
                      </a:cubicBezTo>
                      <a:cubicBezTo>
                        <a:pt x="1075" y="1175"/>
                        <a:pt x="1344" y="1063"/>
                        <a:pt x="1544" y="905"/>
                      </a:cubicBezTo>
                      <a:cubicBezTo>
                        <a:pt x="1561" y="932"/>
                        <a:pt x="1588" y="950"/>
                        <a:pt x="1615" y="976"/>
                      </a:cubicBezTo>
                      <a:cubicBezTo>
                        <a:pt x="1793" y="1127"/>
                        <a:pt x="2059" y="1187"/>
                        <a:pt x="2326" y="1187"/>
                      </a:cubicBezTo>
                      <a:cubicBezTo>
                        <a:pt x="2501" y="1187"/>
                        <a:pt x="2676" y="1162"/>
                        <a:pt x="2828" y="1119"/>
                      </a:cubicBezTo>
                      <a:cubicBezTo>
                        <a:pt x="2962" y="1075"/>
                        <a:pt x="3078" y="1021"/>
                        <a:pt x="3176" y="959"/>
                      </a:cubicBezTo>
                      <a:cubicBezTo>
                        <a:pt x="3366" y="1091"/>
                        <a:pt x="3625" y="1193"/>
                        <a:pt x="3918" y="1193"/>
                      </a:cubicBezTo>
                      <a:cubicBezTo>
                        <a:pt x="3941" y="1193"/>
                        <a:pt x="3964" y="1192"/>
                        <a:pt x="3988" y="1191"/>
                      </a:cubicBezTo>
                      <a:cubicBezTo>
                        <a:pt x="4202" y="1182"/>
                        <a:pt x="4372" y="1110"/>
                        <a:pt x="4505" y="1012"/>
                      </a:cubicBezTo>
                      <a:cubicBezTo>
                        <a:pt x="4559" y="1066"/>
                        <a:pt x="4612" y="1110"/>
                        <a:pt x="4684" y="1146"/>
                      </a:cubicBezTo>
                      <a:cubicBezTo>
                        <a:pt x="4942" y="1315"/>
                        <a:pt x="5210" y="1360"/>
                        <a:pt x="5451" y="1360"/>
                      </a:cubicBezTo>
                      <a:lnTo>
                        <a:pt x="5549" y="1360"/>
                      </a:lnTo>
                      <a:cubicBezTo>
                        <a:pt x="5549" y="1289"/>
                        <a:pt x="5549" y="1226"/>
                        <a:pt x="5549" y="1155"/>
                      </a:cubicBezTo>
                      <a:cubicBezTo>
                        <a:pt x="5509" y="1158"/>
                        <a:pt x="5469" y="1160"/>
                        <a:pt x="5427" y="1160"/>
                      </a:cubicBezTo>
                      <a:cubicBezTo>
                        <a:pt x="5223" y="1160"/>
                        <a:pt x="4998" y="1119"/>
                        <a:pt x="4791" y="985"/>
                      </a:cubicBezTo>
                      <a:cubicBezTo>
                        <a:pt x="4728" y="950"/>
                        <a:pt x="4684" y="914"/>
                        <a:pt x="4648" y="878"/>
                      </a:cubicBezTo>
                      <a:cubicBezTo>
                        <a:pt x="4728" y="771"/>
                        <a:pt x="4782" y="646"/>
                        <a:pt x="4800" y="521"/>
                      </a:cubicBezTo>
                      <a:cubicBezTo>
                        <a:pt x="4827" y="316"/>
                        <a:pt x="4755" y="156"/>
                        <a:pt x="4630" y="102"/>
                      </a:cubicBezTo>
                      <a:cubicBezTo>
                        <a:pt x="4598" y="93"/>
                        <a:pt x="4566" y="88"/>
                        <a:pt x="4535" y="88"/>
                      </a:cubicBezTo>
                      <a:cubicBezTo>
                        <a:pt x="4421" y="88"/>
                        <a:pt x="4321" y="151"/>
                        <a:pt x="4264" y="263"/>
                      </a:cubicBezTo>
                      <a:cubicBezTo>
                        <a:pt x="4193" y="423"/>
                        <a:pt x="4211" y="655"/>
                        <a:pt x="4372" y="869"/>
                      </a:cubicBezTo>
                      <a:cubicBezTo>
                        <a:pt x="4273" y="941"/>
                        <a:pt x="4149" y="985"/>
                        <a:pt x="3979" y="994"/>
                      </a:cubicBezTo>
                      <a:cubicBezTo>
                        <a:pt x="3964" y="995"/>
                        <a:pt x="3950" y="995"/>
                        <a:pt x="3936" y="995"/>
                      </a:cubicBezTo>
                      <a:cubicBezTo>
                        <a:pt x="3695" y="995"/>
                        <a:pt x="3488" y="926"/>
                        <a:pt x="3328" y="825"/>
                      </a:cubicBezTo>
                      <a:cubicBezTo>
                        <a:pt x="3372" y="780"/>
                        <a:pt x="3399" y="727"/>
                        <a:pt x="3417" y="664"/>
                      </a:cubicBezTo>
                      <a:cubicBezTo>
                        <a:pt x="3506" y="352"/>
                        <a:pt x="3381" y="111"/>
                        <a:pt x="3212" y="31"/>
                      </a:cubicBezTo>
                      <a:cubicBezTo>
                        <a:pt x="3169" y="11"/>
                        <a:pt x="3125" y="1"/>
                        <a:pt x="308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09" name="Google Shape;3509;p58"/>
                <p:cNvSpPr/>
                <p:nvPr/>
              </p:nvSpPr>
              <p:spPr>
                <a:xfrm>
                  <a:off x="4200175" y="1773825"/>
                  <a:ext cx="138750" cy="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1360" extrusionOk="0">
                      <a:moveTo>
                        <a:pt x="1651" y="209"/>
                      </a:moveTo>
                      <a:cubicBezTo>
                        <a:pt x="1651" y="209"/>
                        <a:pt x="1669" y="218"/>
                        <a:pt x="1695" y="245"/>
                      </a:cubicBezTo>
                      <a:cubicBezTo>
                        <a:pt x="1749" y="316"/>
                        <a:pt x="1704" y="414"/>
                        <a:pt x="1678" y="477"/>
                      </a:cubicBezTo>
                      <a:cubicBezTo>
                        <a:pt x="1660" y="512"/>
                        <a:pt x="1633" y="548"/>
                        <a:pt x="1606" y="593"/>
                      </a:cubicBezTo>
                      <a:cubicBezTo>
                        <a:pt x="1570" y="495"/>
                        <a:pt x="1570" y="396"/>
                        <a:pt x="1588" y="316"/>
                      </a:cubicBezTo>
                      <a:cubicBezTo>
                        <a:pt x="1606" y="245"/>
                        <a:pt x="1642" y="218"/>
                        <a:pt x="1651" y="209"/>
                      </a:cubicBezTo>
                      <a:close/>
                      <a:moveTo>
                        <a:pt x="3105" y="200"/>
                      </a:moveTo>
                      <a:cubicBezTo>
                        <a:pt x="3114" y="200"/>
                        <a:pt x="3132" y="200"/>
                        <a:pt x="3141" y="209"/>
                      </a:cubicBezTo>
                      <a:cubicBezTo>
                        <a:pt x="3221" y="245"/>
                        <a:pt x="3310" y="396"/>
                        <a:pt x="3248" y="610"/>
                      </a:cubicBezTo>
                      <a:cubicBezTo>
                        <a:pt x="3239" y="646"/>
                        <a:pt x="3221" y="673"/>
                        <a:pt x="3194" y="709"/>
                      </a:cubicBezTo>
                      <a:cubicBezTo>
                        <a:pt x="3132" y="655"/>
                        <a:pt x="3087" y="593"/>
                        <a:pt x="3060" y="539"/>
                      </a:cubicBezTo>
                      <a:cubicBezTo>
                        <a:pt x="2998" y="423"/>
                        <a:pt x="2989" y="316"/>
                        <a:pt x="3034" y="236"/>
                      </a:cubicBezTo>
                      <a:cubicBezTo>
                        <a:pt x="3060" y="209"/>
                        <a:pt x="3078" y="200"/>
                        <a:pt x="3105" y="200"/>
                      </a:cubicBezTo>
                      <a:close/>
                      <a:moveTo>
                        <a:pt x="4541" y="280"/>
                      </a:moveTo>
                      <a:cubicBezTo>
                        <a:pt x="4559" y="280"/>
                        <a:pt x="4568" y="289"/>
                        <a:pt x="4577" y="289"/>
                      </a:cubicBezTo>
                      <a:cubicBezTo>
                        <a:pt x="4604" y="298"/>
                        <a:pt x="4639" y="370"/>
                        <a:pt x="4621" y="495"/>
                      </a:cubicBezTo>
                      <a:cubicBezTo>
                        <a:pt x="4613" y="575"/>
                        <a:pt x="4586" y="655"/>
                        <a:pt x="4532" y="726"/>
                      </a:cubicBezTo>
                      <a:cubicBezTo>
                        <a:pt x="4425" y="575"/>
                        <a:pt x="4425" y="423"/>
                        <a:pt x="4461" y="343"/>
                      </a:cubicBezTo>
                      <a:cubicBezTo>
                        <a:pt x="4488" y="307"/>
                        <a:pt x="4514" y="280"/>
                        <a:pt x="4541" y="280"/>
                      </a:cubicBezTo>
                      <a:close/>
                      <a:moveTo>
                        <a:pt x="3102" y="1"/>
                      </a:moveTo>
                      <a:cubicBezTo>
                        <a:pt x="3014" y="1"/>
                        <a:pt x="2933" y="44"/>
                        <a:pt x="2873" y="129"/>
                      </a:cubicBezTo>
                      <a:cubicBezTo>
                        <a:pt x="2784" y="263"/>
                        <a:pt x="2784" y="450"/>
                        <a:pt x="2891" y="628"/>
                      </a:cubicBezTo>
                      <a:cubicBezTo>
                        <a:pt x="2926" y="700"/>
                        <a:pt x="2971" y="762"/>
                        <a:pt x="3034" y="825"/>
                      </a:cubicBezTo>
                      <a:cubicBezTo>
                        <a:pt x="2962" y="860"/>
                        <a:pt x="2882" y="896"/>
                        <a:pt x="2793" y="923"/>
                      </a:cubicBezTo>
                      <a:cubicBezTo>
                        <a:pt x="2654" y="967"/>
                        <a:pt x="2494" y="991"/>
                        <a:pt x="2338" y="991"/>
                      </a:cubicBezTo>
                      <a:cubicBezTo>
                        <a:pt x="2114" y="991"/>
                        <a:pt x="1898" y="940"/>
                        <a:pt x="1767" y="825"/>
                      </a:cubicBezTo>
                      <a:cubicBezTo>
                        <a:pt x="1740" y="807"/>
                        <a:pt x="1722" y="789"/>
                        <a:pt x="1704" y="771"/>
                      </a:cubicBezTo>
                      <a:cubicBezTo>
                        <a:pt x="1767" y="700"/>
                        <a:pt x="1820" y="628"/>
                        <a:pt x="1856" y="566"/>
                      </a:cubicBezTo>
                      <a:cubicBezTo>
                        <a:pt x="1936" y="396"/>
                        <a:pt x="1936" y="236"/>
                        <a:pt x="1847" y="120"/>
                      </a:cubicBezTo>
                      <a:cubicBezTo>
                        <a:pt x="1771" y="37"/>
                        <a:pt x="1700" y="18"/>
                        <a:pt x="1647" y="18"/>
                      </a:cubicBezTo>
                      <a:cubicBezTo>
                        <a:pt x="1632" y="18"/>
                        <a:pt x="1618" y="20"/>
                        <a:pt x="1606" y="22"/>
                      </a:cubicBezTo>
                      <a:cubicBezTo>
                        <a:pt x="1508" y="40"/>
                        <a:pt x="1428" y="138"/>
                        <a:pt x="1401" y="271"/>
                      </a:cubicBezTo>
                      <a:cubicBezTo>
                        <a:pt x="1365" y="396"/>
                        <a:pt x="1374" y="575"/>
                        <a:pt x="1455" y="735"/>
                      </a:cubicBezTo>
                      <a:cubicBezTo>
                        <a:pt x="1281" y="876"/>
                        <a:pt x="1054" y="978"/>
                        <a:pt x="815" y="978"/>
                      </a:cubicBezTo>
                      <a:cubicBezTo>
                        <a:pt x="796" y="978"/>
                        <a:pt x="778" y="978"/>
                        <a:pt x="759" y="976"/>
                      </a:cubicBezTo>
                      <a:cubicBezTo>
                        <a:pt x="438" y="958"/>
                        <a:pt x="170" y="789"/>
                        <a:pt x="0" y="646"/>
                      </a:cubicBezTo>
                      <a:cubicBezTo>
                        <a:pt x="0" y="735"/>
                        <a:pt x="0" y="825"/>
                        <a:pt x="0" y="896"/>
                      </a:cubicBezTo>
                      <a:cubicBezTo>
                        <a:pt x="188" y="1030"/>
                        <a:pt x="446" y="1155"/>
                        <a:pt x="750" y="1172"/>
                      </a:cubicBezTo>
                      <a:cubicBezTo>
                        <a:pt x="770" y="1174"/>
                        <a:pt x="791" y="1174"/>
                        <a:pt x="812" y="1174"/>
                      </a:cubicBezTo>
                      <a:cubicBezTo>
                        <a:pt x="1093" y="1174"/>
                        <a:pt x="1362" y="1063"/>
                        <a:pt x="1562" y="905"/>
                      </a:cubicBezTo>
                      <a:cubicBezTo>
                        <a:pt x="1579" y="923"/>
                        <a:pt x="1606" y="949"/>
                        <a:pt x="1633" y="976"/>
                      </a:cubicBezTo>
                      <a:cubicBezTo>
                        <a:pt x="1811" y="1127"/>
                        <a:pt x="2077" y="1187"/>
                        <a:pt x="2344" y="1187"/>
                      </a:cubicBezTo>
                      <a:cubicBezTo>
                        <a:pt x="2519" y="1187"/>
                        <a:pt x="2694" y="1161"/>
                        <a:pt x="2846" y="1119"/>
                      </a:cubicBezTo>
                      <a:cubicBezTo>
                        <a:pt x="2980" y="1074"/>
                        <a:pt x="3096" y="1021"/>
                        <a:pt x="3194" y="958"/>
                      </a:cubicBezTo>
                      <a:cubicBezTo>
                        <a:pt x="3384" y="1091"/>
                        <a:pt x="3643" y="1192"/>
                        <a:pt x="3936" y="1192"/>
                      </a:cubicBezTo>
                      <a:cubicBezTo>
                        <a:pt x="3959" y="1192"/>
                        <a:pt x="3982" y="1192"/>
                        <a:pt x="4006" y="1190"/>
                      </a:cubicBezTo>
                      <a:cubicBezTo>
                        <a:pt x="4220" y="1181"/>
                        <a:pt x="4390" y="1110"/>
                        <a:pt x="4523" y="1012"/>
                      </a:cubicBezTo>
                      <a:cubicBezTo>
                        <a:pt x="4577" y="1065"/>
                        <a:pt x="4630" y="1110"/>
                        <a:pt x="4702" y="1146"/>
                      </a:cubicBezTo>
                      <a:cubicBezTo>
                        <a:pt x="4960" y="1306"/>
                        <a:pt x="5228" y="1360"/>
                        <a:pt x="5469" y="1360"/>
                      </a:cubicBezTo>
                      <a:lnTo>
                        <a:pt x="5523" y="1360"/>
                      </a:lnTo>
                      <a:cubicBezTo>
                        <a:pt x="5540" y="1306"/>
                        <a:pt x="5549" y="1244"/>
                        <a:pt x="5549" y="1155"/>
                      </a:cubicBezTo>
                      <a:lnTo>
                        <a:pt x="5549" y="1155"/>
                      </a:lnTo>
                      <a:cubicBezTo>
                        <a:pt x="5515" y="1157"/>
                        <a:pt x="5480" y="1159"/>
                        <a:pt x="5443" y="1159"/>
                      </a:cubicBezTo>
                      <a:cubicBezTo>
                        <a:pt x="5242" y="1159"/>
                        <a:pt x="5013" y="1114"/>
                        <a:pt x="4809" y="985"/>
                      </a:cubicBezTo>
                      <a:cubicBezTo>
                        <a:pt x="4746" y="949"/>
                        <a:pt x="4702" y="914"/>
                        <a:pt x="4666" y="878"/>
                      </a:cubicBezTo>
                      <a:cubicBezTo>
                        <a:pt x="4746" y="771"/>
                        <a:pt x="4800" y="646"/>
                        <a:pt x="4818" y="521"/>
                      </a:cubicBezTo>
                      <a:cubicBezTo>
                        <a:pt x="4845" y="316"/>
                        <a:pt x="4773" y="147"/>
                        <a:pt x="4648" y="102"/>
                      </a:cubicBezTo>
                      <a:cubicBezTo>
                        <a:pt x="4616" y="92"/>
                        <a:pt x="4584" y="88"/>
                        <a:pt x="4553" y="88"/>
                      </a:cubicBezTo>
                      <a:cubicBezTo>
                        <a:pt x="4439" y="88"/>
                        <a:pt x="4339" y="150"/>
                        <a:pt x="4282" y="263"/>
                      </a:cubicBezTo>
                      <a:cubicBezTo>
                        <a:pt x="4211" y="423"/>
                        <a:pt x="4229" y="655"/>
                        <a:pt x="4390" y="869"/>
                      </a:cubicBezTo>
                      <a:cubicBezTo>
                        <a:pt x="4291" y="941"/>
                        <a:pt x="4167" y="985"/>
                        <a:pt x="3997" y="994"/>
                      </a:cubicBezTo>
                      <a:cubicBezTo>
                        <a:pt x="3982" y="995"/>
                        <a:pt x="3968" y="995"/>
                        <a:pt x="3954" y="995"/>
                      </a:cubicBezTo>
                      <a:cubicBezTo>
                        <a:pt x="3713" y="995"/>
                        <a:pt x="3506" y="926"/>
                        <a:pt x="3346" y="825"/>
                      </a:cubicBezTo>
                      <a:cubicBezTo>
                        <a:pt x="3390" y="771"/>
                        <a:pt x="3417" y="718"/>
                        <a:pt x="3435" y="664"/>
                      </a:cubicBezTo>
                      <a:cubicBezTo>
                        <a:pt x="3524" y="352"/>
                        <a:pt x="3399" y="111"/>
                        <a:pt x="3230" y="31"/>
                      </a:cubicBezTo>
                      <a:cubicBezTo>
                        <a:pt x="3187" y="10"/>
                        <a:pt x="3143" y="1"/>
                        <a:pt x="310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10" name="Google Shape;3510;p58"/>
                <p:cNvSpPr/>
                <p:nvPr/>
              </p:nvSpPr>
              <p:spPr>
                <a:xfrm>
                  <a:off x="4200625" y="1758525"/>
                  <a:ext cx="138750" cy="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438" extrusionOk="0">
                      <a:moveTo>
                        <a:pt x="9" y="0"/>
                      </a:moveTo>
                      <a:cubicBezTo>
                        <a:pt x="0" y="63"/>
                        <a:pt x="0" y="125"/>
                        <a:pt x="0" y="197"/>
                      </a:cubicBezTo>
                      <a:cubicBezTo>
                        <a:pt x="1026" y="313"/>
                        <a:pt x="2454" y="437"/>
                        <a:pt x="3863" y="437"/>
                      </a:cubicBezTo>
                      <a:cubicBezTo>
                        <a:pt x="4434" y="437"/>
                        <a:pt x="5005" y="411"/>
                        <a:pt x="5549" y="366"/>
                      </a:cubicBezTo>
                      <a:cubicBezTo>
                        <a:pt x="5549" y="295"/>
                        <a:pt x="5549" y="232"/>
                        <a:pt x="5549" y="170"/>
                      </a:cubicBezTo>
                      <a:cubicBezTo>
                        <a:pt x="5014" y="218"/>
                        <a:pt x="4449" y="238"/>
                        <a:pt x="3880" y="238"/>
                      </a:cubicBezTo>
                      <a:cubicBezTo>
                        <a:pt x="2466" y="238"/>
                        <a:pt x="1033" y="115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3511" name="Google Shape;3511;p58"/>
                <p:cNvSpPr/>
                <p:nvPr/>
              </p:nvSpPr>
              <p:spPr>
                <a:xfrm>
                  <a:off x="4200175" y="1717025"/>
                  <a:ext cx="139200" cy="9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8" h="3920" extrusionOk="0">
                      <a:moveTo>
                        <a:pt x="1776" y="1"/>
                      </a:moveTo>
                      <a:cubicBezTo>
                        <a:pt x="1160" y="1"/>
                        <a:pt x="661" y="19"/>
                        <a:pt x="509" y="37"/>
                      </a:cubicBezTo>
                      <a:cubicBezTo>
                        <a:pt x="116" y="99"/>
                        <a:pt x="27" y="625"/>
                        <a:pt x="18" y="991"/>
                      </a:cubicBezTo>
                      <a:cubicBezTo>
                        <a:pt x="18" y="1027"/>
                        <a:pt x="18" y="1072"/>
                        <a:pt x="18" y="1107"/>
                      </a:cubicBezTo>
                      <a:cubicBezTo>
                        <a:pt x="27" y="1143"/>
                        <a:pt x="27" y="1187"/>
                        <a:pt x="27" y="1241"/>
                      </a:cubicBezTo>
                      <a:cubicBezTo>
                        <a:pt x="27" y="1357"/>
                        <a:pt x="27" y="1500"/>
                        <a:pt x="27" y="1660"/>
                      </a:cubicBezTo>
                      <a:cubicBezTo>
                        <a:pt x="18" y="1723"/>
                        <a:pt x="18" y="1785"/>
                        <a:pt x="18" y="1857"/>
                      </a:cubicBezTo>
                      <a:cubicBezTo>
                        <a:pt x="18" y="2204"/>
                        <a:pt x="9" y="2597"/>
                        <a:pt x="0" y="2918"/>
                      </a:cubicBezTo>
                      <a:cubicBezTo>
                        <a:pt x="0" y="3007"/>
                        <a:pt x="0" y="3097"/>
                        <a:pt x="0" y="3168"/>
                      </a:cubicBezTo>
                      <a:cubicBezTo>
                        <a:pt x="0" y="3266"/>
                        <a:pt x="0" y="3346"/>
                        <a:pt x="0" y="3409"/>
                      </a:cubicBezTo>
                      <a:cubicBezTo>
                        <a:pt x="18" y="3899"/>
                        <a:pt x="214" y="3828"/>
                        <a:pt x="964" y="3899"/>
                      </a:cubicBezTo>
                      <a:cubicBezTo>
                        <a:pt x="1112" y="3914"/>
                        <a:pt x="1321" y="3919"/>
                        <a:pt x="1567" y="3919"/>
                      </a:cubicBezTo>
                      <a:cubicBezTo>
                        <a:pt x="2567" y="3919"/>
                        <a:pt x="4179" y="3825"/>
                        <a:pt x="4809" y="3810"/>
                      </a:cubicBezTo>
                      <a:cubicBezTo>
                        <a:pt x="5291" y="3801"/>
                        <a:pt x="5460" y="3766"/>
                        <a:pt x="5523" y="3632"/>
                      </a:cubicBezTo>
                      <a:cubicBezTo>
                        <a:pt x="5540" y="3578"/>
                        <a:pt x="5549" y="3516"/>
                        <a:pt x="5549" y="3427"/>
                      </a:cubicBezTo>
                      <a:cubicBezTo>
                        <a:pt x="5558" y="3373"/>
                        <a:pt x="5558" y="3311"/>
                        <a:pt x="5558" y="3239"/>
                      </a:cubicBezTo>
                      <a:cubicBezTo>
                        <a:pt x="5558" y="3195"/>
                        <a:pt x="5567" y="3141"/>
                        <a:pt x="5567" y="3079"/>
                      </a:cubicBezTo>
                      <a:lnTo>
                        <a:pt x="5567" y="3079"/>
                      </a:lnTo>
                      <a:cubicBezTo>
                        <a:pt x="5520" y="3080"/>
                        <a:pt x="5471" y="3080"/>
                        <a:pt x="5421" y="3080"/>
                      </a:cubicBezTo>
                      <a:cubicBezTo>
                        <a:pt x="4953" y="3080"/>
                        <a:pt x="4367" y="3041"/>
                        <a:pt x="3658" y="2936"/>
                      </a:cubicBezTo>
                      <a:cubicBezTo>
                        <a:pt x="1981" y="2677"/>
                        <a:pt x="1776" y="840"/>
                        <a:pt x="1776" y="1"/>
                      </a:cubicBezTo>
                      <a:close/>
                    </a:path>
                  </a:pathLst>
                </a:custGeom>
                <a:solidFill>
                  <a:srgbClr val="78433F">
                    <a:alpha val="120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89"/>
                </a:p>
              </p:txBody>
            </p:sp>
          </p:grpSp>
          <p:sp>
            <p:nvSpPr>
              <p:cNvPr id="3512" name="Google Shape;3512;p58"/>
              <p:cNvSpPr/>
              <p:nvPr/>
            </p:nvSpPr>
            <p:spPr>
              <a:xfrm flipH="1">
                <a:off x="7473118" y="3673477"/>
                <a:ext cx="801582" cy="794987"/>
              </a:xfrm>
              <a:custGeom>
                <a:avLst/>
                <a:gdLst/>
                <a:ahLst/>
                <a:cxnLst/>
                <a:rect l="l" t="t" r="r" b="b"/>
                <a:pathLst>
                  <a:path w="7068" h="7010" extrusionOk="0">
                    <a:moveTo>
                      <a:pt x="3589" y="1"/>
                    </a:moveTo>
                    <a:cubicBezTo>
                      <a:pt x="0" y="1"/>
                      <a:pt x="57" y="3014"/>
                      <a:pt x="82" y="3626"/>
                    </a:cubicBezTo>
                    <a:cubicBezTo>
                      <a:pt x="118" y="4277"/>
                      <a:pt x="617" y="6498"/>
                      <a:pt x="867" y="6739"/>
                    </a:cubicBezTo>
                    <a:cubicBezTo>
                      <a:pt x="1028" y="6900"/>
                      <a:pt x="3425" y="7009"/>
                      <a:pt x="5154" y="7009"/>
                    </a:cubicBezTo>
                    <a:cubicBezTo>
                      <a:pt x="6108" y="7009"/>
                      <a:pt x="6858" y="6976"/>
                      <a:pt x="6916" y="6900"/>
                    </a:cubicBezTo>
                    <a:cubicBezTo>
                      <a:pt x="7067" y="6677"/>
                      <a:pt x="5631" y="6463"/>
                      <a:pt x="5631" y="6463"/>
                    </a:cubicBezTo>
                    <a:cubicBezTo>
                      <a:pt x="5631" y="6463"/>
                      <a:pt x="6006" y="5749"/>
                      <a:pt x="6505" y="3474"/>
                    </a:cubicBezTo>
                    <a:cubicBezTo>
                      <a:pt x="7005" y="1199"/>
                      <a:pt x="4328" y="40"/>
                      <a:pt x="4328" y="40"/>
                    </a:cubicBezTo>
                    <a:cubicBezTo>
                      <a:pt x="4066" y="13"/>
                      <a:pt x="3820" y="1"/>
                      <a:pt x="35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3" name="Google Shape;3513;p58"/>
              <p:cNvSpPr/>
              <p:nvPr/>
            </p:nvSpPr>
            <p:spPr>
              <a:xfrm flipH="1">
                <a:off x="7611705" y="3127419"/>
                <a:ext cx="519191" cy="860536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588" extrusionOk="0">
                    <a:moveTo>
                      <a:pt x="2550" y="505"/>
                    </a:moveTo>
                    <a:cubicBezTo>
                      <a:pt x="3299" y="505"/>
                      <a:pt x="3257" y="1701"/>
                      <a:pt x="3337" y="3204"/>
                    </a:cubicBezTo>
                    <a:cubicBezTo>
                      <a:pt x="3337" y="3204"/>
                      <a:pt x="3435" y="3588"/>
                      <a:pt x="3337" y="3632"/>
                    </a:cubicBezTo>
                    <a:cubicBezTo>
                      <a:pt x="3280" y="3663"/>
                      <a:pt x="2675" y="3715"/>
                      <a:pt x="2127" y="3715"/>
                    </a:cubicBezTo>
                    <a:cubicBezTo>
                      <a:pt x="1730" y="3715"/>
                      <a:pt x="1363" y="3688"/>
                      <a:pt x="1258" y="3606"/>
                    </a:cubicBezTo>
                    <a:cubicBezTo>
                      <a:pt x="1018" y="3400"/>
                      <a:pt x="1098" y="903"/>
                      <a:pt x="2258" y="555"/>
                    </a:cubicBezTo>
                    <a:cubicBezTo>
                      <a:pt x="2367" y="521"/>
                      <a:pt x="2464" y="505"/>
                      <a:pt x="2550" y="505"/>
                    </a:cubicBezTo>
                    <a:close/>
                    <a:moveTo>
                      <a:pt x="2551" y="1"/>
                    </a:moveTo>
                    <a:cubicBezTo>
                      <a:pt x="2537" y="1"/>
                      <a:pt x="2522" y="1"/>
                      <a:pt x="2507" y="1"/>
                    </a:cubicBezTo>
                    <a:cubicBezTo>
                      <a:pt x="1214" y="37"/>
                      <a:pt x="768" y="929"/>
                      <a:pt x="384" y="2838"/>
                    </a:cubicBezTo>
                    <a:cubicBezTo>
                      <a:pt x="1" y="4747"/>
                      <a:pt x="63" y="6906"/>
                      <a:pt x="81" y="7085"/>
                    </a:cubicBezTo>
                    <a:cubicBezTo>
                      <a:pt x="99" y="7272"/>
                      <a:pt x="18" y="7504"/>
                      <a:pt x="750" y="7566"/>
                    </a:cubicBezTo>
                    <a:cubicBezTo>
                      <a:pt x="923" y="7581"/>
                      <a:pt x="1149" y="7587"/>
                      <a:pt x="1402" y="7587"/>
                    </a:cubicBezTo>
                    <a:cubicBezTo>
                      <a:pt x="2220" y="7587"/>
                      <a:pt x="3317" y="7527"/>
                      <a:pt x="3801" y="7513"/>
                    </a:cubicBezTo>
                    <a:cubicBezTo>
                      <a:pt x="4434" y="7504"/>
                      <a:pt x="4479" y="7370"/>
                      <a:pt x="4532" y="6674"/>
                    </a:cubicBezTo>
                    <a:cubicBezTo>
                      <a:pt x="4577" y="5970"/>
                      <a:pt x="4309" y="2589"/>
                      <a:pt x="4113" y="1509"/>
                    </a:cubicBezTo>
                    <a:cubicBezTo>
                      <a:pt x="4113" y="1509"/>
                      <a:pt x="3808" y="1"/>
                      <a:pt x="2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4" name="Google Shape;3514;p58"/>
              <p:cNvSpPr/>
              <p:nvPr/>
            </p:nvSpPr>
            <p:spPr>
              <a:xfrm flipH="1">
                <a:off x="7368894" y="3179133"/>
                <a:ext cx="631467" cy="327861"/>
              </a:xfrm>
              <a:custGeom>
                <a:avLst/>
                <a:gdLst/>
                <a:ahLst/>
                <a:cxnLst/>
                <a:rect l="l" t="t" r="r" b="b"/>
                <a:pathLst>
                  <a:path w="5568" h="2891" extrusionOk="0">
                    <a:moveTo>
                      <a:pt x="1434" y="1"/>
                    </a:moveTo>
                    <a:cubicBezTo>
                      <a:pt x="1349" y="1"/>
                      <a:pt x="1252" y="15"/>
                      <a:pt x="1142" y="45"/>
                    </a:cubicBezTo>
                    <a:cubicBezTo>
                      <a:pt x="357" y="277"/>
                      <a:pt x="36" y="1535"/>
                      <a:pt x="0" y="2365"/>
                    </a:cubicBezTo>
                    <a:cubicBezTo>
                      <a:pt x="72" y="2418"/>
                      <a:pt x="161" y="2463"/>
                      <a:pt x="259" y="2507"/>
                    </a:cubicBezTo>
                    <a:cubicBezTo>
                      <a:pt x="295" y="2525"/>
                      <a:pt x="322" y="2534"/>
                      <a:pt x="357" y="2552"/>
                    </a:cubicBezTo>
                    <a:cubicBezTo>
                      <a:pt x="437" y="2579"/>
                      <a:pt x="518" y="2605"/>
                      <a:pt x="598" y="2632"/>
                    </a:cubicBezTo>
                    <a:cubicBezTo>
                      <a:pt x="625" y="2641"/>
                      <a:pt x="661" y="2650"/>
                      <a:pt x="696" y="2668"/>
                    </a:cubicBezTo>
                    <a:cubicBezTo>
                      <a:pt x="776" y="2686"/>
                      <a:pt x="866" y="2712"/>
                      <a:pt x="946" y="2739"/>
                    </a:cubicBezTo>
                    <a:cubicBezTo>
                      <a:pt x="991" y="2748"/>
                      <a:pt x="1026" y="2757"/>
                      <a:pt x="1071" y="2766"/>
                    </a:cubicBezTo>
                    <a:cubicBezTo>
                      <a:pt x="1240" y="2802"/>
                      <a:pt x="1419" y="2828"/>
                      <a:pt x="1597" y="2855"/>
                    </a:cubicBezTo>
                    <a:cubicBezTo>
                      <a:pt x="1624" y="2855"/>
                      <a:pt x="1651" y="2855"/>
                      <a:pt x="1669" y="2864"/>
                    </a:cubicBezTo>
                    <a:cubicBezTo>
                      <a:pt x="1740" y="2864"/>
                      <a:pt x="1811" y="2873"/>
                      <a:pt x="1874" y="2873"/>
                    </a:cubicBezTo>
                    <a:cubicBezTo>
                      <a:pt x="1892" y="2882"/>
                      <a:pt x="1909" y="2882"/>
                      <a:pt x="1918" y="2882"/>
                    </a:cubicBezTo>
                    <a:cubicBezTo>
                      <a:pt x="1981" y="2882"/>
                      <a:pt x="2043" y="2882"/>
                      <a:pt x="2106" y="2891"/>
                    </a:cubicBezTo>
                    <a:lnTo>
                      <a:pt x="2213" y="2891"/>
                    </a:lnTo>
                    <a:cubicBezTo>
                      <a:pt x="2989" y="2891"/>
                      <a:pt x="3685" y="2739"/>
                      <a:pt x="4211" y="2570"/>
                    </a:cubicBezTo>
                    <a:cubicBezTo>
                      <a:pt x="4693" y="2418"/>
                      <a:pt x="5023" y="2240"/>
                      <a:pt x="5121" y="2150"/>
                    </a:cubicBezTo>
                    <a:cubicBezTo>
                      <a:pt x="5415" y="1883"/>
                      <a:pt x="5567" y="1223"/>
                      <a:pt x="4220" y="1053"/>
                    </a:cubicBezTo>
                    <a:cubicBezTo>
                      <a:pt x="3381" y="955"/>
                      <a:pt x="2418" y="447"/>
                      <a:pt x="1758" y="116"/>
                    </a:cubicBezTo>
                    <a:cubicBezTo>
                      <a:pt x="1731" y="99"/>
                      <a:pt x="1713" y="81"/>
                      <a:pt x="1678" y="63"/>
                    </a:cubicBezTo>
                    <a:cubicBezTo>
                      <a:pt x="1642" y="36"/>
                      <a:pt x="1597" y="18"/>
                      <a:pt x="1544" y="9"/>
                    </a:cubicBezTo>
                    <a:cubicBezTo>
                      <a:pt x="1510" y="4"/>
                      <a:pt x="1473" y="1"/>
                      <a:pt x="1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5" name="Google Shape;3515;p58"/>
              <p:cNvSpPr/>
              <p:nvPr/>
            </p:nvSpPr>
            <p:spPr>
              <a:xfrm flipH="1">
                <a:off x="7519730" y="3179133"/>
                <a:ext cx="480632" cy="327861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2891" extrusionOk="0">
                    <a:moveTo>
                      <a:pt x="1434" y="1"/>
                    </a:moveTo>
                    <a:cubicBezTo>
                      <a:pt x="1349" y="1"/>
                      <a:pt x="1252" y="15"/>
                      <a:pt x="1142" y="45"/>
                    </a:cubicBezTo>
                    <a:cubicBezTo>
                      <a:pt x="357" y="277"/>
                      <a:pt x="36" y="1535"/>
                      <a:pt x="0" y="2365"/>
                    </a:cubicBezTo>
                    <a:cubicBezTo>
                      <a:pt x="72" y="2418"/>
                      <a:pt x="161" y="2463"/>
                      <a:pt x="259" y="2507"/>
                    </a:cubicBezTo>
                    <a:cubicBezTo>
                      <a:pt x="295" y="2525"/>
                      <a:pt x="322" y="2534"/>
                      <a:pt x="357" y="2552"/>
                    </a:cubicBezTo>
                    <a:cubicBezTo>
                      <a:pt x="437" y="2579"/>
                      <a:pt x="518" y="2605"/>
                      <a:pt x="598" y="2632"/>
                    </a:cubicBezTo>
                    <a:cubicBezTo>
                      <a:pt x="625" y="2641"/>
                      <a:pt x="661" y="2650"/>
                      <a:pt x="696" y="2668"/>
                    </a:cubicBezTo>
                    <a:cubicBezTo>
                      <a:pt x="776" y="2686"/>
                      <a:pt x="866" y="2712"/>
                      <a:pt x="946" y="2739"/>
                    </a:cubicBezTo>
                    <a:cubicBezTo>
                      <a:pt x="991" y="2748"/>
                      <a:pt x="1026" y="2757"/>
                      <a:pt x="1071" y="2766"/>
                    </a:cubicBezTo>
                    <a:cubicBezTo>
                      <a:pt x="1240" y="2802"/>
                      <a:pt x="1419" y="2828"/>
                      <a:pt x="1597" y="2855"/>
                    </a:cubicBezTo>
                    <a:cubicBezTo>
                      <a:pt x="1624" y="2855"/>
                      <a:pt x="1651" y="2855"/>
                      <a:pt x="1669" y="2864"/>
                    </a:cubicBezTo>
                    <a:cubicBezTo>
                      <a:pt x="1740" y="2864"/>
                      <a:pt x="1811" y="2873"/>
                      <a:pt x="1874" y="2873"/>
                    </a:cubicBezTo>
                    <a:cubicBezTo>
                      <a:pt x="1892" y="2882"/>
                      <a:pt x="1909" y="2882"/>
                      <a:pt x="1918" y="2882"/>
                    </a:cubicBezTo>
                    <a:cubicBezTo>
                      <a:pt x="1981" y="2882"/>
                      <a:pt x="2043" y="2882"/>
                      <a:pt x="2106" y="2891"/>
                    </a:cubicBezTo>
                    <a:lnTo>
                      <a:pt x="2213" y="2891"/>
                    </a:lnTo>
                    <a:cubicBezTo>
                      <a:pt x="2989" y="2891"/>
                      <a:pt x="3685" y="2739"/>
                      <a:pt x="4211" y="2570"/>
                    </a:cubicBezTo>
                    <a:lnTo>
                      <a:pt x="4238" y="2195"/>
                    </a:lnTo>
                    <a:lnTo>
                      <a:pt x="4238" y="2195"/>
                    </a:lnTo>
                    <a:cubicBezTo>
                      <a:pt x="4238" y="2195"/>
                      <a:pt x="3181" y="2388"/>
                      <a:pt x="2230" y="2388"/>
                    </a:cubicBezTo>
                    <a:cubicBezTo>
                      <a:pt x="1495" y="2388"/>
                      <a:pt x="824" y="2273"/>
                      <a:pt x="750" y="1865"/>
                    </a:cubicBezTo>
                    <a:cubicBezTo>
                      <a:pt x="607" y="1053"/>
                      <a:pt x="1454" y="259"/>
                      <a:pt x="1678" y="63"/>
                    </a:cubicBezTo>
                    <a:cubicBezTo>
                      <a:pt x="1642" y="36"/>
                      <a:pt x="1597" y="18"/>
                      <a:pt x="1544" y="9"/>
                    </a:cubicBezTo>
                    <a:cubicBezTo>
                      <a:pt x="1510" y="4"/>
                      <a:pt x="1473" y="1"/>
                      <a:pt x="143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6" name="Google Shape;3516;p58"/>
              <p:cNvSpPr/>
              <p:nvPr/>
            </p:nvSpPr>
            <p:spPr>
              <a:xfrm flipH="1">
                <a:off x="7361863" y="3272241"/>
                <a:ext cx="300650" cy="25993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2292" extrusionOk="0">
                    <a:moveTo>
                      <a:pt x="400" y="0"/>
                    </a:moveTo>
                    <a:cubicBezTo>
                      <a:pt x="258" y="0"/>
                      <a:pt x="152" y="664"/>
                      <a:pt x="90" y="1267"/>
                    </a:cubicBezTo>
                    <a:cubicBezTo>
                      <a:pt x="28" y="1775"/>
                      <a:pt x="1" y="2239"/>
                      <a:pt x="19" y="2257"/>
                    </a:cubicBezTo>
                    <a:cubicBezTo>
                      <a:pt x="35" y="2281"/>
                      <a:pt x="78" y="2291"/>
                      <a:pt x="142" y="2291"/>
                    </a:cubicBezTo>
                    <a:cubicBezTo>
                      <a:pt x="662" y="2291"/>
                      <a:pt x="2562" y="1559"/>
                      <a:pt x="2642" y="883"/>
                    </a:cubicBezTo>
                    <a:cubicBezTo>
                      <a:pt x="2651" y="803"/>
                      <a:pt x="2633" y="723"/>
                      <a:pt x="2597" y="660"/>
                    </a:cubicBezTo>
                    <a:cubicBezTo>
                      <a:pt x="2303" y="98"/>
                      <a:pt x="625" y="18"/>
                      <a:pt x="402" y="0"/>
                    </a:cubicBezTo>
                    <a:cubicBezTo>
                      <a:pt x="401" y="0"/>
                      <a:pt x="401" y="0"/>
                      <a:pt x="4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17" name="Google Shape;3517;p58"/>
              <p:cNvSpPr/>
              <p:nvPr/>
            </p:nvSpPr>
            <p:spPr>
              <a:xfrm flipH="1">
                <a:off x="7361863" y="3347090"/>
                <a:ext cx="300650" cy="185081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1632" extrusionOk="0">
                    <a:moveTo>
                      <a:pt x="2597" y="0"/>
                    </a:moveTo>
                    <a:cubicBezTo>
                      <a:pt x="1678" y="384"/>
                      <a:pt x="652" y="545"/>
                      <a:pt x="90" y="607"/>
                    </a:cubicBezTo>
                    <a:cubicBezTo>
                      <a:pt x="28" y="1115"/>
                      <a:pt x="1" y="1579"/>
                      <a:pt x="19" y="1597"/>
                    </a:cubicBezTo>
                    <a:cubicBezTo>
                      <a:pt x="35" y="1621"/>
                      <a:pt x="78" y="1631"/>
                      <a:pt x="142" y="1631"/>
                    </a:cubicBezTo>
                    <a:cubicBezTo>
                      <a:pt x="662" y="1631"/>
                      <a:pt x="2562" y="899"/>
                      <a:pt x="2642" y="223"/>
                    </a:cubicBezTo>
                    <a:cubicBezTo>
                      <a:pt x="2651" y="143"/>
                      <a:pt x="2633" y="63"/>
                      <a:pt x="2597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3518" name="Google Shape;3518;p58"/>
            <p:cNvGrpSpPr/>
            <p:nvPr/>
          </p:nvGrpSpPr>
          <p:grpSpPr>
            <a:xfrm>
              <a:off x="6889331" y="652888"/>
              <a:ext cx="312534" cy="297768"/>
              <a:chOff x="6129210" y="2819761"/>
              <a:chExt cx="295066" cy="281125"/>
            </a:xfrm>
          </p:grpSpPr>
          <p:sp>
            <p:nvSpPr>
              <p:cNvPr id="3519" name="Google Shape;3519;p58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0" name="Google Shape;3520;p58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1" name="Google Shape;3521;p58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2" name="Google Shape;3522;p58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3" name="Google Shape;3523;p58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4" name="Google Shape;3524;p58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5" name="Google Shape;3525;p58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6" name="Google Shape;3526;p58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7" name="Google Shape;3527;p58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8" name="Google Shape;3528;p58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29" name="Google Shape;3529;p58"/>
              <p:cNvSpPr/>
              <p:nvPr/>
            </p:nvSpPr>
            <p:spPr>
              <a:xfrm>
                <a:off x="6195435" y="2874689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 dirty="0"/>
              </a:p>
            </p:txBody>
          </p:sp>
          <p:sp>
            <p:nvSpPr>
              <p:cNvPr id="3530" name="Google Shape;3530;p58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3531" name="Google Shape;3531;p58"/>
            <p:cNvGrpSpPr/>
            <p:nvPr/>
          </p:nvGrpSpPr>
          <p:grpSpPr>
            <a:xfrm>
              <a:off x="7908881" y="1384789"/>
              <a:ext cx="312534" cy="297767"/>
              <a:chOff x="6129210" y="2819761"/>
              <a:chExt cx="295066" cy="281124"/>
            </a:xfrm>
          </p:grpSpPr>
          <p:sp>
            <p:nvSpPr>
              <p:cNvPr id="3532" name="Google Shape;3532;p58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3" name="Google Shape;3533;p58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4" name="Google Shape;3534;p58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5" name="Google Shape;3535;p58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6" name="Google Shape;3536;p58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7" name="Google Shape;3537;p58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8" name="Google Shape;3538;p58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39" name="Google Shape;3539;p58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0" name="Google Shape;3540;p58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1" name="Google Shape;3541;p58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2" name="Google Shape;3542;p58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3" name="Google Shape;3543;p58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3544" name="Google Shape;3544;p58"/>
            <p:cNvGrpSpPr/>
            <p:nvPr/>
          </p:nvGrpSpPr>
          <p:grpSpPr>
            <a:xfrm>
              <a:off x="8427356" y="2806164"/>
              <a:ext cx="312534" cy="297767"/>
              <a:chOff x="6129210" y="2819761"/>
              <a:chExt cx="295066" cy="281124"/>
            </a:xfrm>
          </p:grpSpPr>
          <p:sp>
            <p:nvSpPr>
              <p:cNvPr id="3545" name="Google Shape;3545;p58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6" name="Google Shape;3546;p58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7" name="Google Shape;3547;p58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8" name="Google Shape;3548;p58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49" name="Google Shape;3549;p58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0" name="Google Shape;3550;p58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1" name="Google Shape;3551;p58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2" name="Google Shape;3552;p58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3" name="Google Shape;3553;p58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4" name="Google Shape;3554;p58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5" name="Google Shape;3555;p58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3556" name="Google Shape;3556;p58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</p:grpSp>
      <p:sp>
        <p:nvSpPr>
          <p:cNvPr id="229" name="Title 1"/>
          <p:cNvSpPr txBox="1">
            <a:spLocks/>
          </p:cNvSpPr>
          <p:nvPr/>
        </p:nvSpPr>
        <p:spPr>
          <a:xfrm>
            <a:off x="0" y="-17790"/>
            <a:ext cx="12192000" cy="115051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tan One"/>
              <a:buNone/>
              <a:defRPr sz="63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267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B41492-6437-4C83-BFC0-DEA3729437E2}"/>
              </a:ext>
            </a:extLst>
          </p:cNvPr>
          <p:cNvGrpSpPr/>
          <p:nvPr/>
        </p:nvGrpSpPr>
        <p:grpSpPr>
          <a:xfrm>
            <a:off x="3396537" y="1126981"/>
            <a:ext cx="5988615" cy="4616377"/>
            <a:chOff x="925153" y="1402385"/>
            <a:chExt cx="3792504" cy="2996547"/>
          </a:xfrm>
        </p:grpSpPr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id="{E36F0975-29CA-4223-8C79-5E32CE414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5153" y="1402385"/>
              <a:ext cx="3792504" cy="2996547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BC54D16-6127-42C8-BA8A-D3B35C9CB25A}"/>
                </a:ext>
              </a:extLst>
            </p:cNvPr>
            <p:cNvSpPr/>
            <p:nvPr/>
          </p:nvSpPr>
          <p:spPr>
            <a:xfrm>
              <a:off x="2144389" y="2527482"/>
              <a:ext cx="1440383" cy="754726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</p:grpSp>
      <p:grpSp>
        <p:nvGrpSpPr>
          <p:cNvPr id="225" name="Google Shape;2367;p45">
            <a:extLst>
              <a:ext uri="{FF2B5EF4-FFF2-40B4-BE49-F238E27FC236}">
                <a16:creationId xmlns:a16="http://schemas.microsoft.com/office/drawing/2014/main" id="{26317857-1CB0-431C-8220-DE2CBB990F8D}"/>
              </a:ext>
            </a:extLst>
          </p:cNvPr>
          <p:cNvGrpSpPr/>
          <p:nvPr/>
        </p:nvGrpSpPr>
        <p:grpSpPr>
          <a:xfrm>
            <a:off x="119459" y="3683267"/>
            <a:ext cx="3141871" cy="2709893"/>
            <a:chOff x="23993" y="2908782"/>
            <a:chExt cx="1983389" cy="1710692"/>
          </a:xfrm>
        </p:grpSpPr>
        <p:sp>
          <p:nvSpPr>
            <p:cNvPr id="226" name="Google Shape;2368;p45">
              <a:extLst>
                <a:ext uri="{FF2B5EF4-FFF2-40B4-BE49-F238E27FC236}">
                  <a16:creationId xmlns:a16="http://schemas.microsoft.com/office/drawing/2014/main" id="{85AEE35B-33E5-4E23-86A4-3E18E712CFDF}"/>
                </a:ext>
              </a:extLst>
            </p:cNvPr>
            <p:cNvSpPr/>
            <p:nvPr/>
          </p:nvSpPr>
          <p:spPr>
            <a:xfrm flipH="1">
              <a:off x="426717" y="4483874"/>
              <a:ext cx="1402817" cy="135600"/>
            </a:xfrm>
            <a:custGeom>
              <a:avLst/>
              <a:gdLst/>
              <a:ahLst/>
              <a:cxnLst/>
              <a:rect l="l" t="t" r="r" b="b"/>
              <a:pathLst>
                <a:path w="17826" h="1723" extrusionOk="0">
                  <a:moveTo>
                    <a:pt x="8913" y="1"/>
                  </a:moveTo>
                  <a:cubicBezTo>
                    <a:pt x="3989" y="1"/>
                    <a:pt x="1" y="384"/>
                    <a:pt x="1" y="857"/>
                  </a:cubicBezTo>
                  <a:cubicBezTo>
                    <a:pt x="1" y="1339"/>
                    <a:pt x="3989" y="1723"/>
                    <a:pt x="8913" y="1723"/>
                  </a:cubicBezTo>
                  <a:cubicBezTo>
                    <a:pt x="13837" y="1723"/>
                    <a:pt x="17825" y="1339"/>
                    <a:pt x="17825" y="857"/>
                  </a:cubicBezTo>
                  <a:cubicBezTo>
                    <a:pt x="17825" y="384"/>
                    <a:pt x="13837" y="1"/>
                    <a:pt x="8913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27" name="Google Shape;2369;p45">
              <a:extLst>
                <a:ext uri="{FF2B5EF4-FFF2-40B4-BE49-F238E27FC236}">
                  <a16:creationId xmlns:a16="http://schemas.microsoft.com/office/drawing/2014/main" id="{383EB5CC-63FC-40F4-812E-D6EAA408D06C}"/>
                </a:ext>
              </a:extLst>
            </p:cNvPr>
            <p:cNvSpPr/>
            <p:nvPr/>
          </p:nvSpPr>
          <p:spPr>
            <a:xfrm flipH="1">
              <a:off x="709310" y="2908782"/>
              <a:ext cx="450831" cy="251901"/>
            </a:xfrm>
            <a:custGeom>
              <a:avLst/>
              <a:gdLst/>
              <a:ahLst/>
              <a:cxnLst/>
              <a:rect l="l" t="t" r="r" b="b"/>
              <a:pathLst>
                <a:path w="3703" h="2069" extrusionOk="0">
                  <a:moveTo>
                    <a:pt x="134" y="1"/>
                  </a:moveTo>
                  <a:cubicBezTo>
                    <a:pt x="63" y="1"/>
                    <a:pt x="0" y="54"/>
                    <a:pt x="0" y="126"/>
                  </a:cubicBezTo>
                  <a:lnTo>
                    <a:pt x="0" y="1508"/>
                  </a:lnTo>
                  <a:cubicBezTo>
                    <a:pt x="0" y="1580"/>
                    <a:pt x="54" y="1642"/>
                    <a:pt x="125" y="1642"/>
                  </a:cubicBezTo>
                  <a:lnTo>
                    <a:pt x="1553" y="1642"/>
                  </a:lnTo>
                  <a:cubicBezTo>
                    <a:pt x="1606" y="1642"/>
                    <a:pt x="1660" y="1678"/>
                    <a:pt x="1678" y="1740"/>
                  </a:cubicBezTo>
                  <a:lnTo>
                    <a:pt x="1740" y="2017"/>
                  </a:lnTo>
                  <a:cubicBezTo>
                    <a:pt x="1751" y="2050"/>
                    <a:pt x="1782" y="2069"/>
                    <a:pt x="1812" y="2069"/>
                  </a:cubicBezTo>
                  <a:cubicBezTo>
                    <a:pt x="1832" y="2069"/>
                    <a:pt x="1851" y="2061"/>
                    <a:pt x="1865" y="2044"/>
                  </a:cubicBezTo>
                  <a:lnTo>
                    <a:pt x="2177" y="1696"/>
                  </a:lnTo>
                  <a:cubicBezTo>
                    <a:pt x="2195" y="1669"/>
                    <a:pt x="2231" y="1660"/>
                    <a:pt x="2266" y="1660"/>
                  </a:cubicBezTo>
                  <a:lnTo>
                    <a:pt x="3578" y="1660"/>
                  </a:lnTo>
                  <a:cubicBezTo>
                    <a:pt x="3649" y="1660"/>
                    <a:pt x="3703" y="1598"/>
                    <a:pt x="3703" y="1526"/>
                  </a:cubicBezTo>
                  <a:lnTo>
                    <a:pt x="3703" y="170"/>
                  </a:lnTo>
                  <a:cubicBezTo>
                    <a:pt x="3703" y="99"/>
                    <a:pt x="3649" y="45"/>
                    <a:pt x="3578" y="45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28" name="Google Shape;2370;p45">
              <a:extLst>
                <a:ext uri="{FF2B5EF4-FFF2-40B4-BE49-F238E27FC236}">
                  <a16:creationId xmlns:a16="http://schemas.microsoft.com/office/drawing/2014/main" id="{709917D3-07CB-4875-8DF5-1683782666E4}"/>
                </a:ext>
              </a:extLst>
            </p:cNvPr>
            <p:cNvSpPr/>
            <p:nvPr/>
          </p:nvSpPr>
          <p:spPr>
            <a:xfrm flipH="1">
              <a:off x="828744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88"/>
                    <a:pt x="54" y="233"/>
                    <a:pt x="116" y="233"/>
                  </a:cubicBezTo>
                  <a:cubicBezTo>
                    <a:pt x="179" y="233"/>
                    <a:pt x="232" y="188"/>
                    <a:pt x="232" y="117"/>
                  </a:cubicBezTo>
                  <a:cubicBezTo>
                    <a:pt x="232" y="54"/>
                    <a:pt x="179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1" name="Google Shape;2371;p45">
              <a:extLst>
                <a:ext uri="{FF2B5EF4-FFF2-40B4-BE49-F238E27FC236}">
                  <a16:creationId xmlns:a16="http://schemas.microsoft.com/office/drawing/2014/main" id="{0E91C0E5-94F1-45B7-87F8-E384F02B3EC2}"/>
                </a:ext>
              </a:extLst>
            </p:cNvPr>
            <p:cNvSpPr/>
            <p:nvPr/>
          </p:nvSpPr>
          <p:spPr>
            <a:xfrm flipH="1">
              <a:off x="918959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7" y="1"/>
                  </a:moveTo>
                  <a:cubicBezTo>
                    <a:pt x="54" y="1"/>
                    <a:pt x="1" y="54"/>
                    <a:pt x="1" y="117"/>
                  </a:cubicBezTo>
                  <a:cubicBezTo>
                    <a:pt x="1" y="188"/>
                    <a:pt x="54" y="233"/>
                    <a:pt x="117" y="233"/>
                  </a:cubicBezTo>
                  <a:cubicBezTo>
                    <a:pt x="179" y="233"/>
                    <a:pt x="233" y="188"/>
                    <a:pt x="233" y="117"/>
                  </a:cubicBezTo>
                  <a:cubicBezTo>
                    <a:pt x="233" y="54"/>
                    <a:pt x="179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" name="Google Shape;2372;p45">
              <a:extLst>
                <a:ext uri="{FF2B5EF4-FFF2-40B4-BE49-F238E27FC236}">
                  <a16:creationId xmlns:a16="http://schemas.microsoft.com/office/drawing/2014/main" id="{A41B5B17-E876-4007-9EBA-7BBF66850391}"/>
                </a:ext>
              </a:extLst>
            </p:cNvPr>
            <p:cNvSpPr/>
            <p:nvPr/>
          </p:nvSpPr>
          <p:spPr>
            <a:xfrm flipH="1">
              <a:off x="1019888" y="2991329"/>
              <a:ext cx="28367" cy="28368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4" y="1"/>
                    <a:pt x="0" y="54"/>
                    <a:pt x="0" y="117"/>
                  </a:cubicBezTo>
                  <a:cubicBezTo>
                    <a:pt x="0" y="188"/>
                    <a:pt x="54" y="233"/>
                    <a:pt x="116" y="233"/>
                  </a:cubicBezTo>
                  <a:cubicBezTo>
                    <a:pt x="179" y="233"/>
                    <a:pt x="232" y="188"/>
                    <a:pt x="232" y="117"/>
                  </a:cubicBezTo>
                  <a:cubicBezTo>
                    <a:pt x="232" y="54"/>
                    <a:pt x="179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" name="Google Shape;2373;p45">
              <a:extLst>
                <a:ext uri="{FF2B5EF4-FFF2-40B4-BE49-F238E27FC236}">
                  <a16:creationId xmlns:a16="http://schemas.microsoft.com/office/drawing/2014/main" id="{B4F6035F-BC5A-4787-AFFC-DC451D39B4A5}"/>
                </a:ext>
              </a:extLst>
            </p:cNvPr>
            <p:cNvSpPr/>
            <p:nvPr/>
          </p:nvSpPr>
          <p:spPr>
            <a:xfrm flipH="1">
              <a:off x="315092" y="3860259"/>
              <a:ext cx="281358" cy="349910"/>
            </a:xfrm>
            <a:custGeom>
              <a:avLst/>
              <a:gdLst/>
              <a:ahLst/>
              <a:cxnLst/>
              <a:rect l="l" t="t" r="r" b="b"/>
              <a:pathLst>
                <a:path w="2311" h="2874" extrusionOk="0">
                  <a:moveTo>
                    <a:pt x="1562" y="1"/>
                  </a:moveTo>
                  <a:lnTo>
                    <a:pt x="0" y="2873"/>
                  </a:lnTo>
                  <a:cubicBezTo>
                    <a:pt x="0" y="2873"/>
                    <a:pt x="1214" y="2739"/>
                    <a:pt x="1767" y="1535"/>
                  </a:cubicBezTo>
                  <a:cubicBezTo>
                    <a:pt x="2311" y="331"/>
                    <a:pt x="1562" y="1"/>
                    <a:pt x="1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" name="Google Shape;2374;p45">
              <a:extLst>
                <a:ext uri="{FF2B5EF4-FFF2-40B4-BE49-F238E27FC236}">
                  <a16:creationId xmlns:a16="http://schemas.microsoft.com/office/drawing/2014/main" id="{8C324C4C-D11D-4594-B120-6D0FC588D571}"/>
                </a:ext>
              </a:extLst>
            </p:cNvPr>
            <p:cNvSpPr/>
            <p:nvPr/>
          </p:nvSpPr>
          <p:spPr>
            <a:xfrm flipH="1">
              <a:off x="111895" y="3818985"/>
              <a:ext cx="494295" cy="373164"/>
            </a:xfrm>
            <a:custGeom>
              <a:avLst/>
              <a:gdLst/>
              <a:ahLst/>
              <a:cxnLst/>
              <a:rect l="l" t="t" r="r" b="b"/>
              <a:pathLst>
                <a:path w="4060" h="3065" extrusionOk="0">
                  <a:moveTo>
                    <a:pt x="3292" y="1"/>
                  </a:moveTo>
                  <a:lnTo>
                    <a:pt x="0" y="3025"/>
                  </a:lnTo>
                  <a:cubicBezTo>
                    <a:pt x="0" y="3025"/>
                    <a:pt x="168" y="3065"/>
                    <a:pt x="443" y="3065"/>
                  </a:cubicBezTo>
                  <a:cubicBezTo>
                    <a:pt x="956" y="3065"/>
                    <a:pt x="1844" y="2925"/>
                    <a:pt x="2721" y="2124"/>
                  </a:cubicBezTo>
                  <a:cubicBezTo>
                    <a:pt x="4059" y="893"/>
                    <a:pt x="3292" y="1"/>
                    <a:pt x="3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" name="Google Shape;2375;p45">
              <a:extLst>
                <a:ext uri="{FF2B5EF4-FFF2-40B4-BE49-F238E27FC236}">
                  <a16:creationId xmlns:a16="http://schemas.microsoft.com/office/drawing/2014/main" id="{EC3746C9-4FDB-4F67-A4CC-1EF3640BFD69}"/>
                </a:ext>
              </a:extLst>
            </p:cNvPr>
            <p:cNvSpPr/>
            <p:nvPr/>
          </p:nvSpPr>
          <p:spPr>
            <a:xfrm flipH="1">
              <a:off x="23993" y="3898245"/>
              <a:ext cx="597415" cy="365859"/>
            </a:xfrm>
            <a:custGeom>
              <a:avLst/>
              <a:gdLst/>
              <a:ahLst/>
              <a:cxnLst/>
              <a:rect l="l" t="t" r="r" b="b"/>
              <a:pathLst>
                <a:path w="4907" h="3005" extrusionOk="0">
                  <a:moveTo>
                    <a:pt x="4354" y="1"/>
                  </a:moveTo>
                  <a:lnTo>
                    <a:pt x="0" y="2641"/>
                  </a:lnTo>
                  <a:cubicBezTo>
                    <a:pt x="29" y="2653"/>
                    <a:pt x="349" y="3005"/>
                    <a:pt x="1130" y="3005"/>
                  </a:cubicBezTo>
                  <a:cubicBezTo>
                    <a:pt x="1556" y="3005"/>
                    <a:pt x="2119" y="2900"/>
                    <a:pt x="2846" y="2579"/>
                  </a:cubicBezTo>
                  <a:cubicBezTo>
                    <a:pt x="4907" y="1678"/>
                    <a:pt x="4354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6" name="Google Shape;2376;p45">
              <a:extLst>
                <a:ext uri="{FF2B5EF4-FFF2-40B4-BE49-F238E27FC236}">
                  <a16:creationId xmlns:a16="http://schemas.microsoft.com/office/drawing/2014/main" id="{CC396618-E208-4A33-9FDF-AB3EBE0FF48E}"/>
                </a:ext>
              </a:extLst>
            </p:cNvPr>
            <p:cNvSpPr/>
            <p:nvPr/>
          </p:nvSpPr>
          <p:spPr>
            <a:xfrm flipH="1">
              <a:off x="1509800" y="3770164"/>
              <a:ext cx="497582" cy="462163"/>
            </a:xfrm>
            <a:custGeom>
              <a:avLst/>
              <a:gdLst/>
              <a:ahLst/>
              <a:cxnLst/>
              <a:rect l="l" t="t" r="r" b="b"/>
              <a:pathLst>
                <a:path w="4087" h="3796" extrusionOk="0">
                  <a:moveTo>
                    <a:pt x="1227" y="1"/>
                  </a:moveTo>
                  <a:cubicBezTo>
                    <a:pt x="1087" y="1"/>
                    <a:pt x="980" y="27"/>
                    <a:pt x="920" y="89"/>
                  </a:cubicBezTo>
                  <a:cubicBezTo>
                    <a:pt x="501" y="518"/>
                    <a:pt x="1437" y="1802"/>
                    <a:pt x="1464" y="1838"/>
                  </a:cubicBezTo>
                  <a:cubicBezTo>
                    <a:pt x="1443" y="1824"/>
                    <a:pt x="1158" y="1637"/>
                    <a:pt x="857" y="1637"/>
                  </a:cubicBezTo>
                  <a:cubicBezTo>
                    <a:pt x="783" y="1637"/>
                    <a:pt x="707" y="1649"/>
                    <a:pt x="634" y="1677"/>
                  </a:cubicBezTo>
                  <a:cubicBezTo>
                    <a:pt x="474" y="1740"/>
                    <a:pt x="331" y="1882"/>
                    <a:pt x="242" y="2168"/>
                  </a:cubicBezTo>
                  <a:cubicBezTo>
                    <a:pt x="0" y="2952"/>
                    <a:pt x="1178" y="3796"/>
                    <a:pt x="2872" y="3796"/>
                  </a:cubicBezTo>
                  <a:cubicBezTo>
                    <a:pt x="3241" y="3796"/>
                    <a:pt x="3634" y="3756"/>
                    <a:pt x="4042" y="3667"/>
                  </a:cubicBezTo>
                  <a:lnTo>
                    <a:pt x="4087" y="919"/>
                  </a:lnTo>
                  <a:lnTo>
                    <a:pt x="4087" y="919"/>
                  </a:lnTo>
                  <a:cubicBezTo>
                    <a:pt x="4086" y="919"/>
                    <a:pt x="4085" y="920"/>
                    <a:pt x="4083" y="920"/>
                  </a:cubicBezTo>
                  <a:cubicBezTo>
                    <a:pt x="4049" y="920"/>
                    <a:pt x="3841" y="833"/>
                    <a:pt x="3543" y="705"/>
                  </a:cubicBezTo>
                  <a:cubicBezTo>
                    <a:pt x="2885" y="433"/>
                    <a:pt x="1791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7" name="Google Shape;2377;p45">
              <a:extLst>
                <a:ext uri="{FF2B5EF4-FFF2-40B4-BE49-F238E27FC236}">
                  <a16:creationId xmlns:a16="http://schemas.microsoft.com/office/drawing/2014/main" id="{A7DF901C-128E-40D6-87EC-7E53DD2E3F45}"/>
                </a:ext>
              </a:extLst>
            </p:cNvPr>
            <p:cNvSpPr/>
            <p:nvPr/>
          </p:nvSpPr>
          <p:spPr>
            <a:xfrm flipH="1">
              <a:off x="1509800" y="3855876"/>
              <a:ext cx="497582" cy="376451"/>
            </a:xfrm>
            <a:custGeom>
              <a:avLst/>
              <a:gdLst/>
              <a:ahLst/>
              <a:cxnLst/>
              <a:rect l="l" t="t" r="r" b="b"/>
              <a:pathLst>
                <a:path w="4087" h="3092" extrusionOk="0">
                  <a:moveTo>
                    <a:pt x="3543" y="1"/>
                  </a:moveTo>
                  <a:cubicBezTo>
                    <a:pt x="3418" y="643"/>
                    <a:pt x="3070" y="1955"/>
                    <a:pt x="2329" y="2222"/>
                  </a:cubicBezTo>
                  <a:cubicBezTo>
                    <a:pt x="2192" y="2271"/>
                    <a:pt x="2062" y="2293"/>
                    <a:pt x="1939" y="2293"/>
                  </a:cubicBezTo>
                  <a:cubicBezTo>
                    <a:pt x="1254" y="2293"/>
                    <a:pt x="793" y="1601"/>
                    <a:pt x="634" y="973"/>
                  </a:cubicBezTo>
                  <a:cubicBezTo>
                    <a:pt x="474" y="1036"/>
                    <a:pt x="331" y="1178"/>
                    <a:pt x="242" y="1464"/>
                  </a:cubicBezTo>
                  <a:cubicBezTo>
                    <a:pt x="0" y="2248"/>
                    <a:pt x="1178" y="3092"/>
                    <a:pt x="2872" y="3092"/>
                  </a:cubicBezTo>
                  <a:cubicBezTo>
                    <a:pt x="3241" y="3092"/>
                    <a:pt x="3634" y="3052"/>
                    <a:pt x="4042" y="2963"/>
                  </a:cubicBezTo>
                  <a:lnTo>
                    <a:pt x="4087" y="215"/>
                  </a:lnTo>
                  <a:lnTo>
                    <a:pt x="4087" y="215"/>
                  </a:lnTo>
                  <a:cubicBezTo>
                    <a:pt x="4086" y="215"/>
                    <a:pt x="4085" y="216"/>
                    <a:pt x="4083" y="216"/>
                  </a:cubicBezTo>
                  <a:cubicBezTo>
                    <a:pt x="4049" y="216"/>
                    <a:pt x="3841" y="129"/>
                    <a:pt x="3543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8" name="Google Shape;2378;p45">
              <a:extLst>
                <a:ext uri="{FF2B5EF4-FFF2-40B4-BE49-F238E27FC236}">
                  <a16:creationId xmlns:a16="http://schemas.microsoft.com/office/drawing/2014/main" id="{7DEC61FA-2F74-4A0A-A7F8-F7116D7A03E0}"/>
                </a:ext>
              </a:extLst>
            </p:cNvPr>
            <p:cNvSpPr/>
            <p:nvPr/>
          </p:nvSpPr>
          <p:spPr>
            <a:xfrm flipH="1">
              <a:off x="463867" y="3163605"/>
              <a:ext cx="1185090" cy="1379671"/>
            </a:xfrm>
            <a:custGeom>
              <a:avLst/>
              <a:gdLst/>
              <a:ahLst/>
              <a:cxnLst/>
              <a:rect l="l" t="t" r="r" b="b"/>
              <a:pathLst>
                <a:path w="9734" h="11332" extrusionOk="0">
                  <a:moveTo>
                    <a:pt x="3340" y="0"/>
                  </a:moveTo>
                  <a:cubicBezTo>
                    <a:pt x="2876" y="0"/>
                    <a:pt x="2359" y="81"/>
                    <a:pt x="1785" y="263"/>
                  </a:cubicBezTo>
                  <a:lnTo>
                    <a:pt x="1036" y="4197"/>
                  </a:lnTo>
                  <a:cubicBezTo>
                    <a:pt x="1036" y="4197"/>
                    <a:pt x="1607" y="4875"/>
                    <a:pt x="1402" y="5053"/>
                  </a:cubicBezTo>
                  <a:cubicBezTo>
                    <a:pt x="1187" y="5232"/>
                    <a:pt x="1" y="7257"/>
                    <a:pt x="572" y="9478"/>
                  </a:cubicBezTo>
                  <a:cubicBezTo>
                    <a:pt x="889" y="10717"/>
                    <a:pt x="2420" y="11331"/>
                    <a:pt x="4068" y="11331"/>
                  </a:cubicBezTo>
                  <a:cubicBezTo>
                    <a:pt x="5388" y="11331"/>
                    <a:pt x="6783" y="10938"/>
                    <a:pt x="7691" y="10156"/>
                  </a:cubicBezTo>
                  <a:cubicBezTo>
                    <a:pt x="9734" y="8390"/>
                    <a:pt x="8726" y="8292"/>
                    <a:pt x="7869" y="7516"/>
                  </a:cubicBezTo>
                  <a:cubicBezTo>
                    <a:pt x="7013" y="6740"/>
                    <a:pt x="6585" y="5517"/>
                    <a:pt x="6727" y="3599"/>
                  </a:cubicBezTo>
                  <a:cubicBezTo>
                    <a:pt x="6818" y="2350"/>
                    <a:pt x="5853" y="0"/>
                    <a:pt x="3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9" name="Google Shape;2379;p45">
              <a:extLst>
                <a:ext uri="{FF2B5EF4-FFF2-40B4-BE49-F238E27FC236}">
                  <a16:creationId xmlns:a16="http://schemas.microsoft.com/office/drawing/2014/main" id="{A3666651-A5B9-4D5D-A53E-80C9E3C00B77}"/>
                </a:ext>
              </a:extLst>
            </p:cNvPr>
            <p:cNvSpPr/>
            <p:nvPr/>
          </p:nvSpPr>
          <p:spPr>
            <a:xfrm flipH="1">
              <a:off x="672421" y="3773207"/>
              <a:ext cx="789654" cy="693732"/>
            </a:xfrm>
            <a:custGeom>
              <a:avLst/>
              <a:gdLst/>
              <a:ahLst/>
              <a:cxnLst/>
              <a:rect l="l" t="t" r="r" b="b"/>
              <a:pathLst>
                <a:path w="6486" h="5698" extrusionOk="0">
                  <a:moveTo>
                    <a:pt x="2230" y="0"/>
                  </a:moveTo>
                  <a:cubicBezTo>
                    <a:pt x="2221" y="0"/>
                    <a:pt x="2212" y="1"/>
                    <a:pt x="2204" y="2"/>
                  </a:cubicBezTo>
                  <a:cubicBezTo>
                    <a:pt x="2204" y="2"/>
                    <a:pt x="732" y="635"/>
                    <a:pt x="366" y="2580"/>
                  </a:cubicBezTo>
                  <a:cubicBezTo>
                    <a:pt x="0" y="4525"/>
                    <a:pt x="1187" y="5631"/>
                    <a:pt x="2168" y="5693"/>
                  </a:cubicBezTo>
                  <a:cubicBezTo>
                    <a:pt x="2207" y="5696"/>
                    <a:pt x="2245" y="5697"/>
                    <a:pt x="2282" y="5697"/>
                  </a:cubicBezTo>
                  <a:cubicBezTo>
                    <a:pt x="3166" y="5697"/>
                    <a:pt x="3355" y="5007"/>
                    <a:pt x="3355" y="5007"/>
                  </a:cubicBezTo>
                  <a:cubicBezTo>
                    <a:pt x="3355" y="5007"/>
                    <a:pt x="3694" y="5256"/>
                    <a:pt x="4201" y="5256"/>
                  </a:cubicBezTo>
                  <a:cubicBezTo>
                    <a:pt x="4507" y="5256"/>
                    <a:pt x="4874" y="5165"/>
                    <a:pt x="5264" y="4873"/>
                  </a:cubicBezTo>
                  <a:cubicBezTo>
                    <a:pt x="6486" y="3954"/>
                    <a:pt x="4853" y="1688"/>
                    <a:pt x="4773" y="1643"/>
                  </a:cubicBezTo>
                  <a:cubicBezTo>
                    <a:pt x="4694" y="1600"/>
                    <a:pt x="2716" y="0"/>
                    <a:pt x="2230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0" name="Google Shape;2380;p45">
              <a:extLst>
                <a:ext uri="{FF2B5EF4-FFF2-40B4-BE49-F238E27FC236}">
                  <a16:creationId xmlns:a16="http://schemas.microsoft.com/office/drawing/2014/main" id="{691F0C7E-C8EE-448E-BC34-772D0F7AA945}"/>
                </a:ext>
              </a:extLst>
            </p:cNvPr>
            <p:cNvSpPr/>
            <p:nvPr/>
          </p:nvSpPr>
          <p:spPr>
            <a:xfrm flipH="1">
              <a:off x="965467" y="3240673"/>
              <a:ext cx="571605" cy="480060"/>
            </a:xfrm>
            <a:custGeom>
              <a:avLst/>
              <a:gdLst/>
              <a:ahLst/>
              <a:cxnLst/>
              <a:rect l="l" t="t" r="r" b="b"/>
              <a:pathLst>
                <a:path w="4695" h="3943" extrusionOk="0">
                  <a:moveTo>
                    <a:pt x="2310" y="0"/>
                  </a:moveTo>
                  <a:cubicBezTo>
                    <a:pt x="1640" y="0"/>
                    <a:pt x="1089" y="129"/>
                    <a:pt x="1089" y="129"/>
                  </a:cubicBezTo>
                  <a:cubicBezTo>
                    <a:pt x="1089" y="129"/>
                    <a:pt x="1" y="2957"/>
                    <a:pt x="822" y="3546"/>
                  </a:cubicBezTo>
                  <a:cubicBezTo>
                    <a:pt x="1130" y="3768"/>
                    <a:pt x="1747" y="3943"/>
                    <a:pt x="2397" y="3943"/>
                  </a:cubicBezTo>
                  <a:cubicBezTo>
                    <a:pt x="3497" y="3943"/>
                    <a:pt x="4695" y="3445"/>
                    <a:pt x="4667" y="1842"/>
                  </a:cubicBezTo>
                  <a:cubicBezTo>
                    <a:pt x="4640" y="304"/>
                    <a:pt x="3335" y="0"/>
                    <a:pt x="2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1" name="Google Shape;2381;p45">
              <a:extLst>
                <a:ext uri="{FF2B5EF4-FFF2-40B4-BE49-F238E27FC236}">
                  <a16:creationId xmlns:a16="http://schemas.microsoft.com/office/drawing/2014/main" id="{1122170D-AA16-4A19-9884-1B2F178CF274}"/>
                </a:ext>
              </a:extLst>
            </p:cNvPr>
            <p:cNvSpPr/>
            <p:nvPr/>
          </p:nvSpPr>
          <p:spPr>
            <a:xfrm flipH="1">
              <a:off x="1153567" y="3367049"/>
              <a:ext cx="122843" cy="160954"/>
            </a:xfrm>
            <a:custGeom>
              <a:avLst/>
              <a:gdLst/>
              <a:ahLst/>
              <a:cxnLst/>
              <a:rect l="l" t="t" r="r" b="b"/>
              <a:pathLst>
                <a:path w="1009" h="1322" extrusionOk="0">
                  <a:moveTo>
                    <a:pt x="583" y="0"/>
                  </a:moveTo>
                  <a:cubicBezTo>
                    <a:pt x="514" y="0"/>
                    <a:pt x="457" y="35"/>
                    <a:pt x="393" y="91"/>
                  </a:cubicBezTo>
                  <a:cubicBezTo>
                    <a:pt x="117" y="349"/>
                    <a:pt x="1" y="1170"/>
                    <a:pt x="1" y="1215"/>
                  </a:cubicBezTo>
                  <a:cubicBezTo>
                    <a:pt x="1" y="1250"/>
                    <a:pt x="28" y="1277"/>
                    <a:pt x="54" y="1277"/>
                  </a:cubicBezTo>
                  <a:cubicBezTo>
                    <a:pt x="90" y="1268"/>
                    <a:pt x="117" y="1250"/>
                    <a:pt x="117" y="1215"/>
                  </a:cubicBezTo>
                  <a:cubicBezTo>
                    <a:pt x="126" y="1090"/>
                    <a:pt x="313" y="117"/>
                    <a:pt x="599" y="117"/>
                  </a:cubicBezTo>
                  <a:cubicBezTo>
                    <a:pt x="634" y="117"/>
                    <a:pt x="661" y="135"/>
                    <a:pt x="688" y="162"/>
                  </a:cubicBezTo>
                  <a:cubicBezTo>
                    <a:pt x="857" y="358"/>
                    <a:pt x="839" y="1018"/>
                    <a:pt x="822" y="1259"/>
                  </a:cubicBezTo>
                  <a:cubicBezTo>
                    <a:pt x="822" y="1286"/>
                    <a:pt x="848" y="1322"/>
                    <a:pt x="884" y="1322"/>
                  </a:cubicBezTo>
                  <a:cubicBezTo>
                    <a:pt x="920" y="1322"/>
                    <a:pt x="946" y="1295"/>
                    <a:pt x="946" y="1268"/>
                  </a:cubicBezTo>
                  <a:cubicBezTo>
                    <a:pt x="955" y="1170"/>
                    <a:pt x="1009" y="349"/>
                    <a:pt x="777" y="82"/>
                  </a:cubicBezTo>
                  <a:cubicBezTo>
                    <a:pt x="732" y="28"/>
                    <a:pt x="670" y="1"/>
                    <a:pt x="607" y="1"/>
                  </a:cubicBezTo>
                  <a:cubicBezTo>
                    <a:pt x="599" y="1"/>
                    <a:pt x="591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2" name="Google Shape;2382;p45">
              <a:extLst>
                <a:ext uri="{FF2B5EF4-FFF2-40B4-BE49-F238E27FC236}">
                  <a16:creationId xmlns:a16="http://schemas.microsoft.com/office/drawing/2014/main" id="{90D5F3D4-A45A-47EF-907C-9BA98813673E}"/>
                </a:ext>
              </a:extLst>
            </p:cNvPr>
            <p:cNvSpPr/>
            <p:nvPr/>
          </p:nvSpPr>
          <p:spPr>
            <a:xfrm flipH="1">
              <a:off x="1326205" y="3177363"/>
              <a:ext cx="673507" cy="601567"/>
            </a:xfrm>
            <a:custGeom>
              <a:avLst/>
              <a:gdLst/>
              <a:ahLst/>
              <a:cxnLst/>
              <a:rect l="l" t="t" r="r" b="b"/>
              <a:pathLst>
                <a:path w="5532" h="4941" extrusionOk="0">
                  <a:moveTo>
                    <a:pt x="4807" y="1"/>
                  </a:moveTo>
                  <a:cubicBezTo>
                    <a:pt x="4715" y="1"/>
                    <a:pt x="4572" y="16"/>
                    <a:pt x="4390" y="52"/>
                  </a:cubicBezTo>
                  <a:cubicBezTo>
                    <a:pt x="3729" y="177"/>
                    <a:pt x="2552" y="569"/>
                    <a:pt x="1472" y="1461"/>
                  </a:cubicBezTo>
                  <a:cubicBezTo>
                    <a:pt x="1303" y="1604"/>
                    <a:pt x="1142" y="1756"/>
                    <a:pt x="1009" y="1907"/>
                  </a:cubicBezTo>
                  <a:cubicBezTo>
                    <a:pt x="232" y="2782"/>
                    <a:pt x="0" y="3799"/>
                    <a:pt x="259" y="4254"/>
                  </a:cubicBezTo>
                  <a:cubicBezTo>
                    <a:pt x="348" y="4399"/>
                    <a:pt x="486" y="4486"/>
                    <a:pt x="677" y="4486"/>
                  </a:cubicBezTo>
                  <a:cubicBezTo>
                    <a:pt x="755" y="4486"/>
                    <a:pt x="841" y="4472"/>
                    <a:pt x="937" y="4441"/>
                  </a:cubicBezTo>
                  <a:cubicBezTo>
                    <a:pt x="1148" y="4373"/>
                    <a:pt x="1389" y="4348"/>
                    <a:pt x="1642" y="4348"/>
                  </a:cubicBezTo>
                  <a:cubicBezTo>
                    <a:pt x="1753" y="4348"/>
                    <a:pt x="1867" y="4352"/>
                    <a:pt x="1981" y="4361"/>
                  </a:cubicBezTo>
                  <a:cubicBezTo>
                    <a:pt x="2712" y="4423"/>
                    <a:pt x="3489" y="4655"/>
                    <a:pt x="3926" y="4807"/>
                  </a:cubicBezTo>
                  <a:cubicBezTo>
                    <a:pt x="4149" y="4887"/>
                    <a:pt x="4283" y="4940"/>
                    <a:pt x="4283" y="4940"/>
                  </a:cubicBezTo>
                  <a:cubicBezTo>
                    <a:pt x="4283" y="4940"/>
                    <a:pt x="4773" y="4664"/>
                    <a:pt x="5148" y="2889"/>
                  </a:cubicBezTo>
                  <a:cubicBezTo>
                    <a:pt x="5148" y="2871"/>
                    <a:pt x="5157" y="2853"/>
                    <a:pt x="5157" y="2835"/>
                  </a:cubicBezTo>
                  <a:cubicBezTo>
                    <a:pt x="5531" y="1006"/>
                    <a:pt x="4925" y="25"/>
                    <a:pt x="4925" y="25"/>
                  </a:cubicBezTo>
                  <a:cubicBezTo>
                    <a:pt x="4917" y="10"/>
                    <a:pt x="4876" y="1"/>
                    <a:pt x="4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3" name="Google Shape;2383;p45">
              <a:extLst>
                <a:ext uri="{FF2B5EF4-FFF2-40B4-BE49-F238E27FC236}">
                  <a16:creationId xmlns:a16="http://schemas.microsoft.com/office/drawing/2014/main" id="{0CF4A066-32C5-40AA-B406-5937968A984B}"/>
                </a:ext>
              </a:extLst>
            </p:cNvPr>
            <p:cNvSpPr/>
            <p:nvPr/>
          </p:nvSpPr>
          <p:spPr>
            <a:xfrm flipH="1">
              <a:off x="1372956" y="3514976"/>
              <a:ext cx="595224" cy="263954"/>
            </a:xfrm>
            <a:custGeom>
              <a:avLst/>
              <a:gdLst/>
              <a:ahLst/>
              <a:cxnLst/>
              <a:rect l="l" t="t" r="r" b="b"/>
              <a:pathLst>
                <a:path w="4889" h="2168" extrusionOk="0">
                  <a:moveTo>
                    <a:pt x="3662" y="0"/>
                  </a:moveTo>
                  <a:cubicBezTo>
                    <a:pt x="2863" y="0"/>
                    <a:pt x="2195" y="156"/>
                    <a:pt x="1651" y="374"/>
                  </a:cubicBezTo>
                  <a:cubicBezTo>
                    <a:pt x="839" y="696"/>
                    <a:pt x="295" y="1168"/>
                    <a:pt x="0" y="1481"/>
                  </a:cubicBezTo>
                  <a:cubicBezTo>
                    <a:pt x="89" y="1626"/>
                    <a:pt x="227" y="1713"/>
                    <a:pt x="418" y="1713"/>
                  </a:cubicBezTo>
                  <a:cubicBezTo>
                    <a:pt x="496" y="1713"/>
                    <a:pt x="582" y="1699"/>
                    <a:pt x="678" y="1668"/>
                  </a:cubicBezTo>
                  <a:cubicBezTo>
                    <a:pt x="889" y="1600"/>
                    <a:pt x="1125" y="1575"/>
                    <a:pt x="1379" y="1575"/>
                  </a:cubicBezTo>
                  <a:cubicBezTo>
                    <a:pt x="1490" y="1575"/>
                    <a:pt x="1605" y="1579"/>
                    <a:pt x="1722" y="1588"/>
                  </a:cubicBezTo>
                  <a:cubicBezTo>
                    <a:pt x="2819" y="1686"/>
                    <a:pt x="4024" y="2167"/>
                    <a:pt x="4024" y="2167"/>
                  </a:cubicBezTo>
                  <a:cubicBezTo>
                    <a:pt x="4024" y="2167"/>
                    <a:pt x="4514" y="1891"/>
                    <a:pt x="4889" y="116"/>
                  </a:cubicBezTo>
                  <a:cubicBezTo>
                    <a:pt x="4450" y="35"/>
                    <a:pt x="4041" y="0"/>
                    <a:pt x="3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4" name="Google Shape;2384;p45">
              <a:extLst>
                <a:ext uri="{FF2B5EF4-FFF2-40B4-BE49-F238E27FC236}">
                  <a16:creationId xmlns:a16="http://schemas.microsoft.com/office/drawing/2014/main" id="{9F19A44A-2FBE-47EB-AC2E-2C9FF28716F2}"/>
                </a:ext>
              </a:extLst>
            </p:cNvPr>
            <p:cNvSpPr/>
            <p:nvPr/>
          </p:nvSpPr>
          <p:spPr>
            <a:xfrm flipH="1">
              <a:off x="1749764" y="3409540"/>
              <a:ext cx="248852" cy="314115"/>
            </a:xfrm>
            <a:custGeom>
              <a:avLst/>
              <a:gdLst/>
              <a:ahLst/>
              <a:cxnLst/>
              <a:rect l="l" t="t" r="r" b="b"/>
              <a:pathLst>
                <a:path w="2044" h="2580" extrusionOk="0">
                  <a:moveTo>
                    <a:pt x="1000" y="0"/>
                  </a:moveTo>
                  <a:cubicBezTo>
                    <a:pt x="241" y="848"/>
                    <a:pt x="0" y="1838"/>
                    <a:pt x="232" y="2311"/>
                  </a:cubicBezTo>
                  <a:cubicBezTo>
                    <a:pt x="241" y="2320"/>
                    <a:pt x="241" y="2338"/>
                    <a:pt x="250" y="2347"/>
                  </a:cubicBezTo>
                  <a:cubicBezTo>
                    <a:pt x="339" y="2492"/>
                    <a:pt x="477" y="2579"/>
                    <a:pt x="668" y="2579"/>
                  </a:cubicBezTo>
                  <a:cubicBezTo>
                    <a:pt x="746" y="2579"/>
                    <a:pt x="832" y="2565"/>
                    <a:pt x="928" y="2534"/>
                  </a:cubicBezTo>
                  <a:cubicBezTo>
                    <a:pt x="1139" y="2466"/>
                    <a:pt x="1380" y="2441"/>
                    <a:pt x="1633" y="2441"/>
                  </a:cubicBezTo>
                  <a:cubicBezTo>
                    <a:pt x="1744" y="2441"/>
                    <a:pt x="1858" y="2445"/>
                    <a:pt x="1972" y="2454"/>
                  </a:cubicBezTo>
                  <a:cubicBezTo>
                    <a:pt x="2043" y="1981"/>
                    <a:pt x="2008" y="1579"/>
                    <a:pt x="1909" y="1240"/>
                  </a:cubicBezTo>
                  <a:lnTo>
                    <a:pt x="1901" y="1240"/>
                  </a:lnTo>
                  <a:cubicBezTo>
                    <a:pt x="1713" y="616"/>
                    <a:pt x="1312" y="223"/>
                    <a:pt x="10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5" name="Google Shape;2385;p45">
              <a:extLst>
                <a:ext uri="{FF2B5EF4-FFF2-40B4-BE49-F238E27FC236}">
                  <a16:creationId xmlns:a16="http://schemas.microsoft.com/office/drawing/2014/main" id="{1BEA8CDE-7B8B-4605-BF30-E24065592885}"/>
                </a:ext>
              </a:extLst>
            </p:cNvPr>
            <p:cNvSpPr/>
            <p:nvPr/>
          </p:nvSpPr>
          <p:spPr>
            <a:xfrm flipH="1">
              <a:off x="1749764" y="3560510"/>
              <a:ext cx="220606" cy="163145"/>
            </a:xfrm>
            <a:custGeom>
              <a:avLst/>
              <a:gdLst/>
              <a:ahLst/>
              <a:cxnLst/>
              <a:rect l="l" t="t" r="r" b="b"/>
              <a:pathLst>
                <a:path w="1812" h="1340" extrusionOk="0">
                  <a:moveTo>
                    <a:pt x="1677" y="0"/>
                  </a:moveTo>
                  <a:cubicBezTo>
                    <a:pt x="910" y="232"/>
                    <a:pt x="330" y="732"/>
                    <a:pt x="0" y="1071"/>
                  </a:cubicBezTo>
                  <a:cubicBezTo>
                    <a:pt x="9" y="1080"/>
                    <a:pt x="9" y="1098"/>
                    <a:pt x="18" y="1107"/>
                  </a:cubicBezTo>
                  <a:cubicBezTo>
                    <a:pt x="107" y="1252"/>
                    <a:pt x="245" y="1339"/>
                    <a:pt x="436" y="1339"/>
                  </a:cubicBezTo>
                  <a:cubicBezTo>
                    <a:pt x="514" y="1339"/>
                    <a:pt x="600" y="1325"/>
                    <a:pt x="696" y="1294"/>
                  </a:cubicBezTo>
                  <a:cubicBezTo>
                    <a:pt x="907" y="1226"/>
                    <a:pt x="1148" y="1201"/>
                    <a:pt x="1401" y="1201"/>
                  </a:cubicBezTo>
                  <a:cubicBezTo>
                    <a:pt x="1512" y="1201"/>
                    <a:pt x="1626" y="1205"/>
                    <a:pt x="1740" y="1214"/>
                  </a:cubicBezTo>
                  <a:cubicBezTo>
                    <a:pt x="1811" y="741"/>
                    <a:pt x="1776" y="339"/>
                    <a:pt x="1677" y="0"/>
                  </a:cubicBezTo>
                  <a:close/>
                </a:path>
              </a:pathLst>
            </a:custGeom>
            <a:solidFill>
              <a:srgbClr val="FF1C4A">
                <a:alpha val="660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6" name="Google Shape;2386;p45">
              <a:extLst>
                <a:ext uri="{FF2B5EF4-FFF2-40B4-BE49-F238E27FC236}">
                  <a16:creationId xmlns:a16="http://schemas.microsoft.com/office/drawing/2014/main" id="{D51E404A-2A41-4867-8C9D-B894C504D6C4}"/>
                </a:ext>
              </a:extLst>
            </p:cNvPr>
            <p:cNvSpPr/>
            <p:nvPr/>
          </p:nvSpPr>
          <p:spPr>
            <a:xfrm flipH="1">
              <a:off x="1326205" y="3177363"/>
              <a:ext cx="195648" cy="601567"/>
            </a:xfrm>
            <a:custGeom>
              <a:avLst/>
              <a:gdLst/>
              <a:ahLst/>
              <a:cxnLst/>
              <a:rect l="l" t="t" r="r" b="b"/>
              <a:pathLst>
                <a:path w="1607" h="4941" extrusionOk="0">
                  <a:moveTo>
                    <a:pt x="882" y="1"/>
                  </a:moveTo>
                  <a:cubicBezTo>
                    <a:pt x="790" y="1"/>
                    <a:pt x="647" y="16"/>
                    <a:pt x="465" y="52"/>
                  </a:cubicBezTo>
                  <a:cubicBezTo>
                    <a:pt x="670" y="971"/>
                    <a:pt x="955" y="3022"/>
                    <a:pt x="1" y="4807"/>
                  </a:cubicBezTo>
                  <a:cubicBezTo>
                    <a:pt x="224" y="4887"/>
                    <a:pt x="358" y="4940"/>
                    <a:pt x="358" y="4940"/>
                  </a:cubicBezTo>
                  <a:cubicBezTo>
                    <a:pt x="358" y="4940"/>
                    <a:pt x="848" y="4664"/>
                    <a:pt x="1223" y="2889"/>
                  </a:cubicBezTo>
                  <a:cubicBezTo>
                    <a:pt x="1223" y="2871"/>
                    <a:pt x="1232" y="2853"/>
                    <a:pt x="1232" y="2835"/>
                  </a:cubicBezTo>
                  <a:cubicBezTo>
                    <a:pt x="1606" y="1006"/>
                    <a:pt x="1000" y="25"/>
                    <a:pt x="1000" y="25"/>
                  </a:cubicBezTo>
                  <a:cubicBezTo>
                    <a:pt x="992" y="10"/>
                    <a:pt x="951" y="1"/>
                    <a:pt x="882" y="1"/>
                  </a:cubicBezTo>
                  <a:close/>
                </a:path>
              </a:pathLst>
            </a:custGeom>
            <a:solidFill>
              <a:srgbClr val="FCB1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7" name="Google Shape;2387;p45">
              <a:extLst>
                <a:ext uri="{FF2B5EF4-FFF2-40B4-BE49-F238E27FC236}">
                  <a16:creationId xmlns:a16="http://schemas.microsoft.com/office/drawing/2014/main" id="{ADB142C6-9B73-4728-B4A9-372E1121FAFA}"/>
                </a:ext>
              </a:extLst>
            </p:cNvPr>
            <p:cNvSpPr/>
            <p:nvPr/>
          </p:nvSpPr>
          <p:spPr>
            <a:xfrm flipH="1">
              <a:off x="672542" y="3753119"/>
              <a:ext cx="773218" cy="666460"/>
            </a:xfrm>
            <a:custGeom>
              <a:avLst/>
              <a:gdLst/>
              <a:ahLst/>
              <a:cxnLst/>
              <a:rect l="l" t="t" r="r" b="b"/>
              <a:pathLst>
                <a:path w="6351" h="5474" extrusionOk="0">
                  <a:moveTo>
                    <a:pt x="2724" y="0"/>
                  </a:moveTo>
                  <a:cubicBezTo>
                    <a:pt x="2544" y="0"/>
                    <a:pt x="2363" y="36"/>
                    <a:pt x="2186" y="113"/>
                  </a:cubicBezTo>
                  <a:cubicBezTo>
                    <a:pt x="2150" y="122"/>
                    <a:pt x="2114" y="149"/>
                    <a:pt x="2070" y="167"/>
                  </a:cubicBezTo>
                  <a:cubicBezTo>
                    <a:pt x="1213" y="631"/>
                    <a:pt x="0" y="2709"/>
                    <a:pt x="812" y="4271"/>
                  </a:cubicBezTo>
                  <a:cubicBezTo>
                    <a:pt x="1229" y="5079"/>
                    <a:pt x="1790" y="5473"/>
                    <a:pt x="2228" y="5473"/>
                  </a:cubicBezTo>
                  <a:cubicBezTo>
                    <a:pt x="2390" y="5473"/>
                    <a:pt x="2535" y="5420"/>
                    <a:pt x="2650" y="5314"/>
                  </a:cubicBezTo>
                  <a:cubicBezTo>
                    <a:pt x="2828" y="5145"/>
                    <a:pt x="2944" y="4859"/>
                    <a:pt x="2935" y="4440"/>
                  </a:cubicBezTo>
                  <a:lnTo>
                    <a:pt x="2935" y="4440"/>
                  </a:lnTo>
                  <a:cubicBezTo>
                    <a:pt x="2935" y="4440"/>
                    <a:pt x="3277" y="4960"/>
                    <a:pt x="3945" y="4960"/>
                  </a:cubicBezTo>
                  <a:cubicBezTo>
                    <a:pt x="4255" y="4960"/>
                    <a:pt x="4636" y="4848"/>
                    <a:pt x="5085" y="4520"/>
                  </a:cubicBezTo>
                  <a:cubicBezTo>
                    <a:pt x="6351" y="3603"/>
                    <a:pt x="4539" y="0"/>
                    <a:pt x="27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8" name="Google Shape;2388;p45">
              <a:extLst>
                <a:ext uri="{FF2B5EF4-FFF2-40B4-BE49-F238E27FC236}">
                  <a16:creationId xmlns:a16="http://schemas.microsoft.com/office/drawing/2014/main" id="{49B97B00-0789-4F76-8655-578BF0AD445F}"/>
                </a:ext>
              </a:extLst>
            </p:cNvPr>
            <p:cNvSpPr/>
            <p:nvPr/>
          </p:nvSpPr>
          <p:spPr>
            <a:xfrm flipH="1">
              <a:off x="1123130" y="3766876"/>
              <a:ext cx="322631" cy="652702"/>
            </a:xfrm>
            <a:custGeom>
              <a:avLst/>
              <a:gdLst/>
              <a:ahLst/>
              <a:cxnLst/>
              <a:rect l="l" t="t" r="r" b="b"/>
              <a:pathLst>
                <a:path w="2650" h="5361" extrusionOk="0">
                  <a:moveTo>
                    <a:pt x="2186" y="0"/>
                  </a:moveTo>
                  <a:lnTo>
                    <a:pt x="2186" y="0"/>
                  </a:lnTo>
                  <a:cubicBezTo>
                    <a:pt x="2150" y="18"/>
                    <a:pt x="2114" y="36"/>
                    <a:pt x="2070" y="54"/>
                  </a:cubicBezTo>
                  <a:cubicBezTo>
                    <a:pt x="1213" y="518"/>
                    <a:pt x="0" y="2596"/>
                    <a:pt x="812" y="4158"/>
                  </a:cubicBezTo>
                  <a:cubicBezTo>
                    <a:pt x="1229" y="4966"/>
                    <a:pt x="1790" y="5360"/>
                    <a:pt x="2228" y="5360"/>
                  </a:cubicBezTo>
                  <a:cubicBezTo>
                    <a:pt x="2390" y="5360"/>
                    <a:pt x="2535" y="5307"/>
                    <a:pt x="2650" y="5201"/>
                  </a:cubicBezTo>
                  <a:cubicBezTo>
                    <a:pt x="2266" y="5059"/>
                    <a:pt x="1838" y="4702"/>
                    <a:pt x="1526" y="3836"/>
                  </a:cubicBezTo>
                  <a:cubicBezTo>
                    <a:pt x="1008" y="2391"/>
                    <a:pt x="1686" y="857"/>
                    <a:pt x="2186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49" name="Google Shape;2389;p45">
              <a:extLst>
                <a:ext uri="{FF2B5EF4-FFF2-40B4-BE49-F238E27FC236}">
                  <a16:creationId xmlns:a16="http://schemas.microsoft.com/office/drawing/2014/main" id="{05DA14A8-6256-49A3-8B80-3D893476FAB5}"/>
                </a:ext>
              </a:extLst>
            </p:cNvPr>
            <p:cNvSpPr/>
            <p:nvPr/>
          </p:nvSpPr>
          <p:spPr>
            <a:xfrm flipH="1">
              <a:off x="1017697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0" name="Google Shape;2390;p45">
              <a:extLst>
                <a:ext uri="{FF2B5EF4-FFF2-40B4-BE49-F238E27FC236}">
                  <a16:creationId xmlns:a16="http://schemas.microsoft.com/office/drawing/2014/main" id="{EAB7587F-E568-4598-ABFE-845DE0DB03C5}"/>
                </a:ext>
              </a:extLst>
            </p:cNvPr>
            <p:cNvSpPr/>
            <p:nvPr/>
          </p:nvSpPr>
          <p:spPr>
            <a:xfrm flipH="1">
              <a:off x="986286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4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4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1" name="Google Shape;2391;p45">
              <a:extLst>
                <a:ext uri="{FF2B5EF4-FFF2-40B4-BE49-F238E27FC236}">
                  <a16:creationId xmlns:a16="http://schemas.microsoft.com/office/drawing/2014/main" id="{BFE917EF-8097-4368-B47A-276C4102F3D6}"/>
                </a:ext>
              </a:extLst>
            </p:cNvPr>
            <p:cNvSpPr/>
            <p:nvPr/>
          </p:nvSpPr>
          <p:spPr>
            <a:xfrm flipH="1">
              <a:off x="95256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5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5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2" name="Google Shape;2392;p45">
              <a:extLst>
                <a:ext uri="{FF2B5EF4-FFF2-40B4-BE49-F238E27FC236}">
                  <a16:creationId xmlns:a16="http://schemas.microsoft.com/office/drawing/2014/main" id="{7C4A043E-9D0F-4C5B-86C1-CDB4E2CB528C}"/>
                </a:ext>
              </a:extLst>
            </p:cNvPr>
            <p:cNvSpPr/>
            <p:nvPr/>
          </p:nvSpPr>
          <p:spPr>
            <a:xfrm flipH="1">
              <a:off x="920055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3" name="Google Shape;2393;p45">
              <a:extLst>
                <a:ext uri="{FF2B5EF4-FFF2-40B4-BE49-F238E27FC236}">
                  <a16:creationId xmlns:a16="http://schemas.microsoft.com/office/drawing/2014/main" id="{B423D91E-F320-435E-B4E9-8C5F92473D3E}"/>
                </a:ext>
              </a:extLst>
            </p:cNvPr>
            <p:cNvSpPr/>
            <p:nvPr/>
          </p:nvSpPr>
          <p:spPr>
            <a:xfrm flipH="1">
              <a:off x="1299055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5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5" y="848"/>
                  </a:cubicBezTo>
                  <a:cubicBezTo>
                    <a:pt x="215" y="848"/>
                    <a:pt x="278" y="785"/>
                    <a:pt x="278" y="705"/>
                  </a:cubicBezTo>
                  <a:lnTo>
                    <a:pt x="278" y="134"/>
                  </a:lnTo>
                  <a:cubicBezTo>
                    <a:pt x="278" y="62"/>
                    <a:pt x="215" y="0"/>
                    <a:pt x="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4" name="Google Shape;2394;p45">
              <a:extLst>
                <a:ext uri="{FF2B5EF4-FFF2-40B4-BE49-F238E27FC236}">
                  <a16:creationId xmlns:a16="http://schemas.microsoft.com/office/drawing/2014/main" id="{FE5CAADD-253D-4100-9019-BBF8CF5BFE6F}"/>
                </a:ext>
              </a:extLst>
            </p:cNvPr>
            <p:cNvSpPr/>
            <p:nvPr/>
          </p:nvSpPr>
          <p:spPr>
            <a:xfrm flipH="1">
              <a:off x="126752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3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3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5" name="Google Shape;2395;p45">
              <a:extLst>
                <a:ext uri="{FF2B5EF4-FFF2-40B4-BE49-F238E27FC236}">
                  <a16:creationId xmlns:a16="http://schemas.microsoft.com/office/drawing/2014/main" id="{D242E14F-C356-4D93-B0BE-F5562EB81914}"/>
                </a:ext>
              </a:extLst>
            </p:cNvPr>
            <p:cNvSpPr/>
            <p:nvPr/>
          </p:nvSpPr>
          <p:spPr>
            <a:xfrm flipH="1">
              <a:off x="1233920" y="4500055"/>
              <a:ext cx="33724" cy="103244"/>
            </a:xfrm>
            <a:custGeom>
              <a:avLst/>
              <a:gdLst/>
              <a:ahLst/>
              <a:cxnLst/>
              <a:rect l="l" t="t" r="r" b="b"/>
              <a:pathLst>
                <a:path w="277" h="848" extrusionOk="0">
                  <a:moveTo>
                    <a:pt x="134" y="0"/>
                  </a:moveTo>
                  <a:cubicBezTo>
                    <a:pt x="63" y="0"/>
                    <a:pt x="0" y="62"/>
                    <a:pt x="0" y="134"/>
                  </a:cubicBezTo>
                  <a:lnTo>
                    <a:pt x="0" y="705"/>
                  </a:lnTo>
                  <a:cubicBezTo>
                    <a:pt x="0" y="785"/>
                    <a:pt x="63" y="848"/>
                    <a:pt x="134" y="848"/>
                  </a:cubicBezTo>
                  <a:cubicBezTo>
                    <a:pt x="214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4" y="0"/>
                    <a:pt x="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56" name="Google Shape;2396;p45">
              <a:extLst>
                <a:ext uri="{FF2B5EF4-FFF2-40B4-BE49-F238E27FC236}">
                  <a16:creationId xmlns:a16="http://schemas.microsoft.com/office/drawing/2014/main" id="{8126AF62-9FFB-45D6-A298-FAACABA2CE98}"/>
                </a:ext>
              </a:extLst>
            </p:cNvPr>
            <p:cNvSpPr/>
            <p:nvPr/>
          </p:nvSpPr>
          <p:spPr>
            <a:xfrm flipH="1">
              <a:off x="1201292" y="4500055"/>
              <a:ext cx="33846" cy="103244"/>
            </a:xfrm>
            <a:custGeom>
              <a:avLst/>
              <a:gdLst/>
              <a:ahLst/>
              <a:cxnLst/>
              <a:rect l="l" t="t" r="r" b="b"/>
              <a:pathLst>
                <a:path w="278" h="848" extrusionOk="0">
                  <a:moveTo>
                    <a:pt x="144" y="0"/>
                  </a:moveTo>
                  <a:cubicBezTo>
                    <a:pt x="63" y="0"/>
                    <a:pt x="1" y="62"/>
                    <a:pt x="1" y="134"/>
                  </a:cubicBezTo>
                  <a:lnTo>
                    <a:pt x="1" y="705"/>
                  </a:lnTo>
                  <a:cubicBezTo>
                    <a:pt x="1" y="785"/>
                    <a:pt x="63" y="848"/>
                    <a:pt x="144" y="848"/>
                  </a:cubicBezTo>
                  <a:cubicBezTo>
                    <a:pt x="215" y="848"/>
                    <a:pt x="277" y="785"/>
                    <a:pt x="277" y="705"/>
                  </a:cubicBezTo>
                  <a:lnTo>
                    <a:pt x="277" y="134"/>
                  </a:lnTo>
                  <a:cubicBezTo>
                    <a:pt x="277" y="62"/>
                    <a:pt x="215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3221676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0" y="945694"/>
            <a:ext cx="10272000" cy="28056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5333" dirty="0" err="1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33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</a:t>
            </a:r>
            <a:br>
              <a:rPr lang="en-US" sz="8000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33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QUẢN ĐỒ DÙNG GIA ĐÌNH</a:t>
            </a:r>
            <a:endParaRPr lang="en-US" sz="4267" dirty="0">
              <a:ln w="22225">
                <a:solidFill>
                  <a:srgbClr val="652FBD"/>
                </a:solidFill>
                <a:prstDash val="solid"/>
              </a:ln>
              <a:solidFill>
                <a:srgbClr val="652F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492" y="3650329"/>
            <a:ext cx="10272000" cy="816800"/>
          </a:xfrm>
        </p:spPr>
        <p:txBody>
          <a:bodyPr/>
          <a:lstStyle/>
          <a:p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4109949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0D388B-3449-40EA-B613-57776E779110}"/>
              </a:ext>
            </a:extLst>
          </p:cNvPr>
          <p:cNvSpPr/>
          <p:nvPr/>
        </p:nvSpPr>
        <p:spPr>
          <a:xfrm>
            <a:off x="0" y="-30679"/>
            <a:ext cx="12192000" cy="587420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sp>
        <p:nvSpPr>
          <p:cNvPr id="1896" name="Google Shape;1896;p38"/>
          <p:cNvSpPr txBox="1">
            <a:spLocks noGrp="1"/>
          </p:cNvSpPr>
          <p:nvPr>
            <p:ph type="title" idx="2"/>
          </p:nvPr>
        </p:nvSpPr>
        <p:spPr>
          <a:xfrm>
            <a:off x="0" y="388542"/>
            <a:ext cx="12192000" cy="97034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</a:t>
            </a:r>
            <a:br>
              <a:rPr lang="e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ách bảo quản đồ dùng gia đình</a:t>
            </a:r>
            <a:endParaRPr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0594342-B576-4B25-A6A9-46EB3BBBF9C9}"/>
              </a:ext>
            </a:extLst>
          </p:cNvPr>
          <p:cNvGrpSpPr/>
          <p:nvPr/>
        </p:nvGrpSpPr>
        <p:grpSpPr>
          <a:xfrm>
            <a:off x="454906" y="2696467"/>
            <a:ext cx="5634626" cy="1632312"/>
            <a:chOff x="565705" y="2321493"/>
            <a:chExt cx="3801871" cy="108116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1AD6248-6387-4009-8335-FEB0C0C2225B}"/>
                </a:ext>
              </a:extLst>
            </p:cNvPr>
            <p:cNvSpPr/>
            <p:nvPr/>
          </p:nvSpPr>
          <p:spPr>
            <a:xfrm>
              <a:off x="565705" y="2321493"/>
              <a:ext cx="3801871" cy="1079665"/>
            </a:xfrm>
            <a:prstGeom prst="roundRect">
              <a:avLst/>
            </a:prstGeom>
            <a:noFill/>
            <a:ln w="57150">
              <a:solidFill>
                <a:srgbClr val="7F3DE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89"/>
            </a:p>
          </p:txBody>
        </p:sp>
        <p:sp>
          <p:nvSpPr>
            <p:cNvPr id="11" name="Google Shape;1894;p38">
              <a:extLst>
                <a:ext uri="{FF2B5EF4-FFF2-40B4-BE49-F238E27FC236}">
                  <a16:creationId xmlns:a16="http://schemas.microsoft.com/office/drawing/2014/main" id="{AC922F7F-DC8D-4861-8AF6-A240F8D8ED93}"/>
                </a:ext>
              </a:extLst>
            </p:cNvPr>
            <p:cNvSpPr txBox="1">
              <a:spLocks/>
            </p:cNvSpPr>
            <p:nvPr/>
          </p:nvSpPr>
          <p:spPr>
            <a:xfrm>
              <a:off x="565706" y="2402157"/>
              <a:ext cx="3801870" cy="1000500"/>
            </a:xfrm>
            <a:prstGeom prst="rect">
              <a:avLst/>
            </a:prstGeom>
            <a:noFill/>
            <a:ln>
              <a:solidFill>
                <a:srgbClr val="7F3DEC"/>
              </a:solidFill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Titan One"/>
                <a:buNone/>
                <a:defRPr sz="5100" b="0" i="0" u="none" strike="noStrike" cap="none">
                  <a:solidFill>
                    <a:schemeClr val="dk1"/>
                  </a:solidFill>
                  <a:latin typeface="Titan One"/>
                  <a:ea typeface="Titan One"/>
                  <a:cs typeface="Titan One"/>
                  <a:sym typeface="Titan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  <a:defRPr sz="4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  <a:defRPr sz="4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  <a:defRPr sz="4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  <a:defRPr sz="4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  <a:defRPr sz="4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  <a:defRPr sz="4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  <a:defRPr sz="4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  <a:defRPr sz="4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  <a:p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37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733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duy</a:t>
              </a:r>
              <a:endPara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F64E7A7-1F7A-4B6B-B9D4-A358F1C367FA}"/>
              </a:ext>
            </a:extLst>
          </p:cNvPr>
          <p:cNvGrpSpPr/>
          <p:nvPr/>
        </p:nvGrpSpPr>
        <p:grpSpPr>
          <a:xfrm>
            <a:off x="6544438" y="1778112"/>
            <a:ext cx="4919655" cy="3887135"/>
            <a:chOff x="6544438" y="1778112"/>
            <a:chExt cx="4919655" cy="38871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CF24ED-7465-490F-A553-605FB05F0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4438" y="1778112"/>
              <a:ext cx="4919655" cy="3887135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FCB28D6-F9E5-4B09-B77F-6290FC70250C}"/>
                </a:ext>
              </a:extLst>
            </p:cNvPr>
            <p:cNvSpPr/>
            <p:nvPr/>
          </p:nvSpPr>
          <p:spPr>
            <a:xfrm>
              <a:off x="8011828" y="3163811"/>
              <a:ext cx="1876451" cy="116270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rgbClr val="7F3DE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42F862-FA05-437C-82CB-52A94C92DA21}"/>
              </a:ext>
            </a:extLst>
          </p:cNvPr>
          <p:cNvSpPr/>
          <p:nvPr/>
        </p:nvSpPr>
        <p:spPr>
          <a:xfrm>
            <a:off x="0" y="-17791"/>
            <a:ext cx="12192000" cy="587420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/>
          </a:p>
        </p:txBody>
      </p:sp>
      <p:sp>
        <p:nvSpPr>
          <p:cNvPr id="1896" name="Google Shape;1896;p38"/>
          <p:cNvSpPr txBox="1">
            <a:spLocks noGrp="1"/>
          </p:cNvSpPr>
          <p:nvPr>
            <p:ph type="title" idx="2"/>
          </p:nvPr>
        </p:nvSpPr>
        <p:spPr>
          <a:xfrm>
            <a:off x="0" y="0"/>
            <a:ext cx="12192000" cy="97034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ách làm để bảo quản đồ dùng gia đình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486E4D-48D7-4528-9C49-4C49D5F5D54F}"/>
              </a:ext>
            </a:extLst>
          </p:cNvPr>
          <p:cNvSpPr/>
          <p:nvPr/>
        </p:nvSpPr>
        <p:spPr>
          <a:xfrm>
            <a:off x="5851888" y="1277958"/>
            <a:ext cx="246286" cy="176445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endParaRPr lang="en-US" sz="10666" b="1" dirty="0">
              <a:ln w="9525">
                <a:solidFill>
                  <a:schemeClr val="bg1"/>
                </a:solidFill>
                <a:prstDash val="solid"/>
              </a:ln>
              <a:solidFill>
                <a:srgbClr val="FFA50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CFB096-9CD2-4597-A1C0-A5FD066CA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0349"/>
            <a:ext cx="6183955" cy="48860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64D87B7-6B31-4011-A7A4-2C70B1EEE323}"/>
              </a:ext>
            </a:extLst>
          </p:cNvPr>
          <p:cNvSpPr txBox="1"/>
          <p:nvPr/>
        </p:nvSpPr>
        <p:spPr>
          <a:xfrm>
            <a:off x="6605898" y="1705233"/>
            <a:ext cx="5164158" cy="3416320"/>
          </a:xfrm>
          <a:prstGeom prst="rect">
            <a:avLst/>
          </a:prstGeom>
          <a:noFill/>
          <a:ln w="38100">
            <a:solidFill>
              <a:srgbClr val="7F3DEC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endParaRPr lang="en-US" sz="3600" b="1" dirty="0">
              <a:solidFill>
                <a:srgbClr val="5362B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sạch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endParaRPr lang="en-US" sz="3600" b="1" dirty="0">
              <a:solidFill>
                <a:srgbClr val="5362B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Cất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tránh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thất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lạc</a:t>
            </a:r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en-US" sz="3600" b="1" dirty="0">
                <a:solidFill>
                  <a:srgbClr val="5362B0"/>
                </a:solidFill>
                <a:latin typeface="Times New Roman" panose="02020603050405020304" pitchFamily="18" charset="0"/>
              </a:rPr>
              <a:t>…</a:t>
            </a:r>
            <a:endParaRPr lang="en-US" sz="3600" dirty="0">
              <a:solidFill>
                <a:srgbClr val="5362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35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3" name="Google Shape;1653;p35"/>
          <p:cNvGrpSpPr/>
          <p:nvPr/>
        </p:nvGrpSpPr>
        <p:grpSpPr>
          <a:xfrm>
            <a:off x="1" y="3047234"/>
            <a:ext cx="2734279" cy="3159604"/>
            <a:chOff x="6841700" y="1046625"/>
            <a:chExt cx="410150" cy="473950"/>
          </a:xfrm>
        </p:grpSpPr>
        <p:sp>
          <p:nvSpPr>
            <p:cNvPr id="1654" name="Google Shape;1654;p35"/>
            <p:cNvSpPr/>
            <p:nvPr/>
          </p:nvSpPr>
          <p:spPr>
            <a:xfrm>
              <a:off x="6841700" y="1489775"/>
              <a:ext cx="305325" cy="30800"/>
            </a:xfrm>
            <a:custGeom>
              <a:avLst/>
              <a:gdLst/>
              <a:ahLst/>
              <a:cxnLst/>
              <a:rect l="l" t="t" r="r" b="b"/>
              <a:pathLst>
                <a:path w="12213" h="1232" extrusionOk="0">
                  <a:moveTo>
                    <a:pt x="6102" y="0"/>
                  </a:moveTo>
                  <a:cubicBezTo>
                    <a:pt x="2730" y="0"/>
                    <a:pt x="0" y="277"/>
                    <a:pt x="0" y="616"/>
                  </a:cubicBezTo>
                  <a:cubicBezTo>
                    <a:pt x="0" y="955"/>
                    <a:pt x="2730" y="1232"/>
                    <a:pt x="6102" y="1232"/>
                  </a:cubicBezTo>
                  <a:cubicBezTo>
                    <a:pt x="9474" y="1232"/>
                    <a:pt x="12213" y="955"/>
                    <a:pt x="12213" y="616"/>
                  </a:cubicBezTo>
                  <a:cubicBezTo>
                    <a:pt x="12213" y="277"/>
                    <a:pt x="9474" y="0"/>
                    <a:pt x="6102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55" name="Google Shape;1655;p35"/>
            <p:cNvSpPr/>
            <p:nvPr/>
          </p:nvSpPr>
          <p:spPr>
            <a:xfrm>
              <a:off x="6866675" y="1067425"/>
              <a:ext cx="374250" cy="448275"/>
            </a:xfrm>
            <a:custGeom>
              <a:avLst/>
              <a:gdLst/>
              <a:ahLst/>
              <a:cxnLst/>
              <a:rect l="l" t="t" r="r" b="b"/>
              <a:pathLst>
                <a:path w="14970" h="17931" extrusionOk="0">
                  <a:moveTo>
                    <a:pt x="1055" y="0"/>
                  </a:moveTo>
                  <a:cubicBezTo>
                    <a:pt x="994" y="0"/>
                    <a:pt x="934" y="16"/>
                    <a:pt x="874" y="52"/>
                  </a:cubicBezTo>
                  <a:cubicBezTo>
                    <a:pt x="651" y="185"/>
                    <a:pt x="598" y="676"/>
                    <a:pt x="651" y="1301"/>
                  </a:cubicBezTo>
                  <a:cubicBezTo>
                    <a:pt x="741" y="2478"/>
                    <a:pt x="1169" y="4093"/>
                    <a:pt x="1401" y="4601"/>
                  </a:cubicBezTo>
                  <a:cubicBezTo>
                    <a:pt x="1758" y="5395"/>
                    <a:pt x="1856" y="5181"/>
                    <a:pt x="1927" y="5262"/>
                  </a:cubicBezTo>
                  <a:cubicBezTo>
                    <a:pt x="1999" y="5351"/>
                    <a:pt x="2578" y="6671"/>
                    <a:pt x="2534" y="6769"/>
                  </a:cubicBezTo>
                  <a:cubicBezTo>
                    <a:pt x="2489" y="6867"/>
                    <a:pt x="1499" y="8214"/>
                    <a:pt x="1044" y="9909"/>
                  </a:cubicBezTo>
                  <a:cubicBezTo>
                    <a:pt x="591" y="11605"/>
                    <a:pt x="695" y="13389"/>
                    <a:pt x="802" y="13389"/>
                  </a:cubicBezTo>
                  <a:cubicBezTo>
                    <a:pt x="802" y="13389"/>
                    <a:pt x="803" y="13389"/>
                    <a:pt x="803" y="13389"/>
                  </a:cubicBezTo>
                  <a:cubicBezTo>
                    <a:pt x="890" y="13381"/>
                    <a:pt x="982" y="13246"/>
                    <a:pt x="1014" y="13246"/>
                  </a:cubicBezTo>
                  <a:cubicBezTo>
                    <a:pt x="1022" y="13246"/>
                    <a:pt x="1026" y="13254"/>
                    <a:pt x="1026" y="13273"/>
                  </a:cubicBezTo>
                  <a:cubicBezTo>
                    <a:pt x="1026" y="13335"/>
                    <a:pt x="509" y="14843"/>
                    <a:pt x="232" y="16011"/>
                  </a:cubicBezTo>
                  <a:cubicBezTo>
                    <a:pt x="80" y="16671"/>
                    <a:pt x="0" y="17216"/>
                    <a:pt x="143" y="17323"/>
                  </a:cubicBezTo>
                  <a:cubicBezTo>
                    <a:pt x="191" y="17356"/>
                    <a:pt x="249" y="17371"/>
                    <a:pt x="314" y="17371"/>
                  </a:cubicBezTo>
                  <a:cubicBezTo>
                    <a:pt x="580" y="17371"/>
                    <a:pt x="965" y="17130"/>
                    <a:pt x="1258" y="16930"/>
                  </a:cubicBezTo>
                  <a:cubicBezTo>
                    <a:pt x="1303" y="16894"/>
                    <a:pt x="1347" y="16868"/>
                    <a:pt x="1383" y="16841"/>
                  </a:cubicBezTo>
                  <a:cubicBezTo>
                    <a:pt x="1536" y="16734"/>
                    <a:pt x="1656" y="16646"/>
                    <a:pt x="1687" y="16646"/>
                  </a:cubicBezTo>
                  <a:cubicBezTo>
                    <a:pt x="1693" y="16646"/>
                    <a:pt x="1695" y="16649"/>
                    <a:pt x="1695" y="16654"/>
                  </a:cubicBezTo>
                  <a:cubicBezTo>
                    <a:pt x="1715" y="16727"/>
                    <a:pt x="1700" y="16844"/>
                    <a:pt x="1776" y="16844"/>
                  </a:cubicBezTo>
                  <a:cubicBezTo>
                    <a:pt x="1802" y="16844"/>
                    <a:pt x="1839" y="16831"/>
                    <a:pt x="1891" y="16796"/>
                  </a:cubicBezTo>
                  <a:cubicBezTo>
                    <a:pt x="2092" y="16666"/>
                    <a:pt x="3018" y="15912"/>
                    <a:pt x="3192" y="15912"/>
                  </a:cubicBezTo>
                  <a:cubicBezTo>
                    <a:pt x="3196" y="15912"/>
                    <a:pt x="3200" y="15912"/>
                    <a:pt x="3203" y="15913"/>
                  </a:cubicBezTo>
                  <a:cubicBezTo>
                    <a:pt x="3346" y="15949"/>
                    <a:pt x="6611" y="15976"/>
                    <a:pt x="6718" y="16011"/>
                  </a:cubicBezTo>
                  <a:cubicBezTo>
                    <a:pt x="6822" y="16046"/>
                    <a:pt x="7635" y="16789"/>
                    <a:pt x="7738" y="16789"/>
                  </a:cubicBezTo>
                  <a:cubicBezTo>
                    <a:pt x="7740" y="16789"/>
                    <a:pt x="7742" y="16788"/>
                    <a:pt x="7744" y="16787"/>
                  </a:cubicBezTo>
                  <a:cubicBezTo>
                    <a:pt x="7808" y="16755"/>
                    <a:pt x="7750" y="16565"/>
                    <a:pt x="7782" y="16565"/>
                  </a:cubicBezTo>
                  <a:lnTo>
                    <a:pt x="7782" y="16565"/>
                  </a:lnTo>
                  <a:cubicBezTo>
                    <a:pt x="7786" y="16565"/>
                    <a:pt x="7791" y="16568"/>
                    <a:pt x="7797" y="16573"/>
                  </a:cubicBezTo>
                  <a:cubicBezTo>
                    <a:pt x="7833" y="16600"/>
                    <a:pt x="8118" y="16957"/>
                    <a:pt x="8341" y="17207"/>
                  </a:cubicBezTo>
                  <a:cubicBezTo>
                    <a:pt x="8452" y="17326"/>
                    <a:pt x="8547" y="17421"/>
                    <a:pt x="8578" y="17421"/>
                  </a:cubicBezTo>
                  <a:cubicBezTo>
                    <a:pt x="8580" y="17421"/>
                    <a:pt x="8581" y="17421"/>
                    <a:pt x="8582" y="17421"/>
                  </a:cubicBezTo>
                  <a:cubicBezTo>
                    <a:pt x="8584" y="17420"/>
                    <a:pt x="8585" y="17420"/>
                    <a:pt x="8587" y="17420"/>
                  </a:cubicBezTo>
                  <a:cubicBezTo>
                    <a:pt x="8627" y="17420"/>
                    <a:pt x="8740" y="17524"/>
                    <a:pt x="8886" y="17635"/>
                  </a:cubicBezTo>
                  <a:cubicBezTo>
                    <a:pt x="9057" y="17777"/>
                    <a:pt x="9278" y="17931"/>
                    <a:pt x="9487" y="17931"/>
                  </a:cubicBezTo>
                  <a:cubicBezTo>
                    <a:pt x="9528" y="17931"/>
                    <a:pt x="9569" y="17925"/>
                    <a:pt x="9608" y="17911"/>
                  </a:cubicBezTo>
                  <a:cubicBezTo>
                    <a:pt x="9787" y="17849"/>
                    <a:pt x="9822" y="17207"/>
                    <a:pt x="9804" y="16502"/>
                  </a:cubicBezTo>
                  <a:cubicBezTo>
                    <a:pt x="9778" y="15583"/>
                    <a:pt x="9685" y="14563"/>
                    <a:pt x="9745" y="14563"/>
                  </a:cubicBezTo>
                  <a:lnTo>
                    <a:pt x="9745" y="14563"/>
                  </a:lnTo>
                  <a:cubicBezTo>
                    <a:pt x="9747" y="14563"/>
                    <a:pt x="9749" y="14564"/>
                    <a:pt x="9751" y="14566"/>
                  </a:cubicBezTo>
                  <a:cubicBezTo>
                    <a:pt x="9817" y="14619"/>
                    <a:pt x="9872" y="14654"/>
                    <a:pt x="9913" y="14654"/>
                  </a:cubicBezTo>
                  <a:cubicBezTo>
                    <a:pt x="9955" y="14654"/>
                    <a:pt x="9983" y="14617"/>
                    <a:pt x="9992" y="14522"/>
                  </a:cubicBezTo>
                  <a:cubicBezTo>
                    <a:pt x="10018" y="14345"/>
                    <a:pt x="10089" y="12362"/>
                    <a:pt x="10220" y="12362"/>
                  </a:cubicBezTo>
                  <a:cubicBezTo>
                    <a:pt x="10221" y="12362"/>
                    <a:pt x="10223" y="12362"/>
                    <a:pt x="10224" y="12363"/>
                  </a:cubicBezTo>
                  <a:cubicBezTo>
                    <a:pt x="10245" y="12369"/>
                    <a:pt x="10319" y="12372"/>
                    <a:pt x="10429" y="12372"/>
                  </a:cubicBezTo>
                  <a:cubicBezTo>
                    <a:pt x="10971" y="12372"/>
                    <a:pt x="12374" y="12298"/>
                    <a:pt x="12374" y="12157"/>
                  </a:cubicBezTo>
                  <a:cubicBezTo>
                    <a:pt x="12374" y="11988"/>
                    <a:pt x="11945" y="11943"/>
                    <a:pt x="12106" y="11908"/>
                  </a:cubicBezTo>
                  <a:cubicBezTo>
                    <a:pt x="12276" y="11872"/>
                    <a:pt x="13890" y="11444"/>
                    <a:pt x="13855" y="11319"/>
                  </a:cubicBezTo>
                  <a:cubicBezTo>
                    <a:pt x="13819" y="11203"/>
                    <a:pt x="13578" y="11239"/>
                    <a:pt x="13676" y="11167"/>
                  </a:cubicBezTo>
                  <a:cubicBezTo>
                    <a:pt x="13703" y="11149"/>
                    <a:pt x="13819" y="11051"/>
                    <a:pt x="13979" y="10917"/>
                  </a:cubicBezTo>
                  <a:cubicBezTo>
                    <a:pt x="14363" y="10570"/>
                    <a:pt x="14970" y="9981"/>
                    <a:pt x="14845" y="9722"/>
                  </a:cubicBezTo>
                  <a:cubicBezTo>
                    <a:pt x="14811" y="9644"/>
                    <a:pt x="14671" y="9614"/>
                    <a:pt x="14471" y="9614"/>
                  </a:cubicBezTo>
                  <a:cubicBezTo>
                    <a:pt x="14143" y="9614"/>
                    <a:pt x="13652" y="9696"/>
                    <a:pt x="13203" y="9784"/>
                  </a:cubicBezTo>
                  <a:cubicBezTo>
                    <a:pt x="12641" y="9900"/>
                    <a:pt x="12142" y="10034"/>
                    <a:pt x="12142" y="10034"/>
                  </a:cubicBezTo>
                  <a:cubicBezTo>
                    <a:pt x="12142" y="10034"/>
                    <a:pt x="11988" y="10058"/>
                    <a:pt x="11707" y="10058"/>
                  </a:cubicBezTo>
                  <a:cubicBezTo>
                    <a:pt x="10908" y="10058"/>
                    <a:pt x="9082" y="9863"/>
                    <a:pt x="6869" y="8357"/>
                  </a:cubicBezTo>
                  <a:cubicBezTo>
                    <a:pt x="3890" y="6323"/>
                    <a:pt x="2926" y="3709"/>
                    <a:pt x="3301" y="2666"/>
                  </a:cubicBezTo>
                  <a:cubicBezTo>
                    <a:pt x="3301" y="2666"/>
                    <a:pt x="2600" y="1426"/>
                    <a:pt x="2468" y="1426"/>
                  </a:cubicBezTo>
                  <a:cubicBezTo>
                    <a:pt x="2462" y="1426"/>
                    <a:pt x="2457" y="1429"/>
                    <a:pt x="2453" y="1434"/>
                  </a:cubicBezTo>
                  <a:cubicBezTo>
                    <a:pt x="2364" y="1568"/>
                    <a:pt x="2311" y="1577"/>
                    <a:pt x="2311" y="1577"/>
                  </a:cubicBezTo>
                  <a:cubicBezTo>
                    <a:pt x="2311" y="1577"/>
                    <a:pt x="2150" y="1202"/>
                    <a:pt x="1918" y="810"/>
                  </a:cubicBezTo>
                  <a:cubicBezTo>
                    <a:pt x="1680" y="408"/>
                    <a:pt x="1361" y="0"/>
                    <a:pt x="1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56" name="Google Shape;1656;p35"/>
            <p:cNvSpPr/>
            <p:nvPr/>
          </p:nvSpPr>
          <p:spPr>
            <a:xfrm>
              <a:off x="6879825" y="1230175"/>
              <a:ext cx="227950" cy="202075"/>
            </a:xfrm>
            <a:custGeom>
              <a:avLst/>
              <a:gdLst/>
              <a:ahLst/>
              <a:cxnLst/>
              <a:rect l="l" t="t" r="r" b="b"/>
              <a:pathLst>
                <a:path w="9118" h="8083" extrusionOk="0">
                  <a:moveTo>
                    <a:pt x="3515" y="0"/>
                  </a:moveTo>
                  <a:lnTo>
                    <a:pt x="3515" y="0"/>
                  </a:lnTo>
                  <a:cubicBezTo>
                    <a:pt x="3515" y="1"/>
                    <a:pt x="1" y="6111"/>
                    <a:pt x="3694" y="7681"/>
                  </a:cubicBezTo>
                  <a:cubicBezTo>
                    <a:pt x="4350" y="7960"/>
                    <a:pt x="4922" y="8082"/>
                    <a:pt x="5422" y="8082"/>
                  </a:cubicBezTo>
                  <a:cubicBezTo>
                    <a:pt x="5962" y="8082"/>
                    <a:pt x="6418" y="7940"/>
                    <a:pt x="6807" y="7699"/>
                  </a:cubicBezTo>
                  <a:cubicBezTo>
                    <a:pt x="8101" y="6923"/>
                    <a:pt x="8681" y="5094"/>
                    <a:pt x="9118" y="3836"/>
                  </a:cubicBezTo>
                  <a:cubicBezTo>
                    <a:pt x="9118" y="3836"/>
                    <a:pt x="8904" y="3694"/>
                    <a:pt x="7476" y="2757"/>
                  </a:cubicBezTo>
                  <a:cubicBezTo>
                    <a:pt x="6504" y="2133"/>
                    <a:pt x="5050" y="1098"/>
                    <a:pt x="4202" y="491"/>
                  </a:cubicBezTo>
                  <a:cubicBezTo>
                    <a:pt x="3783" y="188"/>
                    <a:pt x="3516" y="1"/>
                    <a:pt x="3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57" name="Google Shape;1657;p35"/>
            <p:cNvSpPr/>
            <p:nvPr/>
          </p:nvSpPr>
          <p:spPr>
            <a:xfrm>
              <a:off x="6879825" y="1230175"/>
              <a:ext cx="170200" cy="202075"/>
            </a:xfrm>
            <a:custGeom>
              <a:avLst/>
              <a:gdLst/>
              <a:ahLst/>
              <a:cxnLst/>
              <a:rect l="l" t="t" r="r" b="b"/>
              <a:pathLst>
                <a:path w="6808" h="8083" extrusionOk="0">
                  <a:moveTo>
                    <a:pt x="3515" y="0"/>
                  </a:moveTo>
                  <a:lnTo>
                    <a:pt x="3515" y="0"/>
                  </a:lnTo>
                  <a:cubicBezTo>
                    <a:pt x="3515" y="1"/>
                    <a:pt x="1" y="6111"/>
                    <a:pt x="3694" y="7681"/>
                  </a:cubicBezTo>
                  <a:cubicBezTo>
                    <a:pt x="4350" y="7960"/>
                    <a:pt x="4922" y="8082"/>
                    <a:pt x="5422" y="8082"/>
                  </a:cubicBezTo>
                  <a:cubicBezTo>
                    <a:pt x="5962" y="8082"/>
                    <a:pt x="6418" y="7940"/>
                    <a:pt x="6807" y="7699"/>
                  </a:cubicBezTo>
                  <a:cubicBezTo>
                    <a:pt x="2311" y="7342"/>
                    <a:pt x="3578" y="2489"/>
                    <a:pt x="4202" y="491"/>
                  </a:cubicBezTo>
                  <a:cubicBezTo>
                    <a:pt x="3783" y="188"/>
                    <a:pt x="3516" y="1"/>
                    <a:pt x="351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58" name="Google Shape;1658;p35"/>
            <p:cNvSpPr/>
            <p:nvPr/>
          </p:nvSpPr>
          <p:spPr>
            <a:xfrm>
              <a:off x="6890750" y="1455175"/>
              <a:ext cx="202325" cy="53125"/>
            </a:xfrm>
            <a:custGeom>
              <a:avLst/>
              <a:gdLst/>
              <a:ahLst/>
              <a:cxnLst/>
              <a:rect l="l" t="t" r="r" b="b"/>
              <a:pathLst>
                <a:path w="8093" h="2125" extrusionOk="0">
                  <a:moveTo>
                    <a:pt x="4547" y="0"/>
                  </a:moveTo>
                  <a:cubicBezTo>
                    <a:pt x="3481" y="0"/>
                    <a:pt x="2158" y="20"/>
                    <a:pt x="2061" y="20"/>
                  </a:cubicBezTo>
                  <a:cubicBezTo>
                    <a:pt x="1892" y="20"/>
                    <a:pt x="1446" y="466"/>
                    <a:pt x="1267" y="671"/>
                  </a:cubicBezTo>
                  <a:cubicBezTo>
                    <a:pt x="1227" y="713"/>
                    <a:pt x="1196" y="730"/>
                    <a:pt x="1172" y="730"/>
                  </a:cubicBezTo>
                  <a:cubicBezTo>
                    <a:pt x="1084" y="730"/>
                    <a:pt x="1083" y="504"/>
                    <a:pt x="1027" y="448"/>
                  </a:cubicBezTo>
                  <a:cubicBezTo>
                    <a:pt x="1024" y="445"/>
                    <a:pt x="1020" y="444"/>
                    <a:pt x="1015" y="444"/>
                  </a:cubicBezTo>
                  <a:cubicBezTo>
                    <a:pt x="885" y="444"/>
                    <a:pt x="1" y="1295"/>
                    <a:pt x="1" y="1295"/>
                  </a:cubicBezTo>
                  <a:lnTo>
                    <a:pt x="295" y="1420"/>
                  </a:lnTo>
                  <a:cubicBezTo>
                    <a:pt x="340" y="1384"/>
                    <a:pt x="384" y="1358"/>
                    <a:pt x="420" y="1331"/>
                  </a:cubicBezTo>
                  <a:cubicBezTo>
                    <a:pt x="573" y="1224"/>
                    <a:pt x="693" y="1136"/>
                    <a:pt x="724" y="1136"/>
                  </a:cubicBezTo>
                  <a:cubicBezTo>
                    <a:pt x="730" y="1136"/>
                    <a:pt x="732" y="1139"/>
                    <a:pt x="732" y="1144"/>
                  </a:cubicBezTo>
                  <a:cubicBezTo>
                    <a:pt x="752" y="1217"/>
                    <a:pt x="737" y="1334"/>
                    <a:pt x="813" y="1334"/>
                  </a:cubicBezTo>
                  <a:cubicBezTo>
                    <a:pt x="839" y="1334"/>
                    <a:pt x="876" y="1321"/>
                    <a:pt x="928" y="1286"/>
                  </a:cubicBezTo>
                  <a:cubicBezTo>
                    <a:pt x="1129" y="1156"/>
                    <a:pt x="2055" y="402"/>
                    <a:pt x="2229" y="402"/>
                  </a:cubicBezTo>
                  <a:cubicBezTo>
                    <a:pt x="2233" y="402"/>
                    <a:pt x="2237" y="402"/>
                    <a:pt x="2240" y="403"/>
                  </a:cubicBezTo>
                  <a:cubicBezTo>
                    <a:pt x="2383" y="439"/>
                    <a:pt x="5648" y="466"/>
                    <a:pt x="5755" y="501"/>
                  </a:cubicBezTo>
                  <a:cubicBezTo>
                    <a:pt x="5859" y="536"/>
                    <a:pt x="6672" y="1279"/>
                    <a:pt x="6775" y="1279"/>
                  </a:cubicBezTo>
                  <a:cubicBezTo>
                    <a:pt x="6777" y="1279"/>
                    <a:pt x="6779" y="1278"/>
                    <a:pt x="6781" y="1277"/>
                  </a:cubicBezTo>
                  <a:cubicBezTo>
                    <a:pt x="6845" y="1245"/>
                    <a:pt x="6787" y="1055"/>
                    <a:pt x="6819" y="1055"/>
                  </a:cubicBezTo>
                  <a:lnTo>
                    <a:pt x="6819" y="1055"/>
                  </a:lnTo>
                  <a:cubicBezTo>
                    <a:pt x="6823" y="1055"/>
                    <a:pt x="6828" y="1058"/>
                    <a:pt x="6834" y="1063"/>
                  </a:cubicBezTo>
                  <a:cubicBezTo>
                    <a:pt x="6870" y="1090"/>
                    <a:pt x="7155" y="1447"/>
                    <a:pt x="7378" y="1697"/>
                  </a:cubicBezTo>
                  <a:cubicBezTo>
                    <a:pt x="7489" y="1816"/>
                    <a:pt x="7584" y="1911"/>
                    <a:pt x="7615" y="1911"/>
                  </a:cubicBezTo>
                  <a:cubicBezTo>
                    <a:pt x="7617" y="1911"/>
                    <a:pt x="7618" y="1911"/>
                    <a:pt x="7619" y="1911"/>
                  </a:cubicBezTo>
                  <a:cubicBezTo>
                    <a:pt x="7621" y="1910"/>
                    <a:pt x="7622" y="1910"/>
                    <a:pt x="7624" y="1910"/>
                  </a:cubicBezTo>
                  <a:cubicBezTo>
                    <a:pt x="7664" y="1910"/>
                    <a:pt x="7777" y="2014"/>
                    <a:pt x="7923" y="2125"/>
                  </a:cubicBezTo>
                  <a:cubicBezTo>
                    <a:pt x="8047" y="1947"/>
                    <a:pt x="8092" y="1768"/>
                    <a:pt x="7931" y="1661"/>
                  </a:cubicBezTo>
                  <a:cubicBezTo>
                    <a:pt x="7485" y="1349"/>
                    <a:pt x="7013" y="483"/>
                    <a:pt x="6834" y="376"/>
                  </a:cubicBezTo>
                  <a:cubicBezTo>
                    <a:pt x="6806" y="359"/>
                    <a:pt x="6781" y="352"/>
                    <a:pt x="6759" y="352"/>
                  </a:cubicBezTo>
                  <a:cubicBezTo>
                    <a:pt x="6643" y="352"/>
                    <a:pt x="6607" y="564"/>
                    <a:pt x="6540" y="707"/>
                  </a:cubicBezTo>
                  <a:cubicBezTo>
                    <a:pt x="6533" y="722"/>
                    <a:pt x="6523" y="729"/>
                    <a:pt x="6509" y="729"/>
                  </a:cubicBezTo>
                  <a:cubicBezTo>
                    <a:pt x="6383" y="729"/>
                    <a:pt x="5994" y="102"/>
                    <a:pt x="5897" y="37"/>
                  </a:cubicBezTo>
                  <a:cubicBezTo>
                    <a:pt x="5855" y="9"/>
                    <a:pt x="5258" y="0"/>
                    <a:pt x="4547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59" name="Google Shape;1659;p35"/>
            <p:cNvSpPr/>
            <p:nvPr/>
          </p:nvSpPr>
          <p:spPr>
            <a:xfrm>
              <a:off x="6881600" y="1067425"/>
              <a:ext cx="33050" cy="32525"/>
            </a:xfrm>
            <a:custGeom>
              <a:avLst/>
              <a:gdLst/>
              <a:ahLst/>
              <a:cxnLst/>
              <a:rect l="l" t="t" r="r" b="b"/>
              <a:pathLst>
                <a:path w="1322" h="1301" extrusionOk="0">
                  <a:moveTo>
                    <a:pt x="456" y="0"/>
                  </a:moveTo>
                  <a:cubicBezTo>
                    <a:pt x="397" y="0"/>
                    <a:pt x="337" y="19"/>
                    <a:pt x="277" y="52"/>
                  </a:cubicBezTo>
                  <a:cubicBezTo>
                    <a:pt x="54" y="185"/>
                    <a:pt x="1" y="676"/>
                    <a:pt x="54" y="1301"/>
                  </a:cubicBezTo>
                  <a:cubicBezTo>
                    <a:pt x="251" y="1292"/>
                    <a:pt x="474" y="1256"/>
                    <a:pt x="706" y="1176"/>
                  </a:cubicBezTo>
                  <a:cubicBezTo>
                    <a:pt x="911" y="1104"/>
                    <a:pt x="1125" y="988"/>
                    <a:pt x="1321" y="810"/>
                  </a:cubicBezTo>
                  <a:cubicBezTo>
                    <a:pt x="1098" y="435"/>
                    <a:pt x="804" y="52"/>
                    <a:pt x="518" y="7"/>
                  </a:cubicBezTo>
                  <a:cubicBezTo>
                    <a:pt x="498" y="2"/>
                    <a:pt x="477" y="0"/>
                    <a:pt x="4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0" name="Google Shape;1660;p35"/>
            <p:cNvSpPr/>
            <p:nvPr/>
          </p:nvSpPr>
          <p:spPr>
            <a:xfrm>
              <a:off x="6881600" y="1067425"/>
              <a:ext cx="17650" cy="32525"/>
            </a:xfrm>
            <a:custGeom>
              <a:avLst/>
              <a:gdLst/>
              <a:ahLst/>
              <a:cxnLst/>
              <a:rect l="l" t="t" r="r" b="b"/>
              <a:pathLst>
                <a:path w="706" h="1301" extrusionOk="0">
                  <a:moveTo>
                    <a:pt x="456" y="0"/>
                  </a:moveTo>
                  <a:cubicBezTo>
                    <a:pt x="397" y="0"/>
                    <a:pt x="337" y="19"/>
                    <a:pt x="277" y="52"/>
                  </a:cubicBezTo>
                  <a:cubicBezTo>
                    <a:pt x="54" y="185"/>
                    <a:pt x="1" y="676"/>
                    <a:pt x="54" y="1301"/>
                  </a:cubicBezTo>
                  <a:cubicBezTo>
                    <a:pt x="251" y="1292"/>
                    <a:pt x="474" y="1256"/>
                    <a:pt x="706" y="1176"/>
                  </a:cubicBezTo>
                  <a:cubicBezTo>
                    <a:pt x="590" y="774"/>
                    <a:pt x="536" y="355"/>
                    <a:pt x="518" y="7"/>
                  </a:cubicBezTo>
                  <a:cubicBezTo>
                    <a:pt x="498" y="2"/>
                    <a:pt x="477" y="0"/>
                    <a:pt x="456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1" name="Google Shape;1661;p35"/>
            <p:cNvSpPr/>
            <p:nvPr/>
          </p:nvSpPr>
          <p:spPr>
            <a:xfrm>
              <a:off x="7196750" y="1307850"/>
              <a:ext cx="44175" cy="32525"/>
            </a:xfrm>
            <a:custGeom>
              <a:avLst/>
              <a:gdLst/>
              <a:ahLst/>
              <a:cxnLst/>
              <a:rect l="l" t="t" r="r" b="b"/>
              <a:pathLst>
                <a:path w="1767" h="1301" extrusionOk="0">
                  <a:moveTo>
                    <a:pt x="1264" y="1"/>
                  </a:moveTo>
                  <a:cubicBezTo>
                    <a:pt x="934" y="1"/>
                    <a:pt x="444" y="79"/>
                    <a:pt x="0" y="167"/>
                  </a:cubicBezTo>
                  <a:cubicBezTo>
                    <a:pt x="36" y="337"/>
                    <a:pt x="90" y="533"/>
                    <a:pt x="188" y="712"/>
                  </a:cubicBezTo>
                  <a:cubicBezTo>
                    <a:pt x="304" y="935"/>
                    <a:pt x="491" y="1149"/>
                    <a:pt x="776" y="1300"/>
                  </a:cubicBezTo>
                  <a:cubicBezTo>
                    <a:pt x="1160" y="953"/>
                    <a:pt x="1767" y="364"/>
                    <a:pt x="1642" y="105"/>
                  </a:cubicBezTo>
                  <a:cubicBezTo>
                    <a:pt x="1624" y="69"/>
                    <a:pt x="1579" y="43"/>
                    <a:pt x="1517" y="25"/>
                  </a:cubicBezTo>
                  <a:cubicBezTo>
                    <a:pt x="1452" y="8"/>
                    <a:pt x="1366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2" name="Google Shape;1662;p35"/>
            <p:cNvSpPr/>
            <p:nvPr/>
          </p:nvSpPr>
          <p:spPr>
            <a:xfrm>
              <a:off x="7201425" y="1308450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1330" y="1"/>
                  </a:moveTo>
                  <a:cubicBezTo>
                    <a:pt x="884" y="233"/>
                    <a:pt x="411" y="474"/>
                    <a:pt x="1" y="688"/>
                  </a:cubicBezTo>
                  <a:cubicBezTo>
                    <a:pt x="117" y="911"/>
                    <a:pt x="304" y="1125"/>
                    <a:pt x="589" y="1276"/>
                  </a:cubicBezTo>
                  <a:cubicBezTo>
                    <a:pt x="973" y="929"/>
                    <a:pt x="1580" y="340"/>
                    <a:pt x="1455" y="81"/>
                  </a:cubicBezTo>
                  <a:cubicBezTo>
                    <a:pt x="1437" y="45"/>
                    <a:pt x="1392" y="19"/>
                    <a:pt x="133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3" name="Google Shape;1663;p35"/>
            <p:cNvSpPr/>
            <p:nvPr/>
          </p:nvSpPr>
          <p:spPr>
            <a:xfrm>
              <a:off x="6867325" y="1467700"/>
              <a:ext cx="33925" cy="34075"/>
            </a:xfrm>
            <a:custGeom>
              <a:avLst/>
              <a:gdLst/>
              <a:ahLst/>
              <a:cxnLst/>
              <a:rect l="l" t="t" r="r" b="b"/>
              <a:pathLst>
                <a:path w="1357" h="1363" extrusionOk="0">
                  <a:moveTo>
                    <a:pt x="206" y="0"/>
                  </a:moveTo>
                  <a:cubicBezTo>
                    <a:pt x="81" y="553"/>
                    <a:pt x="1" y="1026"/>
                    <a:pt x="63" y="1231"/>
                  </a:cubicBezTo>
                  <a:cubicBezTo>
                    <a:pt x="81" y="1267"/>
                    <a:pt x="99" y="1294"/>
                    <a:pt x="117" y="1312"/>
                  </a:cubicBezTo>
                  <a:cubicBezTo>
                    <a:pt x="165" y="1347"/>
                    <a:pt x="224" y="1362"/>
                    <a:pt x="290" y="1362"/>
                  </a:cubicBezTo>
                  <a:cubicBezTo>
                    <a:pt x="592" y="1362"/>
                    <a:pt x="1050" y="1042"/>
                    <a:pt x="1357" y="830"/>
                  </a:cubicBezTo>
                  <a:cubicBezTo>
                    <a:pt x="1259" y="705"/>
                    <a:pt x="1134" y="580"/>
                    <a:pt x="991" y="473"/>
                  </a:cubicBezTo>
                  <a:cubicBezTo>
                    <a:pt x="741" y="277"/>
                    <a:pt x="447" y="107"/>
                    <a:pt x="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4" name="Google Shape;1664;p35"/>
            <p:cNvSpPr/>
            <p:nvPr/>
          </p:nvSpPr>
          <p:spPr>
            <a:xfrm>
              <a:off x="6868900" y="1479525"/>
              <a:ext cx="32350" cy="22250"/>
            </a:xfrm>
            <a:custGeom>
              <a:avLst/>
              <a:gdLst/>
              <a:ahLst/>
              <a:cxnLst/>
              <a:rect l="l" t="t" r="r" b="b"/>
              <a:pathLst>
                <a:path w="1294" h="890" extrusionOk="0">
                  <a:moveTo>
                    <a:pt x="928" y="0"/>
                  </a:moveTo>
                  <a:cubicBezTo>
                    <a:pt x="589" y="312"/>
                    <a:pt x="250" y="571"/>
                    <a:pt x="0" y="758"/>
                  </a:cubicBezTo>
                  <a:cubicBezTo>
                    <a:pt x="18" y="794"/>
                    <a:pt x="36" y="821"/>
                    <a:pt x="54" y="839"/>
                  </a:cubicBezTo>
                  <a:cubicBezTo>
                    <a:pt x="102" y="874"/>
                    <a:pt x="161" y="889"/>
                    <a:pt x="227" y="889"/>
                  </a:cubicBezTo>
                  <a:cubicBezTo>
                    <a:pt x="529" y="889"/>
                    <a:pt x="987" y="569"/>
                    <a:pt x="1294" y="357"/>
                  </a:cubicBezTo>
                  <a:cubicBezTo>
                    <a:pt x="1196" y="232"/>
                    <a:pt x="1071" y="107"/>
                    <a:pt x="92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5" name="Google Shape;1665;p35"/>
            <p:cNvSpPr/>
            <p:nvPr/>
          </p:nvSpPr>
          <p:spPr>
            <a:xfrm>
              <a:off x="7075200" y="1479950"/>
              <a:ext cx="36825" cy="35775"/>
            </a:xfrm>
            <a:custGeom>
              <a:avLst/>
              <a:gdLst/>
              <a:ahLst/>
              <a:cxnLst/>
              <a:rect l="l" t="t" r="r" b="b"/>
              <a:pathLst>
                <a:path w="1473" h="1431" extrusionOk="0">
                  <a:moveTo>
                    <a:pt x="1463" y="1"/>
                  </a:moveTo>
                  <a:lnTo>
                    <a:pt x="1463" y="1"/>
                  </a:lnTo>
                  <a:cubicBezTo>
                    <a:pt x="1169" y="108"/>
                    <a:pt x="839" y="260"/>
                    <a:pt x="536" y="420"/>
                  </a:cubicBezTo>
                  <a:cubicBezTo>
                    <a:pt x="339" y="509"/>
                    <a:pt x="161" y="617"/>
                    <a:pt x="0" y="706"/>
                  </a:cubicBezTo>
                  <a:cubicBezTo>
                    <a:pt x="111" y="825"/>
                    <a:pt x="206" y="920"/>
                    <a:pt x="237" y="920"/>
                  </a:cubicBezTo>
                  <a:cubicBezTo>
                    <a:pt x="239" y="920"/>
                    <a:pt x="240" y="920"/>
                    <a:pt x="241" y="920"/>
                  </a:cubicBezTo>
                  <a:cubicBezTo>
                    <a:pt x="243" y="919"/>
                    <a:pt x="245" y="919"/>
                    <a:pt x="247" y="919"/>
                  </a:cubicBezTo>
                  <a:cubicBezTo>
                    <a:pt x="341" y="919"/>
                    <a:pt x="759" y="1431"/>
                    <a:pt x="1142" y="1431"/>
                  </a:cubicBezTo>
                  <a:cubicBezTo>
                    <a:pt x="1184" y="1431"/>
                    <a:pt x="1226" y="1424"/>
                    <a:pt x="1267" y="1410"/>
                  </a:cubicBezTo>
                  <a:cubicBezTo>
                    <a:pt x="1321" y="1393"/>
                    <a:pt x="1347" y="1339"/>
                    <a:pt x="1383" y="1259"/>
                  </a:cubicBezTo>
                  <a:cubicBezTo>
                    <a:pt x="1463" y="1018"/>
                    <a:pt x="1472" y="527"/>
                    <a:pt x="1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6" name="Google Shape;1666;p35"/>
            <p:cNvSpPr/>
            <p:nvPr/>
          </p:nvSpPr>
          <p:spPr>
            <a:xfrm>
              <a:off x="7075200" y="1490450"/>
              <a:ext cx="34600" cy="25275"/>
            </a:xfrm>
            <a:custGeom>
              <a:avLst/>
              <a:gdLst/>
              <a:ahLst/>
              <a:cxnLst/>
              <a:rect l="l" t="t" r="r" b="b"/>
              <a:pathLst>
                <a:path w="1384" h="1011" extrusionOk="0">
                  <a:moveTo>
                    <a:pt x="536" y="0"/>
                  </a:moveTo>
                  <a:cubicBezTo>
                    <a:pt x="339" y="89"/>
                    <a:pt x="161" y="197"/>
                    <a:pt x="0" y="286"/>
                  </a:cubicBezTo>
                  <a:cubicBezTo>
                    <a:pt x="111" y="405"/>
                    <a:pt x="206" y="500"/>
                    <a:pt x="237" y="500"/>
                  </a:cubicBezTo>
                  <a:cubicBezTo>
                    <a:pt x="239" y="500"/>
                    <a:pt x="240" y="500"/>
                    <a:pt x="241" y="500"/>
                  </a:cubicBezTo>
                  <a:cubicBezTo>
                    <a:pt x="243" y="499"/>
                    <a:pt x="245" y="499"/>
                    <a:pt x="247" y="499"/>
                  </a:cubicBezTo>
                  <a:cubicBezTo>
                    <a:pt x="341" y="499"/>
                    <a:pt x="759" y="1011"/>
                    <a:pt x="1142" y="1011"/>
                  </a:cubicBezTo>
                  <a:cubicBezTo>
                    <a:pt x="1184" y="1011"/>
                    <a:pt x="1226" y="1004"/>
                    <a:pt x="1267" y="990"/>
                  </a:cubicBezTo>
                  <a:cubicBezTo>
                    <a:pt x="1321" y="973"/>
                    <a:pt x="1347" y="919"/>
                    <a:pt x="1383" y="839"/>
                  </a:cubicBezTo>
                  <a:cubicBezTo>
                    <a:pt x="1044" y="607"/>
                    <a:pt x="759" y="304"/>
                    <a:pt x="536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7" name="Google Shape;1667;p35"/>
            <p:cNvSpPr/>
            <p:nvPr/>
          </p:nvSpPr>
          <p:spPr>
            <a:xfrm>
              <a:off x="6930225" y="1046625"/>
              <a:ext cx="321625" cy="284250"/>
            </a:xfrm>
            <a:custGeom>
              <a:avLst/>
              <a:gdLst/>
              <a:ahLst/>
              <a:cxnLst/>
              <a:rect l="l" t="t" r="r" b="b"/>
              <a:pathLst>
                <a:path w="12865" h="11370" extrusionOk="0">
                  <a:moveTo>
                    <a:pt x="5321" y="0"/>
                  </a:moveTo>
                  <a:cubicBezTo>
                    <a:pt x="5058" y="0"/>
                    <a:pt x="4793" y="25"/>
                    <a:pt x="4533" y="81"/>
                  </a:cubicBezTo>
                  <a:cubicBezTo>
                    <a:pt x="2567" y="507"/>
                    <a:pt x="2515" y="816"/>
                    <a:pt x="2715" y="816"/>
                  </a:cubicBezTo>
                  <a:cubicBezTo>
                    <a:pt x="2728" y="816"/>
                    <a:pt x="2742" y="815"/>
                    <a:pt x="2757" y="812"/>
                  </a:cubicBezTo>
                  <a:cubicBezTo>
                    <a:pt x="2761" y="812"/>
                    <a:pt x="2765" y="811"/>
                    <a:pt x="2767" y="811"/>
                  </a:cubicBezTo>
                  <a:cubicBezTo>
                    <a:pt x="2929" y="811"/>
                    <a:pt x="894" y="2104"/>
                    <a:pt x="447" y="4095"/>
                  </a:cubicBezTo>
                  <a:cubicBezTo>
                    <a:pt x="1" y="6120"/>
                    <a:pt x="661" y="7218"/>
                    <a:pt x="4426" y="9840"/>
                  </a:cubicBezTo>
                  <a:cubicBezTo>
                    <a:pt x="6059" y="10978"/>
                    <a:pt x="7341" y="11369"/>
                    <a:pt x="8346" y="11369"/>
                  </a:cubicBezTo>
                  <a:cubicBezTo>
                    <a:pt x="8642" y="11369"/>
                    <a:pt x="8913" y="11335"/>
                    <a:pt x="9163" y="11277"/>
                  </a:cubicBezTo>
                  <a:cubicBezTo>
                    <a:pt x="10010" y="11071"/>
                    <a:pt x="10608" y="10581"/>
                    <a:pt x="11036" y="10161"/>
                  </a:cubicBezTo>
                  <a:cubicBezTo>
                    <a:pt x="11981" y="9234"/>
                    <a:pt x="12336" y="7624"/>
                    <a:pt x="12396" y="7624"/>
                  </a:cubicBezTo>
                  <a:cubicBezTo>
                    <a:pt x="12398" y="7624"/>
                    <a:pt x="12400" y="7625"/>
                    <a:pt x="12401" y="7628"/>
                  </a:cubicBezTo>
                  <a:cubicBezTo>
                    <a:pt x="12420" y="7675"/>
                    <a:pt x="12455" y="7730"/>
                    <a:pt x="12501" y="7730"/>
                  </a:cubicBezTo>
                  <a:cubicBezTo>
                    <a:pt x="12560" y="7730"/>
                    <a:pt x="12637" y="7638"/>
                    <a:pt x="12722" y="7316"/>
                  </a:cubicBezTo>
                  <a:cubicBezTo>
                    <a:pt x="12865" y="6736"/>
                    <a:pt x="12847" y="5014"/>
                    <a:pt x="11366" y="3274"/>
                  </a:cubicBezTo>
                  <a:cubicBezTo>
                    <a:pt x="9967" y="1639"/>
                    <a:pt x="9148" y="1038"/>
                    <a:pt x="8917" y="1038"/>
                  </a:cubicBezTo>
                  <a:cubicBezTo>
                    <a:pt x="8834" y="1038"/>
                    <a:pt x="8827" y="1115"/>
                    <a:pt x="8895" y="1249"/>
                  </a:cubicBezTo>
                  <a:cubicBezTo>
                    <a:pt x="8850" y="1214"/>
                    <a:pt x="7628" y="357"/>
                    <a:pt x="6165" y="81"/>
                  </a:cubicBezTo>
                  <a:cubicBezTo>
                    <a:pt x="5891" y="30"/>
                    <a:pt x="5607" y="0"/>
                    <a:pt x="5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8" name="Google Shape;1668;p35"/>
            <p:cNvSpPr/>
            <p:nvPr/>
          </p:nvSpPr>
          <p:spPr>
            <a:xfrm>
              <a:off x="6930225" y="1046625"/>
              <a:ext cx="229075" cy="284250"/>
            </a:xfrm>
            <a:custGeom>
              <a:avLst/>
              <a:gdLst/>
              <a:ahLst/>
              <a:cxnLst/>
              <a:rect l="l" t="t" r="r" b="b"/>
              <a:pathLst>
                <a:path w="9163" h="11370" extrusionOk="0">
                  <a:moveTo>
                    <a:pt x="5321" y="0"/>
                  </a:moveTo>
                  <a:cubicBezTo>
                    <a:pt x="5058" y="0"/>
                    <a:pt x="4793" y="25"/>
                    <a:pt x="4533" y="81"/>
                  </a:cubicBezTo>
                  <a:cubicBezTo>
                    <a:pt x="2567" y="507"/>
                    <a:pt x="2515" y="816"/>
                    <a:pt x="2715" y="816"/>
                  </a:cubicBezTo>
                  <a:cubicBezTo>
                    <a:pt x="2728" y="816"/>
                    <a:pt x="2742" y="815"/>
                    <a:pt x="2757" y="812"/>
                  </a:cubicBezTo>
                  <a:cubicBezTo>
                    <a:pt x="2761" y="812"/>
                    <a:pt x="2765" y="811"/>
                    <a:pt x="2767" y="811"/>
                  </a:cubicBezTo>
                  <a:cubicBezTo>
                    <a:pt x="2929" y="811"/>
                    <a:pt x="894" y="2104"/>
                    <a:pt x="447" y="4095"/>
                  </a:cubicBezTo>
                  <a:cubicBezTo>
                    <a:pt x="1" y="6120"/>
                    <a:pt x="661" y="7218"/>
                    <a:pt x="4426" y="9840"/>
                  </a:cubicBezTo>
                  <a:cubicBezTo>
                    <a:pt x="6059" y="10978"/>
                    <a:pt x="7341" y="11369"/>
                    <a:pt x="8346" y="11369"/>
                  </a:cubicBezTo>
                  <a:cubicBezTo>
                    <a:pt x="8642" y="11369"/>
                    <a:pt x="8913" y="11335"/>
                    <a:pt x="9163" y="11277"/>
                  </a:cubicBezTo>
                  <a:cubicBezTo>
                    <a:pt x="8690" y="11241"/>
                    <a:pt x="8172" y="11161"/>
                    <a:pt x="7610" y="11000"/>
                  </a:cubicBezTo>
                  <a:cubicBezTo>
                    <a:pt x="4916" y="10233"/>
                    <a:pt x="259" y="7111"/>
                    <a:pt x="857" y="4541"/>
                  </a:cubicBezTo>
                  <a:cubicBezTo>
                    <a:pt x="1455" y="1981"/>
                    <a:pt x="3685" y="1116"/>
                    <a:pt x="3855" y="982"/>
                  </a:cubicBezTo>
                  <a:cubicBezTo>
                    <a:pt x="4024" y="848"/>
                    <a:pt x="3587" y="884"/>
                    <a:pt x="3623" y="714"/>
                  </a:cubicBezTo>
                  <a:cubicBezTo>
                    <a:pt x="3640" y="598"/>
                    <a:pt x="5300" y="250"/>
                    <a:pt x="6165" y="81"/>
                  </a:cubicBezTo>
                  <a:cubicBezTo>
                    <a:pt x="5891" y="30"/>
                    <a:pt x="5607" y="0"/>
                    <a:pt x="5321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69" name="Google Shape;1669;p35"/>
            <p:cNvSpPr/>
            <p:nvPr/>
          </p:nvSpPr>
          <p:spPr>
            <a:xfrm>
              <a:off x="6961000" y="1083575"/>
              <a:ext cx="263425" cy="226450"/>
            </a:xfrm>
            <a:custGeom>
              <a:avLst/>
              <a:gdLst/>
              <a:ahLst/>
              <a:cxnLst/>
              <a:rect l="l" t="t" r="r" b="b"/>
              <a:pathLst>
                <a:path w="10537" h="9058" extrusionOk="0">
                  <a:moveTo>
                    <a:pt x="4059" y="1"/>
                  </a:moveTo>
                  <a:cubicBezTo>
                    <a:pt x="4018" y="1"/>
                    <a:pt x="3976" y="2"/>
                    <a:pt x="3935" y="3"/>
                  </a:cubicBezTo>
                  <a:cubicBezTo>
                    <a:pt x="3480" y="21"/>
                    <a:pt x="3016" y="155"/>
                    <a:pt x="2570" y="360"/>
                  </a:cubicBezTo>
                  <a:cubicBezTo>
                    <a:pt x="1633" y="806"/>
                    <a:pt x="795" y="1636"/>
                    <a:pt x="402" y="2626"/>
                  </a:cubicBezTo>
                  <a:cubicBezTo>
                    <a:pt x="384" y="2671"/>
                    <a:pt x="367" y="2724"/>
                    <a:pt x="349" y="2769"/>
                  </a:cubicBezTo>
                  <a:cubicBezTo>
                    <a:pt x="277" y="2983"/>
                    <a:pt x="233" y="3188"/>
                    <a:pt x="206" y="3384"/>
                  </a:cubicBezTo>
                  <a:cubicBezTo>
                    <a:pt x="1" y="5106"/>
                    <a:pt x="1535" y="6551"/>
                    <a:pt x="3810" y="7952"/>
                  </a:cubicBezTo>
                  <a:cubicBezTo>
                    <a:pt x="5012" y="8684"/>
                    <a:pt x="6056" y="9058"/>
                    <a:pt x="6961" y="9058"/>
                  </a:cubicBezTo>
                  <a:cubicBezTo>
                    <a:pt x="7379" y="9058"/>
                    <a:pt x="7767" y="8978"/>
                    <a:pt x="8128" y="8817"/>
                  </a:cubicBezTo>
                  <a:cubicBezTo>
                    <a:pt x="8190" y="8791"/>
                    <a:pt x="8253" y="8764"/>
                    <a:pt x="8315" y="8737"/>
                  </a:cubicBezTo>
                  <a:cubicBezTo>
                    <a:pt x="8752" y="8505"/>
                    <a:pt x="9145" y="8148"/>
                    <a:pt x="9502" y="7675"/>
                  </a:cubicBezTo>
                  <a:cubicBezTo>
                    <a:pt x="9983" y="7033"/>
                    <a:pt x="10287" y="6409"/>
                    <a:pt x="10412" y="5802"/>
                  </a:cubicBezTo>
                  <a:cubicBezTo>
                    <a:pt x="10456" y="5633"/>
                    <a:pt x="10474" y="5472"/>
                    <a:pt x="10483" y="5302"/>
                  </a:cubicBezTo>
                  <a:cubicBezTo>
                    <a:pt x="10537" y="4473"/>
                    <a:pt x="10242" y="3706"/>
                    <a:pt x="9636" y="3045"/>
                  </a:cubicBezTo>
                  <a:cubicBezTo>
                    <a:pt x="9150" y="2518"/>
                    <a:pt x="8549" y="2367"/>
                    <a:pt x="8018" y="2367"/>
                  </a:cubicBezTo>
                  <a:cubicBezTo>
                    <a:pt x="7299" y="2367"/>
                    <a:pt x="6709" y="2644"/>
                    <a:pt x="6709" y="2644"/>
                  </a:cubicBezTo>
                  <a:cubicBezTo>
                    <a:pt x="6709" y="2644"/>
                    <a:pt x="6906" y="1190"/>
                    <a:pt x="5246" y="289"/>
                  </a:cubicBezTo>
                  <a:cubicBezTo>
                    <a:pt x="4881" y="86"/>
                    <a:pt x="4478" y="1"/>
                    <a:pt x="40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0" name="Google Shape;1670;p35"/>
            <p:cNvSpPr/>
            <p:nvPr/>
          </p:nvSpPr>
          <p:spPr>
            <a:xfrm rot="10800000">
              <a:off x="7038535" y="1230240"/>
              <a:ext cx="31700" cy="23475"/>
            </a:xfrm>
            <a:custGeom>
              <a:avLst/>
              <a:gdLst/>
              <a:ahLst/>
              <a:cxnLst/>
              <a:rect l="l" t="t" r="r" b="b"/>
              <a:pathLst>
                <a:path w="1268" h="939" extrusionOk="0">
                  <a:moveTo>
                    <a:pt x="46" y="1"/>
                  </a:moveTo>
                  <a:cubicBezTo>
                    <a:pt x="19" y="10"/>
                    <a:pt x="1" y="37"/>
                    <a:pt x="1" y="63"/>
                  </a:cubicBezTo>
                  <a:cubicBezTo>
                    <a:pt x="1" y="72"/>
                    <a:pt x="120" y="938"/>
                    <a:pt x="1048" y="938"/>
                  </a:cubicBezTo>
                  <a:cubicBezTo>
                    <a:pt x="1104" y="938"/>
                    <a:pt x="1162" y="935"/>
                    <a:pt x="1223" y="929"/>
                  </a:cubicBezTo>
                  <a:cubicBezTo>
                    <a:pt x="1250" y="929"/>
                    <a:pt x="1268" y="902"/>
                    <a:pt x="1268" y="875"/>
                  </a:cubicBezTo>
                  <a:cubicBezTo>
                    <a:pt x="1268" y="853"/>
                    <a:pt x="1250" y="837"/>
                    <a:pt x="1228" y="837"/>
                  </a:cubicBezTo>
                  <a:cubicBezTo>
                    <a:pt x="1224" y="837"/>
                    <a:pt x="1219" y="838"/>
                    <a:pt x="1214" y="839"/>
                  </a:cubicBezTo>
                  <a:cubicBezTo>
                    <a:pt x="1161" y="845"/>
                    <a:pt x="1110" y="847"/>
                    <a:pt x="1061" y="847"/>
                  </a:cubicBezTo>
                  <a:cubicBezTo>
                    <a:pt x="212" y="847"/>
                    <a:pt x="108" y="79"/>
                    <a:pt x="99" y="45"/>
                  </a:cubicBezTo>
                  <a:cubicBezTo>
                    <a:pt x="99" y="19"/>
                    <a:pt x="7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1" name="Google Shape;1671;p35"/>
            <p:cNvSpPr/>
            <p:nvPr/>
          </p:nvSpPr>
          <p:spPr>
            <a:xfrm>
              <a:off x="7062050" y="1194300"/>
              <a:ext cx="42600" cy="29225"/>
            </a:xfrm>
            <a:custGeom>
              <a:avLst/>
              <a:gdLst/>
              <a:ahLst/>
              <a:cxnLst/>
              <a:rect l="l" t="t" r="r" b="b"/>
              <a:pathLst>
                <a:path w="1704" h="1169" extrusionOk="0">
                  <a:moveTo>
                    <a:pt x="494" y="1"/>
                  </a:moveTo>
                  <a:cubicBezTo>
                    <a:pt x="326" y="1"/>
                    <a:pt x="191" y="55"/>
                    <a:pt x="125" y="160"/>
                  </a:cubicBezTo>
                  <a:cubicBezTo>
                    <a:pt x="0" y="383"/>
                    <a:pt x="223" y="749"/>
                    <a:pt x="633" y="980"/>
                  </a:cubicBezTo>
                  <a:cubicBezTo>
                    <a:pt x="842" y="1106"/>
                    <a:pt x="1058" y="1168"/>
                    <a:pt x="1235" y="1168"/>
                  </a:cubicBezTo>
                  <a:cubicBezTo>
                    <a:pt x="1400" y="1168"/>
                    <a:pt x="1533" y="1114"/>
                    <a:pt x="1597" y="1007"/>
                  </a:cubicBezTo>
                  <a:cubicBezTo>
                    <a:pt x="1597" y="998"/>
                    <a:pt x="1606" y="989"/>
                    <a:pt x="1606" y="980"/>
                  </a:cubicBezTo>
                  <a:cubicBezTo>
                    <a:pt x="1704" y="757"/>
                    <a:pt x="1481" y="410"/>
                    <a:pt x="1088" y="187"/>
                  </a:cubicBezTo>
                  <a:cubicBezTo>
                    <a:pt x="999" y="133"/>
                    <a:pt x="910" y="97"/>
                    <a:pt x="830" y="62"/>
                  </a:cubicBezTo>
                  <a:cubicBezTo>
                    <a:pt x="711" y="21"/>
                    <a:pt x="597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2" name="Google Shape;1672;p35"/>
            <p:cNvSpPr/>
            <p:nvPr/>
          </p:nvSpPr>
          <p:spPr>
            <a:xfrm>
              <a:off x="7081450" y="1195825"/>
              <a:ext cx="23200" cy="23450"/>
            </a:xfrm>
            <a:custGeom>
              <a:avLst/>
              <a:gdLst/>
              <a:ahLst/>
              <a:cxnLst/>
              <a:rect l="l" t="t" r="r" b="b"/>
              <a:pathLst>
                <a:path w="928" h="938" extrusionOk="0">
                  <a:moveTo>
                    <a:pt x="54" y="1"/>
                  </a:moveTo>
                  <a:cubicBezTo>
                    <a:pt x="18" y="81"/>
                    <a:pt x="0" y="170"/>
                    <a:pt x="0" y="259"/>
                  </a:cubicBezTo>
                  <a:cubicBezTo>
                    <a:pt x="0" y="634"/>
                    <a:pt x="303" y="937"/>
                    <a:pt x="687" y="937"/>
                  </a:cubicBezTo>
                  <a:cubicBezTo>
                    <a:pt x="732" y="937"/>
                    <a:pt x="785" y="937"/>
                    <a:pt x="830" y="919"/>
                  </a:cubicBezTo>
                  <a:cubicBezTo>
                    <a:pt x="928" y="696"/>
                    <a:pt x="705" y="349"/>
                    <a:pt x="312" y="126"/>
                  </a:cubicBezTo>
                  <a:cubicBezTo>
                    <a:pt x="223" y="72"/>
                    <a:pt x="134" y="36"/>
                    <a:pt x="54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3" name="Google Shape;1673;p35"/>
            <p:cNvSpPr/>
            <p:nvPr/>
          </p:nvSpPr>
          <p:spPr>
            <a:xfrm>
              <a:off x="6971050" y="1083650"/>
              <a:ext cx="137850" cy="98175"/>
            </a:xfrm>
            <a:custGeom>
              <a:avLst/>
              <a:gdLst/>
              <a:ahLst/>
              <a:cxnLst/>
              <a:rect l="l" t="t" r="r" b="b"/>
              <a:pathLst>
                <a:path w="5514" h="3927" extrusionOk="0">
                  <a:moveTo>
                    <a:pt x="3533" y="0"/>
                  </a:moveTo>
                  <a:cubicBezTo>
                    <a:pt x="3078" y="18"/>
                    <a:pt x="2614" y="152"/>
                    <a:pt x="2168" y="357"/>
                  </a:cubicBezTo>
                  <a:cubicBezTo>
                    <a:pt x="1231" y="803"/>
                    <a:pt x="393" y="1633"/>
                    <a:pt x="0" y="2623"/>
                  </a:cubicBezTo>
                  <a:cubicBezTo>
                    <a:pt x="152" y="2757"/>
                    <a:pt x="375" y="2918"/>
                    <a:pt x="634" y="3078"/>
                  </a:cubicBezTo>
                  <a:cubicBezTo>
                    <a:pt x="1346" y="3505"/>
                    <a:pt x="2391" y="3926"/>
                    <a:pt x="3306" y="3926"/>
                  </a:cubicBezTo>
                  <a:cubicBezTo>
                    <a:pt x="3938" y="3926"/>
                    <a:pt x="4508" y="3725"/>
                    <a:pt x="4862" y="3185"/>
                  </a:cubicBezTo>
                  <a:cubicBezTo>
                    <a:pt x="5513" y="2195"/>
                    <a:pt x="4818" y="1178"/>
                    <a:pt x="4104" y="491"/>
                  </a:cubicBezTo>
                  <a:cubicBezTo>
                    <a:pt x="3908" y="295"/>
                    <a:pt x="3702" y="134"/>
                    <a:pt x="3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4" name="Google Shape;1674;p35"/>
            <p:cNvSpPr/>
            <p:nvPr/>
          </p:nvSpPr>
          <p:spPr>
            <a:xfrm>
              <a:off x="7055800" y="1146750"/>
              <a:ext cx="18975" cy="18400"/>
            </a:xfrm>
            <a:custGeom>
              <a:avLst/>
              <a:gdLst/>
              <a:ahLst/>
              <a:cxnLst/>
              <a:rect l="l" t="t" r="r" b="b"/>
              <a:pathLst>
                <a:path w="759" h="736" extrusionOk="0">
                  <a:moveTo>
                    <a:pt x="536" y="0"/>
                  </a:moveTo>
                  <a:cubicBezTo>
                    <a:pt x="425" y="0"/>
                    <a:pt x="288" y="78"/>
                    <a:pt x="179" y="206"/>
                  </a:cubicBezTo>
                  <a:cubicBezTo>
                    <a:pt x="36" y="385"/>
                    <a:pt x="0" y="608"/>
                    <a:pt x="116" y="697"/>
                  </a:cubicBezTo>
                  <a:cubicBezTo>
                    <a:pt x="147" y="723"/>
                    <a:pt x="188" y="735"/>
                    <a:pt x="233" y="735"/>
                  </a:cubicBezTo>
                  <a:cubicBezTo>
                    <a:pt x="342" y="735"/>
                    <a:pt x="479" y="663"/>
                    <a:pt x="580" y="536"/>
                  </a:cubicBezTo>
                  <a:cubicBezTo>
                    <a:pt x="732" y="349"/>
                    <a:pt x="759" y="135"/>
                    <a:pt x="651" y="37"/>
                  </a:cubicBezTo>
                  <a:cubicBezTo>
                    <a:pt x="619" y="12"/>
                    <a:pt x="58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5" name="Google Shape;1675;p35"/>
            <p:cNvSpPr/>
            <p:nvPr/>
          </p:nvSpPr>
          <p:spPr>
            <a:xfrm>
              <a:off x="7066050" y="1150500"/>
              <a:ext cx="4500" cy="4575"/>
            </a:xfrm>
            <a:custGeom>
              <a:avLst/>
              <a:gdLst/>
              <a:ahLst/>
              <a:cxnLst/>
              <a:rect l="l" t="t" r="r" b="b"/>
              <a:pathLst>
                <a:path w="180" h="183" extrusionOk="0">
                  <a:moveTo>
                    <a:pt x="153" y="1"/>
                  </a:moveTo>
                  <a:cubicBezTo>
                    <a:pt x="132" y="1"/>
                    <a:pt x="93" y="26"/>
                    <a:pt x="54" y="65"/>
                  </a:cubicBezTo>
                  <a:cubicBezTo>
                    <a:pt x="18" y="110"/>
                    <a:pt x="1" y="163"/>
                    <a:pt x="27" y="181"/>
                  </a:cubicBezTo>
                  <a:cubicBezTo>
                    <a:pt x="30" y="182"/>
                    <a:pt x="32" y="183"/>
                    <a:pt x="36" y="183"/>
                  </a:cubicBezTo>
                  <a:cubicBezTo>
                    <a:pt x="57" y="183"/>
                    <a:pt x="94" y="157"/>
                    <a:pt x="126" y="119"/>
                  </a:cubicBezTo>
                  <a:cubicBezTo>
                    <a:pt x="161" y="74"/>
                    <a:pt x="179" y="21"/>
                    <a:pt x="161" y="3"/>
                  </a:cubicBezTo>
                  <a:cubicBezTo>
                    <a:pt x="159" y="2"/>
                    <a:pt x="156" y="1"/>
                    <a:pt x="1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6" name="Google Shape;1676;p35"/>
            <p:cNvSpPr/>
            <p:nvPr/>
          </p:nvSpPr>
          <p:spPr>
            <a:xfrm>
              <a:off x="6971050" y="1083650"/>
              <a:ext cx="102600" cy="76975"/>
            </a:xfrm>
            <a:custGeom>
              <a:avLst/>
              <a:gdLst/>
              <a:ahLst/>
              <a:cxnLst/>
              <a:rect l="l" t="t" r="r" b="b"/>
              <a:pathLst>
                <a:path w="4104" h="3079" extrusionOk="0">
                  <a:moveTo>
                    <a:pt x="3533" y="0"/>
                  </a:moveTo>
                  <a:cubicBezTo>
                    <a:pt x="3078" y="18"/>
                    <a:pt x="2614" y="152"/>
                    <a:pt x="2168" y="357"/>
                  </a:cubicBezTo>
                  <a:cubicBezTo>
                    <a:pt x="1231" y="803"/>
                    <a:pt x="393" y="1633"/>
                    <a:pt x="0" y="2623"/>
                  </a:cubicBezTo>
                  <a:cubicBezTo>
                    <a:pt x="152" y="2757"/>
                    <a:pt x="375" y="2918"/>
                    <a:pt x="634" y="3078"/>
                  </a:cubicBezTo>
                  <a:cubicBezTo>
                    <a:pt x="990" y="2364"/>
                    <a:pt x="2052" y="696"/>
                    <a:pt x="4104" y="491"/>
                  </a:cubicBezTo>
                  <a:cubicBezTo>
                    <a:pt x="3908" y="295"/>
                    <a:pt x="3702" y="134"/>
                    <a:pt x="35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7" name="Google Shape;1677;p35"/>
            <p:cNvSpPr/>
            <p:nvPr/>
          </p:nvSpPr>
          <p:spPr>
            <a:xfrm>
              <a:off x="7099275" y="1193100"/>
              <a:ext cx="123825" cy="108925"/>
            </a:xfrm>
            <a:custGeom>
              <a:avLst/>
              <a:gdLst/>
              <a:ahLst/>
              <a:cxnLst/>
              <a:rect l="l" t="t" r="r" b="b"/>
              <a:pathLst>
                <a:path w="4953" h="4357" extrusionOk="0">
                  <a:moveTo>
                    <a:pt x="2360" y="0"/>
                  </a:moveTo>
                  <a:cubicBezTo>
                    <a:pt x="1798" y="0"/>
                    <a:pt x="1261" y="183"/>
                    <a:pt x="857" y="689"/>
                  </a:cubicBezTo>
                  <a:cubicBezTo>
                    <a:pt x="1" y="1760"/>
                    <a:pt x="1018" y="2955"/>
                    <a:pt x="1972" y="3758"/>
                  </a:cubicBezTo>
                  <a:cubicBezTo>
                    <a:pt x="2267" y="3999"/>
                    <a:pt x="2552" y="4204"/>
                    <a:pt x="2784" y="4356"/>
                  </a:cubicBezTo>
                  <a:cubicBezTo>
                    <a:pt x="3221" y="4124"/>
                    <a:pt x="3614" y="3767"/>
                    <a:pt x="3971" y="3294"/>
                  </a:cubicBezTo>
                  <a:cubicBezTo>
                    <a:pt x="4452" y="2652"/>
                    <a:pt x="4756" y="2028"/>
                    <a:pt x="4881" y="1421"/>
                  </a:cubicBezTo>
                  <a:cubicBezTo>
                    <a:pt x="4925" y="1252"/>
                    <a:pt x="4943" y="1091"/>
                    <a:pt x="4952" y="921"/>
                  </a:cubicBezTo>
                  <a:cubicBezTo>
                    <a:pt x="4774" y="805"/>
                    <a:pt x="4542" y="672"/>
                    <a:pt x="4283" y="538"/>
                  </a:cubicBezTo>
                  <a:cubicBezTo>
                    <a:pt x="3727" y="257"/>
                    <a:pt x="3026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8" name="Google Shape;1678;p35"/>
            <p:cNvSpPr/>
            <p:nvPr/>
          </p:nvSpPr>
          <p:spPr>
            <a:xfrm>
              <a:off x="7135200" y="1211650"/>
              <a:ext cx="18750" cy="18400"/>
            </a:xfrm>
            <a:custGeom>
              <a:avLst/>
              <a:gdLst/>
              <a:ahLst/>
              <a:cxnLst/>
              <a:rect l="l" t="t" r="r" b="b"/>
              <a:pathLst>
                <a:path w="750" h="736" extrusionOk="0">
                  <a:moveTo>
                    <a:pt x="527" y="0"/>
                  </a:moveTo>
                  <a:cubicBezTo>
                    <a:pt x="416" y="0"/>
                    <a:pt x="279" y="78"/>
                    <a:pt x="170" y="206"/>
                  </a:cubicBezTo>
                  <a:cubicBezTo>
                    <a:pt x="27" y="385"/>
                    <a:pt x="0" y="608"/>
                    <a:pt x="107" y="697"/>
                  </a:cubicBezTo>
                  <a:cubicBezTo>
                    <a:pt x="141" y="723"/>
                    <a:pt x="183" y="735"/>
                    <a:pt x="228" y="735"/>
                  </a:cubicBezTo>
                  <a:cubicBezTo>
                    <a:pt x="338" y="735"/>
                    <a:pt x="473" y="663"/>
                    <a:pt x="580" y="536"/>
                  </a:cubicBezTo>
                  <a:cubicBezTo>
                    <a:pt x="723" y="349"/>
                    <a:pt x="750" y="135"/>
                    <a:pt x="642" y="37"/>
                  </a:cubicBezTo>
                  <a:cubicBezTo>
                    <a:pt x="610" y="12"/>
                    <a:pt x="571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79" name="Google Shape;1679;p35"/>
            <p:cNvSpPr/>
            <p:nvPr/>
          </p:nvSpPr>
          <p:spPr>
            <a:xfrm>
              <a:off x="7145450" y="1215400"/>
              <a:ext cx="4250" cy="4575"/>
            </a:xfrm>
            <a:custGeom>
              <a:avLst/>
              <a:gdLst/>
              <a:ahLst/>
              <a:cxnLst/>
              <a:rect l="l" t="t" r="r" b="b"/>
              <a:pathLst>
                <a:path w="170" h="183" extrusionOk="0">
                  <a:moveTo>
                    <a:pt x="144" y="1"/>
                  </a:moveTo>
                  <a:cubicBezTo>
                    <a:pt x="123" y="1"/>
                    <a:pt x="85" y="26"/>
                    <a:pt x="54" y="65"/>
                  </a:cubicBezTo>
                  <a:cubicBezTo>
                    <a:pt x="9" y="110"/>
                    <a:pt x="1" y="163"/>
                    <a:pt x="18" y="181"/>
                  </a:cubicBezTo>
                  <a:cubicBezTo>
                    <a:pt x="21" y="182"/>
                    <a:pt x="23" y="183"/>
                    <a:pt x="27" y="183"/>
                  </a:cubicBezTo>
                  <a:cubicBezTo>
                    <a:pt x="48" y="183"/>
                    <a:pt x="85" y="157"/>
                    <a:pt x="116" y="119"/>
                  </a:cubicBezTo>
                  <a:cubicBezTo>
                    <a:pt x="161" y="74"/>
                    <a:pt x="170" y="21"/>
                    <a:pt x="152" y="3"/>
                  </a:cubicBezTo>
                  <a:cubicBezTo>
                    <a:pt x="150" y="2"/>
                    <a:pt x="147" y="1"/>
                    <a:pt x="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680" name="Google Shape;1680;p35"/>
            <p:cNvSpPr/>
            <p:nvPr/>
          </p:nvSpPr>
          <p:spPr>
            <a:xfrm>
              <a:off x="7148575" y="1206525"/>
              <a:ext cx="74525" cy="95500"/>
            </a:xfrm>
            <a:custGeom>
              <a:avLst/>
              <a:gdLst/>
              <a:ahLst/>
              <a:cxnLst/>
              <a:rect l="l" t="t" r="r" b="b"/>
              <a:pathLst>
                <a:path w="2981" h="3820" extrusionOk="0">
                  <a:moveTo>
                    <a:pt x="2311" y="1"/>
                  </a:moveTo>
                  <a:cubicBezTo>
                    <a:pt x="2141" y="723"/>
                    <a:pt x="1606" y="2347"/>
                    <a:pt x="0" y="3221"/>
                  </a:cubicBezTo>
                  <a:cubicBezTo>
                    <a:pt x="295" y="3462"/>
                    <a:pt x="580" y="3667"/>
                    <a:pt x="812" y="3819"/>
                  </a:cubicBezTo>
                  <a:cubicBezTo>
                    <a:pt x="1249" y="3587"/>
                    <a:pt x="1642" y="3230"/>
                    <a:pt x="1999" y="2757"/>
                  </a:cubicBezTo>
                  <a:cubicBezTo>
                    <a:pt x="2480" y="2115"/>
                    <a:pt x="2784" y="1491"/>
                    <a:pt x="2909" y="884"/>
                  </a:cubicBezTo>
                  <a:cubicBezTo>
                    <a:pt x="2953" y="715"/>
                    <a:pt x="2971" y="554"/>
                    <a:pt x="2980" y="384"/>
                  </a:cubicBezTo>
                  <a:cubicBezTo>
                    <a:pt x="2802" y="268"/>
                    <a:pt x="2570" y="135"/>
                    <a:pt x="23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53" name="Google Shape;3063;p53"/>
          <p:cNvSpPr txBox="1">
            <a:spLocks noGrp="1"/>
          </p:cNvSpPr>
          <p:nvPr>
            <p:ph type="title"/>
          </p:nvPr>
        </p:nvSpPr>
        <p:spPr>
          <a:xfrm>
            <a:off x="2255800" y="2778879"/>
            <a:ext cx="7680400" cy="133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BÀY TỎ Ý KIẾN</a:t>
            </a:r>
          </a:p>
        </p:txBody>
      </p:sp>
      <p:sp>
        <p:nvSpPr>
          <p:cNvPr id="32" name="Google Shape;2359;p45">
            <a:extLst>
              <a:ext uri="{FF2B5EF4-FFF2-40B4-BE49-F238E27FC236}">
                <a16:creationId xmlns:a16="http://schemas.microsoft.com/office/drawing/2014/main" id="{7EF162F4-E23A-4B75-97EA-F7F214F93E25}"/>
              </a:ext>
            </a:extLst>
          </p:cNvPr>
          <p:cNvSpPr txBox="1">
            <a:spLocks/>
          </p:cNvSpPr>
          <p:nvPr/>
        </p:nvSpPr>
        <p:spPr>
          <a:xfrm>
            <a:off x="1013979" y="993945"/>
            <a:ext cx="10272000" cy="2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r>
              <a:rPr lang="en-US" sz="72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9" name="Google Shape;2319;p44"/>
          <p:cNvGrpSpPr/>
          <p:nvPr/>
        </p:nvGrpSpPr>
        <p:grpSpPr>
          <a:xfrm>
            <a:off x="9268920" y="1"/>
            <a:ext cx="2923080" cy="1773604"/>
            <a:chOff x="1606825" y="3214275"/>
            <a:chExt cx="529275" cy="321150"/>
          </a:xfrm>
        </p:grpSpPr>
        <p:sp>
          <p:nvSpPr>
            <p:cNvPr id="2320" name="Google Shape;2320;p44"/>
            <p:cNvSpPr/>
            <p:nvPr/>
          </p:nvSpPr>
          <p:spPr>
            <a:xfrm>
              <a:off x="1747100" y="3464800"/>
              <a:ext cx="57300" cy="64375"/>
            </a:xfrm>
            <a:custGeom>
              <a:avLst/>
              <a:gdLst/>
              <a:ahLst/>
              <a:cxnLst/>
              <a:rect l="l" t="t" r="r" b="b"/>
              <a:pathLst>
                <a:path w="2292" h="2575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cubicBezTo>
                    <a:pt x="554" y="1503"/>
                    <a:pt x="813" y="1975"/>
                    <a:pt x="1098" y="2181"/>
                  </a:cubicBezTo>
                  <a:cubicBezTo>
                    <a:pt x="1336" y="2356"/>
                    <a:pt x="1490" y="2407"/>
                    <a:pt x="1592" y="2407"/>
                  </a:cubicBezTo>
                  <a:cubicBezTo>
                    <a:pt x="1730" y="2407"/>
                    <a:pt x="1773" y="2314"/>
                    <a:pt x="1799" y="2314"/>
                  </a:cubicBezTo>
                  <a:cubicBezTo>
                    <a:pt x="1804" y="2314"/>
                    <a:pt x="1808" y="2317"/>
                    <a:pt x="1812" y="2323"/>
                  </a:cubicBezTo>
                  <a:cubicBezTo>
                    <a:pt x="1845" y="2377"/>
                    <a:pt x="2107" y="2574"/>
                    <a:pt x="2227" y="2574"/>
                  </a:cubicBezTo>
                  <a:cubicBezTo>
                    <a:pt x="2267" y="2574"/>
                    <a:pt x="2291" y="2552"/>
                    <a:pt x="2285" y="2493"/>
                  </a:cubicBezTo>
                  <a:cubicBezTo>
                    <a:pt x="2276" y="2350"/>
                    <a:pt x="2133" y="1583"/>
                    <a:pt x="2035" y="958"/>
                  </a:cubicBez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1" name="Google Shape;2321;p44"/>
            <p:cNvSpPr/>
            <p:nvPr/>
          </p:nvSpPr>
          <p:spPr>
            <a:xfrm>
              <a:off x="1900100" y="3451275"/>
              <a:ext cx="58650" cy="72625"/>
            </a:xfrm>
            <a:custGeom>
              <a:avLst/>
              <a:gdLst/>
              <a:ahLst/>
              <a:cxnLst/>
              <a:rect l="l" t="t" r="r" b="b"/>
              <a:pathLst>
                <a:path w="2346" h="2905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cubicBezTo>
                    <a:pt x="536" y="1633"/>
                    <a:pt x="759" y="2070"/>
                    <a:pt x="1027" y="2320"/>
                  </a:cubicBezTo>
                  <a:cubicBezTo>
                    <a:pt x="1401" y="2683"/>
                    <a:pt x="1595" y="2765"/>
                    <a:pt x="1705" y="2765"/>
                  </a:cubicBezTo>
                  <a:cubicBezTo>
                    <a:pt x="1768" y="2765"/>
                    <a:pt x="1803" y="2738"/>
                    <a:pt x="1829" y="2722"/>
                  </a:cubicBezTo>
                  <a:cubicBezTo>
                    <a:pt x="1834" y="2719"/>
                    <a:pt x="1839" y="2718"/>
                    <a:pt x="1846" y="2718"/>
                  </a:cubicBezTo>
                  <a:cubicBezTo>
                    <a:pt x="1930" y="2718"/>
                    <a:pt x="2205" y="2904"/>
                    <a:pt x="2302" y="2904"/>
                  </a:cubicBezTo>
                  <a:cubicBezTo>
                    <a:pt x="2332" y="2904"/>
                    <a:pt x="2345" y="2886"/>
                    <a:pt x="2329" y="2838"/>
                  </a:cubicBezTo>
                  <a:cubicBezTo>
                    <a:pt x="2284" y="2713"/>
                    <a:pt x="2168" y="1847"/>
                    <a:pt x="2115" y="1125"/>
                  </a:cubicBez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2" name="Google Shape;2322;p44"/>
            <p:cNvSpPr/>
            <p:nvPr/>
          </p:nvSpPr>
          <p:spPr>
            <a:xfrm>
              <a:off x="1747100" y="3464800"/>
              <a:ext cx="50875" cy="26425"/>
            </a:xfrm>
            <a:custGeom>
              <a:avLst/>
              <a:gdLst/>
              <a:ahLst/>
              <a:cxnLst/>
              <a:rect l="l" t="t" r="r" b="b"/>
              <a:pathLst>
                <a:path w="2035" h="1057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lnTo>
                    <a:pt x="2035" y="958"/>
                  </a:ln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3" name="Google Shape;2323;p44"/>
            <p:cNvSpPr/>
            <p:nvPr/>
          </p:nvSpPr>
          <p:spPr>
            <a:xfrm>
              <a:off x="1900100" y="3451275"/>
              <a:ext cx="54725" cy="30800"/>
            </a:xfrm>
            <a:custGeom>
              <a:avLst/>
              <a:gdLst/>
              <a:ahLst/>
              <a:cxnLst/>
              <a:rect l="l" t="t" r="r" b="b"/>
              <a:pathLst>
                <a:path w="2189" h="1232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lnTo>
                    <a:pt x="2115" y="1125"/>
                  </a:ln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4" name="Google Shape;2324;p44"/>
            <p:cNvSpPr/>
            <p:nvPr/>
          </p:nvSpPr>
          <p:spPr>
            <a:xfrm>
              <a:off x="1606825" y="3389150"/>
              <a:ext cx="529275" cy="86375"/>
            </a:xfrm>
            <a:custGeom>
              <a:avLst/>
              <a:gdLst/>
              <a:ahLst/>
              <a:cxnLst/>
              <a:rect l="l" t="t" r="r" b="b"/>
              <a:pathLst>
                <a:path w="21171" h="3455" extrusionOk="0">
                  <a:moveTo>
                    <a:pt x="20771" y="0"/>
                  </a:moveTo>
                  <a:cubicBezTo>
                    <a:pt x="20729" y="0"/>
                    <a:pt x="20687" y="6"/>
                    <a:pt x="20644" y="15"/>
                  </a:cubicBezTo>
                  <a:cubicBezTo>
                    <a:pt x="20563" y="32"/>
                    <a:pt x="20278" y="86"/>
                    <a:pt x="19769" y="148"/>
                  </a:cubicBezTo>
                  <a:cubicBezTo>
                    <a:pt x="19743" y="148"/>
                    <a:pt x="19707" y="157"/>
                    <a:pt x="19671" y="157"/>
                  </a:cubicBezTo>
                  <a:cubicBezTo>
                    <a:pt x="19484" y="184"/>
                    <a:pt x="19270" y="202"/>
                    <a:pt x="19029" y="229"/>
                  </a:cubicBezTo>
                  <a:cubicBezTo>
                    <a:pt x="18993" y="229"/>
                    <a:pt x="18958" y="238"/>
                    <a:pt x="18922" y="238"/>
                  </a:cubicBezTo>
                  <a:cubicBezTo>
                    <a:pt x="18886" y="238"/>
                    <a:pt x="18842" y="246"/>
                    <a:pt x="18806" y="246"/>
                  </a:cubicBezTo>
                  <a:lnTo>
                    <a:pt x="18779" y="246"/>
                  </a:lnTo>
                  <a:cubicBezTo>
                    <a:pt x="18735" y="255"/>
                    <a:pt x="18690" y="255"/>
                    <a:pt x="18645" y="264"/>
                  </a:cubicBezTo>
                  <a:cubicBezTo>
                    <a:pt x="18476" y="273"/>
                    <a:pt x="18298" y="291"/>
                    <a:pt x="18101" y="300"/>
                  </a:cubicBezTo>
                  <a:cubicBezTo>
                    <a:pt x="17950" y="309"/>
                    <a:pt x="17798" y="318"/>
                    <a:pt x="17628" y="336"/>
                  </a:cubicBezTo>
                  <a:lnTo>
                    <a:pt x="17584" y="336"/>
                  </a:lnTo>
                  <a:cubicBezTo>
                    <a:pt x="17539" y="336"/>
                    <a:pt x="17504" y="336"/>
                    <a:pt x="17468" y="345"/>
                  </a:cubicBezTo>
                  <a:cubicBezTo>
                    <a:pt x="17388" y="345"/>
                    <a:pt x="17316" y="354"/>
                    <a:pt x="17236" y="354"/>
                  </a:cubicBezTo>
                  <a:cubicBezTo>
                    <a:pt x="16995" y="362"/>
                    <a:pt x="16745" y="380"/>
                    <a:pt x="16478" y="389"/>
                  </a:cubicBezTo>
                  <a:lnTo>
                    <a:pt x="16353" y="389"/>
                  </a:lnTo>
                  <a:cubicBezTo>
                    <a:pt x="16281" y="398"/>
                    <a:pt x="16210" y="398"/>
                    <a:pt x="16148" y="398"/>
                  </a:cubicBezTo>
                  <a:cubicBezTo>
                    <a:pt x="16076" y="398"/>
                    <a:pt x="16005" y="407"/>
                    <a:pt x="15933" y="407"/>
                  </a:cubicBezTo>
                  <a:cubicBezTo>
                    <a:pt x="15746" y="416"/>
                    <a:pt x="15559" y="416"/>
                    <a:pt x="15354" y="425"/>
                  </a:cubicBezTo>
                  <a:cubicBezTo>
                    <a:pt x="15095" y="425"/>
                    <a:pt x="14800" y="434"/>
                    <a:pt x="14479" y="443"/>
                  </a:cubicBezTo>
                  <a:lnTo>
                    <a:pt x="14203" y="443"/>
                  </a:lnTo>
                  <a:cubicBezTo>
                    <a:pt x="14149" y="452"/>
                    <a:pt x="14087" y="452"/>
                    <a:pt x="14015" y="452"/>
                  </a:cubicBezTo>
                  <a:lnTo>
                    <a:pt x="13855" y="452"/>
                  </a:lnTo>
                  <a:cubicBezTo>
                    <a:pt x="13783" y="461"/>
                    <a:pt x="13712" y="461"/>
                    <a:pt x="13632" y="461"/>
                  </a:cubicBezTo>
                  <a:cubicBezTo>
                    <a:pt x="13569" y="461"/>
                    <a:pt x="13498" y="461"/>
                    <a:pt x="13427" y="470"/>
                  </a:cubicBezTo>
                  <a:cubicBezTo>
                    <a:pt x="13302" y="470"/>
                    <a:pt x="13177" y="470"/>
                    <a:pt x="13043" y="478"/>
                  </a:cubicBezTo>
                  <a:cubicBezTo>
                    <a:pt x="12927" y="478"/>
                    <a:pt x="12811" y="478"/>
                    <a:pt x="12686" y="487"/>
                  </a:cubicBezTo>
                  <a:cubicBezTo>
                    <a:pt x="12365" y="496"/>
                    <a:pt x="12026" y="505"/>
                    <a:pt x="11678" y="514"/>
                  </a:cubicBezTo>
                  <a:cubicBezTo>
                    <a:pt x="11509" y="514"/>
                    <a:pt x="11348" y="514"/>
                    <a:pt x="11187" y="523"/>
                  </a:cubicBezTo>
                  <a:lnTo>
                    <a:pt x="11143" y="523"/>
                  </a:lnTo>
                  <a:cubicBezTo>
                    <a:pt x="11018" y="523"/>
                    <a:pt x="10884" y="532"/>
                    <a:pt x="10750" y="532"/>
                  </a:cubicBezTo>
                  <a:cubicBezTo>
                    <a:pt x="10599" y="541"/>
                    <a:pt x="10456" y="541"/>
                    <a:pt x="10304" y="541"/>
                  </a:cubicBezTo>
                  <a:cubicBezTo>
                    <a:pt x="10224" y="541"/>
                    <a:pt x="10144" y="550"/>
                    <a:pt x="10063" y="550"/>
                  </a:cubicBezTo>
                  <a:cubicBezTo>
                    <a:pt x="9965" y="550"/>
                    <a:pt x="9876" y="550"/>
                    <a:pt x="9787" y="559"/>
                  </a:cubicBezTo>
                  <a:lnTo>
                    <a:pt x="9591" y="559"/>
                  </a:lnTo>
                  <a:cubicBezTo>
                    <a:pt x="9439" y="568"/>
                    <a:pt x="9287" y="568"/>
                    <a:pt x="9136" y="568"/>
                  </a:cubicBezTo>
                  <a:cubicBezTo>
                    <a:pt x="9002" y="577"/>
                    <a:pt x="8868" y="577"/>
                    <a:pt x="8734" y="585"/>
                  </a:cubicBezTo>
                  <a:lnTo>
                    <a:pt x="8672" y="585"/>
                  </a:lnTo>
                  <a:cubicBezTo>
                    <a:pt x="8547" y="585"/>
                    <a:pt x="8413" y="585"/>
                    <a:pt x="8279" y="594"/>
                  </a:cubicBezTo>
                  <a:cubicBezTo>
                    <a:pt x="8110" y="594"/>
                    <a:pt x="7940" y="603"/>
                    <a:pt x="7771" y="603"/>
                  </a:cubicBezTo>
                  <a:cubicBezTo>
                    <a:pt x="7610" y="612"/>
                    <a:pt x="7450" y="612"/>
                    <a:pt x="7298" y="612"/>
                  </a:cubicBezTo>
                  <a:cubicBezTo>
                    <a:pt x="7182" y="621"/>
                    <a:pt x="7066" y="621"/>
                    <a:pt x="6950" y="621"/>
                  </a:cubicBezTo>
                  <a:cubicBezTo>
                    <a:pt x="6879" y="621"/>
                    <a:pt x="6807" y="630"/>
                    <a:pt x="6727" y="630"/>
                  </a:cubicBezTo>
                  <a:cubicBezTo>
                    <a:pt x="6584" y="630"/>
                    <a:pt x="6441" y="630"/>
                    <a:pt x="6299" y="639"/>
                  </a:cubicBezTo>
                  <a:cubicBezTo>
                    <a:pt x="6201" y="639"/>
                    <a:pt x="6102" y="639"/>
                    <a:pt x="6004" y="648"/>
                  </a:cubicBezTo>
                  <a:lnTo>
                    <a:pt x="5844" y="648"/>
                  </a:lnTo>
                  <a:cubicBezTo>
                    <a:pt x="5576" y="657"/>
                    <a:pt x="5317" y="657"/>
                    <a:pt x="5068" y="666"/>
                  </a:cubicBezTo>
                  <a:lnTo>
                    <a:pt x="4791" y="666"/>
                  </a:lnTo>
                  <a:cubicBezTo>
                    <a:pt x="4051" y="684"/>
                    <a:pt x="3390" y="693"/>
                    <a:pt x="2846" y="693"/>
                  </a:cubicBezTo>
                  <a:cubicBezTo>
                    <a:pt x="2565" y="696"/>
                    <a:pt x="2318" y="698"/>
                    <a:pt x="2110" y="698"/>
                  </a:cubicBezTo>
                  <a:cubicBezTo>
                    <a:pt x="1817" y="698"/>
                    <a:pt x="1602" y="694"/>
                    <a:pt x="1481" y="684"/>
                  </a:cubicBezTo>
                  <a:cubicBezTo>
                    <a:pt x="1454" y="682"/>
                    <a:pt x="1428" y="681"/>
                    <a:pt x="1402" y="681"/>
                  </a:cubicBezTo>
                  <a:cubicBezTo>
                    <a:pt x="941" y="681"/>
                    <a:pt x="736" y="980"/>
                    <a:pt x="652" y="1335"/>
                  </a:cubicBezTo>
                  <a:cubicBezTo>
                    <a:pt x="652" y="1371"/>
                    <a:pt x="643" y="1406"/>
                    <a:pt x="634" y="1442"/>
                  </a:cubicBezTo>
                  <a:cubicBezTo>
                    <a:pt x="580" y="1745"/>
                    <a:pt x="598" y="2075"/>
                    <a:pt x="598" y="2280"/>
                  </a:cubicBezTo>
                  <a:cubicBezTo>
                    <a:pt x="598" y="2753"/>
                    <a:pt x="0" y="3280"/>
                    <a:pt x="2766" y="3422"/>
                  </a:cubicBezTo>
                  <a:cubicBezTo>
                    <a:pt x="3195" y="3445"/>
                    <a:pt x="3650" y="3455"/>
                    <a:pt x="4123" y="3455"/>
                  </a:cubicBezTo>
                  <a:cubicBezTo>
                    <a:pt x="4939" y="3455"/>
                    <a:pt x="5812" y="3426"/>
                    <a:pt x="6709" y="3387"/>
                  </a:cubicBezTo>
                  <a:cubicBezTo>
                    <a:pt x="6772" y="3378"/>
                    <a:pt x="6825" y="3378"/>
                    <a:pt x="6888" y="3378"/>
                  </a:cubicBezTo>
                  <a:cubicBezTo>
                    <a:pt x="8003" y="3315"/>
                    <a:pt x="9153" y="3244"/>
                    <a:pt x="10260" y="3164"/>
                  </a:cubicBezTo>
                  <a:cubicBezTo>
                    <a:pt x="10304" y="3164"/>
                    <a:pt x="10340" y="3155"/>
                    <a:pt x="10376" y="3155"/>
                  </a:cubicBezTo>
                  <a:cubicBezTo>
                    <a:pt x="10474" y="3146"/>
                    <a:pt x="10563" y="3146"/>
                    <a:pt x="10661" y="3137"/>
                  </a:cubicBezTo>
                  <a:cubicBezTo>
                    <a:pt x="10777" y="3128"/>
                    <a:pt x="10902" y="3119"/>
                    <a:pt x="11027" y="3110"/>
                  </a:cubicBezTo>
                  <a:cubicBezTo>
                    <a:pt x="11259" y="3092"/>
                    <a:pt x="11482" y="3074"/>
                    <a:pt x="11714" y="3066"/>
                  </a:cubicBezTo>
                  <a:cubicBezTo>
                    <a:pt x="11830" y="3057"/>
                    <a:pt x="11955" y="3048"/>
                    <a:pt x="12071" y="3039"/>
                  </a:cubicBezTo>
                  <a:lnTo>
                    <a:pt x="12106" y="3039"/>
                  </a:lnTo>
                  <a:cubicBezTo>
                    <a:pt x="12133" y="3039"/>
                    <a:pt x="12151" y="3039"/>
                    <a:pt x="12178" y="3030"/>
                  </a:cubicBezTo>
                  <a:cubicBezTo>
                    <a:pt x="12267" y="3030"/>
                    <a:pt x="12365" y="3021"/>
                    <a:pt x="12454" y="3012"/>
                  </a:cubicBezTo>
                  <a:cubicBezTo>
                    <a:pt x="12633" y="3003"/>
                    <a:pt x="12811" y="2994"/>
                    <a:pt x="12990" y="2985"/>
                  </a:cubicBezTo>
                  <a:cubicBezTo>
                    <a:pt x="13034" y="2976"/>
                    <a:pt x="13070" y="2976"/>
                    <a:pt x="13105" y="2976"/>
                  </a:cubicBezTo>
                  <a:cubicBezTo>
                    <a:pt x="13427" y="2950"/>
                    <a:pt x="13748" y="2932"/>
                    <a:pt x="14069" y="2905"/>
                  </a:cubicBezTo>
                  <a:lnTo>
                    <a:pt x="14122" y="2905"/>
                  </a:lnTo>
                  <a:cubicBezTo>
                    <a:pt x="14310" y="2887"/>
                    <a:pt x="14488" y="2878"/>
                    <a:pt x="14676" y="2860"/>
                  </a:cubicBezTo>
                  <a:cubicBezTo>
                    <a:pt x="14711" y="2860"/>
                    <a:pt x="14747" y="2851"/>
                    <a:pt x="14783" y="2851"/>
                  </a:cubicBezTo>
                  <a:cubicBezTo>
                    <a:pt x="14970" y="2834"/>
                    <a:pt x="15157" y="2825"/>
                    <a:pt x="15345" y="2807"/>
                  </a:cubicBezTo>
                  <a:cubicBezTo>
                    <a:pt x="15398" y="2798"/>
                    <a:pt x="15452" y="2798"/>
                    <a:pt x="15505" y="2789"/>
                  </a:cubicBezTo>
                  <a:cubicBezTo>
                    <a:pt x="16192" y="2735"/>
                    <a:pt x="16843" y="2673"/>
                    <a:pt x="17441" y="2619"/>
                  </a:cubicBezTo>
                  <a:cubicBezTo>
                    <a:pt x="17655" y="2602"/>
                    <a:pt x="17860" y="2575"/>
                    <a:pt x="18057" y="2557"/>
                  </a:cubicBezTo>
                  <a:cubicBezTo>
                    <a:pt x="18173" y="2548"/>
                    <a:pt x="18289" y="2530"/>
                    <a:pt x="18396" y="2521"/>
                  </a:cubicBezTo>
                  <a:cubicBezTo>
                    <a:pt x="18449" y="2521"/>
                    <a:pt x="18494" y="2512"/>
                    <a:pt x="18538" y="2504"/>
                  </a:cubicBezTo>
                  <a:cubicBezTo>
                    <a:pt x="18583" y="2504"/>
                    <a:pt x="18637" y="2495"/>
                    <a:pt x="18681" y="2495"/>
                  </a:cubicBezTo>
                  <a:cubicBezTo>
                    <a:pt x="18690" y="2495"/>
                    <a:pt x="18690" y="2486"/>
                    <a:pt x="18699" y="2486"/>
                  </a:cubicBezTo>
                  <a:cubicBezTo>
                    <a:pt x="18752" y="2486"/>
                    <a:pt x="18806" y="2477"/>
                    <a:pt x="18851" y="2468"/>
                  </a:cubicBezTo>
                  <a:lnTo>
                    <a:pt x="18931" y="2468"/>
                  </a:lnTo>
                  <a:cubicBezTo>
                    <a:pt x="18931" y="2468"/>
                    <a:pt x="18940" y="2459"/>
                    <a:pt x="18940" y="2459"/>
                  </a:cubicBezTo>
                  <a:cubicBezTo>
                    <a:pt x="18984" y="2459"/>
                    <a:pt x="19020" y="2450"/>
                    <a:pt x="19065" y="2450"/>
                  </a:cubicBezTo>
                  <a:cubicBezTo>
                    <a:pt x="19475" y="2396"/>
                    <a:pt x="19787" y="2361"/>
                    <a:pt x="19948" y="2325"/>
                  </a:cubicBezTo>
                  <a:cubicBezTo>
                    <a:pt x="20679" y="2182"/>
                    <a:pt x="20894" y="2156"/>
                    <a:pt x="21018" y="1933"/>
                  </a:cubicBezTo>
                  <a:cubicBezTo>
                    <a:pt x="21018" y="1924"/>
                    <a:pt x="21018" y="1924"/>
                    <a:pt x="21018" y="1924"/>
                  </a:cubicBezTo>
                  <a:cubicBezTo>
                    <a:pt x="21036" y="1897"/>
                    <a:pt x="21045" y="1870"/>
                    <a:pt x="21054" y="1834"/>
                  </a:cubicBezTo>
                  <a:cubicBezTo>
                    <a:pt x="21090" y="1710"/>
                    <a:pt x="21125" y="1504"/>
                    <a:pt x="21143" y="1290"/>
                  </a:cubicBezTo>
                  <a:cubicBezTo>
                    <a:pt x="21143" y="1255"/>
                    <a:pt x="21152" y="1219"/>
                    <a:pt x="21152" y="1183"/>
                  </a:cubicBezTo>
                  <a:cubicBezTo>
                    <a:pt x="21161" y="1103"/>
                    <a:pt x="21161" y="1014"/>
                    <a:pt x="21161" y="933"/>
                  </a:cubicBezTo>
                  <a:cubicBezTo>
                    <a:pt x="21170" y="898"/>
                    <a:pt x="21170" y="862"/>
                    <a:pt x="21170" y="835"/>
                  </a:cubicBezTo>
                  <a:cubicBezTo>
                    <a:pt x="21170" y="719"/>
                    <a:pt x="21170" y="612"/>
                    <a:pt x="21161" y="514"/>
                  </a:cubicBezTo>
                  <a:cubicBezTo>
                    <a:pt x="21152" y="478"/>
                    <a:pt x="21152" y="452"/>
                    <a:pt x="21143" y="425"/>
                  </a:cubicBezTo>
                  <a:cubicBezTo>
                    <a:pt x="21143" y="407"/>
                    <a:pt x="21143" y="389"/>
                    <a:pt x="21143" y="371"/>
                  </a:cubicBezTo>
                  <a:cubicBezTo>
                    <a:pt x="21086" y="86"/>
                    <a:pt x="20938" y="0"/>
                    <a:pt x="207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5" name="Google Shape;2325;p44"/>
            <p:cNvSpPr/>
            <p:nvPr/>
          </p:nvSpPr>
          <p:spPr>
            <a:xfrm>
              <a:off x="1677975" y="3394850"/>
              <a:ext cx="406375" cy="72725"/>
            </a:xfrm>
            <a:custGeom>
              <a:avLst/>
              <a:gdLst/>
              <a:ahLst/>
              <a:cxnLst/>
              <a:rect l="l" t="t" r="r" b="b"/>
              <a:pathLst>
                <a:path w="16255" h="2909" extrusionOk="0">
                  <a:moveTo>
                    <a:pt x="16183" y="1"/>
                  </a:moveTo>
                  <a:cubicBezTo>
                    <a:pt x="16147" y="1"/>
                    <a:pt x="16112" y="10"/>
                    <a:pt x="16076" y="10"/>
                  </a:cubicBezTo>
                  <a:cubicBezTo>
                    <a:pt x="16040" y="10"/>
                    <a:pt x="15996" y="18"/>
                    <a:pt x="15960" y="18"/>
                  </a:cubicBezTo>
                  <a:lnTo>
                    <a:pt x="15933" y="18"/>
                  </a:lnTo>
                  <a:cubicBezTo>
                    <a:pt x="15889" y="27"/>
                    <a:pt x="15844" y="27"/>
                    <a:pt x="15799" y="36"/>
                  </a:cubicBezTo>
                  <a:cubicBezTo>
                    <a:pt x="15630" y="45"/>
                    <a:pt x="15452" y="63"/>
                    <a:pt x="15255" y="72"/>
                  </a:cubicBezTo>
                  <a:cubicBezTo>
                    <a:pt x="15104" y="81"/>
                    <a:pt x="14952" y="90"/>
                    <a:pt x="14782" y="108"/>
                  </a:cubicBezTo>
                  <a:lnTo>
                    <a:pt x="14738" y="108"/>
                  </a:lnTo>
                  <a:cubicBezTo>
                    <a:pt x="14693" y="108"/>
                    <a:pt x="14658" y="108"/>
                    <a:pt x="14622" y="117"/>
                  </a:cubicBezTo>
                  <a:cubicBezTo>
                    <a:pt x="14542" y="117"/>
                    <a:pt x="14470" y="126"/>
                    <a:pt x="14390" y="126"/>
                  </a:cubicBezTo>
                  <a:cubicBezTo>
                    <a:pt x="14149" y="134"/>
                    <a:pt x="13899" y="152"/>
                    <a:pt x="13632" y="161"/>
                  </a:cubicBezTo>
                  <a:lnTo>
                    <a:pt x="13507" y="161"/>
                  </a:lnTo>
                  <a:cubicBezTo>
                    <a:pt x="13435" y="170"/>
                    <a:pt x="13364" y="170"/>
                    <a:pt x="13302" y="170"/>
                  </a:cubicBezTo>
                  <a:cubicBezTo>
                    <a:pt x="13230" y="170"/>
                    <a:pt x="13159" y="179"/>
                    <a:pt x="13087" y="179"/>
                  </a:cubicBezTo>
                  <a:cubicBezTo>
                    <a:pt x="12900" y="188"/>
                    <a:pt x="12713" y="188"/>
                    <a:pt x="12508" y="197"/>
                  </a:cubicBezTo>
                  <a:cubicBezTo>
                    <a:pt x="12249" y="197"/>
                    <a:pt x="11954" y="206"/>
                    <a:pt x="11633" y="215"/>
                  </a:cubicBezTo>
                  <a:cubicBezTo>
                    <a:pt x="11544" y="215"/>
                    <a:pt x="11455" y="215"/>
                    <a:pt x="11357" y="224"/>
                  </a:cubicBezTo>
                  <a:lnTo>
                    <a:pt x="11009" y="224"/>
                  </a:lnTo>
                  <a:cubicBezTo>
                    <a:pt x="10937" y="233"/>
                    <a:pt x="10866" y="233"/>
                    <a:pt x="10786" y="233"/>
                  </a:cubicBezTo>
                  <a:cubicBezTo>
                    <a:pt x="10723" y="233"/>
                    <a:pt x="10652" y="233"/>
                    <a:pt x="10581" y="242"/>
                  </a:cubicBezTo>
                  <a:cubicBezTo>
                    <a:pt x="10456" y="242"/>
                    <a:pt x="10331" y="242"/>
                    <a:pt x="10197" y="250"/>
                  </a:cubicBezTo>
                  <a:cubicBezTo>
                    <a:pt x="10081" y="250"/>
                    <a:pt x="9965" y="250"/>
                    <a:pt x="9840" y="259"/>
                  </a:cubicBezTo>
                  <a:cubicBezTo>
                    <a:pt x="9519" y="268"/>
                    <a:pt x="9180" y="277"/>
                    <a:pt x="8832" y="286"/>
                  </a:cubicBezTo>
                  <a:cubicBezTo>
                    <a:pt x="8663" y="286"/>
                    <a:pt x="8502" y="286"/>
                    <a:pt x="8341" y="295"/>
                  </a:cubicBezTo>
                  <a:lnTo>
                    <a:pt x="8297" y="295"/>
                  </a:lnTo>
                  <a:cubicBezTo>
                    <a:pt x="8172" y="295"/>
                    <a:pt x="8038" y="304"/>
                    <a:pt x="7904" y="304"/>
                  </a:cubicBezTo>
                  <a:cubicBezTo>
                    <a:pt x="7753" y="313"/>
                    <a:pt x="7610" y="313"/>
                    <a:pt x="7458" y="313"/>
                  </a:cubicBezTo>
                  <a:cubicBezTo>
                    <a:pt x="7378" y="313"/>
                    <a:pt x="7298" y="322"/>
                    <a:pt x="7217" y="322"/>
                  </a:cubicBezTo>
                  <a:cubicBezTo>
                    <a:pt x="7119" y="322"/>
                    <a:pt x="7030" y="322"/>
                    <a:pt x="6941" y="331"/>
                  </a:cubicBezTo>
                  <a:lnTo>
                    <a:pt x="6745" y="331"/>
                  </a:lnTo>
                  <a:cubicBezTo>
                    <a:pt x="6593" y="340"/>
                    <a:pt x="6441" y="340"/>
                    <a:pt x="6290" y="340"/>
                  </a:cubicBezTo>
                  <a:cubicBezTo>
                    <a:pt x="6156" y="349"/>
                    <a:pt x="6022" y="349"/>
                    <a:pt x="5888" y="357"/>
                  </a:cubicBezTo>
                  <a:lnTo>
                    <a:pt x="5826" y="357"/>
                  </a:lnTo>
                  <a:cubicBezTo>
                    <a:pt x="5701" y="357"/>
                    <a:pt x="5567" y="357"/>
                    <a:pt x="5433" y="366"/>
                  </a:cubicBezTo>
                  <a:cubicBezTo>
                    <a:pt x="5264" y="366"/>
                    <a:pt x="5094" y="375"/>
                    <a:pt x="4925" y="375"/>
                  </a:cubicBezTo>
                  <a:cubicBezTo>
                    <a:pt x="4764" y="384"/>
                    <a:pt x="4604" y="384"/>
                    <a:pt x="4452" y="384"/>
                  </a:cubicBezTo>
                  <a:cubicBezTo>
                    <a:pt x="4336" y="393"/>
                    <a:pt x="4220" y="393"/>
                    <a:pt x="4104" y="393"/>
                  </a:cubicBezTo>
                  <a:cubicBezTo>
                    <a:pt x="4033" y="393"/>
                    <a:pt x="3961" y="402"/>
                    <a:pt x="3881" y="402"/>
                  </a:cubicBezTo>
                  <a:cubicBezTo>
                    <a:pt x="3738" y="402"/>
                    <a:pt x="3595" y="411"/>
                    <a:pt x="3453" y="411"/>
                  </a:cubicBezTo>
                  <a:cubicBezTo>
                    <a:pt x="3355" y="411"/>
                    <a:pt x="3256" y="411"/>
                    <a:pt x="3158" y="420"/>
                  </a:cubicBezTo>
                  <a:lnTo>
                    <a:pt x="2998" y="420"/>
                  </a:lnTo>
                  <a:cubicBezTo>
                    <a:pt x="2730" y="429"/>
                    <a:pt x="2471" y="429"/>
                    <a:pt x="2222" y="438"/>
                  </a:cubicBezTo>
                  <a:lnTo>
                    <a:pt x="1945" y="438"/>
                  </a:lnTo>
                  <a:cubicBezTo>
                    <a:pt x="1205" y="456"/>
                    <a:pt x="544" y="465"/>
                    <a:pt x="0" y="465"/>
                  </a:cubicBezTo>
                  <a:cubicBezTo>
                    <a:pt x="63" y="536"/>
                    <a:pt x="143" y="625"/>
                    <a:pt x="241" y="714"/>
                  </a:cubicBezTo>
                  <a:cubicBezTo>
                    <a:pt x="277" y="750"/>
                    <a:pt x="313" y="786"/>
                    <a:pt x="348" y="821"/>
                  </a:cubicBezTo>
                  <a:cubicBezTo>
                    <a:pt x="536" y="973"/>
                    <a:pt x="759" y="1151"/>
                    <a:pt x="1062" y="1330"/>
                  </a:cubicBezTo>
                  <a:cubicBezTo>
                    <a:pt x="1258" y="1446"/>
                    <a:pt x="1472" y="1553"/>
                    <a:pt x="1722" y="1660"/>
                  </a:cubicBezTo>
                  <a:cubicBezTo>
                    <a:pt x="2034" y="1794"/>
                    <a:pt x="2391" y="1910"/>
                    <a:pt x="2793" y="1999"/>
                  </a:cubicBezTo>
                  <a:cubicBezTo>
                    <a:pt x="2828" y="2008"/>
                    <a:pt x="2855" y="2017"/>
                    <a:pt x="2891" y="2026"/>
                  </a:cubicBezTo>
                  <a:cubicBezTo>
                    <a:pt x="3140" y="2079"/>
                    <a:pt x="3399" y="2124"/>
                    <a:pt x="3676" y="2151"/>
                  </a:cubicBezTo>
                  <a:cubicBezTo>
                    <a:pt x="3694" y="2160"/>
                    <a:pt x="3711" y="2160"/>
                    <a:pt x="3729" y="2160"/>
                  </a:cubicBezTo>
                  <a:cubicBezTo>
                    <a:pt x="3747" y="2160"/>
                    <a:pt x="3765" y="2168"/>
                    <a:pt x="3783" y="2168"/>
                  </a:cubicBezTo>
                  <a:cubicBezTo>
                    <a:pt x="4229" y="2213"/>
                    <a:pt x="4648" y="2231"/>
                    <a:pt x="5023" y="2231"/>
                  </a:cubicBezTo>
                  <a:lnTo>
                    <a:pt x="5166" y="2231"/>
                  </a:lnTo>
                  <a:cubicBezTo>
                    <a:pt x="5665" y="2222"/>
                    <a:pt x="6102" y="2168"/>
                    <a:pt x="6468" y="2106"/>
                  </a:cubicBezTo>
                  <a:cubicBezTo>
                    <a:pt x="6513" y="2097"/>
                    <a:pt x="6548" y="2088"/>
                    <a:pt x="6593" y="2088"/>
                  </a:cubicBezTo>
                  <a:cubicBezTo>
                    <a:pt x="7547" y="1901"/>
                    <a:pt x="8029" y="1606"/>
                    <a:pt x="8029" y="1606"/>
                  </a:cubicBezTo>
                  <a:lnTo>
                    <a:pt x="8029" y="1606"/>
                  </a:lnTo>
                  <a:lnTo>
                    <a:pt x="7815" y="2909"/>
                  </a:lnTo>
                  <a:cubicBezTo>
                    <a:pt x="7931" y="2900"/>
                    <a:pt x="8056" y="2891"/>
                    <a:pt x="8181" y="2882"/>
                  </a:cubicBezTo>
                  <a:cubicBezTo>
                    <a:pt x="8413" y="2864"/>
                    <a:pt x="8636" y="2855"/>
                    <a:pt x="8868" y="2838"/>
                  </a:cubicBezTo>
                  <a:cubicBezTo>
                    <a:pt x="8984" y="2829"/>
                    <a:pt x="9109" y="2820"/>
                    <a:pt x="9225" y="2811"/>
                  </a:cubicBezTo>
                  <a:lnTo>
                    <a:pt x="9260" y="2811"/>
                  </a:lnTo>
                  <a:cubicBezTo>
                    <a:pt x="9269" y="2775"/>
                    <a:pt x="9269" y="2739"/>
                    <a:pt x="9278" y="2704"/>
                  </a:cubicBezTo>
                  <a:cubicBezTo>
                    <a:pt x="9332" y="2311"/>
                    <a:pt x="9403" y="1821"/>
                    <a:pt x="9474" y="1758"/>
                  </a:cubicBezTo>
                  <a:cubicBezTo>
                    <a:pt x="9510" y="1722"/>
                    <a:pt x="9760" y="1696"/>
                    <a:pt x="10144" y="1669"/>
                  </a:cubicBezTo>
                  <a:cubicBezTo>
                    <a:pt x="10188" y="1669"/>
                    <a:pt x="10224" y="1669"/>
                    <a:pt x="10268" y="1660"/>
                  </a:cubicBezTo>
                  <a:cubicBezTo>
                    <a:pt x="10509" y="1642"/>
                    <a:pt x="10804" y="1633"/>
                    <a:pt x="11125" y="1606"/>
                  </a:cubicBezTo>
                  <a:cubicBezTo>
                    <a:pt x="11178" y="1606"/>
                    <a:pt x="11232" y="1598"/>
                    <a:pt x="11285" y="1598"/>
                  </a:cubicBezTo>
                  <a:cubicBezTo>
                    <a:pt x="11517" y="1580"/>
                    <a:pt x="11758" y="1562"/>
                    <a:pt x="12017" y="1544"/>
                  </a:cubicBezTo>
                  <a:cubicBezTo>
                    <a:pt x="12070" y="1535"/>
                    <a:pt x="12124" y="1535"/>
                    <a:pt x="12177" y="1526"/>
                  </a:cubicBezTo>
                  <a:cubicBezTo>
                    <a:pt x="12383" y="1508"/>
                    <a:pt x="12597" y="1490"/>
                    <a:pt x="12811" y="1464"/>
                  </a:cubicBezTo>
                  <a:cubicBezTo>
                    <a:pt x="12847" y="1464"/>
                    <a:pt x="12882" y="1455"/>
                    <a:pt x="12909" y="1455"/>
                  </a:cubicBezTo>
                  <a:cubicBezTo>
                    <a:pt x="13070" y="1437"/>
                    <a:pt x="13221" y="1419"/>
                    <a:pt x="13382" y="1392"/>
                  </a:cubicBezTo>
                  <a:cubicBezTo>
                    <a:pt x="13520" y="1375"/>
                    <a:pt x="13643" y="1367"/>
                    <a:pt x="13754" y="1367"/>
                  </a:cubicBezTo>
                  <a:cubicBezTo>
                    <a:pt x="14708" y="1367"/>
                    <a:pt x="14691" y="1976"/>
                    <a:pt x="14595" y="2391"/>
                  </a:cubicBezTo>
                  <a:cubicBezTo>
                    <a:pt x="14809" y="2374"/>
                    <a:pt x="15014" y="2347"/>
                    <a:pt x="15211" y="2329"/>
                  </a:cubicBezTo>
                  <a:cubicBezTo>
                    <a:pt x="15327" y="2320"/>
                    <a:pt x="15443" y="2302"/>
                    <a:pt x="15550" y="2293"/>
                  </a:cubicBezTo>
                  <a:cubicBezTo>
                    <a:pt x="15603" y="2293"/>
                    <a:pt x="15648" y="2284"/>
                    <a:pt x="15692" y="2276"/>
                  </a:cubicBezTo>
                  <a:cubicBezTo>
                    <a:pt x="15737" y="2276"/>
                    <a:pt x="15791" y="2267"/>
                    <a:pt x="15835" y="2267"/>
                  </a:cubicBezTo>
                  <a:cubicBezTo>
                    <a:pt x="15844" y="2267"/>
                    <a:pt x="15844" y="2258"/>
                    <a:pt x="15853" y="2258"/>
                  </a:cubicBezTo>
                  <a:cubicBezTo>
                    <a:pt x="15906" y="2258"/>
                    <a:pt x="15960" y="2249"/>
                    <a:pt x="16005" y="2249"/>
                  </a:cubicBezTo>
                  <a:cubicBezTo>
                    <a:pt x="16031" y="2240"/>
                    <a:pt x="16058" y="2240"/>
                    <a:pt x="16085" y="2240"/>
                  </a:cubicBezTo>
                  <a:cubicBezTo>
                    <a:pt x="16085" y="2240"/>
                    <a:pt x="16094" y="2231"/>
                    <a:pt x="16094" y="2231"/>
                  </a:cubicBezTo>
                  <a:cubicBezTo>
                    <a:pt x="16094" y="2231"/>
                    <a:pt x="16094" y="2222"/>
                    <a:pt x="16094" y="2213"/>
                  </a:cubicBezTo>
                  <a:cubicBezTo>
                    <a:pt x="16156" y="1937"/>
                    <a:pt x="16219" y="1562"/>
                    <a:pt x="16237" y="1143"/>
                  </a:cubicBezTo>
                  <a:cubicBezTo>
                    <a:pt x="16237" y="1107"/>
                    <a:pt x="16245" y="1071"/>
                    <a:pt x="16245" y="1035"/>
                  </a:cubicBezTo>
                  <a:cubicBezTo>
                    <a:pt x="16254" y="705"/>
                    <a:pt x="16237" y="349"/>
                    <a:pt x="16183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6" name="Google Shape;2326;p44"/>
            <p:cNvSpPr/>
            <p:nvPr/>
          </p:nvSpPr>
          <p:spPr>
            <a:xfrm>
              <a:off x="1627125" y="3412700"/>
              <a:ext cx="124250" cy="51750"/>
            </a:xfrm>
            <a:custGeom>
              <a:avLst/>
              <a:gdLst/>
              <a:ahLst/>
              <a:cxnLst/>
              <a:rect l="l" t="t" r="r" b="b"/>
              <a:pathLst>
                <a:path w="4970" h="2070" extrusionOk="0">
                  <a:moveTo>
                    <a:pt x="2266" y="0"/>
                  </a:moveTo>
                  <a:cubicBezTo>
                    <a:pt x="1900" y="9"/>
                    <a:pt x="1437" y="72"/>
                    <a:pt x="1330" y="384"/>
                  </a:cubicBezTo>
                  <a:cubicBezTo>
                    <a:pt x="1258" y="571"/>
                    <a:pt x="1276" y="866"/>
                    <a:pt x="1758" y="1142"/>
                  </a:cubicBezTo>
                  <a:cubicBezTo>
                    <a:pt x="2223" y="1408"/>
                    <a:pt x="3016" y="1580"/>
                    <a:pt x="3548" y="1580"/>
                  </a:cubicBezTo>
                  <a:cubicBezTo>
                    <a:pt x="3802" y="1580"/>
                    <a:pt x="3996" y="1541"/>
                    <a:pt x="4068" y="1454"/>
                  </a:cubicBezTo>
                  <a:cubicBezTo>
                    <a:pt x="4104" y="1410"/>
                    <a:pt x="4131" y="1330"/>
                    <a:pt x="4059" y="1214"/>
                  </a:cubicBezTo>
                  <a:cubicBezTo>
                    <a:pt x="3861" y="899"/>
                    <a:pt x="2948" y="492"/>
                    <a:pt x="2596" y="492"/>
                  </a:cubicBezTo>
                  <a:cubicBezTo>
                    <a:pt x="2569" y="492"/>
                    <a:pt x="2545" y="495"/>
                    <a:pt x="2525" y="500"/>
                  </a:cubicBezTo>
                  <a:cubicBezTo>
                    <a:pt x="2445" y="518"/>
                    <a:pt x="2436" y="580"/>
                    <a:pt x="2436" y="607"/>
                  </a:cubicBezTo>
                  <a:cubicBezTo>
                    <a:pt x="2409" y="928"/>
                    <a:pt x="3212" y="1187"/>
                    <a:pt x="3301" y="1214"/>
                  </a:cubicBezTo>
                  <a:cubicBezTo>
                    <a:pt x="3308" y="1216"/>
                    <a:pt x="3314" y="1217"/>
                    <a:pt x="3321" y="1217"/>
                  </a:cubicBezTo>
                  <a:cubicBezTo>
                    <a:pt x="3340" y="1217"/>
                    <a:pt x="3357" y="1207"/>
                    <a:pt x="3364" y="1187"/>
                  </a:cubicBezTo>
                  <a:cubicBezTo>
                    <a:pt x="3372" y="1160"/>
                    <a:pt x="3355" y="1133"/>
                    <a:pt x="3328" y="1124"/>
                  </a:cubicBezTo>
                  <a:cubicBezTo>
                    <a:pt x="3016" y="1026"/>
                    <a:pt x="2516" y="794"/>
                    <a:pt x="2534" y="607"/>
                  </a:cubicBezTo>
                  <a:cubicBezTo>
                    <a:pt x="2534" y="607"/>
                    <a:pt x="2534" y="598"/>
                    <a:pt x="2552" y="598"/>
                  </a:cubicBezTo>
                  <a:cubicBezTo>
                    <a:pt x="2567" y="594"/>
                    <a:pt x="2586" y="592"/>
                    <a:pt x="2608" y="592"/>
                  </a:cubicBezTo>
                  <a:cubicBezTo>
                    <a:pt x="2919" y="592"/>
                    <a:pt x="3804" y="992"/>
                    <a:pt x="3979" y="1267"/>
                  </a:cubicBezTo>
                  <a:cubicBezTo>
                    <a:pt x="4024" y="1347"/>
                    <a:pt x="3997" y="1374"/>
                    <a:pt x="3988" y="1392"/>
                  </a:cubicBezTo>
                  <a:cubicBezTo>
                    <a:pt x="3938" y="1453"/>
                    <a:pt x="3778" y="1483"/>
                    <a:pt x="3559" y="1483"/>
                  </a:cubicBezTo>
                  <a:cubicBezTo>
                    <a:pt x="3074" y="1483"/>
                    <a:pt x="2303" y="1336"/>
                    <a:pt x="1811" y="1053"/>
                  </a:cubicBezTo>
                  <a:cubicBezTo>
                    <a:pt x="1463" y="857"/>
                    <a:pt x="1338" y="643"/>
                    <a:pt x="1419" y="411"/>
                  </a:cubicBezTo>
                  <a:cubicBezTo>
                    <a:pt x="1490" y="214"/>
                    <a:pt x="1793" y="107"/>
                    <a:pt x="2266" y="98"/>
                  </a:cubicBezTo>
                  <a:lnTo>
                    <a:pt x="2293" y="98"/>
                  </a:lnTo>
                  <a:cubicBezTo>
                    <a:pt x="3265" y="98"/>
                    <a:pt x="4604" y="545"/>
                    <a:pt x="4809" y="1071"/>
                  </a:cubicBezTo>
                  <a:cubicBezTo>
                    <a:pt x="4880" y="1240"/>
                    <a:pt x="4818" y="1410"/>
                    <a:pt x="4639" y="1570"/>
                  </a:cubicBezTo>
                  <a:cubicBezTo>
                    <a:pt x="4318" y="1864"/>
                    <a:pt x="3823" y="1970"/>
                    <a:pt x="3276" y="1970"/>
                  </a:cubicBezTo>
                  <a:cubicBezTo>
                    <a:pt x="1862" y="1970"/>
                    <a:pt x="97" y="1262"/>
                    <a:pt x="72" y="1249"/>
                  </a:cubicBezTo>
                  <a:cubicBezTo>
                    <a:pt x="67" y="1247"/>
                    <a:pt x="62" y="1246"/>
                    <a:pt x="56" y="1246"/>
                  </a:cubicBezTo>
                  <a:cubicBezTo>
                    <a:pt x="38" y="1246"/>
                    <a:pt x="16" y="1256"/>
                    <a:pt x="9" y="1276"/>
                  </a:cubicBezTo>
                  <a:cubicBezTo>
                    <a:pt x="0" y="1303"/>
                    <a:pt x="18" y="1330"/>
                    <a:pt x="36" y="1338"/>
                  </a:cubicBezTo>
                  <a:cubicBezTo>
                    <a:pt x="45" y="1347"/>
                    <a:pt x="910" y="1695"/>
                    <a:pt x="1909" y="1909"/>
                  </a:cubicBezTo>
                  <a:cubicBezTo>
                    <a:pt x="2427" y="2016"/>
                    <a:pt x="2882" y="2070"/>
                    <a:pt x="3283" y="2070"/>
                  </a:cubicBezTo>
                  <a:cubicBezTo>
                    <a:pt x="3917" y="2070"/>
                    <a:pt x="4398" y="1927"/>
                    <a:pt x="4711" y="1642"/>
                  </a:cubicBezTo>
                  <a:cubicBezTo>
                    <a:pt x="4969" y="1401"/>
                    <a:pt x="4960" y="1178"/>
                    <a:pt x="4907" y="1035"/>
                  </a:cubicBezTo>
                  <a:cubicBezTo>
                    <a:pt x="4675" y="464"/>
                    <a:pt x="3301" y="0"/>
                    <a:pt x="2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7" name="Google Shape;2327;p44"/>
            <p:cNvSpPr/>
            <p:nvPr/>
          </p:nvSpPr>
          <p:spPr>
            <a:xfrm>
              <a:off x="1622650" y="3422500"/>
              <a:ext cx="35950" cy="19650"/>
            </a:xfrm>
            <a:custGeom>
              <a:avLst/>
              <a:gdLst/>
              <a:ahLst/>
              <a:cxnLst/>
              <a:rect l="l" t="t" r="r" b="b"/>
              <a:pathLst>
                <a:path w="1438" h="786" extrusionOk="0">
                  <a:moveTo>
                    <a:pt x="19" y="1"/>
                  </a:moveTo>
                  <a:cubicBezTo>
                    <a:pt x="19" y="37"/>
                    <a:pt x="10" y="72"/>
                    <a:pt x="1" y="108"/>
                  </a:cubicBezTo>
                  <a:cubicBezTo>
                    <a:pt x="411" y="358"/>
                    <a:pt x="955" y="643"/>
                    <a:pt x="1366" y="786"/>
                  </a:cubicBezTo>
                  <a:lnTo>
                    <a:pt x="1384" y="786"/>
                  </a:lnTo>
                  <a:cubicBezTo>
                    <a:pt x="1410" y="786"/>
                    <a:pt x="1428" y="777"/>
                    <a:pt x="1428" y="750"/>
                  </a:cubicBezTo>
                  <a:cubicBezTo>
                    <a:pt x="1437" y="723"/>
                    <a:pt x="1428" y="697"/>
                    <a:pt x="1401" y="688"/>
                  </a:cubicBezTo>
                  <a:cubicBezTo>
                    <a:pt x="964" y="545"/>
                    <a:pt x="420" y="25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8" name="Google Shape;2328;p44"/>
            <p:cNvSpPr/>
            <p:nvPr/>
          </p:nvSpPr>
          <p:spPr>
            <a:xfrm>
              <a:off x="1752900" y="3405325"/>
              <a:ext cx="26125" cy="68500"/>
            </a:xfrm>
            <a:custGeom>
              <a:avLst/>
              <a:gdLst/>
              <a:ahLst/>
              <a:cxnLst/>
              <a:rect l="l" t="t" r="r" b="b"/>
              <a:pathLst>
                <a:path w="1045" h="2740" extrusionOk="0">
                  <a:moveTo>
                    <a:pt x="1" y="1"/>
                  </a:moveTo>
                  <a:cubicBezTo>
                    <a:pt x="304" y="206"/>
                    <a:pt x="652" y="518"/>
                    <a:pt x="786" y="902"/>
                  </a:cubicBezTo>
                  <a:cubicBezTo>
                    <a:pt x="875" y="1170"/>
                    <a:pt x="839" y="1446"/>
                    <a:pt x="688" y="1723"/>
                  </a:cubicBezTo>
                  <a:cubicBezTo>
                    <a:pt x="688" y="1723"/>
                    <a:pt x="688" y="1732"/>
                    <a:pt x="679" y="1732"/>
                  </a:cubicBezTo>
                  <a:cubicBezTo>
                    <a:pt x="509" y="2044"/>
                    <a:pt x="500" y="2320"/>
                    <a:pt x="652" y="2534"/>
                  </a:cubicBezTo>
                  <a:cubicBezTo>
                    <a:pt x="706" y="2615"/>
                    <a:pt x="777" y="2677"/>
                    <a:pt x="866" y="2740"/>
                  </a:cubicBezTo>
                  <a:cubicBezTo>
                    <a:pt x="929" y="2731"/>
                    <a:pt x="982" y="2731"/>
                    <a:pt x="1045" y="2731"/>
                  </a:cubicBezTo>
                  <a:cubicBezTo>
                    <a:pt x="911" y="2659"/>
                    <a:pt x="804" y="2579"/>
                    <a:pt x="732" y="2481"/>
                  </a:cubicBezTo>
                  <a:cubicBezTo>
                    <a:pt x="607" y="2294"/>
                    <a:pt x="616" y="2053"/>
                    <a:pt x="777" y="1767"/>
                  </a:cubicBezTo>
                  <a:cubicBezTo>
                    <a:pt x="777" y="1758"/>
                    <a:pt x="786" y="1749"/>
                    <a:pt x="786" y="1749"/>
                  </a:cubicBezTo>
                  <a:cubicBezTo>
                    <a:pt x="946" y="1455"/>
                    <a:pt x="973" y="1161"/>
                    <a:pt x="875" y="866"/>
                  </a:cubicBezTo>
                  <a:cubicBezTo>
                    <a:pt x="750" y="509"/>
                    <a:pt x="456" y="215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29" name="Google Shape;2329;p44"/>
            <p:cNvSpPr/>
            <p:nvPr/>
          </p:nvSpPr>
          <p:spPr>
            <a:xfrm>
              <a:off x="1828950" y="3403100"/>
              <a:ext cx="37275" cy="65150"/>
            </a:xfrm>
            <a:custGeom>
              <a:avLst/>
              <a:gdLst/>
              <a:ahLst/>
              <a:cxnLst/>
              <a:rect l="l" t="t" r="r" b="b"/>
              <a:pathLst>
                <a:path w="1491" h="2606" extrusionOk="0">
                  <a:moveTo>
                    <a:pt x="706" y="1"/>
                  </a:moveTo>
                  <a:cubicBezTo>
                    <a:pt x="545" y="108"/>
                    <a:pt x="411" y="215"/>
                    <a:pt x="295" y="340"/>
                  </a:cubicBezTo>
                  <a:cubicBezTo>
                    <a:pt x="90" y="563"/>
                    <a:pt x="1" y="786"/>
                    <a:pt x="19" y="1018"/>
                  </a:cubicBezTo>
                  <a:cubicBezTo>
                    <a:pt x="37" y="1294"/>
                    <a:pt x="206" y="1553"/>
                    <a:pt x="429" y="1776"/>
                  </a:cubicBezTo>
                  <a:cubicBezTo>
                    <a:pt x="599" y="1946"/>
                    <a:pt x="786" y="2097"/>
                    <a:pt x="964" y="2240"/>
                  </a:cubicBezTo>
                  <a:cubicBezTo>
                    <a:pt x="1125" y="2374"/>
                    <a:pt x="1285" y="2499"/>
                    <a:pt x="1375" y="2606"/>
                  </a:cubicBezTo>
                  <a:cubicBezTo>
                    <a:pt x="1419" y="2606"/>
                    <a:pt x="1455" y="2597"/>
                    <a:pt x="1491" y="2597"/>
                  </a:cubicBezTo>
                  <a:cubicBezTo>
                    <a:pt x="1410" y="2472"/>
                    <a:pt x="1232" y="2329"/>
                    <a:pt x="1027" y="2160"/>
                  </a:cubicBezTo>
                  <a:cubicBezTo>
                    <a:pt x="866" y="2035"/>
                    <a:pt x="706" y="1901"/>
                    <a:pt x="554" y="1758"/>
                  </a:cubicBezTo>
                  <a:cubicBezTo>
                    <a:pt x="322" y="1535"/>
                    <a:pt x="135" y="1285"/>
                    <a:pt x="117" y="1018"/>
                  </a:cubicBezTo>
                  <a:cubicBezTo>
                    <a:pt x="99" y="804"/>
                    <a:pt x="179" y="607"/>
                    <a:pt x="367" y="402"/>
                  </a:cubicBezTo>
                  <a:cubicBezTo>
                    <a:pt x="509" y="251"/>
                    <a:pt x="688" y="117"/>
                    <a:pt x="902" y="1"/>
                  </a:cubicBezTo>
                  <a:close/>
                </a:path>
              </a:pathLst>
            </a:custGeom>
            <a:solidFill>
              <a:srgbClr val="B361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0" name="Google Shape;2330;p44"/>
            <p:cNvSpPr/>
            <p:nvPr/>
          </p:nvSpPr>
          <p:spPr>
            <a:xfrm>
              <a:off x="1901000" y="3400425"/>
              <a:ext cx="56225" cy="64700"/>
            </a:xfrm>
            <a:custGeom>
              <a:avLst/>
              <a:gdLst/>
              <a:ahLst/>
              <a:cxnLst/>
              <a:rect l="l" t="t" r="r" b="b"/>
              <a:pathLst>
                <a:path w="2249" h="2588" extrusionOk="0">
                  <a:moveTo>
                    <a:pt x="2088" y="1"/>
                  </a:moveTo>
                  <a:cubicBezTo>
                    <a:pt x="1909" y="126"/>
                    <a:pt x="1669" y="242"/>
                    <a:pt x="1428" y="358"/>
                  </a:cubicBezTo>
                  <a:cubicBezTo>
                    <a:pt x="875" y="625"/>
                    <a:pt x="241" y="928"/>
                    <a:pt x="90" y="1490"/>
                  </a:cubicBezTo>
                  <a:cubicBezTo>
                    <a:pt x="0" y="1803"/>
                    <a:pt x="72" y="2168"/>
                    <a:pt x="304" y="2588"/>
                  </a:cubicBezTo>
                  <a:lnTo>
                    <a:pt x="339" y="2588"/>
                  </a:lnTo>
                  <a:cubicBezTo>
                    <a:pt x="366" y="2588"/>
                    <a:pt x="384" y="2588"/>
                    <a:pt x="411" y="2579"/>
                  </a:cubicBezTo>
                  <a:cubicBezTo>
                    <a:pt x="393" y="2552"/>
                    <a:pt x="375" y="2516"/>
                    <a:pt x="357" y="2481"/>
                  </a:cubicBezTo>
                  <a:cubicBezTo>
                    <a:pt x="161" y="2106"/>
                    <a:pt x="107" y="1794"/>
                    <a:pt x="188" y="1517"/>
                  </a:cubicBezTo>
                  <a:cubicBezTo>
                    <a:pt x="321" y="1000"/>
                    <a:pt x="910" y="714"/>
                    <a:pt x="1472" y="447"/>
                  </a:cubicBezTo>
                  <a:cubicBezTo>
                    <a:pt x="1767" y="304"/>
                    <a:pt x="2052" y="170"/>
                    <a:pt x="2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1" name="Google Shape;2331;p44"/>
            <p:cNvSpPr/>
            <p:nvPr/>
          </p:nvSpPr>
          <p:spPr>
            <a:xfrm>
              <a:off x="1948950" y="3429525"/>
              <a:ext cx="36375" cy="32425"/>
            </a:xfrm>
            <a:custGeom>
              <a:avLst/>
              <a:gdLst/>
              <a:ahLst/>
              <a:cxnLst/>
              <a:rect l="l" t="t" r="r" b="b"/>
              <a:pathLst>
                <a:path w="1455" h="1297" extrusionOk="0">
                  <a:moveTo>
                    <a:pt x="863" y="0"/>
                  </a:moveTo>
                  <a:cubicBezTo>
                    <a:pt x="639" y="0"/>
                    <a:pt x="422" y="77"/>
                    <a:pt x="286" y="219"/>
                  </a:cubicBezTo>
                  <a:cubicBezTo>
                    <a:pt x="277" y="228"/>
                    <a:pt x="277" y="228"/>
                    <a:pt x="268" y="237"/>
                  </a:cubicBezTo>
                  <a:cubicBezTo>
                    <a:pt x="152" y="380"/>
                    <a:pt x="0" y="701"/>
                    <a:pt x="366" y="1272"/>
                  </a:cubicBezTo>
                  <a:cubicBezTo>
                    <a:pt x="375" y="1281"/>
                    <a:pt x="375" y="1290"/>
                    <a:pt x="384" y="1290"/>
                  </a:cubicBezTo>
                  <a:cubicBezTo>
                    <a:pt x="393" y="1294"/>
                    <a:pt x="402" y="1297"/>
                    <a:pt x="411" y="1297"/>
                  </a:cubicBezTo>
                  <a:cubicBezTo>
                    <a:pt x="420" y="1297"/>
                    <a:pt x="429" y="1294"/>
                    <a:pt x="437" y="1290"/>
                  </a:cubicBezTo>
                  <a:cubicBezTo>
                    <a:pt x="464" y="1272"/>
                    <a:pt x="464" y="1245"/>
                    <a:pt x="446" y="1219"/>
                  </a:cubicBezTo>
                  <a:cubicBezTo>
                    <a:pt x="206" y="844"/>
                    <a:pt x="161" y="514"/>
                    <a:pt x="348" y="300"/>
                  </a:cubicBezTo>
                  <a:cubicBezTo>
                    <a:pt x="375" y="264"/>
                    <a:pt x="411" y="237"/>
                    <a:pt x="446" y="211"/>
                  </a:cubicBezTo>
                  <a:cubicBezTo>
                    <a:pt x="562" y="137"/>
                    <a:pt x="709" y="97"/>
                    <a:pt x="861" y="97"/>
                  </a:cubicBezTo>
                  <a:cubicBezTo>
                    <a:pt x="967" y="97"/>
                    <a:pt x="1075" y="117"/>
                    <a:pt x="1178" y="157"/>
                  </a:cubicBezTo>
                  <a:cubicBezTo>
                    <a:pt x="1187" y="157"/>
                    <a:pt x="1196" y="166"/>
                    <a:pt x="1205" y="166"/>
                  </a:cubicBezTo>
                  <a:cubicBezTo>
                    <a:pt x="1249" y="184"/>
                    <a:pt x="1276" y="219"/>
                    <a:pt x="1294" y="255"/>
                  </a:cubicBezTo>
                  <a:cubicBezTo>
                    <a:pt x="1347" y="407"/>
                    <a:pt x="1223" y="701"/>
                    <a:pt x="1115" y="942"/>
                  </a:cubicBezTo>
                  <a:cubicBezTo>
                    <a:pt x="1062" y="1058"/>
                    <a:pt x="1017" y="1156"/>
                    <a:pt x="991" y="1245"/>
                  </a:cubicBezTo>
                  <a:cubicBezTo>
                    <a:pt x="1026" y="1245"/>
                    <a:pt x="1062" y="1236"/>
                    <a:pt x="1098" y="1236"/>
                  </a:cubicBezTo>
                  <a:cubicBezTo>
                    <a:pt x="1124" y="1156"/>
                    <a:pt x="1169" y="1058"/>
                    <a:pt x="1205" y="978"/>
                  </a:cubicBezTo>
                  <a:cubicBezTo>
                    <a:pt x="1321" y="710"/>
                    <a:pt x="1454" y="416"/>
                    <a:pt x="1383" y="219"/>
                  </a:cubicBezTo>
                  <a:cubicBezTo>
                    <a:pt x="1374" y="193"/>
                    <a:pt x="1356" y="166"/>
                    <a:pt x="1338" y="139"/>
                  </a:cubicBezTo>
                  <a:cubicBezTo>
                    <a:pt x="1312" y="112"/>
                    <a:pt x="1285" y="95"/>
                    <a:pt x="1240" y="77"/>
                  </a:cubicBezTo>
                  <a:cubicBezTo>
                    <a:pt x="1121" y="25"/>
                    <a:pt x="991" y="0"/>
                    <a:pt x="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2" name="Google Shape;2332;p44"/>
            <p:cNvSpPr/>
            <p:nvPr/>
          </p:nvSpPr>
          <p:spPr>
            <a:xfrm>
              <a:off x="1927975" y="3408150"/>
              <a:ext cx="73625" cy="55650"/>
            </a:xfrm>
            <a:custGeom>
              <a:avLst/>
              <a:gdLst/>
              <a:ahLst/>
              <a:cxnLst/>
              <a:rect l="l" t="t" r="r" b="b"/>
              <a:pathLst>
                <a:path w="2945" h="2226" extrusionOk="0">
                  <a:moveTo>
                    <a:pt x="1859" y="0"/>
                  </a:moveTo>
                  <a:cubicBezTo>
                    <a:pt x="1545" y="0"/>
                    <a:pt x="1196" y="133"/>
                    <a:pt x="839" y="396"/>
                  </a:cubicBezTo>
                  <a:cubicBezTo>
                    <a:pt x="518" y="637"/>
                    <a:pt x="286" y="887"/>
                    <a:pt x="144" y="1137"/>
                  </a:cubicBezTo>
                  <a:cubicBezTo>
                    <a:pt x="45" y="1333"/>
                    <a:pt x="1" y="1520"/>
                    <a:pt x="10" y="1717"/>
                  </a:cubicBezTo>
                  <a:cubicBezTo>
                    <a:pt x="10" y="1904"/>
                    <a:pt x="72" y="2074"/>
                    <a:pt x="144" y="2225"/>
                  </a:cubicBezTo>
                  <a:cubicBezTo>
                    <a:pt x="188" y="2216"/>
                    <a:pt x="224" y="2216"/>
                    <a:pt x="259" y="2216"/>
                  </a:cubicBezTo>
                  <a:cubicBezTo>
                    <a:pt x="170" y="2065"/>
                    <a:pt x="108" y="1895"/>
                    <a:pt x="108" y="1717"/>
                  </a:cubicBezTo>
                  <a:cubicBezTo>
                    <a:pt x="99" y="1520"/>
                    <a:pt x="152" y="1324"/>
                    <a:pt x="268" y="1128"/>
                  </a:cubicBezTo>
                  <a:cubicBezTo>
                    <a:pt x="393" y="905"/>
                    <a:pt x="607" y="691"/>
                    <a:pt x="902" y="477"/>
                  </a:cubicBezTo>
                  <a:cubicBezTo>
                    <a:pt x="1287" y="192"/>
                    <a:pt x="1604" y="97"/>
                    <a:pt x="1854" y="97"/>
                  </a:cubicBezTo>
                  <a:cubicBezTo>
                    <a:pt x="2026" y="97"/>
                    <a:pt x="2166" y="142"/>
                    <a:pt x="2276" y="200"/>
                  </a:cubicBezTo>
                  <a:cubicBezTo>
                    <a:pt x="2543" y="334"/>
                    <a:pt x="2740" y="611"/>
                    <a:pt x="2811" y="932"/>
                  </a:cubicBezTo>
                  <a:cubicBezTo>
                    <a:pt x="2838" y="1039"/>
                    <a:pt x="2847" y="1146"/>
                    <a:pt x="2847" y="1253"/>
                  </a:cubicBezTo>
                  <a:cubicBezTo>
                    <a:pt x="2847" y="1583"/>
                    <a:pt x="2722" y="1868"/>
                    <a:pt x="2499" y="2047"/>
                  </a:cubicBezTo>
                  <a:cubicBezTo>
                    <a:pt x="2552" y="2038"/>
                    <a:pt x="2606" y="2038"/>
                    <a:pt x="2650" y="2029"/>
                  </a:cubicBezTo>
                  <a:lnTo>
                    <a:pt x="2659" y="2029"/>
                  </a:lnTo>
                  <a:cubicBezTo>
                    <a:pt x="2838" y="1833"/>
                    <a:pt x="2945" y="1565"/>
                    <a:pt x="2945" y="1253"/>
                  </a:cubicBezTo>
                  <a:cubicBezTo>
                    <a:pt x="2945" y="1146"/>
                    <a:pt x="2936" y="1030"/>
                    <a:pt x="2909" y="923"/>
                  </a:cubicBezTo>
                  <a:cubicBezTo>
                    <a:pt x="2829" y="566"/>
                    <a:pt x="2615" y="263"/>
                    <a:pt x="2320" y="111"/>
                  </a:cubicBezTo>
                  <a:cubicBezTo>
                    <a:pt x="2179" y="37"/>
                    <a:pt x="2024" y="0"/>
                    <a:pt x="1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3" name="Google Shape;2333;p44"/>
            <p:cNvSpPr/>
            <p:nvPr/>
          </p:nvSpPr>
          <p:spPr>
            <a:xfrm>
              <a:off x="2118675" y="3393725"/>
              <a:ext cx="17200" cy="8425"/>
            </a:xfrm>
            <a:custGeom>
              <a:avLst/>
              <a:gdLst/>
              <a:ahLst/>
              <a:cxnLst/>
              <a:rect l="l" t="t" r="r" b="b"/>
              <a:pathLst>
                <a:path w="688" h="337" extrusionOk="0">
                  <a:moveTo>
                    <a:pt x="63" y="0"/>
                  </a:moveTo>
                  <a:cubicBezTo>
                    <a:pt x="47" y="0"/>
                    <a:pt x="29" y="8"/>
                    <a:pt x="18" y="19"/>
                  </a:cubicBezTo>
                  <a:cubicBezTo>
                    <a:pt x="0" y="37"/>
                    <a:pt x="0" y="72"/>
                    <a:pt x="27" y="90"/>
                  </a:cubicBezTo>
                  <a:cubicBezTo>
                    <a:pt x="214" y="254"/>
                    <a:pt x="409" y="336"/>
                    <a:pt x="604" y="336"/>
                  </a:cubicBezTo>
                  <a:cubicBezTo>
                    <a:pt x="631" y="336"/>
                    <a:pt x="659" y="334"/>
                    <a:pt x="687" y="331"/>
                  </a:cubicBezTo>
                  <a:cubicBezTo>
                    <a:pt x="678" y="295"/>
                    <a:pt x="678" y="269"/>
                    <a:pt x="669" y="242"/>
                  </a:cubicBezTo>
                  <a:cubicBezTo>
                    <a:pt x="652" y="244"/>
                    <a:pt x="635" y="244"/>
                    <a:pt x="618" y="244"/>
                  </a:cubicBezTo>
                  <a:cubicBezTo>
                    <a:pt x="445" y="244"/>
                    <a:pt x="260" y="164"/>
                    <a:pt x="89" y="10"/>
                  </a:cubicBezTo>
                  <a:cubicBezTo>
                    <a:pt x="83" y="3"/>
                    <a:pt x="73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4" name="Google Shape;2334;p44"/>
            <p:cNvSpPr/>
            <p:nvPr/>
          </p:nvSpPr>
          <p:spPr>
            <a:xfrm>
              <a:off x="2070950" y="3395075"/>
              <a:ext cx="64700" cy="30575"/>
            </a:xfrm>
            <a:custGeom>
              <a:avLst/>
              <a:gdLst/>
              <a:ahLst/>
              <a:cxnLst/>
              <a:rect l="l" t="t" r="r" b="b"/>
              <a:pathLst>
                <a:path w="2588" h="1223" extrusionOk="0">
                  <a:moveTo>
                    <a:pt x="357" y="1"/>
                  </a:moveTo>
                  <a:cubicBezTo>
                    <a:pt x="321" y="1"/>
                    <a:pt x="277" y="9"/>
                    <a:pt x="241" y="9"/>
                  </a:cubicBezTo>
                  <a:cubicBezTo>
                    <a:pt x="107" y="286"/>
                    <a:pt x="0" y="634"/>
                    <a:pt x="179" y="893"/>
                  </a:cubicBezTo>
                  <a:cubicBezTo>
                    <a:pt x="250" y="1000"/>
                    <a:pt x="366" y="1080"/>
                    <a:pt x="518" y="1134"/>
                  </a:cubicBezTo>
                  <a:cubicBezTo>
                    <a:pt x="687" y="1196"/>
                    <a:pt x="910" y="1223"/>
                    <a:pt x="1187" y="1223"/>
                  </a:cubicBezTo>
                  <a:cubicBezTo>
                    <a:pt x="1561" y="1223"/>
                    <a:pt x="2025" y="1169"/>
                    <a:pt x="2578" y="1053"/>
                  </a:cubicBezTo>
                  <a:cubicBezTo>
                    <a:pt x="2578" y="1018"/>
                    <a:pt x="2587" y="982"/>
                    <a:pt x="2587" y="946"/>
                  </a:cubicBezTo>
                  <a:lnTo>
                    <a:pt x="2578" y="946"/>
                  </a:lnTo>
                  <a:cubicBezTo>
                    <a:pt x="1977" y="1074"/>
                    <a:pt x="1524" y="1124"/>
                    <a:pt x="1184" y="1124"/>
                  </a:cubicBezTo>
                  <a:cubicBezTo>
                    <a:pt x="884" y="1124"/>
                    <a:pt x="673" y="1085"/>
                    <a:pt x="526" y="1026"/>
                  </a:cubicBezTo>
                  <a:cubicBezTo>
                    <a:pt x="393" y="973"/>
                    <a:pt x="312" y="911"/>
                    <a:pt x="259" y="839"/>
                  </a:cubicBezTo>
                  <a:cubicBezTo>
                    <a:pt x="98" y="598"/>
                    <a:pt x="223" y="259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5" name="Google Shape;2335;p44"/>
            <p:cNvSpPr/>
            <p:nvPr/>
          </p:nvSpPr>
          <p:spPr>
            <a:xfrm>
              <a:off x="2097475" y="3392850"/>
              <a:ext cx="38625" cy="19825"/>
            </a:xfrm>
            <a:custGeom>
              <a:avLst/>
              <a:gdLst/>
              <a:ahLst/>
              <a:cxnLst/>
              <a:rect l="l" t="t" r="r" b="b"/>
              <a:pathLst>
                <a:path w="1545" h="793" extrusionOk="0">
                  <a:moveTo>
                    <a:pt x="143" y="0"/>
                  </a:moveTo>
                  <a:cubicBezTo>
                    <a:pt x="117" y="0"/>
                    <a:pt x="81" y="9"/>
                    <a:pt x="45" y="9"/>
                  </a:cubicBezTo>
                  <a:cubicBezTo>
                    <a:pt x="1" y="197"/>
                    <a:pt x="28" y="348"/>
                    <a:pt x="126" y="464"/>
                  </a:cubicBezTo>
                  <a:cubicBezTo>
                    <a:pt x="334" y="724"/>
                    <a:pt x="815" y="793"/>
                    <a:pt x="1268" y="793"/>
                  </a:cubicBezTo>
                  <a:cubicBezTo>
                    <a:pt x="1359" y="793"/>
                    <a:pt x="1449" y="790"/>
                    <a:pt x="1535" y="785"/>
                  </a:cubicBezTo>
                  <a:cubicBezTo>
                    <a:pt x="1544" y="750"/>
                    <a:pt x="1544" y="714"/>
                    <a:pt x="1544" y="687"/>
                  </a:cubicBezTo>
                  <a:lnTo>
                    <a:pt x="1544" y="687"/>
                  </a:lnTo>
                  <a:cubicBezTo>
                    <a:pt x="1457" y="692"/>
                    <a:pt x="1366" y="695"/>
                    <a:pt x="1275" y="695"/>
                  </a:cubicBezTo>
                  <a:cubicBezTo>
                    <a:pt x="838" y="695"/>
                    <a:pt x="391" y="631"/>
                    <a:pt x="206" y="402"/>
                  </a:cubicBezTo>
                  <a:cubicBezTo>
                    <a:pt x="126" y="304"/>
                    <a:pt x="99" y="161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6" name="Google Shape;2336;p44"/>
            <p:cNvSpPr/>
            <p:nvPr/>
          </p:nvSpPr>
          <p:spPr>
            <a:xfrm>
              <a:off x="2080075" y="3434575"/>
              <a:ext cx="53125" cy="16275"/>
            </a:xfrm>
            <a:custGeom>
              <a:avLst/>
              <a:gdLst/>
              <a:ahLst/>
              <a:cxnLst/>
              <a:rect l="l" t="t" r="r" b="b"/>
              <a:pathLst>
                <a:path w="2125" h="651" extrusionOk="0">
                  <a:moveTo>
                    <a:pt x="1709" y="1"/>
                  </a:moveTo>
                  <a:cubicBezTo>
                    <a:pt x="880" y="1"/>
                    <a:pt x="302" y="216"/>
                    <a:pt x="10" y="624"/>
                  </a:cubicBezTo>
                  <a:cubicBezTo>
                    <a:pt x="10" y="633"/>
                    <a:pt x="1" y="642"/>
                    <a:pt x="1" y="651"/>
                  </a:cubicBezTo>
                  <a:cubicBezTo>
                    <a:pt x="1" y="651"/>
                    <a:pt x="10" y="642"/>
                    <a:pt x="10" y="642"/>
                  </a:cubicBezTo>
                  <a:cubicBezTo>
                    <a:pt x="54" y="642"/>
                    <a:pt x="90" y="633"/>
                    <a:pt x="135" y="633"/>
                  </a:cubicBezTo>
                  <a:cubicBezTo>
                    <a:pt x="414" y="284"/>
                    <a:pt x="963" y="103"/>
                    <a:pt x="1730" y="103"/>
                  </a:cubicBezTo>
                  <a:cubicBezTo>
                    <a:pt x="1844" y="103"/>
                    <a:pt x="1964" y="107"/>
                    <a:pt x="2088" y="116"/>
                  </a:cubicBezTo>
                  <a:cubicBezTo>
                    <a:pt x="2088" y="107"/>
                    <a:pt x="2088" y="107"/>
                    <a:pt x="2088" y="107"/>
                  </a:cubicBezTo>
                  <a:cubicBezTo>
                    <a:pt x="2106" y="80"/>
                    <a:pt x="2115" y="53"/>
                    <a:pt x="2124" y="17"/>
                  </a:cubicBezTo>
                  <a:cubicBezTo>
                    <a:pt x="1979" y="6"/>
                    <a:pt x="1841" y="1"/>
                    <a:pt x="1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7" name="Google Shape;2337;p44"/>
            <p:cNvSpPr/>
            <p:nvPr/>
          </p:nvSpPr>
          <p:spPr>
            <a:xfrm>
              <a:off x="1795050" y="3422875"/>
              <a:ext cx="39050" cy="35125"/>
            </a:xfrm>
            <a:custGeom>
              <a:avLst/>
              <a:gdLst/>
              <a:ahLst/>
              <a:cxnLst/>
              <a:rect l="l" t="t" r="r" b="b"/>
              <a:pathLst>
                <a:path w="1562" h="1405" extrusionOk="0">
                  <a:moveTo>
                    <a:pt x="58" y="0"/>
                  </a:moveTo>
                  <a:cubicBezTo>
                    <a:pt x="51" y="0"/>
                    <a:pt x="44" y="1"/>
                    <a:pt x="37" y="4"/>
                  </a:cubicBezTo>
                  <a:cubicBezTo>
                    <a:pt x="10" y="22"/>
                    <a:pt x="1" y="48"/>
                    <a:pt x="19" y="75"/>
                  </a:cubicBezTo>
                  <a:cubicBezTo>
                    <a:pt x="19" y="84"/>
                    <a:pt x="28" y="146"/>
                    <a:pt x="37" y="209"/>
                  </a:cubicBezTo>
                  <a:cubicBezTo>
                    <a:pt x="63" y="468"/>
                    <a:pt x="108" y="958"/>
                    <a:pt x="474" y="1226"/>
                  </a:cubicBezTo>
                  <a:cubicBezTo>
                    <a:pt x="634" y="1342"/>
                    <a:pt x="839" y="1404"/>
                    <a:pt x="1089" y="1404"/>
                  </a:cubicBezTo>
                  <a:cubicBezTo>
                    <a:pt x="1223" y="1404"/>
                    <a:pt x="1366" y="1386"/>
                    <a:pt x="1517" y="1351"/>
                  </a:cubicBezTo>
                  <a:cubicBezTo>
                    <a:pt x="1544" y="1351"/>
                    <a:pt x="1562" y="1324"/>
                    <a:pt x="1553" y="1297"/>
                  </a:cubicBezTo>
                  <a:cubicBezTo>
                    <a:pt x="1553" y="1275"/>
                    <a:pt x="1535" y="1259"/>
                    <a:pt x="1514" y="1259"/>
                  </a:cubicBezTo>
                  <a:cubicBezTo>
                    <a:pt x="1509" y="1259"/>
                    <a:pt x="1504" y="1260"/>
                    <a:pt x="1500" y="1262"/>
                  </a:cubicBezTo>
                  <a:cubicBezTo>
                    <a:pt x="1352" y="1293"/>
                    <a:pt x="1215" y="1309"/>
                    <a:pt x="1090" y="1309"/>
                  </a:cubicBezTo>
                  <a:cubicBezTo>
                    <a:pt x="861" y="1309"/>
                    <a:pt x="672" y="1255"/>
                    <a:pt x="527" y="1146"/>
                  </a:cubicBezTo>
                  <a:cubicBezTo>
                    <a:pt x="197" y="905"/>
                    <a:pt x="152" y="450"/>
                    <a:pt x="135" y="200"/>
                  </a:cubicBezTo>
                  <a:cubicBezTo>
                    <a:pt x="126" y="102"/>
                    <a:pt x="117" y="57"/>
                    <a:pt x="99" y="22"/>
                  </a:cubicBezTo>
                  <a:cubicBezTo>
                    <a:pt x="92" y="8"/>
                    <a:pt x="76" y="0"/>
                    <a:pt x="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8" name="Google Shape;2338;p44"/>
            <p:cNvSpPr/>
            <p:nvPr/>
          </p:nvSpPr>
          <p:spPr>
            <a:xfrm>
              <a:off x="1826275" y="3231975"/>
              <a:ext cx="246775" cy="290325"/>
            </a:xfrm>
            <a:custGeom>
              <a:avLst/>
              <a:gdLst/>
              <a:ahLst/>
              <a:cxnLst/>
              <a:rect l="l" t="t" r="r" b="b"/>
              <a:pathLst>
                <a:path w="9871" h="11613" extrusionOk="0">
                  <a:moveTo>
                    <a:pt x="3375" y="1"/>
                  </a:moveTo>
                  <a:cubicBezTo>
                    <a:pt x="3145" y="1"/>
                    <a:pt x="2271" y="556"/>
                    <a:pt x="1651" y="967"/>
                  </a:cubicBezTo>
                  <a:cubicBezTo>
                    <a:pt x="1624" y="985"/>
                    <a:pt x="1607" y="1002"/>
                    <a:pt x="1580" y="1020"/>
                  </a:cubicBezTo>
                  <a:cubicBezTo>
                    <a:pt x="1259" y="1234"/>
                    <a:pt x="1027" y="1404"/>
                    <a:pt x="1027" y="1404"/>
                  </a:cubicBezTo>
                  <a:cubicBezTo>
                    <a:pt x="1027" y="1404"/>
                    <a:pt x="1" y="5615"/>
                    <a:pt x="170" y="6070"/>
                  </a:cubicBezTo>
                  <a:cubicBezTo>
                    <a:pt x="170" y="6079"/>
                    <a:pt x="170" y="6087"/>
                    <a:pt x="179" y="6096"/>
                  </a:cubicBezTo>
                  <a:cubicBezTo>
                    <a:pt x="233" y="6230"/>
                    <a:pt x="304" y="6409"/>
                    <a:pt x="438" y="6596"/>
                  </a:cubicBezTo>
                  <a:cubicBezTo>
                    <a:pt x="625" y="6846"/>
                    <a:pt x="911" y="7122"/>
                    <a:pt x="1384" y="7336"/>
                  </a:cubicBezTo>
                  <a:cubicBezTo>
                    <a:pt x="1749" y="7506"/>
                    <a:pt x="2222" y="7640"/>
                    <a:pt x="2829" y="7711"/>
                  </a:cubicBezTo>
                  <a:cubicBezTo>
                    <a:pt x="3220" y="7755"/>
                    <a:pt x="3596" y="7772"/>
                    <a:pt x="3949" y="7772"/>
                  </a:cubicBezTo>
                  <a:cubicBezTo>
                    <a:pt x="5468" y="7772"/>
                    <a:pt x="6549" y="7443"/>
                    <a:pt x="6549" y="7443"/>
                  </a:cubicBezTo>
                  <a:cubicBezTo>
                    <a:pt x="7423" y="8300"/>
                    <a:pt x="7066" y="10539"/>
                    <a:pt x="6808" y="10824"/>
                  </a:cubicBezTo>
                  <a:cubicBezTo>
                    <a:pt x="6570" y="11086"/>
                    <a:pt x="6686" y="11550"/>
                    <a:pt x="6912" y="11550"/>
                  </a:cubicBezTo>
                  <a:cubicBezTo>
                    <a:pt x="6933" y="11550"/>
                    <a:pt x="6955" y="11546"/>
                    <a:pt x="6977" y="11538"/>
                  </a:cubicBezTo>
                  <a:cubicBezTo>
                    <a:pt x="7054" y="11510"/>
                    <a:pt x="7085" y="11498"/>
                    <a:pt x="7099" y="11498"/>
                  </a:cubicBezTo>
                  <a:cubicBezTo>
                    <a:pt x="7127" y="11498"/>
                    <a:pt x="7073" y="11549"/>
                    <a:pt x="7200" y="11592"/>
                  </a:cubicBezTo>
                  <a:cubicBezTo>
                    <a:pt x="7218" y="11601"/>
                    <a:pt x="7236" y="11610"/>
                    <a:pt x="7262" y="11610"/>
                  </a:cubicBezTo>
                  <a:cubicBezTo>
                    <a:pt x="7271" y="11612"/>
                    <a:pt x="7280" y="11613"/>
                    <a:pt x="7290" y="11613"/>
                  </a:cubicBezTo>
                  <a:cubicBezTo>
                    <a:pt x="7624" y="11613"/>
                    <a:pt x="8892" y="10448"/>
                    <a:pt x="9377" y="8300"/>
                  </a:cubicBezTo>
                  <a:cubicBezTo>
                    <a:pt x="9870" y="6115"/>
                    <a:pt x="9024" y="3330"/>
                    <a:pt x="9157" y="3330"/>
                  </a:cubicBezTo>
                  <a:cubicBezTo>
                    <a:pt x="9159" y="3330"/>
                    <a:pt x="9161" y="3330"/>
                    <a:pt x="9163" y="3331"/>
                  </a:cubicBezTo>
                  <a:cubicBezTo>
                    <a:pt x="9172" y="3335"/>
                    <a:pt x="9182" y="3337"/>
                    <a:pt x="9192" y="3337"/>
                  </a:cubicBezTo>
                  <a:cubicBezTo>
                    <a:pt x="9369" y="3337"/>
                    <a:pt x="9627" y="2735"/>
                    <a:pt x="7762" y="1065"/>
                  </a:cubicBezTo>
                  <a:cubicBezTo>
                    <a:pt x="6906" y="302"/>
                    <a:pt x="5974" y="86"/>
                    <a:pt x="5193" y="86"/>
                  </a:cubicBezTo>
                  <a:cubicBezTo>
                    <a:pt x="4932" y="86"/>
                    <a:pt x="4689" y="110"/>
                    <a:pt x="4470" y="146"/>
                  </a:cubicBezTo>
                  <a:cubicBezTo>
                    <a:pt x="3846" y="244"/>
                    <a:pt x="3426" y="440"/>
                    <a:pt x="3409" y="449"/>
                  </a:cubicBezTo>
                  <a:cubicBezTo>
                    <a:pt x="3418" y="432"/>
                    <a:pt x="3560" y="226"/>
                    <a:pt x="3426" y="21"/>
                  </a:cubicBezTo>
                  <a:cubicBezTo>
                    <a:pt x="3418" y="7"/>
                    <a:pt x="3400" y="1"/>
                    <a:pt x="3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39" name="Google Shape;2339;p44"/>
            <p:cNvSpPr/>
            <p:nvPr/>
          </p:nvSpPr>
          <p:spPr>
            <a:xfrm>
              <a:off x="1813225" y="3388975"/>
              <a:ext cx="89125" cy="146450"/>
            </a:xfrm>
            <a:custGeom>
              <a:avLst/>
              <a:gdLst/>
              <a:ahLst/>
              <a:cxnLst/>
              <a:rect l="l" t="t" r="r" b="b"/>
              <a:pathLst>
                <a:path w="3565" h="5858" extrusionOk="0">
                  <a:moveTo>
                    <a:pt x="2037" y="1"/>
                  </a:moveTo>
                  <a:cubicBezTo>
                    <a:pt x="1058" y="1"/>
                    <a:pt x="0" y="225"/>
                    <a:pt x="496" y="1288"/>
                  </a:cubicBezTo>
                  <a:cubicBezTo>
                    <a:pt x="1352" y="3117"/>
                    <a:pt x="621" y="5669"/>
                    <a:pt x="781" y="5785"/>
                  </a:cubicBezTo>
                  <a:cubicBezTo>
                    <a:pt x="810" y="5804"/>
                    <a:pt x="839" y="5812"/>
                    <a:pt x="868" y="5812"/>
                  </a:cubicBezTo>
                  <a:cubicBezTo>
                    <a:pt x="1009" y="5812"/>
                    <a:pt x="1138" y="5615"/>
                    <a:pt x="1138" y="5615"/>
                  </a:cubicBezTo>
                  <a:lnTo>
                    <a:pt x="1263" y="5811"/>
                  </a:lnTo>
                  <a:cubicBezTo>
                    <a:pt x="1281" y="5841"/>
                    <a:pt x="1312" y="5857"/>
                    <a:pt x="1353" y="5857"/>
                  </a:cubicBezTo>
                  <a:cubicBezTo>
                    <a:pt x="1576" y="5857"/>
                    <a:pt x="2118" y="5374"/>
                    <a:pt x="2780" y="3786"/>
                  </a:cubicBezTo>
                  <a:cubicBezTo>
                    <a:pt x="3565" y="1904"/>
                    <a:pt x="3422" y="120"/>
                    <a:pt x="3422" y="120"/>
                  </a:cubicBezTo>
                  <a:cubicBezTo>
                    <a:pt x="3422" y="120"/>
                    <a:pt x="2751" y="1"/>
                    <a:pt x="2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0" name="Google Shape;2340;p44"/>
            <p:cNvSpPr/>
            <p:nvPr/>
          </p:nvSpPr>
          <p:spPr>
            <a:xfrm>
              <a:off x="1826275" y="3257475"/>
              <a:ext cx="73175" cy="151900"/>
            </a:xfrm>
            <a:custGeom>
              <a:avLst/>
              <a:gdLst/>
              <a:ahLst/>
              <a:cxnLst/>
              <a:rect l="l" t="t" r="r" b="b"/>
              <a:pathLst>
                <a:path w="2927" h="6076" extrusionOk="0">
                  <a:moveTo>
                    <a:pt x="1580" y="0"/>
                  </a:moveTo>
                  <a:cubicBezTo>
                    <a:pt x="1259" y="214"/>
                    <a:pt x="1027" y="384"/>
                    <a:pt x="1027" y="384"/>
                  </a:cubicBezTo>
                  <a:cubicBezTo>
                    <a:pt x="1027" y="384"/>
                    <a:pt x="1" y="4595"/>
                    <a:pt x="170" y="5050"/>
                  </a:cubicBezTo>
                  <a:cubicBezTo>
                    <a:pt x="170" y="5059"/>
                    <a:pt x="170" y="5067"/>
                    <a:pt x="179" y="5076"/>
                  </a:cubicBezTo>
                  <a:cubicBezTo>
                    <a:pt x="233" y="5237"/>
                    <a:pt x="286" y="5406"/>
                    <a:pt x="438" y="5576"/>
                  </a:cubicBezTo>
                  <a:cubicBezTo>
                    <a:pt x="581" y="5737"/>
                    <a:pt x="804" y="5897"/>
                    <a:pt x="1196" y="6076"/>
                  </a:cubicBezTo>
                  <a:cubicBezTo>
                    <a:pt x="1669" y="5852"/>
                    <a:pt x="2517" y="4951"/>
                    <a:pt x="2668" y="3872"/>
                  </a:cubicBezTo>
                  <a:cubicBezTo>
                    <a:pt x="2927" y="2061"/>
                    <a:pt x="2258" y="669"/>
                    <a:pt x="1580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1" name="Google Shape;2341;p44"/>
            <p:cNvSpPr/>
            <p:nvPr/>
          </p:nvSpPr>
          <p:spPr>
            <a:xfrm>
              <a:off x="1938025" y="3234125"/>
              <a:ext cx="135025" cy="288175"/>
            </a:xfrm>
            <a:custGeom>
              <a:avLst/>
              <a:gdLst/>
              <a:ahLst/>
              <a:cxnLst/>
              <a:rect l="l" t="t" r="r" b="b"/>
              <a:pathLst>
                <a:path w="5401" h="11527" extrusionOk="0">
                  <a:moveTo>
                    <a:pt x="723" y="0"/>
                  </a:moveTo>
                  <a:cubicBezTo>
                    <a:pt x="462" y="0"/>
                    <a:pt x="219" y="24"/>
                    <a:pt x="0" y="60"/>
                  </a:cubicBezTo>
                  <a:cubicBezTo>
                    <a:pt x="758" y="176"/>
                    <a:pt x="1677" y="479"/>
                    <a:pt x="2694" y="1220"/>
                  </a:cubicBezTo>
                  <a:cubicBezTo>
                    <a:pt x="3952" y="2148"/>
                    <a:pt x="4247" y="2986"/>
                    <a:pt x="4059" y="3013"/>
                  </a:cubicBezTo>
                  <a:cubicBezTo>
                    <a:pt x="3881" y="3049"/>
                    <a:pt x="3952" y="3200"/>
                    <a:pt x="4398" y="4806"/>
                  </a:cubicBezTo>
                  <a:cubicBezTo>
                    <a:pt x="4835" y="6421"/>
                    <a:pt x="4452" y="9391"/>
                    <a:pt x="3470" y="10676"/>
                  </a:cubicBezTo>
                  <a:cubicBezTo>
                    <a:pt x="3194" y="11033"/>
                    <a:pt x="2935" y="11301"/>
                    <a:pt x="2730" y="11506"/>
                  </a:cubicBezTo>
                  <a:cubicBezTo>
                    <a:pt x="2748" y="11515"/>
                    <a:pt x="2766" y="11524"/>
                    <a:pt x="2792" y="11524"/>
                  </a:cubicBezTo>
                  <a:cubicBezTo>
                    <a:pt x="2801" y="11526"/>
                    <a:pt x="2810" y="11527"/>
                    <a:pt x="2820" y="11527"/>
                  </a:cubicBezTo>
                  <a:cubicBezTo>
                    <a:pt x="3154" y="11527"/>
                    <a:pt x="4422" y="10362"/>
                    <a:pt x="4907" y="8214"/>
                  </a:cubicBezTo>
                  <a:cubicBezTo>
                    <a:pt x="5400" y="6029"/>
                    <a:pt x="4554" y="3244"/>
                    <a:pt x="4687" y="3244"/>
                  </a:cubicBezTo>
                  <a:cubicBezTo>
                    <a:pt x="4689" y="3244"/>
                    <a:pt x="4691" y="3244"/>
                    <a:pt x="4693" y="3245"/>
                  </a:cubicBezTo>
                  <a:cubicBezTo>
                    <a:pt x="4702" y="3249"/>
                    <a:pt x="4712" y="3251"/>
                    <a:pt x="4722" y="3251"/>
                  </a:cubicBezTo>
                  <a:cubicBezTo>
                    <a:pt x="4899" y="3251"/>
                    <a:pt x="5157" y="2649"/>
                    <a:pt x="3292" y="979"/>
                  </a:cubicBezTo>
                  <a:cubicBezTo>
                    <a:pt x="2436" y="216"/>
                    <a:pt x="1504" y="0"/>
                    <a:pt x="72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2" name="Google Shape;2342;p44"/>
            <p:cNvSpPr/>
            <p:nvPr/>
          </p:nvSpPr>
          <p:spPr>
            <a:xfrm>
              <a:off x="1676400" y="3214275"/>
              <a:ext cx="213000" cy="222975"/>
            </a:xfrm>
            <a:custGeom>
              <a:avLst/>
              <a:gdLst/>
              <a:ahLst/>
              <a:cxnLst/>
              <a:rect l="l" t="t" r="r" b="b"/>
              <a:pathLst>
                <a:path w="8520" h="8919" extrusionOk="0">
                  <a:moveTo>
                    <a:pt x="4321" y="0"/>
                  </a:moveTo>
                  <a:cubicBezTo>
                    <a:pt x="3762" y="0"/>
                    <a:pt x="276" y="2041"/>
                    <a:pt x="72" y="4940"/>
                  </a:cubicBezTo>
                  <a:cubicBezTo>
                    <a:pt x="1" y="5877"/>
                    <a:pt x="322" y="6778"/>
                    <a:pt x="955" y="7482"/>
                  </a:cubicBezTo>
                  <a:cubicBezTo>
                    <a:pt x="1732" y="8339"/>
                    <a:pt x="2980" y="8919"/>
                    <a:pt x="4568" y="8919"/>
                  </a:cubicBezTo>
                  <a:cubicBezTo>
                    <a:pt x="5478" y="8919"/>
                    <a:pt x="6817" y="8437"/>
                    <a:pt x="7637" y="7259"/>
                  </a:cubicBezTo>
                  <a:cubicBezTo>
                    <a:pt x="8065" y="6653"/>
                    <a:pt x="8360" y="5868"/>
                    <a:pt x="8396" y="4869"/>
                  </a:cubicBezTo>
                  <a:cubicBezTo>
                    <a:pt x="8519" y="1944"/>
                    <a:pt x="5413" y="559"/>
                    <a:pt x="5146" y="559"/>
                  </a:cubicBezTo>
                  <a:cubicBezTo>
                    <a:pt x="5144" y="559"/>
                    <a:pt x="5141" y="559"/>
                    <a:pt x="5139" y="560"/>
                  </a:cubicBezTo>
                  <a:cubicBezTo>
                    <a:pt x="5127" y="561"/>
                    <a:pt x="5117" y="562"/>
                    <a:pt x="5109" y="562"/>
                  </a:cubicBezTo>
                  <a:cubicBezTo>
                    <a:pt x="4978" y="562"/>
                    <a:pt x="5394" y="360"/>
                    <a:pt x="5327" y="158"/>
                  </a:cubicBezTo>
                  <a:cubicBezTo>
                    <a:pt x="5314" y="119"/>
                    <a:pt x="5285" y="103"/>
                    <a:pt x="5245" y="103"/>
                  </a:cubicBezTo>
                  <a:cubicBezTo>
                    <a:pt x="5068" y="103"/>
                    <a:pt x="4677" y="425"/>
                    <a:pt x="4524" y="462"/>
                  </a:cubicBezTo>
                  <a:cubicBezTo>
                    <a:pt x="4507" y="466"/>
                    <a:pt x="4495" y="468"/>
                    <a:pt x="4485" y="468"/>
                  </a:cubicBezTo>
                  <a:cubicBezTo>
                    <a:pt x="4375" y="468"/>
                    <a:pt x="4618" y="212"/>
                    <a:pt x="4381" y="15"/>
                  </a:cubicBezTo>
                  <a:cubicBezTo>
                    <a:pt x="4368" y="5"/>
                    <a:pt x="4348" y="0"/>
                    <a:pt x="4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3" name="Google Shape;2343;p44"/>
            <p:cNvSpPr/>
            <p:nvPr/>
          </p:nvSpPr>
          <p:spPr>
            <a:xfrm>
              <a:off x="1694475" y="3262575"/>
              <a:ext cx="178675" cy="174675"/>
            </a:xfrm>
            <a:custGeom>
              <a:avLst/>
              <a:gdLst/>
              <a:ahLst/>
              <a:cxnLst/>
              <a:rect l="l" t="t" r="r" b="b"/>
              <a:pathLst>
                <a:path w="7147" h="6987" extrusionOk="0">
                  <a:moveTo>
                    <a:pt x="4752" y="1"/>
                  </a:moveTo>
                  <a:cubicBezTo>
                    <a:pt x="3862" y="1"/>
                    <a:pt x="3462" y="822"/>
                    <a:pt x="3462" y="822"/>
                  </a:cubicBezTo>
                  <a:cubicBezTo>
                    <a:pt x="3462" y="822"/>
                    <a:pt x="3074" y="108"/>
                    <a:pt x="2401" y="108"/>
                  </a:cubicBezTo>
                  <a:cubicBezTo>
                    <a:pt x="2389" y="108"/>
                    <a:pt x="2377" y="108"/>
                    <a:pt x="2365" y="109"/>
                  </a:cubicBezTo>
                  <a:cubicBezTo>
                    <a:pt x="1820" y="126"/>
                    <a:pt x="973" y="537"/>
                    <a:pt x="455" y="1688"/>
                  </a:cubicBezTo>
                  <a:cubicBezTo>
                    <a:pt x="322" y="1982"/>
                    <a:pt x="215" y="2312"/>
                    <a:pt x="134" y="2696"/>
                  </a:cubicBezTo>
                  <a:cubicBezTo>
                    <a:pt x="63" y="3017"/>
                    <a:pt x="27" y="3320"/>
                    <a:pt x="9" y="3614"/>
                  </a:cubicBezTo>
                  <a:cubicBezTo>
                    <a:pt x="9" y="3686"/>
                    <a:pt x="9" y="3757"/>
                    <a:pt x="9" y="3829"/>
                  </a:cubicBezTo>
                  <a:cubicBezTo>
                    <a:pt x="0" y="4542"/>
                    <a:pt x="116" y="5140"/>
                    <a:pt x="232" y="5550"/>
                  </a:cubicBezTo>
                  <a:cubicBezTo>
                    <a:pt x="1009" y="6407"/>
                    <a:pt x="2257" y="6987"/>
                    <a:pt x="3845" y="6987"/>
                  </a:cubicBezTo>
                  <a:cubicBezTo>
                    <a:pt x="4755" y="6987"/>
                    <a:pt x="6094" y="6505"/>
                    <a:pt x="6914" y="5327"/>
                  </a:cubicBezTo>
                  <a:cubicBezTo>
                    <a:pt x="7084" y="4739"/>
                    <a:pt x="7146" y="4185"/>
                    <a:pt x="7146" y="3677"/>
                  </a:cubicBezTo>
                  <a:cubicBezTo>
                    <a:pt x="7146" y="3588"/>
                    <a:pt x="7146" y="3499"/>
                    <a:pt x="7137" y="3409"/>
                  </a:cubicBezTo>
                  <a:cubicBezTo>
                    <a:pt x="7102" y="2606"/>
                    <a:pt x="6879" y="1928"/>
                    <a:pt x="6584" y="1393"/>
                  </a:cubicBezTo>
                  <a:cubicBezTo>
                    <a:pt x="6156" y="608"/>
                    <a:pt x="5549" y="135"/>
                    <a:pt x="5085" y="37"/>
                  </a:cubicBezTo>
                  <a:cubicBezTo>
                    <a:pt x="4967" y="12"/>
                    <a:pt x="4856" y="1"/>
                    <a:pt x="4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4" name="Google Shape;2344;p44"/>
            <p:cNvSpPr/>
            <p:nvPr/>
          </p:nvSpPr>
          <p:spPr>
            <a:xfrm>
              <a:off x="1789475" y="3292850"/>
              <a:ext cx="83675" cy="61650"/>
            </a:xfrm>
            <a:custGeom>
              <a:avLst/>
              <a:gdLst/>
              <a:ahLst/>
              <a:cxnLst/>
              <a:rect l="l" t="t" r="r" b="b"/>
              <a:pathLst>
                <a:path w="3347" h="2466" extrusionOk="0">
                  <a:moveTo>
                    <a:pt x="1394" y="0"/>
                  </a:moveTo>
                  <a:cubicBezTo>
                    <a:pt x="800" y="0"/>
                    <a:pt x="282" y="144"/>
                    <a:pt x="188" y="610"/>
                  </a:cubicBezTo>
                  <a:cubicBezTo>
                    <a:pt x="1" y="1556"/>
                    <a:pt x="2374" y="2234"/>
                    <a:pt x="3346" y="2466"/>
                  </a:cubicBezTo>
                  <a:cubicBezTo>
                    <a:pt x="3346" y="2377"/>
                    <a:pt x="3346" y="2288"/>
                    <a:pt x="3337" y="2198"/>
                  </a:cubicBezTo>
                  <a:cubicBezTo>
                    <a:pt x="3302" y="1395"/>
                    <a:pt x="3079" y="717"/>
                    <a:pt x="2784" y="182"/>
                  </a:cubicBezTo>
                  <a:cubicBezTo>
                    <a:pt x="2389" y="91"/>
                    <a:pt x="1867" y="0"/>
                    <a:pt x="13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5" name="Google Shape;2345;p44"/>
            <p:cNvSpPr/>
            <p:nvPr/>
          </p:nvSpPr>
          <p:spPr>
            <a:xfrm>
              <a:off x="1811350" y="3306750"/>
              <a:ext cx="12050" cy="17425"/>
            </a:xfrm>
            <a:custGeom>
              <a:avLst/>
              <a:gdLst/>
              <a:ahLst/>
              <a:cxnLst/>
              <a:rect l="l" t="t" r="r" b="b"/>
              <a:pathLst>
                <a:path w="482" h="697" extrusionOk="0">
                  <a:moveTo>
                    <a:pt x="241" y="1"/>
                  </a:moveTo>
                  <a:cubicBezTo>
                    <a:pt x="107" y="1"/>
                    <a:pt x="0" y="161"/>
                    <a:pt x="0" y="349"/>
                  </a:cubicBezTo>
                  <a:cubicBezTo>
                    <a:pt x="0" y="536"/>
                    <a:pt x="107" y="697"/>
                    <a:pt x="241" y="697"/>
                  </a:cubicBezTo>
                  <a:cubicBezTo>
                    <a:pt x="375" y="697"/>
                    <a:pt x="482" y="536"/>
                    <a:pt x="482" y="349"/>
                  </a:cubicBezTo>
                  <a:cubicBezTo>
                    <a:pt x="482" y="161"/>
                    <a:pt x="375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6" name="Google Shape;2346;p44"/>
            <p:cNvSpPr/>
            <p:nvPr/>
          </p:nvSpPr>
          <p:spPr>
            <a:xfrm>
              <a:off x="1694700" y="3292475"/>
              <a:ext cx="78300" cy="65825"/>
            </a:xfrm>
            <a:custGeom>
              <a:avLst/>
              <a:gdLst/>
              <a:ahLst/>
              <a:cxnLst/>
              <a:rect l="l" t="t" r="r" b="b"/>
              <a:pathLst>
                <a:path w="3132" h="2633" extrusionOk="0">
                  <a:moveTo>
                    <a:pt x="2075" y="1"/>
                  </a:moveTo>
                  <a:cubicBezTo>
                    <a:pt x="1543" y="1"/>
                    <a:pt x="874" y="283"/>
                    <a:pt x="446" y="492"/>
                  </a:cubicBezTo>
                  <a:cubicBezTo>
                    <a:pt x="313" y="786"/>
                    <a:pt x="206" y="1116"/>
                    <a:pt x="125" y="1500"/>
                  </a:cubicBezTo>
                  <a:cubicBezTo>
                    <a:pt x="54" y="1821"/>
                    <a:pt x="18" y="2124"/>
                    <a:pt x="0" y="2418"/>
                  </a:cubicBezTo>
                  <a:cubicBezTo>
                    <a:pt x="0" y="2490"/>
                    <a:pt x="0" y="2561"/>
                    <a:pt x="0" y="2633"/>
                  </a:cubicBezTo>
                  <a:cubicBezTo>
                    <a:pt x="839" y="2401"/>
                    <a:pt x="3132" y="1642"/>
                    <a:pt x="2864" y="554"/>
                  </a:cubicBezTo>
                  <a:cubicBezTo>
                    <a:pt x="2760" y="143"/>
                    <a:pt x="2452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7" name="Google Shape;2347;p44"/>
            <p:cNvSpPr/>
            <p:nvPr/>
          </p:nvSpPr>
          <p:spPr>
            <a:xfrm>
              <a:off x="1735725" y="3306750"/>
              <a:ext cx="12075" cy="17425"/>
            </a:xfrm>
            <a:custGeom>
              <a:avLst/>
              <a:gdLst/>
              <a:ahLst/>
              <a:cxnLst/>
              <a:rect l="l" t="t" r="r" b="b"/>
              <a:pathLst>
                <a:path w="483" h="697" extrusionOk="0">
                  <a:moveTo>
                    <a:pt x="242" y="1"/>
                  </a:moveTo>
                  <a:cubicBezTo>
                    <a:pt x="108" y="1"/>
                    <a:pt x="1" y="161"/>
                    <a:pt x="1" y="349"/>
                  </a:cubicBezTo>
                  <a:cubicBezTo>
                    <a:pt x="1" y="536"/>
                    <a:pt x="108" y="697"/>
                    <a:pt x="242" y="697"/>
                  </a:cubicBezTo>
                  <a:cubicBezTo>
                    <a:pt x="376" y="697"/>
                    <a:pt x="483" y="536"/>
                    <a:pt x="483" y="349"/>
                  </a:cubicBezTo>
                  <a:cubicBezTo>
                    <a:pt x="483" y="161"/>
                    <a:pt x="376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8" name="Google Shape;2348;p44"/>
            <p:cNvSpPr/>
            <p:nvPr/>
          </p:nvSpPr>
          <p:spPr>
            <a:xfrm>
              <a:off x="1674400" y="3345850"/>
              <a:ext cx="23225" cy="12000"/>
            </a:xfrm>
            <a:custGeom>
              <a:avLst/>
              <a:gdLst/>
              <a:ahLst/>
              <a:cxnLst/>
              <a:rect l="l" t="t" r="r" b="b"/>
              <a:pathLst>
                <a:path w="929" h="480" extrusionOk="0">
                  <a:moveTo>
                    <a:pt x="113" y="0"/>
                  </a:moveTo>
                  <a:cubicBezTo>
                    <a:pt x="74" y="0"/>
                    <a:pt x="41" y="20"/>
                    <a:pt x="27" y="60"/>
                  </a:cubicBezTo>
                  <a:cubicBezTo>
                    <a:pt x="1" y="114"/>
                    <a:pt x="27" y="168"/>
                    <a:pt x="81" y="185"/>
                  </a:cubicBezTo>
                  <a:lnTo>
                    <a:pt x="777" y="471"/>
                  </a:lnTo>
                  <a:cubicBezTo>
                    <a:pt x="795" y="480"/>
                    <a:pt x="803" y="480"/>
                    <a:pt x="812" y="480"/>
                  </a:cubicBezTo>
                  <a:cubicBezTo>
                    <a:pt x="857" y="480"/>
                    <a:pt x="893" y="453"/>
                    <a:pt x="910" y="417"/>
                  </a:cubicBezTo>
                  <a:cubicBezTo>
                    <a:pt x="928" y="364"/>
                    <a:pt x="902" y="310"/>
                    <a:pt x="857" y="292"/>
                  </a:cubicBezTo>
                  <a:lnTo>
                    <a:pt x="152" y="7"/>
                  </a:lnTo>
                  <a:cubicBezTo>
                    <a:pt x="139" y="2"/>
                    <a:pt x="125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49" name="Google Shape;2349;p44"/>
            <p:cNvSpPr/>
            <p:nvPr/>
          </p:nvSpPr>
          <p:spPr>
            <a:xfrm>
              <a:off x="1870225" y="3338050"/>
              <a:ext cx="19875" cy="14675"/>
            </a:xfrm>
            <a:custGeom>
              <a:avLst/>
              <a:gdLst/>
              <a:ahLst/>
              <a:cxnLst/>
              <a:rect l="l" t="t" r="r" b="b"/>
              <a:pathLst>
                <a:path w="795" h="587" extrusionOk="0">
                  <a:moveTo>
                    <a:pt x="680" y="1"/>
                  </a:moveTo>
                  <a:cubicBezTo>
                    <a:pt x="661" y="1"/>
                    <a:pt x="641" y="6"/>
                    <a:pt x="625" y="16"/>
                  </a:cubicBezTo>
                  <a:lnTo>
                    <a:pt x="54" y="408"/>
                  </a:lnTo>
                  <a:cubicBezTo>
                    <a:pt x="9" y="435"/>
                    <a:pt x="0" y="497"/>
                    <a:pt x="27" y="542"/>
                  </a:cubicBezTo>
                  <a:cubicBezTo>
                    <a:pt x="45" y="569"/>
                    <a:pt x="81" y="587"/>
                    <a:pt x="107" y="587"/>
                  </a:cubicBezTo>
                  <a:cubicBezTo>
                    <a:pt x="125" y="587"/>
                    <a:pt x="143" y="578"/>
                    <a:pt x="161" y="569"/>
                  </a:cubicBezTo>
                  <a:lnTo>
                    <a:pt x="741" y="176"/>
                  </a:lnTo>
                  <a:cubicBezTo>
                    <a:pt x="785" y="149"/>
                    <a:pt x="794" y="87"/>
                    <a:pt x="767" y="42"/>
                  </a:cubicBezTo>
                  <a:cubicBezTo>
                    <a:pt x="745" y="15"/>
                    <a:pt x="712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0" name="Google Shape;2350;p44"/>
            <p:cNvSpPr/>
            <p:nvPr/>
          </p:nvSpPr>
          <p:spPr>
            <a:xfrm>
              <a:off x="1694700" y="3323275"/>
              <a:ext cx="178675" cy="113975"/>
            </a:xfrm>
            <a:custGeom>
              <a:avLst/>
              <a:gdLst/>
              <a:ahLst/>
              <a:cxnLst/>
              <a:rect l="l" t="t" r="r" b="b"/>
              <a:pathLst>
                <a:path w="7147" h="4559" extrusionOk="0">
                  <a:moveTo>
                    <a:pt x="3565" y="0"/>
                  </a:moveTo>
                  <a:cubicBezTo>
                    <a:pt x="3356" y="0"/>
                    <a:pt x="3111" y="34"/>
                    <a:pt x="2855" y="89"/>
                  </a:cubicBezTo>
                  <a:cubicBezTo>
                    <a:pt x="1793" y="321"/>
                    <a:pt x="464" y="955"/>
                    <a:pt x="0" y="1186"/>
                  </a:cubicBezTo>
                  <a:cubicBezTo>
                    <a:pt x="0" y="1320"/>
                    <a:pt x="0" y="1454"/>
                    <a:pt x="0" y="1579"/>
                  </a:cubicBezTo>
                  <a:cubicBezTo>
                    <a:pt x="0" y="1838"/>
                    <a:pt x="27" y="2070"/>
                    <a:pt x="54" y="2293"/>
                  </a:cubicBezTo>
                  <a:cubicBezTo>
                    <a:pt x="90" y="2587"/>
                    <a:pt x="152" y="2846"/>
                    <a:pt x="206" y="3060"/>
                  </a:cubicBezTo>
                  <a:cubicBezTo>
                    <a:pt x="214" y="3078"/>
                    <a:pt x="214" y="3096"/>
                    <a:pt x="223" y="3122"/>
                  </a:cubicBezTo>
                  <a:cubicBezTo>
                    <a:pt x="366" y="3274"/>
                    <a:pt x="518" y="3426"/>
                    <a:pt x="696" y="3559"/>
                  </a:cubicBezTo>
                  <a:cubicBezTo>
                    <a:pt x="866" y="3702"/>
                    <a:pt x="1062" y="3827"/>
                    <a:pt x="1267" y="3943"/>
                  </a:cubicBezTo>
                  <a:cubicBezTo>
                    <a:pt x="1553" y="4104"/>
                    <a:pt x="1874" y="4229"/>
                    <a:pt x="2213" y="4336"/>
                  </a:cubicBezTo>
                  <a:cubicBezTo>
                    <a:pt x="2703" y="4478"/>
                    <a:pt x="3248" y="4559"/>
                    <a:pt x="3836" y="4559"/>
                  </a:cubicBezTo>
                  <a:cubicBezTo>
                    <a:pt x="4309" y="4559"/>
                    <a:pt x="4889" y="4425"/>
                    <a:pt x="5460" y="4139"/>
                  </a:cubicBezTo>
                  <a:cubicBezTo>
                    <a:pt x="5692" y="4023"/>
                    <a:pt x="5933" y="3872"/>
                    <a:pt x="6147" y="3702"/>
                  </a:cubicBezTo>
                  <a:cubicBezTo>
                    <a:pt x="6299" y="3577"/>
                    <a:pt x="6441" y="3452"/>
                    <a:pt x="6575" y="3301"/>
                  </a:cubicBezTo>
                  <a:cubicBezTo>
                    <a:pt x="6700" y="3176"/>
                    <a:pt x="6807" y="3042"/>
                    <a:pt x="6905" y="2899"/>
                  </a:cubicBezTo>
                  <a:cubicBezTo>
                    <a:pt x="6914" y="2873"/>
                    <a:pt x="6923" y="2855"/>
                    <a:pt x="6923" y="2837"/>
                  </a:cubicBezTo>
                  <a:cubicBezTo>
                    <a:pt x="6977" y="2632"/>
                    <a:pt x="7021" y="2435"/>
                    <a:pt x="7057" y="2239"/>
                  </a:cubicBezTo>
                  <a:cubicBezTo>
                    <a:pt x="7057" y="2212"/>
                    <a:pt x="7066" y="2186"/>
                    <a:pt x="7066" y="2150"/>
                  </a:cubicBezTo>
                  <a:cubicBezTo>
                    <a:pt x="7093" y="1972"/>
                    <a:pt x="7119" y="1793"/>
                    <a:pt x="7128" y="1615"/>
                  </a:cubicBezTo>
                  <a:cubicBezTo>
                    <a:pt x="7137" y="1401"/>
                    <a:pt x="7146" y="1186"/>
                    <a:pt x="7128" y="981"/>
                  </a:cubicBezTo>
                  <a:cubicBezTo>
                    <a:pt x="6459" y="732"/>
                    <a:pt x="4711" y="125"/>
                    <a:pt x="3738" y="9"/>
                  </a:cubicBezTo>
                  <a:cubicBezTo>
                    <a:pt x="3684" y="3"/>
                    <a:pt x="3626" y="0"/>
                    <a:pt x="3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1" name="Google Shape;2351;p44"/>
            <p:cNvSpPr/>
            <p:nvPr/>
          </p:nvSpPr>
          <p:spPr>
            <a:xfrm>
              <a:off x="1694700" y="3338300"/>
              <a:ext cx="178225" cy="42300"/>
            </a:xfrm>
            <a:custGeom>
              <a:avLst/>
              <a:gdLst/>
              <a:ahLst/>
              <a:cxnLst/>
              <a:rect l="l" t="t" r="r" b="b"/>
              <a:pathLst>
                <a:path w="7129" h="1692" extrusionOk="0">
                  <a:moveTo>
                    <a:pt x="3537" y="0"/>
                  </a:moveTo>
                  <a:cubicBezTo>
                    <a:pt x="3331" y="0"/>
                    <a:pt x="3116" y="18"/>
                    <a:pt x="2900" y="50"/>
                  </a:cubicBezTo>
                  <a:cubicBezTo>
                    <a:pt x="1776" y="193"/>
                    <a:pt x="607" y="693"/>
                    <a:pt x="0" y="978"/>
                  </a:cubicBezTo>
                  <a:cubicBezTo>
                    <a:pt x="0" y="1237"/>
                    <a:pt x="27" y="1469"/>
                    <a:pt x="54" y="1692"/>
                  </a:cubicBezTo>
                  <a:cubicBezTo>
                    <a:pt x="714" y="1362"/>
                    <a:pt x="1767" y="924"/>
                    <a:pt x="3007" y="800"/>
                  </a:cubicBezTo>
                  <a:cubicBezTo>
                    <a:pt x="3167" y="782"/>
                    <a:pt x="3337" y="773"/>
                    <a:pt x="3497" y="764"/>
                  </a:cubicBezTo>
                  <a:cubicBezTo>
                    <a:pt x="3559" y="762"/>
                    <a:pt x="3620" y="761"/>
                    <a:pt x="3681" y="761"/>
                  </a:cubicBezTo>
                  <a:cubicBezTo>
                    <a:pt x="5134" y="761"/>
                    <a:pt x="6345" y="1261"/>
                    <a:pt x="7021" y="1620"/>
                  </a:cubicBezTo>
                  <a:cubicBezTo>
                    <a:pt x="7039" y="1629"/>
                    <a:pt x="7048" y="1629"/>
                    <a:pt x="7057" y="1638"/>
                  </a:cubicBezTo>
                  <a:cubicBezTo>
                    <a:pt x="7057" y="1611"/>
                    <a:pt x="7066" y="1585"/>
                    <a:pt x="7066" y="1549"/>
                  </a:cubicBezTo>
                  <a:cubicBezTo>
                    <a:pt x="7093" y="1371"/>
                    <a:pt x="7119" y="1192"/>
                    <a:pt x="7128" y="1014"/>
                  </a:cubicBezTo>
                  <a:cubicBezTo>
                    <a:pt x="6468" y="728"/>
                    <a:pt x="5291" y="273"/>
                    <a:pt x="4095" y="50"/>
                  </a:cubicBezTo>
                  <a:cubicBezTo>
                    <a:pt x="3918" y="16"/>
                    <a:pt x="3731" y="0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2" name="Google Shape;2352;p44"/>
            <p:cNvSpPr/>
            <p:nvPr/>
          </p:nvSpPr>
          <p:spPr>
            <a:xfrm>
              <a:off x="1699825" y="3374075"/>
              <a:ext cx="167975" cy="38200"/>
            </a:xfrm>
            <a:custGeom>
              <a:avLst/>
              <a:gdLst/>
              <a:ahLst/>
              <a:cxnLst/>
              <a:rect l="l" t="t" r="r" b="b"/>
              <a:pathLst>
                <a:path w="6719" h="1528" extrusionOk="0">
                  <a:moveTo>
                    <a:pt x="3652" y="0"/>
                  </a:moveTo>
                  <a:cubicBezTo>
                    <a:pt x="3422" y="0"/>
                    <a:pt x="3185" y="21"/>
                    <a:pt x="2944" y="56"/>
                  </a:cubicBezTo>
                  <a:cubicBezTo>
                    <a:pt x="1776" y="216"/>
                    <a:pt x="563" y="760"/>
                    <a:pt x="1" y="1028"/>
                  </a:cubicBezTo>
                  <a:cubicBezTo>
                    <a:pt x="9" y="1046"/>
                    <a:pt x="9" y="1064"/>
                    <a:pt x="18" y="1090"/>
                  </a:cubicBezTo>
                  <a:cubicBezTo>
                    <a:pt x="161" y="1242"/>
                    <a:pt x="313" y="1394"/>
                    <a:pt x="491" y="1527"/>
                  </a:cubicBezTo>
                  <a:cubicBezTo>
                    <a:pt x="1160" y="1224"/>
                    <a:pt x="2106" y="885"/>
                    <a:pt x="3185" y="787"/>
                  </a:cubicBezTo>
                  <a:cubicBezTo>
                    <a:pt x="3328" y="778"/>
                    <a:pt x="3462" y="769"/>
                    <a:pt x="3605" y="760"/>
                  </a:cubicBezTo>
                  <a:cubicBezTo>
                    <a:pt x="3666" y="758"/>
                    <a:pt x="3727" y="758"/>
                    <a:pt x="3788" y="758"/>
                  </a:cubicBezTo>
                  <a:cubicBezTo>
                    <a:pt x="4633" y="758"/>
                    <a:pt x="5389" y="927"/>
                    <a:pt x="6013" y="1135"/>
                  </a:cubicBezTo>
                  <a:cubicBezTo>
                    <a:pt x="6138" y="1180"/>
                    <a:pt x="6263" y="1224"/>
                    <a:pt x="6370" y="1269"/>
                  </a:cubicBezTo>
                  <a:cubicBezTo>
                    <a:pt x="6495" y="1144"/>
                    <a:pt x="6602" y="1010"/>
                    <a:pt x="6700" y="867"/>
                  </a:cubicBezTo>
                  <a:cubicBezTo>
                    <a:pt x="6709" y="841"/>
                    <a:pt x="6718" y="823"/>
                    <a:pt x="6718" y="805"/>
                  </a:cubicBezTo>
                  <a:cubicBezTo>
                    <a:pt x="6629" y="769"/>
                    <a:pt x="6540" y="734"/>
                    <a:pt x="6442" y="698"/>
                  </a:cubicBezTo>
                  <a:cubicBezTo>
                    <a:pt x="5799" y="457"/>
                    <a:pt x="5005" y="198"/>
                    <a:pt x="4202" y="47"/>
                  </a:cubicBezTo>
                  <a:cubicBezTo>
                    <a:pt x="4025" y="14"/>
                    <a:pt x="3841" y="0"/>
                    <a:pt x="3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3" name="Google Shape;2353;p44"/>
            <p:cNvSpPr/>
            <p:nvPr/>
          </p:nvSpPr>
          <p:spPr>
            <a:xfrm>
              <a:off x="1726375" y="3404950"/>
              <a:ext cx="122000" cy="26725"/>
            </a:xfrm>
            <a:custGeom>
              <a:avLst/>
              <a:gdLst/>
              <a:ahLst/>
              <a:cxnLst/>
              <a:rect l="l" t="t" r="r" b="b"/>
              <a:pathLst>
                <a:path w="4880" h="1069" extrusionOk="0">
                  <a:moveTo>
                    <a:pt x="2828" y="1"/>
                  </a:moveTo>
                  <a:cubicBezTo>
                    <a:pt x="2679" y="1"/>
                    <a:pt x="2527" y="9"/>
                    <a:pt x="2373" y="25"/>
                  </a:cubicBezTo>
                  <a:cubicBezTo>
                    <a:pt x="1543" y="114"/>
                    <a:pt x="669" y="400"/>
                    <a:pt x="0" y="676"/>
                  </a:cubicBezTo>
                  <a:cubicBezTo>
                    <a:pt x="286" y="837"/>
                    <a:pt x="607" y="962"/>
                    <a:pt x="946" y="1069"/>
                  </a:cubicBezTo>
                  <a:cubicBezTo>
                    <a:pt x="1508" y="908"/>
                    <a:pt x="2132" y="783"/>
                    <a:pt x="2810" y="765"/>
                  </a:cubicBezTo>
                  <a:cubicBezTo>
                    <a:pt x="2883" y="763"/>
                    <a:pt x="2954" y="761"/>
                    <a:pt x="3026" y="761"/>
                  </a:cubicBezTo>
                  <a:cubicBezTo>
                    <a:pt x="3437" y="761"/>
                    <a:pt x="3828" y="804"/>
                    <a:pt x="4193" y="872"/>
                  </a:cubicBezTo>
                  <a:cubicBezTo>
                    <a:pt x="4425" y="756"/>
                    <a:pt x="4666" y="614"/>
                    <a:pt x="4880" y="435"/>
                  </a:cubicBezTo>
                  <a:cubicBezTo>
                    <a:pt x="4737" y="391"/>
                    <a:pt x="4586" y="337"/>
                    <a:pt x="4434" y="301"/>
                  </a:cubicBezTo>
                  <a:cubicBezTo>
                    <a:pt x="4104" y="203"/>
                    <a:pt x="3756" y="114"/>
                    <a:pt x="3399" y="52"/>
                  </a:cubicBezTo>
                  <a:cubicBezTo>
                    <a:pt x="3216" y="16"/>
                    <a:pt x="3025" y="1"/>
                    <a:pt x="28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2354" name="Google Shape;2354;p44"/>
            <p:cNvSpPr/>
            <p:nvPr/>
          </p:nvSpPr>
          <p:spPr>
            <a:xfrm>
              <a:off x="1694700" y="3325500"/>
              <a:ext cx="176650" cy="111750"/>
            </a:xfrm>
            <a:custGeom>
              <a:avLst/>
              <a:gdLst/>
              <a:ahLst/>
              <a:cxnLst/>
              <a:rect l="l" t="t" r="r" b="b"/>
              <a:pathLst>
                <a:path w="7066" h="4470" extrusionOk="0">
                  <a:moveTo>
                    <a:pt x="2855" y="0"/>
                  </a:moveTo>
                  <a:cubicBezTo>
                    <a:pt x="1793" y="232"/>
                    <a:pt x="464" y="866"/>
                    <a:pt x="0" y="1097"/>
                  </a:cubicBezTo>
                  <a:cubicBezTo>
                    <a:pt x="0" y="1231"/>
                    <a:pt x="0" y="1365"/>
                    <a:pt x="0" y="1490"/>
                  </a:cubicBezTo>
                  <a:cubicBezTo>
                    <a:pt x="0" y="1749"/>
                    <a:pt x="27" y="1981"/>
                    <a:pt x="54" y="2204"/>
                  </a:cubicBezTo>
                  <a:cubicBezTo>
                    <a:pt x="90" y="2498"/>
                    <a:pt x="152" y="2757"/>
                    <a:pt x="206" y="2971"/>
                  </a:cubicBezTo>
                  <a:cubicBezTo>
                    <a:pt x="214" y="2989"/>
                    <a:pt x="214" y="3007"/>
                    <a:pt x="223" y="3033"/>
                  </a:cubicBezTo>
                  <a:cubicBezTo>
                    <a:pt x="366" y="3185"/>
                    <a:pt x="518" y="3337"/>
                    <a:pt x="696" y="3470"/>
                  </a:cubicBezTo>
                  <a:cubicBezTo>
                    <a:pt x="866" y="3613"/>
                    <a:pt x="1062" y="3738"/>
                    <a:pt x="1267" y="3854"/>
                  </a:cubicBezTo>
                  <a:cubicBezTo>
                    <a:pt x="1553" y="4015"/>
                    <a:pt x="1874" y="4140"/>
                    <a:pt x="2213" y="4247"/>
                  </a:cubicBezTo>
                  <a:cubicBezTo>
                    <a:pt x="2703" y="4389"/>
                    <a:pt x="3248" y="4470"/>
                    <a:pt x="3836" y="4470"/>
                  </a:cubicBezTo>
                  <a:cubicBezTo>
                    <a:pt x="4309" y="4470"/>
                    <a:pt x="4889" y="4336"/>
                    <a:pt x="5460" y="4050"/>
                  </a:cubicBezTo>
                  <a:cubicBezTo>
                    <a:pt x="5692" y="3934"/>
                    <a:pt x="5924" y="3783"/>
                    <a:pt x="6147" y="3613"/>
                  </a:cubicBezTo>
                  <a:cubicBezTo>
                    <a:pt x="6299" y="3488"/>
                    <a:pt x="6441" y="3363"/>
                    <a:pt x="6575" y="3212"/>
                  </a:cubicBezTo>
                  <a:cubicBezTo>
                    <a:pt x="6700" y="3087"/>
                    <a:pt x="6807" y="2953"/>
                    <a:pt x="6905" y="2810"/>
                  </a:cubicBezTo>
                  <a:cubicBezTo>
                    <a:pt x="6914" y="2784"/>
                    <a:pt x="6923" y="2766"/>
                    <a:pt x="6923" y="2748"/>
                  </a:cubicBezTo>
                  <a:cubicBezTo>
                    <a:pt x="6977" y="2543"/>
                    <a:pt x="7021" y="2346"/>
                    <a:pt x="7057" y="2150"/>
                  </a:cubicBezTo>
                  <a:cubicBezTo>
                    <a:pt x="7057" y="2123"/>
                    <a:pt x="7066" y="2097"/>
                    <a:pt x="7066" y="2061"/>
                  </a:cubicBezTo>
                  <a:lnTo>
                    <a:pt x="7066" y="2061"/>
                  </a:lnTo>
                  <a:cubicBezTo>
                    <a:pt x="7057" y="2088"/>
                    <a:pt x="7039" y="2114"/>
                    <a:pt x="7021" y="2132"/>
                  </a:cubicBezTo>
                  <a:cubicBezTo>
                    <a:pt x="6923" y="2284"/>
                    <a:pt x="6789" y="2462"/>
                    <a:pt x="6647" y="2641"/>
                  </a:cubicBezTo>
                  <a:cubicBezTo>
                    <a:pt x="6522" y="2784"/>
                    <a:pt x="6379" y="2935"/>
                    <a:pt x="6218" y="3078"/>
                  </a:cubicBezTo>
                  <a:cubicBezTo>
                    <a:pt x="6058" y="3230"/>
                    <a:pt x="5888" y="3363"/>
                    <a:pt x="5701" y="3479"/>
                  </a:cubicBezTo>
                  <a:cubicBezTo>
                    <a:pt x="5373" y="3673"/>
                    <a:pt x="5013" y="3811"/>
                    <a:pt x="4613" y="3811"/>
                  </a:cubicBezTo>
                  <a:cubicBezTo>
                    <a:pt x="4589" y="3811"/>
                    <a:pt x="4565" y="3810"/>
                    <a:pt x="4541" y="3809"/>
                  </a:cubicBezTo>
                  <a:cubicBezTo>
                    <a:pt x="4166" y="3792"/>
                    <a:pt x="3872" y="3560"/>
                    <a:pt x="3640" y="3203"/>
                  </a:cubicBezTo>
                  <a:cubicBezTo>
                    <a:pt x="3551" y="3060"/>
                    <a:pt x="3462" y="2900"/>
                    <a:pt x="3390" y="2730"/>
                  </a:cubicBezTo>
                  <a:cubicBezTo>
                    <a:pt x="3301" y="2498"/>
                    <a:pt x="3212" y="2248"/>
                    <a:pt x="3149" y="1999"/>
                  </a:cubicBezTo>
                  <a:cubicBezTo>
                    <a:pt x="3096" y="1767"/>
                    <a:pt x="3042" y="1535"/>
                    <a:pt x="3007" y="1312"/>
                  </a:cubicBezTo>
                  <a:cubicBezTo>
                    <a:pt x="2962" y="1044"/>
                    <a:pt x="2926" y="785"/>
                    <a:pt x="2900" y="562"/>
                  </a:cubicBezTo>
                  <a:cubicBezTo>
                    <a:pt x="2873" y="339"/>
                    <a:pt x="2864" y="152"/>
                    <a:pt x="285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45" name="Rectangle: Rounded Corners 16">
            <a:extLst>
              <a:ext uri="{FF2B5EF4-FFF2-40B4-BE49-F238E27FC236}">
                <a16:creationId xmlns:a16="http://schemas.microsoft.com/office/drawing/2014/main" id="{5155BED0-0A39-45E7-947B-54C801C677C9}"/>
              </a:ext>
            </a:extLst>
          </p:cNvPr>
          <p:cNvSpPr/>
          <p:nvPr/>
        </p:nvSpPr>
        <p:spPr>
          <a:xfrm>
            <a:off x="-15383" y="53454"/>
            <a:ext cx="9354932" cy="1345044"/>
          </a:xfrm>
          <a:prstGeom prst="roundRect">
            <a:avLst/>
          </a:prstGeom>
          <a:solidFill>
            <a:srgbClr val="E2A167"/>
          </a:solidFill>
          <a:ln>
            <a:solidFill>
              <a:srgbClr val="924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tabLst>
                <a:tab pos="720073" algn="l"/>
              </a:tabLst>
            </a:pP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đồng tình hay không đồng tình với việc làm nào dưới đây?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D18B035-6448-4E93-92DF-AEB6C733BA35}"/>
              </a:ext>
            </a:extLst>
          </p:cNvPr>
          <p:cNvGrpSpPr/>
          <p:nvPr/>
        </p:nvGrpSpPr>
        <p:grpSpPr>
          <a:xfrm>
            <a:off x="3772746" y="1442795"/>
            <a:ext cx="3939359" cy="2280614"/>
            <a:chOff x="2632547" y="1739830"/>
            <a:chExt cx="4102100" cy="237483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C174D21-8E5E-462D-9785-1A3C3D01D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2632547" y="1739830"/>
              <a:ext cx="4102100" cy="237483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3FD3E5C-C152-4976-B06C-B53E3D57E368}"/>
                </a:ext>
              </a:extLst>
            </p:cNvPr>
            <p:cNvSpPr txBox="1"/>
            <p:nvPr/>
          </p:nvSpPr>
          <p:spPr>
            <a:xfrm>
              <a:off x="2886603" y="2689445"/>
              <a:ext cx="3495673" cy="112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37FADEF-3C3C-41D4-8200-3C62AF27DFBC}"/>
              </a:ext>
            </a:extLst>
          </p:cNvPr>
          <p:cNvGrpSpPr/>
          <p:nvPr/>
        </p:nvGrpSpPr>
        <p:grpSpPr>
          <a:xfrm>
            <a:off x="7860757" y="1465634"/>
            <a:ext cx="3939359" cy="2280615"/>
            <a:chOff x="7052147" y="1701730"/>
            <a:chExt cx="4102100" cy="237483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C26DBC7-71EB-473C-AC62-AF48C576B1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7052147" y="1701730"/>
              <a:ext cx="4102100" cy="237483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382B30E-3454-43E5-8C92-7748E8D43F86}"/>
                </a:ext>
              </a:extLst>
            </p:cNvPr>
            <p:cNvSpPr txBox="1"/>
            <p:nvPr/>
          </p:nvSpPr>
          <p:spPr>
            <a:xfrm>
              <a:off x="7271347" y="2826947"/>
              <a:ext cx="3495673" cy="1121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rác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bồn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9762451-DD89-4014-A667-0CBF87EE3DD1}"/>
              </a:ext>
            </a:extLst>
          </p:cNvPr>
          <p:cNvGrpSpPr/>
          <p:nvPr/>
        </p:nvGrpSpPr>
        <p:grpSpPr>
          <a:xfrm>
            <a:off x="783315" y="3492011"/>
            <a:ext cx="3939359" cy="2280615"/>
            <a:chOff x="2632547" y="3696710"/>
            <a:chExt cx="4102100" cy="237483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3065A63-7AC9-4A2F-9ED2-880ED537E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2632547" y="3696710"/>
              <a:ext cx="4102100" cy="2374830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5B83414-FBA7-45BE-93AF-B145321F330C}"/>
                </a:ext>
              </a:extLst>
            </p:cNvPr>
            <p:cNvSpPr txBox="1"/>
            <p:nvPr/>
          </p:nvSpPr>
          <p:spPr>
            <a:xfrm>
              <a:off x="3089748" y="4739636"/>
              <a:ext cx="3006251" cy="1121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giường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tủ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2DC2563-081B-4610-9F86-A9E66D2F4A71}"/>
              </a:ext>
            </a:extLst>
          </p:cNvPr>
          <p:cNvGrpSpPr/>
          <p:nvPr/>
        </p:nvGrpSpPr>
        <p:grpSpPr>
          <a:xfrm>
            <a:off x="6762177" y="3560486"/>
            <a:ext cx="3939359" cy="2280614"/>
            <a:chOff x="7052147" y="3860730"/>
            <a:chExt cx="4102100" cy="2374830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50E8F20-BCE8-4502-A188-8F91234644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7052147" y="3860730"/>
              <a:ext cx="4102100" cy="2374830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F1C427B-E2C9-4600-94D1-484AF6C69EAF}"/>
                </a:ext>
              </a:extLst>
            </p:cNvPr>
            <p:cNvSpPr txBox="1"/>
            <p:nvPr/>
          </p:nvSpPr>
          <p:spPr>
            <a:xfrm>
              <a:off x="7194558" y="4881879"/>
              <a:ext cx="3729936" cy="1121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cất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D18B035-6448-4E93-92DF-AEB6C733BA35}"/>
              </a:ext>
            </a:extLst>
          </p:cNvPr>
          <p:cNvGrpSpPr/>
          <p:nvPr/>
        </p:nvGrpSpPr>
        <p:grpSpPr>
          <a:xfrm>
            <a:off x="-164520" y="1447884"/>
            <a:ext cx="3975243" cy="2272213"/>
            <a:chOff x="2632547" y="1739830"/>
            <a:chExt cx="4102100" cy="2374830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C174D21-8E5E-462D-9785-1A3C3D01D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6" b="21427"/>
            <a:stretch/>
          </p:blipFill>
          <p:spPr>
            <a:xfrm>
              <a:off x="2632547" y="1739830"/>
              <a:ext cx="4102100" cy="237483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3FD3E5C-C152-4976-B06C-B53E3D57E368}"/>
                </a:ext>
              </a:extLst>
            </p:cNvPr>
            <p:cNvSpPr txBox="1"/>
            <p:nvPr/>
          </p:nvSpPr>
          <p:spPr>
            <a:xfrm>
              <a:off x="2806423" y="2729243"/>
              <a:ext cx="3495672" cy="1125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tủ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lạnh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mát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F9B7F8FC-A40E-42F2-B028-81382C71D3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7" t="36130" b="33322"/>
          <a:stretch/>
        </p:blipFill>
        <p:spPr>
          <a:xfrm>
            <a:off x="2833332" y="3055629"/>
            <a:ext cx="1163323" cy="112715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0563998-F8EA-4EFD-99D1-01BC7F6C93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35277" r="21893" b="34898"/>
          <a:stretch/>
        </p:blipFill>
        <p:spPr>
          <a:xfrm>
            <a:off x="6866006" y="2970876"/>
            <a:ext cx="861415" cy="103282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9B7F8FC-A40E-42F2-B028-81382C71D3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7" t="36130" b="33322"/>
          <a:stretch/>
        </p:blipFill>
        <p:spPr>
          <a:xfrm>
            <a:off x="10885029" y="3016527"/>
            <a:ext cx="1163323" cy="112715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9B7F8FC-A40E-42F2-B028-81382C71D3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7" t="36130" b="33322"/>
          <a:stretch/>
        </p:blipFill>
        <p:spPr>
          <a:xfrm>
            <a:off x="3866007" y="5106830"/>
            <a:ext cx="1163323" cy="112715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0563998-F8EA-4EFD-99D1-01BC7F6C93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7" t="35277" r="21893" b="34898"/>
          <a:stretch/>
        </p:blipFill>
        <p:spPr>
          <a:xfrm>
            <a:off x="9957765" y="5093106"/>
            <a:ext cx="861415" cy="10328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theme/theme1.xml><?xml version="1.0" encoding="utf-8"?>
<a:theme xmlns:a="http://schemas.openxmlformats.org/drawingml/2006/main" name="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255</Words>
  <Application>Microsoft Office PowerPoint</Application>
  <PresentationFormat>Widescreen</PresentationFormat>
  <Paragraphs>34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Assistant</vt:lpstr>
      <vt:lpstr>Times New Roman</vt:lpstr>
      <vt:lpstr>Titan One</vt:lpstr>
      <vt:lpstr>Covid Outbreak for Kids by Slidesgo</vt:lpstr>
      <vt:lpstr>Chào mừng các em đến với tiết </vt:lpstr>
      <vt:lpstr>KHỞI ĐỘNG</vt:lpstr>
      <vt:lpstr>PowerPoint Presentation</vt:lpstr>
      <vt:lpstr>PowerPoint Presentation</vt:lpstr>
      <vt:lpstr>Bài 9: BẢO QUẢN ĐỒ DÙNG GIA ĐÌNH</vt:lpstr>
      <vt:lpstr>Hoạt động 4:  Thảo luận về cách bảo quản đồ dùng gia đình</vt:lpstr>
      <vt:lpstr>Một số cách làm để bảo quản đồ dùng gia đình</vt:lpstr>
      <vt:lpstr>1. BÀY TỎ Ý KIẾN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Đạo Đức</dc:title>
  <dc:creator>Hạnh Ngân</dc:creator>
  <cp:lastModifiedBy>cogiaominhthuytca@outlook.com</cp:lastModifiedBy>
  <cp:revision>9</cp:revision>
  <dcterms:modified xsi:type="dcterms:W3CDTF">2021-07-25T15:21:39Z</dcterms:modified>
</cp:coreProperties>
</file>