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29"/>
  </p:notesMasterIdLst>
  <p:sldIdLst>
    <p:sldId id="256" r:id="rId5"/>
    <p:sldId id="285" r:id="rId6"/>
    <p:sldId id="293" r:id="rId7"/>
    <p:sldId id="281" r:id="rId8"/>
    <p:sldId id="283" r:id="rId9"/>
    <p:sldId id="286" r:id="rId10"/>
    <p:sldId id="287" r:id="rId11"/>
    <p:sldId id="294" r:id="rId12"/>
    <p:sldId id="282" r:id="rId13"/>
    <p:sldId id="288" r:id="rId14"/>
    <p:sldId id="289" r:id="rId15"/>
    <p:sldId id="290" r:id="rId16"/>
    <p:sldId id="291" r:id="rId17"/>
    <p:sldId id="292" r:id="rId18"/>
    <p:sldId id="295" r:id="rId19"/>
    <p:sldId id="296" r:id="rId20"/>
    <p:sldId id="258" r:id="rId21"/>
    <p:sldId id="259" r:id="rId22"/>
    <p:sldId id="260" r:id="rId23"/>
    <p:sldId id="261" r:id="rId24"/>
    <p:sldId id="262" r:id="rId25"/>
    <p:sldId id="263" r:id="rId26"/>
    <p:sldId id="264" r:id="rId27"/>
    <p:sldId id="276" r:id="rId28"/>
  </p:sldIdLst>
  <p:sldSz cx="9144000" cy="5143500" type="screen16x9"/>
  <p:notesSz cx="6858000" cy="9144000"/>
  <p:embeddedFontLst>
    <p:embeddedFont>
      <p:font typeface="Concert One" panose="020B0604020202020204" charset="0"/>
      <p:regular r:id="rId30"/>
    </p:embeddedFont>
    <p:embeddedFont>
      <p:font typeface="Coming Soon" panose="020B0604020202020204" charset="0"/>
      <p:regular r:id="rId31"/>
    </p:embeddedFont>
    <p:embeddedFont>
      <p:font typeface="Roboto Mono" panose="020B0604020202020204" charset="0"/>
      <p:regular r:id="rId32"/>
      <p:bold r:id="rId33"/>
      <p:italic r:id="rId34"/>
      <p:boldItalic r:id="rId35"/>
    </p:embeddedFont>
    <p:embeddedFont>
      <p:font typeface="Calibri" panose="020F0502020204030204" pitchFamily="34" charset="0"/>
      <p:regular r:id="rId36"/>
      <p:bold r:id="rId37"/>
      <p:italic r:id="rId38"/>
      <p:boldItalic r:id="rId3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0" roundtripDataSignature="AMtx7mjCk+ln3fNEBz/YTINa3WntNiM62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72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10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font" Target="fonts/font5.fntdata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customschemas.google.com/relationships/presentationmetadata" Target="meta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7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2.fntdata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1289763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" name="Google Shape;4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547470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5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52926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1671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" name="Google Shape;71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114748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46557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8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487517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785073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773633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4_自定义版式">
  <p:cSld name="14_自定义版式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2F2D6B-7123-4B3B-AC32-685E8AE379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47A6A9-6606-44AC-9DE6-29A785F6E9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97D520-3BDB-4985-8A7E-F62B683DE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5/8/2022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CD17E4-2AD3-4063-A782-2D1CDBE5B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FAA97F-3BD0-4BF7-BA52-88C12A6A3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182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5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FD70DFAE-58B0-47BA-BD11-53F2931789AF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5/8/2022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44D458AA-AF95-4E81-A47C-F186660D89DF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85781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FD70DFAE-58B0-47BA-BD11-53F2931789AF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5/8/2022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44D458AA-AF95-4E81-A47C-F186660D89DF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29215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97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6pPr>
            <a:lvl7pPr marL="2743064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FD70DFAE-58B0-47BA-BD11-53F2931789AF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5/8/2022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44D458AA-AF95-4E81-A47C-F186660D89DF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14143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775"/>
            </a:lvl1pPr>
            <a:lvl2pPr>
              <a:defRPr sz="2400"/>
            </a:lvl2pPr>
            <a:lvl3pPr>
              <a:defRPr sz="2025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775"/>
            </a:lvl1pPr>
            <a:lvl2pPr>
              <a:defRPr sz="2400"/>
            </a:lvl2pPr>
            <a:lvl3pPr>
              <a:defRPr sz="2025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FD70DFAE-58B0-47BA-BD11-53F2931789AF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5/8/2022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44D458AA-AF95-4E81-A47C-F186660D89DF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38536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25" b="1"/>
            </a:lvl2pPr>
            <a:lvl3pPr marL="914355" indent="0">
              <a:buNone/>
              <a:defRPr sz="1800" b="1"/>
            </a:lvl3pPr>
            <a:lvl4pPr marL="1371532" indent="0">
              <a:buNone/>
              <a:defRPr sz="1575" b="1"/>
            </a:lvl4pPr>
            <a:lvl5pPr marL="1828709" indent="0">
              <a:buNone/>
              <a:defRPr sz="1575" b="1"/>
            </a:lvl5pPr>
            <a:lvl6pPr marL="2285886" indent="0">
              <a:buNone/>
              <a:defRPr sz="1575" b="1"/>
            </a:lvl6pPr>
            <a:lvl7pPr marL="2743064" indent="0">
              <a:buNone/>
              <a:defRPr sz="1575" b="1"/>
            </a:lvl7pPr>
            <a:lvl8pPr marL="3200240" indent="0">
              <a:buNone/>
              <a:defRPr sz="1575" b="1"/>
            </a:lvl8pPr>
            <a:lvl9pPr marL="3657418" indent="0">
              <a:buNone/>
              <a:defRPr sz="157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25"/>
            </a:lvl2pPr>
            <a:lvl3pPr>
              <a:defRPr sz="180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25" b="1"/>
            </a:lvl2pPr>
            <a:lvl3pPr marL="914355" indent="0">
              <a:buNone/>
              <a:defRPr sz="1800" b="1"/>
            </a:lvl3pPr>
            <a:lvl4pPr marL="1371532" indent="0">
              <a:buNone/>
              <a:defRPr sz="1575" b="1"/>
            </a:lvl4pPr>
            <a:lvl5pPr marL="1828709" indent="0">
              <a:buNone/>
              <a:defRPr sz="1575" b="1"/>
            </a:lvl5pPr>
            <a:lvl6pPr marL="2285886" indent="0">
              <a:buNone/>
              <a:defRPr sz="1575" b="1"/>
            </a:lvl6pPr>
            <a:lvl7pPr marL="2743064" indent="0">
              <a:buNone/>
              <a:defRPr sz="1575" b="1"/>
            </a:lvl7pPr>
            <a:lvl8pPr marL="3200240" indent="0">
              <a:buNone/>
              <a:defRPr sz="1575" b="1"/>
            </a:lvl8pPr>
            <a:lvl9pPr marL="3657418" indent="0">
              <a:buNone/>
              <a:defRPr sz="157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25"/>
            </a:lvl2pPr>
            <a:lvl3pPr>
              <a:defRPr sz="180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FD70DFAE-58B0-47BA-BD11-53F2931789AF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5/8/2022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44D458AA-AF95-4E81-A47C-F186660D89DF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46805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FD70DFAE-58B0-47BA-BD11-53F2931789AF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5/8/2022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44D458AA-AF95-4E81-A47C-F186660D89DF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12130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FD70DFAE-58B0-47BA-BD11-53F2931789AF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5/8/2022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44D458AA-AF95-4E81-A47C-F186660D89DF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01829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2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04794"/>
            <a:ext cx="5111751" cy="4389835"/>
          </a:xfrm>
        </p:spPr>
        <p:txBody>
          <a:bodyPr/>
          <a:lstStyle>
            <a:lvl1pPr>
              <a:defRPr sz="3225"/>
            </a:lvl1pPr>
            <a:lvl2pPr>
              <a:defRPr sz="2775"/>
            </a:lvl2pPr>
            <a:lvl3pPr>
              <a:defRPr sz="2400"/>
            </a:lvl3pPr>
            <a:lvl4pPr>
              <a:defRPr sz="2025"/>
            </a:lvl4pPr>
            <a:lvl5pPr>
              <a:defRPr sz="2025"/>
            </a:lvl5pPr>
            <a:lvl6pPr>
              <a:defRPr sz="2025"/>
            </a:lvl6pPr>
            <a:lvl7pPr>
              <a:defRPr sz="2025"/>
            </a:lvl7pPr>
            <a:lvl8pPr>
              <a:defRPr sz="2025"/>
            </a:lvl8pPr>
            <a:lvl9pPr>
              <a:defRPr sz="20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25"/>
            </a:lvl1pPr>
            <a:lvl2pPr marL="457178" indent="0">
              <a:buNone/>
              <a:defRPr sz="1200"/>
            </a:lvl2pPr>
            <a:lvl3pPr marL="914355" indent="0">
              <a:buNone/>
              <a:defRPr sz="975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4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FD70DFAE-58B0-47BA-BD11-53F2931789AF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5/8/2022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44D458AA-AF95-4E81-A47C-F186660D89DF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86717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2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25"/>
            </a:lvl1pPr>
            <a:lvl2pPr marL="457178" indent="0">
              <a:buNone/>
              <a:defRPr sz="2775"/>
            </a:lvl2pPr>
            <a:lvl3pPr marL="914355" indent="0">
              <a:buNone/>
              <a:defRPr sz="2400"/>
            </a:lvl3pPr>
            <a:lvl4pPr marL="1371532" indent="0">
              <a:buNone/>
              <a:defRPr sz="2025"/>
            </a:lvl4pPr>
            <a:lvl5pPr marL="1828709" indent="0">
              <a:buNone/>
              <a:defRPr sz="2025"/>
            </a:lvl5pPr>
            <a:lvl6pPr marL="2285886" indent="0">
              <a:buNone/>
              <a:defRPr sz="2025"/>
            </a:lvl6pPr>
            <a:lvl7pPr marL="2743064" indent="0">
              <a:buNone/>
              <a:defRPr sz="2025"/>
            </a:lvl7pPr>
            <a:lvl8pPr marL="3200240" indent="0">
              <a:buNone/>
              <a:defRPr sz="2025"/>
            </a:lvl8pPr>
            <a:lvl9pPr marL="3657418" indent="0">
              <a:buNone/>
              <a:defRPr sz="2025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9"/>
            <a:ext cx="5486400" cy="603647"/>
          </a:xfrm>
        </p:spPr>
        <p:txBody>
          <a:bodyPr/>
          <a:lstStyle>
            <a:lvl1pPr marL="0" indent="0">
              <a:buNone/>
              <a:defRPr sz="1425"/>
            </a:lvl1pPr>
            <a:lvl2pPr marL="457178" indent="0">
              <a:buNone/>
              <a:defRPr sz="1200"/>
            </a:lvl2pPr>
            <a:lvl3pPr marL="914355" indent="0">
              <a:buNone/>
              <a:defRPr sz="975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4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FD70DFAE-58B0-47BA-BD11-53F2931789AF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5/8/2022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44D458AA-AF95-4E81-A47C-F186660D89DF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1258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3"/>
          <p:cNvPicPr preferRelativeResize="0"/>
          <p:nvPr/>
        </p:nvPicPr>
        <p:blipFill rotWithShape="1">
          <a:blip r:embed="rId2">
            <a:alphaModFix amt="28000"/>
          </a:blip>
          <a:srcRect t="3044" b="39510"/>
          <a:stretch/>
        </p:blipFill>
        <p:spPr>
          <a:xfrm>
            <a:off x="-247650" y="-187450"/>
            <a:ext cx="9736454" cy="55201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1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74151" y="447699"/>
            <a:ext cx="5395700" cy="4248101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12" name="Google Shape;12;p23"/>
          <p:cNvSpPr txBox="1">
            <a:spLocks noGrp="1"/>
          </p:cNvSpPr>
          <p:nvPr>
            <p:ph type="title"/>
          </p:nvPr>
        </p:nvSpPr>
        <p:spPr>
          <a:xfrm>
            <a:off x="2673000" y="2550900"/>
            <a:ext cx="3798000" cy="8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13" name="Google Shape;13;p23"/>
          <p:cNvSpPr txBox="1">
            <a:spLocks noGrp="1"/>
          </p:cNvSpPr>
          <p:nvPr>
            <p:ph type="subTitle" idx="1"/>
          </p:nvPr>
        </p:nvSpPr>
        <p:spPr>
          <a:xfrm>
            <a:off x="2937741" y="3307350"/>
            <a:ext cx="32685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1pPr>
            <a:lvl2pPr lv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1800"/>
              <a:buFont typeface="Coming Soon"/>
              <a:buNone/>
              <a:defRPr sz="1800" b="1">
                <a:solidFill>
                  <a:srgbClr val="0B5394"/>
                </a:solidFill>
                <a:latin typeface="Coming Soon"/>
                <a:ea typeface="Coming Soon"/>
                <a:cs typeface="Coming Soon"/>
                <a:sym typeface="Coming Soon"/>
              </a:defRPr>
            </a:lvl2pPr>
            <a:lvl3pPr lvl="2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1800"/>
              <a:buFont typeface="Coming Soon"/>
              <a:buNone/>
              <a:defRPr sz="1800" b="1">
                <a:solidFill>
                  <a:srgbClr val="0B5394"/>
                </a:solidFill>
                <a:latin typeface="Coming Soon"/>
                <a:ea typeface="Coming Soon"/>
                <a:cs typeface="Coming Soon"/>
                <a:sym typeface="Coming Soon"/>
              </a:defRPr>
            </a:lvl3pPr>
            <a:lvl4pPr lvl="3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1800"/>
              <a:buFont typeface="Coming Soon"/>
              <a:buNone/>
              <a:defRPr sz="1800" b="1">
                <a:solidFill>
                  <a:srgbClr val="0B5394"/>
                </a:solidFill>
                <a:latin typeface="Coming Soon"/>
                <a:ea typeface="Coming Soon"/>
                <a:cs typeface="Coming Soon"/>
                <a:sym typeface="Coming Soon"/>
              </a:defRPr>
            </a:lvl4pPr>
            <a:lvl5pPr lvl="4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1800"/>
              <a:buFont typeface="Coming Soon"/>
              <a:buNone/>
              <a:defRPr sz="1800" b="1">
                <a:solidFill>
                  <a:srgbClr val="0B5394"/>
                </a:solidFill>
                <a:latin typeface="Coming Soon"/>
                <a:ea typeface="Coming Soon"/>
                <a:cs typeface="Coming Soon"/>
                <a:sym typeface="Coming Soon"/>
              </a:defRPr>
            </a:lvl5pPr>
            <a:lvl6pPr lvl="5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1800"/>
              <a:buFont typeface="Coming Soon"/>
              <a:buNone/>
              <a:defRPr sz="1800" b="1">
                <a:solidFill>
                  <a:srgbClr val="0B5394"/>
                </a:solidFill>
                <a:latin typeface="Coming Soon"/>
                <a:ea typeface="Coming Soon"/>
                <a:cs typeface="Coming Soon"/>
                <a:sym typeface="Coming Soon"/>
              </a:defRPr>
            </a:lvl6pPr>
            <a:lvl7pPr lvl="6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1800"/>
              <a:buFont typeface="Coming Soon"/>
              <a:buNone/>
              <a:defRPr sz="1800" b="1">
                <a:solidFill>
                  <a:srgbClr val="0B5394"/>
                </a:solidFill>
                <a:latin typeface="Coming Soon"/>
                <a:ea typeface="Coming Soon"/>
                <a:cs typeface="Coming Soon"/>
                <a:sym typeface="Coming Soon"/>
              </a:defRPr>
            </a:lvl7pPr>
            <a:lvl8pPr lvl="7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1800"/>
              <a:buFont typeface="Coming Soon"/>
              <a:buNone/>
              <a:defRPr sz="1800" b="1">
                <a:solidFill>
                  <a:srgbClr val="0B5394"/>
                </a:solidFill>
                <a:latin typeface="Coming Soon"/>
                <a:ea typeface="Coming Soon"/>
                <a:cs typeface="Coming Soon"/>
                <a:sym typeface="Coming Soon"/>
              </a:defRPr>
            </a:lvl8pPr>
            <a:lvl9pPr lvl="8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1800"/>
              <a:buFont typeface="Coming Soon"/>
              <a:buNone/>
              <a:defRPr sz="1800" b="1">
                <a:solidFill>
                  <a:srgbClr val="0B5394"/>
                </a:solidFill>
                <a:latin typeface="Coming Soon"/>
                <a:ea typeface="Coming Soon"/>
                <a:cs typeface="Coming Soon"/>
                <a:sym typeface="Coming Soon"/>
              </a:defRPr>
            </a:lvl9pPr>
          </a:lstStyle>
          <a:p>
            <a:endParaRPr/>
          </a:p>
        </p:txBody>
      </p:sp>
      <p:sp>
        <p:nvSpPr>
          <p:cNvPr id="14" name="Google Shape;14;p23"/>
          <p:cNvSpPr txBox="1">
            <a:spLocks noGrp="1"/>
          </p:cNvSpPr>
          <p:nvPr>
            <p:ph type="title" idx="2"/>
          </p:nvPr>
        </p:nvSpPr>
        <p:spPr>
          <a:xfrm>
            <a:off x="3778200" y="1403800"/>
            <a:ext cx="1587600" cy="100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 b="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None/>
              <a:defRPr sz="48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None/>
              <a:defRPr sz="48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None/>
              <a:defRPr sz="48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None/>
              <a:defRPr sz="48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None/>
              <a:defRPr sz="48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None/>
              <a:defRPr sz="48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None/>
              <a:defRPr sz="48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None/>
              <a:defRPr sz="4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FD70DFAE-58B0-47BA-BD11-53F2931789AF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5/8/2022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44D458AA-AF95-4E81-A47C-F186660D89DF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63838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FD70DFAE-58B0-47BA-BD11-53F2931789AF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5/8/2022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44D458AA-AF95-4E81-A47C-F186660D89DF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35853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4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FD70DFAE-58B0-47BA-BD11-53F2931789AF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5/8/2022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44D458AA-AF95-4E81-A47C-F186660D89DF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26485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FD70DFAE-58B0-47BA-BD11-53F2931789AF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5/8/2022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44D458AA-AF95-4E81-A47C-F186660D89DF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57799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97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FD70DFAE-58B0-47BA-BD11-53F2931789AF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5/8/2022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44D458AA-AF95-4E81-A47C-F186660D89DF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32957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775"/>
            </a:lvl1pPr>
            <a:lvl2pPr>
              <a:defRPr sz="2400"/>
            </a:lvl2pPr>
            <a:lvl3pPr>
              <a:defRPr sz="2025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775"/>
            </a:lvl1pPr>
            <a:lvl2pPr>
              <a:defRPr sz="2400"/>
            </a:lvl2pPr>
            <a:lvl3pPr>
              <a:defRPr sz="2025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FD70DFAE-58B0-47BA-BD11-53F2931789AF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5/8/2022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44D458AA-AF95-4E81-A47C-F186660D89DF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778691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25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575" b="1"/>
            </a:lvl4pPr>
            <a:lvl5pPr marL="1828754" indent="0">
              <a:buNone/>
              <a:defRPr sz="1575" b="1"/>
            </a:lvl5pPr>
            <a:lvl6pPr marL="2285943" indent="0">
              <a:buNone/>
              <a:defRPr sz="1575" b="1"/>
            </a:lvl6pPr>
            <a:lvl7pPr marL="2743132" indent="0">
              <a:buNone/>
              <a:defRPr sz="1575" b="1"/>
            </a:lvl7pPr>
            <a:lvl8pPr marL="3200320" indent="0">
              <a:buNone/>
              <a:defRPr sz="1575" b="1"/>
            </a:lvl8pPr>
            <a:lvl9pPr marL="3657509" indent="0">
              <a:buNone/>
              <a:defRPr sz="157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25"/>
            </a:lvl2pPr>
            <a:lvl3pPr>
              <a:defRPr sz="180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25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575" b="1"/>
            </a:lvl4pPr>
            <a:lvl5pPr marL="1828754" indent="0">
              <a:buNone/>
              <a:defRPr sz="1575" b="1"/>
            </a:lvl5pPr>
            <a:lvl6pPr marL="2285943" indent="0">
              <a:buNone/>
              <a:defRPr sz="1575" b="1"/>
            </a:lvl6pPr>
            <a:lvl7pPr marL="2743132" indent="0">
              <a:buNone/>
              <a:defRPr sz="1575" b="1"/>
            </a:lvl7pPr>
            <a:lvl8pPr marL="3200320" indent="0">
              <a:buNone/>
              <a:defRPr sz="1575" b="1"/>
            </a:lvl8pPr>
            <a:lvl9pPr marL="3657509" indent="0">
              <a:buNone/>
              <a:defRPr sz="157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25"/>
            </a:lvl2pPr>
            <a:lvl3pPr>
              <a:defRPr sz="180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FD70DFAE-58B0-47BA-BD11-53F2931789AF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5/8/2022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44D458AA-AF95-4E81-A47C-F186660D89DF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93407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FD70DFAE-58B0-47BA-BD11-53F2931789AF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5/8/2022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44D458AA-AF95-4E81-A47C-F186660D89DF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11266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FD70DFAE-58B0-47BA-BD11-53F2931789AF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5/8/2022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44D458AA-AF95-4E81-A47C-F186660D89DF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22766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2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04793"/>
            <a:ext cx="5111751" cy="4389835"/>
          </a:xfrm>
        </p:spPr>
        <p:txBody>
          <a:bodyPr/>
          <a:lstStyle>
            <a:lvl1pPr>
              <a:defRPr sz="3225"/>
            </a:lvl1pPr>
            <a:lvl2pPr>
              <a:defRPr sz="2775"/>
            </a:lvl2pPr>
            <a:lvl3pPr>
              <a:defRPr sz="2400"/>
            </a:lvl3pPr>
            <a:lvl4pPr>
              <a:defRPr sz="2025"/>
            </a:lvl4pPr>
            <a:lvl5pPr>
              <a:defRPr sz="2025"/>
            </a:lvl5pPr>
            <a:lvl6pPr>
              <a:defRPr sz="2025"/>
            </a:lvl6pPr>
            <a:lvl7pPr>
              <a:defRPr sz="2025"/>
            </a:lvl7pPr>
            <a:lvl8pPr>
              <a:defRPr sz="2025"/>
            </a:lvl8pPr>
            <a:lvl9pPr>
              <a:defRPr sz="20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25"/>
            </a:lvl1pPr>
            <a:lvl2pPr marL="457189" indent="0">
              <a:buNone/>
              <a:defRPr sz="1200"/>
            </a:lvl2pPr>
            <a:lvl3pPr marL="914378" indent="0">
              <a:buNone/>
              <a:defRPr sz="975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FD70DFAE-58B0-47BA-BD11-53F2931789AF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5/8/2022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44D458AA-AF95-4E81-A47C-F186660D89DF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4402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24"/>
          <p:cNvPicPr preferRelativeResize="0"/>
          <p:nvPr/>
        </p:nvPicPr>
        <p:blipFill rotWithShape="1">
          <a:blip r:embed="rId2">
            <a:alphaModFix amt="28000"/>
          </a:blip>
          <a:srcRect t="3044" b="39510"/>
          <a:stretch/>
        </p:blipFill>
        <p:spPr>
          <a:xfrm>
            <a:off x="-247650" y="-187450"/>
            <a:ext cx="9736454" cy="55201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24"/>
          <p:cNvPicPr preferRelativeResize="0"/>
          <p:nvPr/>
        </p:nvPicPr>
        <p:blipFill rotWithShape="1">
          <a:blip r:embed="rId3">
            <a:alphaModFix/>
          </a:blip>
          <a:srcRect r="1545" b="6838"/>
          <a:stretch/>
        </p:blipFill>
        <p:spPr>
          <a:xfrm>
            <a:off x="384887" y="134900"/>
            <a:ext cx="8374226" cy="4873724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24"/>
          <p:cNvSpPr txBox="1">
            <a:spLocks noGrp="1"/>
          </p:cNvSpPr>
          <p:nvPr>
            <p:ph type="title"/>
          </p:nvPr>
        </p:nvSpPr>
        <p:spPr>
          <a:xfrm>
            <a:off x="1836900" y="711175"/>
            <a:ext cx="54702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4"/>
          <p:cNvSpPr txBox="1">
            <a:spLocks noGrp="1"/>
          </p:cNvSpPr>
          <p:nvPr>
            <p:ph type="body" idx="1"/>
          </p:nvPr>
        </p:nvSpPr>
        <p:spPr>
          <a:xfrm>
            <a:off x="1398275" y="1249425"/>
            <a:ext cx="6963300" cy="283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892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50"/>
              <a:buChar char="●"/>
              <a:defRPr sz="950">
                <a:solidFill>
                  <a:schemeClr val="dk2"/>
                </a:solidFill>
              </a:defRPr>
            </a:lvl1pPr>
            <a:lvl2pPr marL="914400" lvl="1" indent="-288925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950"/>
              <a:buChar char="○"/>
              <a:defRPr sz="950">
                <a:solidFill>
                  <a:schemeClr val="dk2"/>
                </a:solidFill>
              </a:defRPr>
            </a:lvl2pPr>
            <a:lvl3pPr marL="1371600" lvl="2" indent="-288925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950"/>
              <a:buChar char="■"/>
              <a:defRPr sz="950">
                <a:solidFill>
                  <a:schemeClr val="dk2"/>
                </a:solidFill>
              </a:defRPr>
            </a:lvl3pPr>
            <a:lvl4pPr marL="1828800" lvl="3" indent="-288925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950"/>
              <a:buChar char="●"/>
              <a:defRPr sz="950">
                <a:solidFill>
                  <a:schemeClr val="dk2"/>
                </a:solidFill>
              </a:defRPr>
            </a:lvl4pPr>
            <a:lvl5pPr marL="2286000" lvl="4" indent="-288925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950"/>
              <a:buChar char="○"/>
              <a:defRPr sz="950">
                <a:solidFill>
                  <a:schemeClr val="dk2"/>
                </a:solidFill>
              </a:defRPr>
            </a:lvl5pPr>
            <a:lvl6pPr marL="2743200" lvl="5" indent="-288925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950"/>
              <a:buChar char="■"/>
              <a:defRPr sz="950">
                <a:solidFill>
                  <a:schemeClr val="dk2"/>
                </a:solidFill>
              </a:defRPr>
            </a:lvl6pPr>
            <a:lvl7pPr marL="3200400" lvl="6" indent="-288925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950"/>
              <a:buChar char="●"/>
              <a:defRPr sz="950">
                <a:solidFill>
                  <a:schemeClr val="dk2"/>
                </a:solidFill>
              </a:defRPr>
            </a:lvl7pPr>
            <a:lvl8pPr marL="3657600" lvl="7" indent="-288925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950"/>
              <a:buChar char="○"/>
              <a:defRPr sz="950">
                <a:solidFill>
                  <a:schemeClr val="dk2"/>
                </a:solidFill>
              </a:defRPr>
            </a:lvl8pPr>
            <a:lvl9pPr marL="4114800" lvl="8" indent="-288925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950"/>
              <a:buChar char="■"/>
              <a:defRPr sz="95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2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25"/>
            </a:lvl1pPr>
            <a:lvl2pPr marL="457189" indent="0">
              <a:buNone/>
              <a:defRPr sz="2775"/>
            </a:lvl2pPr>
            <a:lvl3pPr marL="914378" indent="0">
              <a:buNone/>
              <a:defRPr sz="2400"/>
            </a:lvl3pPr>
            <a:lvl4pPr marL="1371566" indent="0">
              <a:buNone/>
              <a:defRPr sz="2025"/>
            </a:lvl4pPr>
            <a:lvl5pPr marL="1828754" indent="0">
              <a:buNone/>
              <a:defRPr sz="2025"/>
            </a:lvl5pPr>
            <a:lvl6pPr marL="2285943" indent="0">
              <a:buNone/>
              <a:defRPr sz="2025"/>
            </a:lvl6pPr>
            <a:lvl7pPr marL="2743132" indent="0">
              <a:buNone/>
              <a:defRPr sz="2025"/>
            </a:lvl7pPr>
            <a:lvl8pPr marL="3200320" indent="0">
              <a:buNone/>
              <a:defRPr sz="2025"/>
            </a:lvl8pPr>
            <a:lvl9pPr marL="3657509" indent="0">
              <a:buNone/>
              <a:defRPr sz="2025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8"/>
            <a:ext cx="5486400" cy="603647"/>
          </a:xfrm>
        </p:spPr>
        <p:txBody>
          <a:bodyPr/>
          <a:lstStyle>
            <a:lvl1pPr marL="0" indent="0">
              <a:buNone/>
              <a:defRPr sz="1425"/>
            </a:lvl1pPr>
            <a:lvl2pPr marL="457189" indent="0">
              <a:buNone/>
              <a:defRPr sz="1200"/>
            </a:lvl2pPr>
            <a:lvl3pPr marL="914378" indent="0">
              <a:buNone/>
              <a:defRPr sz="975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FD70DFAE-58B0-47BA-BD11-53F2931789AF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5/8/2022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44D458AA-AF95-4E81-A47C-F186660D89DF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450135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FD70DFAE-58B0-47BA-BD11-53F2931789AF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5/8/2022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44D458AA-AF95-4E81-A47C-F186660D89DF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10382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FD70DFAE-58B0-47BA-BD11-53F2931789AF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5/8/2022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44D458AA-AF95-4E81-A47C-F186660D89DF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813122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</p:spPr>
        <p:txBody>
          <a:bodyPr lIns="38382" tIns="19190" rIns="38382" bIns="19190"/>
          <a:lstStyle>
            <a:lvl1pPr defTabSz="685404" fontAlgn="auto">
              <a:spcBef>
                <a:spcPts val="0"/>
              </a:spcBef>
              <a:spcAft>
                <a:spcPts val="0"/>
              </a:spcAft>
              <a:defRPr sz="1425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buClrTx/>
              <a:defRPr/>
            </a:pPr>
            <a:endParaRPr lang="en-US" kern="1200"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</p:spPr>
        <p:txBody>
          <a:bodyPr lIns="38382" tIns="19190" rIns="38382" bIns="19190"/>
          <a:lstStyle>
            <a:lvl1pPr defTabSz="685404" fontAlgn="auto">
              <a:spcBef>
                <a:spcPts val="0"/>
              </a:spcBef>
              <a:spcAft>
                <a:spcPts val="0"/>
              </a:spcAft>
              <a:defRPr sz="1425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buClrTx/>
              <a:defRPr/>
            </a:pPr>
            <a:endParaRPr lang="en-US" kern="1200"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</p:spPr>
        <p:txBody>
          <a:bodyPr lIns="38382" tIns="19190" rIns="38382" bIns="19190"/>
          <a:lstStyle>
            <a:lvl1pPr defTabSz="685404" fontAlgn="auto">
              <a:spcBef>
                <a:spcPts val="0"/>
              </a:spcBef>
              <a:spcAft>
                <a:spcPts val="0"/>
              </a:spcAft>
              <a:defRPr sz="1425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buClrTx/>
              <a:defRPr/>
            </a:pPr>
            <a:fld id="{D212395B-93B1-4EFB-857C-0A2880633600}" type="slidenum">
              <a:rPr lang="en-US" kern="1200" smtClean="0">
                <a:ea typeface="+mn-ea"/>
                <a:cs typeface="+mn-cs"/>
              </a:rPr>
              <a:pPr>
                <a:buClrTx/>
                <a:defRPr/>
              </a:pPr>
              <a:t>‹#›</a:t>
            </a:fld>
            <a:endParaRPr lang="en-US" kern="120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8400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wo Columns">
  <p:cSld name="SECTION_TITLE_AND_DESCRIPTION_1_1_2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oogle Shape;21;p25"/>
          <p:cNvPicPr preferRelativeResize="0"/>
          <p:nvPr/>
        </p:nvPicPr>
        <p:blipFill rotWithShape="1">
          <a:blip r:embed="rId2">
            <a:alphaModFix amt="28000"/>
          </a:blip>
          <a:srcRect t="3044" b="39510"/>
          <a:stretch/>
        </p:blipFill>
        <p:spPr>
          <a:xfrm>
            <a:off x="-247650" y="-187450"/>
            <a:ext cx="9736454" cy="55201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4425" y="201113"/>
            <a:ext cx="8635149" cy="474127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25"/>
          <p:cNvSpPr txBox="1">
            <a:spLocks noGrp="1"/>
          </p:cNvSpPr>
          <p:nvPr>
            <p:ph type="title"/>
          </p:nvPr>
        </p:nvSpPr>
        <p:spPr>
          <a:xfrm>
            <a:off x="6166050" y="1183210"/>
            <a:ext cx="2140200" cy="48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24" name="Google Shape;24;p25"/>
          <p:cNvSpPr txBox="1">
            <a:spLocks noGrp="1"/>
          </p:cNvSpPr>
          <p:nvPr>
            <p:ph type="subTitle" idx="1"/>
          </p:nvPr>
        </p:nvSpPr>
        <p:spPr>
          <a:xfrm>
            <a:off x="6166050" y="1620375"/>
            <a:ext cx="2140200" cy="92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25"/>
          <p:cNvSpPr txBox="1">
            <a:spLocks noGrp="1"/>
          </p:cNvSpPr>
          <p:nvPr>
            <p:ph type="title" idx="2"/>
          </p:nvPr>
        </p:nvSpPr>
        <p:spPr>
          <a:xfrm>
            <a:off x="6166040" y="2678335"/>
            <a:ext cx="2140200" cy="48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26" name="Google Shape;26;p25"/>
          <p:cNvSpPr txBox="1">
            <a:spLocks noGrp="1"/>
          </p:cNvSpPr>
          <p:nvPr>
            <p:ph type="subTitle" idx="3"/>
          </p:nvPr>
        </p:nvSpPr>
        <p:spPr>
          <a:xfrm>
            <a:off x="6166050" y="3115508"/>
            <a:ext cx="2140200" cy="92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7" name="Google Shape;27;p25"/>
          <p:cNvSpPr txBox="1">
            <a:spLocks noGrp="1"/>
          </p:cNvSpPr>
          <p:nvPr>
            <p:ph type="title" idx="4"/>
          </p:nvPr>
        </p:nvSpPr>
        <p:spPr>
          <a:xfrm>
            <a:off x="1002325" y="711175"/>
            <a:ext cx="2666700" cy="116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oogle Shape;33;p28"/>
          <p:cNvPicPr preferRelativeResize="0"/>
          <p:nvPr/>
        </p:nvPicPr>
        <p:blipFill rotWithShape="1">
          <a:blip r:embed="rId2">
            <a:alphaModFix amt="28000"/>
          </a:blip>
          <a:srcRect t="3044" b="39510"/>
          <a:stretch/>
        </p:blipFill>
        <p:spPr>
          <a:xfrm>
            <a:off x="-247650" y="-187450"/>
            <a:ext cx="9736454" cy="55201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APTION_ONLY_1_1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29"/>
          <p:cNvPicPr preferRelativeResize="0"/>
          <p:nvPr/>
        </p:nvPicPr>
        <p:blipFill rotWithShape="1">
          <a:blip r:embed="rId2">
            <a:alphaModFix amt="28000"/>
          </a:blip>
          <a:srcRect t="3044" b="39510"/>
          <a:stretch/>
        </p:blipFill>
        <p:spPr>
          <a:xfrm>
            <a:off x="-247650" y="-187450"/>
            <a:ext cx="9736454" cy="55201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Google Shape;36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5775" y="186275"/>
            <a:ext cx="8632448" cy="4770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SECTION_TITLE_AND_DESCRIPTION_1_1_3_1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38;p30"/>
          <p:cNvPicPr preferRelativeResize="0"/>
          <p:nvPr/>
        </p:nvPicPr>
        <p:blipFill rotWithShape="1">
          <a:blip r:embed="rId2">
            <a:alphaModFix amt="28000"/>
          </a:blip>
          <a:srcRect t="3044" b="39510"/>
          <a:stretch/>
        </p:blipFill>
        <p:spPr>
          <a:xfrm>
            <a:off x="-247650" y="-187450"/>
            <a:ext cx="9736454" cy="55201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4425" y="201113"/>
            <a:ext cx="8635149" cy="4741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IG_NUMBER_1_1_2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oogle Shape;41;p31"/>
          <p:cNvPicPr preferRelativeResize="0"/>
          <p:nvPr/>
        </p:nvPicPr>
        <p:blipFill rotWithShape="1">
          <a:blip r:embed="rId2">
            <a:alphaModFix amt="28000"/>
          </a:blip>
          <a:srcRect t="3044" b="39510"/>
          <a:stretch/>
        </p:blipFill>
        <p:spPr>
          <a:xfrm>
            <a:off x="-247650" y="-187450"/>
            <a:ext cx="9736454" cy="55201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Google Shape;42;p31"/>
          <p:cNvPicPr preferRelativeResize="0"/>
          <p:nvPr/>
        </p:nvPicPr>
        <p:blipFill rotWithShape="1">
          <a:blip r:embed="rId3">
            <a:alphaModFix/>
          </a:blip>
          <a:srcRect r="1545" b="6838"/>
          <a:stretch/>
        </p:blipFill>
        <p:spPr>
          <a:xfrm>
            <a:off x="384887" y="134900"/>
            <a:ext cx="8374226" cy="4873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Concert One"/>
              <a:buNone/>
              <a:defRPr sz="2800" b="1" i="0" u="none" strike="noStrike" cap="none">
                <a:solidFill>
                  <a:schemeClr val="accent2"/>
                </a:solidFill>
                <a:latin typeface="Concert One"/>
                <a:ea typeface="Concert One"/>
                <a:cs typeface="Concert One"/>
                <a:sym typeface="Concert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21"/>
          <p:cNvSpPr txBox="1">
            <a:spLocks noGrp="1"/>
          </p:cNvSpPr>
          <p:nvPr>
            <p:ph type="body" idx="1"/>
          </p:nvPr>
        </p:nvSpPr>
        <p:spPr>
          <a:xfrm>
            <a:off x="311700" y="1124900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Roboto Mono"/>
              <a:buChar char="●"/>
              <a:defRPr sz="1800" b="0" i="0" u="none" strike="noStrike" cap="none">
                <a:solidFill>
                  <a:schemeClr val="accent2"/>
                </a:solidFill>
                <a:latin typeface="Roboto Mono"/>
                <a:ea typeface="Roboto Mono"/>
                <a:cs typeface="Roboto Mono"/>
                <a:sym typeface="Roboto Mono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Roboto Mono"/>
              <a:buChar char="○"/>
              <a:defRPr sz="1400" b="0" i="0" u="none" strike="noStrike" cap="none">
                <a:solidFill>
                  <a:schemeClr val="accent2"/>
                </a:solidFill>
                <a:latin typeface="Roboto Mono"/>
                <a:ea typeface="Roboto Mono"/>
                <a:cs typeface="Roboto Mono"/>
                <a:sym typeface="Roboto Mono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Roboto Mono"/>
              <a:buChar char="■"/>
              <a:defRPr sz="1400" b="0" i="0" u="none" strike="noStrike" cap="none">
                <a:solidFill>
                  <a:schemeClr val="accent2"/>
                </a:solidFill>
                <a:latin typeface="Roboto Mono"/>
                <a:ea typeface="Roboto Mono"/>
                <a:cs typeface="Roboto Mono"/>
                <a:sym typeface="Roboto Mono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Roboto Mono"/>
              <a:buChar char="●"/>
              <a:defRPr sz="1400" b="0" i="0" u="none" strike="noStrike" cap="none">
                <a:solidFill>
                  <a:schemeClr val="accent2"/>
                </a:solidFill>
                <a:latin typeface="Roboto Mono"/>
                <a:ea typeface="Roboto Mono"/>
                <a:cs typeface="Roboto Mono"/>
                <a:sym typeface="Roboto Mono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Roboto Mono"/>
              <a:buChar char="○"/>
              <a:defRPr sz="1400" b="0" i="0" u="none" strike="noStrike" cap="none">
                <a:solidFill>
                  <a:schemeClr val="accent2"/>
                </a:solidFill>
                <a:latin typeface="Roboto Mono"/>
                <a:ea typeface="Roboto Mono"/>
                <a:cs typeface="Roboto Mono"/>
                <a:sym typeface="Roboto Mono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Roboto Mono"/>
              <a:buChar char="■"/>
              <a:defRPr sz="1400" b="0" i="0" u="none" strike="noStrike" cap="none">
                <a:solidFill>
                  <a:schemeClr val="accent2"/>
                </a:solidFill>
                <a:latin typeface="Roboto Mono"/>
                <a:ea typeface="Roboto Mono"/>
                <a:cs typeface="Roboto Mono"/>
                <a:sym typeface="Roboto Mono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Roboto Mono"/>
              <a:buChar char="●"/>
              <a:defRPr sz="1400" b="0" i="0" u="none" strike="noStrike" cap="none">
                <a:solidFill>
                  <a:schemeClr val="accent2"/>
                </a:solidFill>
                <a:latin typeface="Roboto Mono"/>
                <a:ea typeface="Roboto Mono"/>
                <a:cs typeface="Roboto Mono"/>
                <a:sym typeface="Roboto Mono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Roboto Mono"/>
              <a:buChar char="○"/>
              <a:defRPr sz="1400" b="0" i="0" u="none" strike="noStrike" cap="none">
                <a:solidFill>
                  <a:schemeClr val="accent2"/>
                </a:solidFill>
                <a:latin typeface="Roboto Mono"/>
                <a:ea typeface="Roboto Mono"/>
                <a:cs typeface="Roboto Mono"/>
                <a:sym typeface="Roboto Mono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400"/>
              <a:buFont typeface="Roboto Mono"/>
              <a:buChar char="■"/>
              <a:defRPr sz="1400" b="0" i="0" u="none" strike="noStrike" cap="none">
                <a:solidFill>
                  <a:schemeClr val="accent2"/>
                </a:solidFill>
                <a:latin typeface="Roboto Mono"/>
                <a:ea typeface="Roboto Mono"/>
                <a:cs typeface="Roboto Mono"/>
                <a:sym typeface="Roboto Mon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121914" tIns="60957" rIns="121914" bIns="60957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121914" tIns="60957" rIns="121914" bIns="60957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121914" tIns="60957" rIns="121914" bIns="6095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55">
              <a:buClrTx/>
            </a:pPr>
            <a:fld id="{FD70DFAE-58B0-47BA-BD11-53F2931789AF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914355">
                <a:buClrTx/>
              </a:pPr>
              <a:t>5/8/2022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121914" tIns="60957" rIns="121914" bIns="6095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55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121914" tIns="60957" rIns="121914" bIns="6095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55">
              <a:buClrTx/>
            </a:pPr>
            <a:fld id="{44D458AA-AF95-4E81-A47C-F186660D89DF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914355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3082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355" rtl="0" eaLnBrk="1" latinLnBrk="0" hangingPunct="1">
        <a:spcBef>
          <a:spcPct val="0"/>
        </a:spcBef>
        <a:buNone/>
        <a:defRPr sz="44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4" indent="-342884" algn="l" defTabSz="914355" rtl="0" eaLnBrk="1" latinLnBrk="0" hangingPunct="1">
        <a:spcBef>
          <a:spcPct val="20000"/>
        </a:spcBef>
        <a:buFont typeface="Arial" pitchFamily="34" charset="0"/>
        <a:buChar char="•"/>
        <a:defRPr sz="3225" kern="12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6" algn="l" defTabSz="914355" rtl="0" eaLnBrk="1" latinLnBrk="0" hangingPunct="1">
        <a:spcBef>
          <a:spcPct val="20000"/>
        </a:spcBef>
        <a:buFont typeface="Arial" pitchFamily="34" charset="0"/>
        <a:buChar char="–"/>
        <a:defRPr sz="2775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4" indent="-228588" algn="l" defTabSz="91435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8" algn="l" defTabSz="914355" rtl="0" eaLnBrk="1" latinLnBrk="0" hangingPunct="1">
        <a:spcBef>
          <a:spcPct val="20000"/>
        </a:spcBef>
        <a:buFont typeface="Arial" pitchFamily="34" charset="0"/>
        <a:buChar char="–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7" indent="-228588" algn="l" defTabSz="914355" rtl="0" eaLnBrk="1" latinLnBrk="0" hangingPunct="1">
        <a:spcBef>
          <a:spcPct val="20000"/>
        </a:spcBef>
        <a:buFont typeface="Arial" pitchFamily="34" charset="0"/>
        <a:buChar char="»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8" algn="l" defTabSz="914355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8" algn="l" defTabSz="914355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8" algn="l" defTabSz="914355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8" algn="l" defTabSz="914355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4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8">
              <a:buClrTx/>
            </a:pPr>
            <a:fld id="{FD70DFAE-58B0-47BA-BD11-53F2931789AF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914378">
                <a:buClrTx/>
              </a:pPr>
              <a:t>5/8/2022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8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8">
              <a:buClrTx/>
            </a:pPr>
            <a:fld id="{44D458AA-AF95-4E81-A47C-F186660D89DF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914378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806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378" rtl="0" eaLnBrk="1" latinLnBrk="0" hangingPunct="1">
        <a:spcBef>
          <a:spcPct val="0"/>
        </a:spcBef>
        <a:buNone/>
        <a:defRPr sz="44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2" indent="-342892" algn="l" defTabSz="914378" rtl="0" eaLnBrk="1" latinLnBrk="0" hangingPunct="1">
        <a:spcBef>
          <a:spcPct val="20000"/>
        </a:spcBef>
        <a:buFont typeface="Arial" pitchFamily="34" charset="0"/>
        <a:buChar char="•"/>
        <a:defRPr sz="3225" kern="1200">
          <a:solidFill>
            <a:schemeClr val="tx1"/>
          </a:solidFill>
          <a:latin typeface="+mn-lt"/>
          <a:ea typeface="+mn-ea"/>
          <a:cs typeface="+mn-cs"/>
        </a:defRPr>
      </a:lvl1pPr>
      <a:lvl2pPr marL="742931" indent="-285743" algn="l" defTabSz="914378" rtl="0" eaLnBrk="1" latinLnBrk="0" hangingPunct="1">
        <a:spcBef>
          <a:spcPct val="20000"/>
        </a:spcBef>
        <a:buFont typeface="Arial" pitchFamily="34" charset="0"/>
        <a:buChar char="–"/>
        <a:defRPr sz="2775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spcBef>
          <a:spcPct val="20000"/>
        </a:spcBef>
        <a:buFont typeface="Arial" pitchFamily="34" charset="0"/>
        <a:buChar char="–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spcBef>
          <a:spcPct val="20000"/>
        </a:spcBef>
        <a:buFont typeface="Arial" pitchFamily="34" charset="0"/>
        <a:buChar char="»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2588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787" tIns="14393" rIns="28787" bIns="14393" anchor="ctr"/>
          <a:lstStyle/>
          <a:p>
            <a:pPr marL="0" marR="0" lvl="0" indent="0" algn="ctr" defTabSz="6854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2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5907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iming>
    <p:tnLst>
      <p:par>
        <p:cTn id="1" dur="indefinite" restart="never" nodeType="tmRoot"/>
      </p:par>
    </p:tnLst>
  </p:timing>
  <p:txStyles>
    <p:titleStyle>
      <a:lvl1pPr algn="ctr" defTabSz="684576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4576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2pPr>
      <a:lvl3pPr algn="ctr" defTabSz="684576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3pPr>
      <a:lvl4pPr algn="ctr" defTabSz="684576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4pPr>
      <a:lvl5pPr algn="ctr" defTabSz="684576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5pPr>
      <a:lvl6pPr marL="342884" algn="ctr" defTabSz="684576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6pPr>
      <a:lvl7pPr marL="685766" algn="ctr" defTabSz="684576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7pPr>
      <a:lvl8pPr marL="1028649" algn="ctr" defTabSz="684576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8pPr>
      <a:lvl9pPr marL="1371532" algn="ctr" defTabSz="684576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9pPr>
    </p:titleStyle>
    <p:bodyStyle>
      <a:lvl1pPr marL="255973" indent="-255973" algn="l" defTabSz="684576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994" indent="-213112" algn="l" defTabSz="684576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6018" indent="-170252" algn="l" defTabSz="684576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98900" indent="-170252" algn="l" defTabSz="684576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1783" indent="-170252" algn="l" defTabSz="684576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4859" indent="-171352" algn="l" defTabSz="68540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7562" indent="-171352" algn="l" defTabSz="68540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0264" indent="-171352" algn="l" defTabSz="68540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2966" indent="-171352" algn="l" defTabSz="68540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404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1pPr>
      <a:lvl2pPr marL="342701" algn="l" defTabSz="685404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2pPr>
      <a:lvl3pPr marL="685404" algn="l" defTabSz="685404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3pPr>
      <a:lvl4pPr marL="1028106" algn="l" defTabSz="685404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4pPr>
      <a:lvl5pPr marL="1370808" algn="l" defTabSz="685404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5pPr>
      <a:lvl6pPr marL="1713509" algn="l" defTabSz="685404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6pPr>
      <a:lvl7pPr marL="2056211" algn="l" defTabSz="685404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7pPr>
      <a:lvl8pPr marL="2398912" algn="l" defTabSz="685404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8pPr>
      <a:lvl9pPr marL="2741615" algn="l" defTabSz="685404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20.jfif"/><Relationship Id="rId5" Type="http://schemas.openxmlformats.org/officeDocument/2006/relationships/slide" Target="slide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21.jpg"/><Relationship Id="rId5" Type="http://schemas.openxmlformats.org/officeDocument/2006/relationships/slide" Target="slide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22.jpg"/><Relationship Id="rId5" Type="http://schemas.openxmlformats.org/officeDocument/2006/relationships/slide" Target="slide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23.jpg"/><Relationship Id="rId5" Type="http://schemas.openxmlformats.org/officeDocument/2006/relationships/slide" Target="slide2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24.jpg"/><Relationship Id="rId5" Type="http://schemas.openxmlformats.org/officeDocument/2006/relationships/slide" Target="slide2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25.jpg"/><Relationship Id="rId5" Type="http://schemas.openxmlformats.org/officeDocument/2006/relationships/slide" Target="slide2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26.jpg"/><Relationship Id="rId5" Type="http://schemas.openxmlformats.org/officeDocument/2006/relationships/slide" Target="slide2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22.xml"/><Relationship Id="rId7" Type="http://schemas.openxmlformats.org/officeDocument/2006/relationships/image" Target="../media/image10.gif"/><Relationship Id="rId2" Type="http://schemas.microsoft.com/office/2007/relationships/media" Target="../media/media1.WAV"/><Relationship Id="rId1" Type="http://schemas.openxmlformats.org/officeDocument/2006/relationships/audio" Target="NULL" TargetMode="External"/><Relationship Id="rId6" Type="http://schemas.openxmlformats.org/officeDocument/2006/relationships/slide" Target="slide8.xml"/><Relationship Id="rId5" Type="http://schemas.openxmlformats.org/officeDocument/2006/relationships/image" Target="../media/image9.gif"/><Relationship Id="rId4" Type="http://schemas.openxmlformats.org/officeDocument/2006/relationships/image" Target="../media/image8.gif"/><Relationship Id="rId9" Type="http://schemas.openxmlformats.org/officeDocument/2006/relationships/image" Target="../media/image12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5.jpg"/><Relationship Id="rId5" Type="http://schemas.openxmlformats.org/officeDocument/2006/relationships/slide" Target="slide2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6.jpeg"/><Relationship Id="rId5" Type="http://schemas.openxmlformats.org/officeDocument/2006/relationships/slide" Target="slide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7.jpg"/><Relationship Id="rId5" Type="http://schemas.openxmlformats.org/officeDocument/2006/relationships/slide" Target="slide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8.jpg"/><Relationship Id="rId5" Type="http://schemas.openxmlformats.org/officeDocument/2006/relationships/slide" Target="slide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9.jpeg"/><Relationship Id="rId5" Type="http://schemas.openxmlformats.org/officeDocument/2006/relationships/slide" Target="slide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Google Shape;47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84402" y="-196313"/>
            <a:ext cx="5847386" cy="584738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2957714" y="2162385"/>
            <a:ext cx="330076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Chào</a:t>
            </a:r>
            <a:r>
              <a:rPr lang="en-US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mừng</a:t>
            </a:r>
            <a:r>
              <a:rPr lang="en-US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28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28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653143" y="3398245"/>
            <a:ext cx="1524000" cy="152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 defTabSz="914333">
              <a:buClrTx/>
            </a:pPr>
            <a:endParaRPr lang="en-US" sz="1425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707575" y="3452677"/>
            <a:ext cx="1415143" cy="1415143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 defTabSz="914333">
              <a:buClrTx/>
            </a:pPr>
            <a:endParaRPr lang="en-US" sz="1425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4" name="het gi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0343" y="5238750"/>
            <a:ext cx="609600" cy="6096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93819" y="3929415"/>
            <a:ext cx="1242636" cy="461659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pPr defTabSz="914333">
              <a:buClrTx/>
            </a:pPr>
            <a:r>
              <a:rPr lang="en-US" sz="2400" b="1" kern="1200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HẾT GIỜ</a:t>
            </a:r>
          </a:p>
        </p:txBody>
      </p:sp>
      <p:sp>
        <p:nvSpPr>
          <p:cNvPr id="9" name="Pentagon 8">
            <a:hlinkClick r:id="rId5" action="ppaction://hlinksldjump" highlightClick="1"/>
          </p:cNvPr>
          <p:cNvSpPr/>
          <p:nvPr/>
        </p:nvSpPr>
        <p:spPr>
          <a:xfrm flipH="1">
            <a:off x="7614745" y="4391080"/>
            <a:ext cx="1319705" cy="531165"/>
          </a:xfrm>
          <a:prstGeom prst="homePlate">
            <a:avLst/>
          </a:prstGeom>
          <a:solidFill>
            <a:srgbClr val="FFC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 defTabSz="914333">
              <a:buClrTx/>
            </a:pPr>
            <a:r>
              <a:rPr lang="en-US" sz="2100" kern="1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Quay </a:t>
            </a:r>
            <a:r>
              <a:rPr lang="en-US" sz="2100" kern="12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endParaRPr lang="en-US" sz="2100" kern="1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1316" y="199093"/>
            <a:ext cx="5283023" cy="319171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088889" y="3291291"/>
            <a:ext cx="1966889" cy="5203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Chẩn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đoán</a:t>
            </a:r>
            <a:endParaRPr 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585492" y="3291291"/>
            <a:ext cx="2151917" cy="5203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đoán</a:t>
            </a:r>
            <a:endParaRPr 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326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3" grpId="0" animBg="1"/>
      <p:bldP spid="11" grpId="0" animBg="1"/>
      <p:bldP spid="11" grpId="1" animBg="1"/>
      <p:bldP spid="16" grpId="0" animBg="1"/>
      <p:bldP spid="1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653143" y="3398245"/>
            <a:ext cx="1524000" cy="152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 defTabSz="914333">
              <a:buClrTx/>
            </a:pPr>
            <a:endParaRPr lang="en-US" sz="1425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707575" y="3452677"/>
            <a:ext cx="1415143" cy="1415143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 defTabSz="914333">
              <a:buClrTx/>
            </a:pPr>
            <a:endParaRPr lang="en-US" sz="1425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4" name="het gi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0343" y="5238750"/>
            <a:ext cx="609600" cy="6096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93819" y="3929415"/>
            <a:ext cx="1242636" cy="461659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pPr defTabSz="914333">
              <a:buClrTx/>
            </a:pPr>
            <a:r>
              <a:rPr lang="en-US" sz="2400" b="1" kern="1200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HẾT GIỜ</a:t>
            </a:r>
          </a:p>
        </p:txBody>
      </p:sp>
      <p:sp>
        <p:nvSpPr>
          <p:cNvPr id="9" name="Pentagon 8">
            <a:hlinkClick r:id="rId5" action="ppaction://hlinksldjump" highlightClick="1"/>
          </p:cNvPr>
          <p:cNvSpPr/>
          <p:nvPr/>
        </p:nvSpPr>
        <p:spPr>
          <a:xfrm flipH="1">
            <a:off x="7614745" y="4391080"/>
            <a:ext cx="1319705" cy="531165"/>
          </a:xfrm>
          <a:prstGeom prst="homePlate">
            <a:avLst/>
          </a:prstGeom>
          <a:solidFill>
            <a:srgbClr val="FFC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 defTabSz="914333">
              <a:buClrTx/>
            </a:pPr>
            <a:r>
              <a:rPr lang="en-US" sz="2100" kern="1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Quay </a:t>
            </a:r>
            <a:r>
              <a:rPr lang="en-US" sz="2100" kern="12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endParaRPr lang="en-US" sz="2100" kern="1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35044" y="3233024"/>
            <a:ext cx="2667527" cy="5203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endParaRPr 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462828" y="3233024"/>
            <a:ext cx="2514011" cy="5203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endParaRPr 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044" y="139817"/>
            <a:ext cx="5290544" cy="2975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076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3" grpId="0" animBg="1"/>
      <p:bldP spid="6" grpId="0" animBg="1"/>
      <p:bldP spid="6" grpId="1" animBg="1"/>
      <p:bldP spid="12" grpId="0" animBg="1"/>
      <p:bldP spid="1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653143" y="3398245"/>
            <a:ext cx="1524000" cy="152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 defTabSz="914333">
              <a:buClrTx/>
            </a:pPr>
            <a:endParaRPr lang="en-US" sz="1425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707575" y="3452677"/>
            <a:ext cx="1415143" cy="1415143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 defTabSz="914333">
              <a:buClrTx/>
            </a:pPr>
            <a:endParaRPr lang="en-US" sz="1425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4" name="het gi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0343" y="5238750"/>
            <a:ext cx="609600" cy="6096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93819" y="3929415"/>
            <a:ext cx="1242636" cy="461659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pPr defTabSz="914333">
              <a:buClrTx/>
            </a:pPr>
            <a:r>
              <a:rPr lang="en-US" sz="2400" b="1" kern="1200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HẾT GIỜ</a:t>
            </a:r>
          </a:p>
        </p:txBody>
      </p:sp>
      <p:sp>
        <p:nvSpPr>
          <p:cNvPr id="9" name="Pentagon 8">
            <a:hlinkClick r:id="rId5" action="ppaction://hlinksldjump" highlightClick="1"/>
          </p:cNvPr>
          <p:cNvSpPr/>
          <p:nvPr/>
        </p:nvSpPr>
        <p:spPr>
          <a:xfrm flipH="1">
            <a:off x="7614745" y="4391080"/>
            <a:ext cx="1319705" cy="531165"/>
          </a:xfrm>
          <a:prstGeom prst="homePlate">
            <a:avLst/>
          </a:prstGeom>
          <a:solidFill>
            <a:srgbClr val="FFC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 defTabSz="914333">
              <a:buClrTx/>
            </a:pPr>
            <a:r>
              <a:rPr lang="en-US" sz="2100" kern="1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Quay </a:t>
            </a:r>
            <a:r>
              <a:rPr lang="en-US" sz="2100" kern="12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endParaRPr lang="en-US" sz="2100" kern="1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953881" y="3669220"/>
            <a:ext cx="2056734" cy="5203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xá</a:t>
            </a:r>
            <a:endParaRPr 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540888" y="3669220"/>
            <a:ext cx="2151917" cy="5203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</a:t>
            </a:r>
            <a:endParaRPr 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605" y="96654"/>
            <a:ext cx="5362200" cy="357256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72430" y="695457"/>
            <a:ext cx="8512098" cy="164294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i="1" dirty="0" smtClean="0">
                <a:solidFill>
                  <a:srgbClr val="0070C0"/>
                </a:solidFill>
              </a:rPr>
              <a:t>- </a:t>
            </a:r>
            <a:r>
              <a:rPr lang="vi-VN" sz="2400" i="1" dirty="0" smtClean="0">
                <a:solidFill>
                  <a:srgbClr val="C00000"/>
                </a:solidFill>
              </a:rPr>
              <a:t>Xá</a:t>
            </a:r>
            <a:r>
              <a:rPr lang="vi-VN" sz="2400" dirty="0" smtClean="0">
                <a:solidFill>
                  <a:srgbClr val="0070C0"/>
                </a:solidFill>
              </a:rPr>
              <a:t> </a:t>
            </a:r>
            <a:r>
              <a:rPr lang="vi-VN" sz="2400" dirty="0">
                <a:solidFill>
                  <a:srgbClr val="0070C0"/>
                </a:solidFill>
              </a:rPr>
              <a:t>trong tiếng Hán có một nét nghĩa chỉ “</a:t>
            </a:r>
            <a:r>
              <a:rPr lang="vi-VN" sz="2400" i="1" dirty="0">
                <a:solidFill>
                  <a:srgbClr val="0070C0"/>
                </a:solidFill>
              </a:rPr>
              <a:t>quán trọ, nhà ở</a:t>
            </a:r>
            <a:r>
              <a:rPr lang="vi-VN" sz="2400" dirty="0">
                <a:solidFill>
                  <a:srgbClr val="0070C0"/>
                </a:solidFill>
              </a:rPr>
              <a:t>”</a:t>
            </a:r>
          </a:p>
          <a:p>
            <a:r>
              <a:rPr lang="en-US" sz="2400" i="1" dirty="0" smtClean="0">
                <a:solidFill>
                  <a:srgbClr val="0070C0"/>
                </a:solidFill>
              </a:rPr>
              <a:t>- </a:t>
            </a:r>
            <a:r>
              <a:rPr lang="vi-VN" sz="2400" i="1" dirty="0" smtClean="0">
                <a:solidFill>
                  <a:srgbClr val="C00000"/>
                </a:solidFill>
              </a:rPr>
              <a:t>Sá</a:t>
            </a:r>
            <a:r>
              <a:rPr lang="vi-VN" sz="2400" dirty="0" smtClean="0">
                <a:solidFill>
                  <a:srgbClr val="0070C0"/>
                </a:solidFill>
              </a:rPr>
              <a:t> </a:t>
            </a:r>
            <a:r>
              <a:rPr lang="vi-VN" sz="2400" dirty="0">
                <a:solidFill>
                  <a:srgbClr val="0070C0"/>
                </a:solidFill>
              </a:rPr>
              <a:t>trong tiếng Hán chỉ “</a:t>
            </a:r>
            <a:r>
              <a:rPr lang="vi-VN" sz="2400" i="1" dirty="0">
                <a:solidFill>
                  <a:srgbClr val="0070C0"/>
                </a:solidFill>
              </a:rPr>
              <a:t>con đường đi hiểm trở</a:t>
            </a:r>
            <a:r>
              <a:rPr lang="vi-VN" sz="2400" dirty="0">
                <a:solidFill>
                  <a:srgbClr val="0070C0"/>
                </a:solidFill>
              </a:rPr>
              <a:t>”</a:t>
            </a:r>
          </a:p>
          <a:p>
            <a:r>
              <a:rPr lang="en-US" sz="2400" dirty="0" err="1" smtClean="0">
                <a:solidFill>
                  <a:srgbClr val="0070C0"/>
                </a:solidFill>
              </a:rPr>
              <a:t>Ví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dụ</a:t>
            </a:r>
            <a:r>
              <a:rPr lang="en-US" sz="2400" dirty="0" smtClean="0">
                <a:solidFill>
                  <a:srgbClr val="0070C0"/>
                </a:solidFill>
              </a:rPr>
              <a:t>: </a:t>
            </a:r>
            <a:r>
              <a:rPr lang="vi-VN" sz="2400" dirty="0" smtClean="0">
                <a:solidFill>
                  <a:srgbClr val="0070C0"/>
                </a:solidFill>
              </a:rPr>
              <a:t>"đường </a:t>
            </a:r>
            <a:r>
              <a:rPr lang="vi-VN" sz="2400" dirty="0">
                <a:solidFill>
                  <a:srgbClr val="0070C0"/>
                </a:solidFill>
              </a:rPr>
              <a:t>sá" và "phố xá"</a:t>
            </a:r>
            <a:endParaRPr lang="vi-VN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241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3" grpId="0" animBg="1"/>
      <p:bldP spid="11" grpId="0" animBg="1"/>
      <p:bldP spid="11" grpId="1" animBg="1"/>
      <p:bldP spid="16" grpId="0" animBg="1"/>
      <p:bldP spid="16" grpId="1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653143" y="3398245"/>
            <a:ext cx="1524000" cy="152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 defTabSz="914333">
              <a:buClrTx/>
            </a:pPr>
            <a:endParaRPr lang="en-US" sz="1425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707575" y="3452677"/>
            <a:ext cx="1415143" cy="1415143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 defTabSz="914333">
              <a:buClrTx/>
            </a:pPr>
            <a:endParaRPr lang="en-US" sz="1425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4" name="het gi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0343" y="5238750"/>
            <a:ext cx="609600" cy="6096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93819" y="3929415"/>
            <a:ext cx="1242636" cy="461659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pPr defTabSz="914333">
              <a:buClrTx/>
            </a:pPr>
            <a:r>
              <a:rPr lang="en-US" sz="2400" b="1" kern="1200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HẾT GIỜ</a:t>
            </a:r>
          </a:p>
        </p:txBody>
      </p:sp>
      <p:sp>
        <p:nvSpPr>
          <p:cNvPr id="9" name="Pentagon 8">
            <a:hlinkClick r:id="rId5" action="ppaction://hlinksldjump" highlightClick="1"/>
          </p:cNvPr>
          <p:cNvSpPr/>
          <p:nvPr/>
        </p:nvSpPr>
        <p:spPr>
          <a:xfrm flipH="1">
            <a:off x="7614745" y="4391080"/>
            <a:ext cx="1319705" cy="531165"/>
          </a:xfrm>
          <a:prstGeom prst="homePlate">
            <a:avLst/>
          </a:prstGeom>
          <a:solidFill>
            <a:srgbClr val="FFC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 defTabSz="914333">
              <a:buClrTx/>
            </a:pPr>
            <a:r>
              <a:rPr lang="en-US" sz="2100" kern="1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Quay </a:t>
            </a:r>
            <a:r>
              <a:rPr lang="en-US" sz="2100" kern="12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endParaRPr lang="en-US" sz="2100" kern="1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2718" y="97689"/>
            <a:ext cx="5715000" cy="3609975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3241289" y="3443691"/>
            <a:ext cx="1966889" cy="5203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endParaRPr 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547362" y="3443691"/>
            <a:ext cx="2151917" cy="5203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endParaRPr 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6884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3" grpId="0" animBg="1"/>
      <p:bldP spid="12" grpId="0" animBg="1"/>
      <p:bldP spid="12" grpId="1" animBg="1"/>
      <p:bldP spid="17" grpId="0" animBg="1"/>
      <p:bldP spid="17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653143" y="3398245"/>
            <a:ext cx="1524000" cy="152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 defTabSz="914333">
              <a:buClrTx/>
            </a:pPr>
            <a:endParaRPr lang="en-US" sz="1425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707575" y="3452677"/>
            <a:ext cx="1415143" cy="1415143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 defTabSz="914333">
              <a:buClrTx/>
            </a:pPr>
            <a:endParaRPr lang="en-US" sz="1425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4" name="het gi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0343" y="5238750"/>
            <a:ext cx="609600" cy="6096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93819" y="3929415"/>
            <a:ext cx="1242636" cy="461659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pPr defTabSz="914333">
              <a:buClrTx/>
            </a:pPr>
            <a:r>
              <a:rPr lang="en-US" sz="2400" b="1" kern="1200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HẾT GIỜ</a:t>
            </a:r>
          </a:p>
        </p:txBody>
      </p:sp>
      <p:sp>
        <p:nvSpPr>
          <p:cNvPr id="9" name="Pentagon 8">
            <a:hlinkClick r:id="rId5" action="ppaction://hlinksldjump" highlightClick="1"/>
          </p:cNvPr>
          <p:cNvSpPr/>
          <p:nvPr/>
        </p:nvSpPr>
        <p:spPr>
          <a:xfrm flipH="1">
            <a:off x="7614745" y="4391080"/>
            <a:ext cx="1319705" cy="531165"/>
          </a:xfrm>
          <a:prstGeom prst="homePlate">
            <a:avLst/>
          </a:prstGeom>
          <a:solidFill>
            <a:srgbClr val="FFC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 defTabSz="914333">
              <a:buClrTx/>
            </a:pPr>
            <a:r>
              <a:rPr lang="en-US" sz="2100" kern="1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Quay </a:t>
            </a:r>
            <a:r>
              <a:rPr lang="en-US" sz="2100" kern="12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endParaRPr lang="en-US" sz="2100" kern="1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929054" y="4053291"/>
            <a:ext cx="1966889" cy="5203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Trau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truốt</a:t>
            </a:r>
            <a:endParaRPr 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208177" y="4053291"/>
            <a:ext cx="2151917" cy="5203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Trau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chuốt</a:t>
            </a:r>
            <a:endParaRPr 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4120" y="187535"/>
            <a:ext cx="4728115" cy="3685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378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3" grpId="0" animBg="1"/>
      <p:bldP spid="12" grpId="0" animBg="1"/>
      <p:bldP spid="12" grpId="1" animBg="1"/>
      <p:bldP spid="17" grpId="0" animBg="1"/>
      <p:bldP spid="17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653143" y="3398245"/>
            <a:ext cx="1524000" cy="152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 defTabSz="914333">
              <a:buClrTx/>
            </a:pPr>
            <a:endParaRPr lang="en-US" sz="1425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707575" y="3452677"/>
            <a:ext cx="1415143" cy="1415143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 defTabSz="914333">
              <a:buClrTx/>
            </a:pPr>
            <a:endParaRPr lang="en-US" sz="1425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4" name="het gi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0343" y="5238750"/>
            <a:ext cx="609600" cy="6096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93825" y="3976368"/>
            <a:ext cx="1242636" cy="461659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pPr defTabSz="914333">
              <a:buClrTx/>
            </a:pPr>
            <a:r>
              <a:rPr lang="en-US" sz="2400" b="1" kern="1200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HẾT GIỜ</a:t>
            </a:r>
          </a:p>
        </p:txBody>
      </p:sp>
      <p:sp>
        <p:nvSpPr>
          <p:cNvPr id="9" name="Pentagon 8">
            <a:hlinkClick r:id="rId5" action="ppaction://hlinksldjump" highlightClick="1"/>
          </p:cNvPr>
          <p:cNvSpPr/>
          <p:nvPr/>
        </p:nvSpPr>
        <p:spPr>
          <a:xfrm flipH="1">
            <a:off x="7614745" y="4391080"/>
            <a:ext cx="1319705" cy="531165"/>
          </a:xfrm>
          <a:prstGeom prst="homePlate">
            <a:avLst/>
          </a:prstGeom>
          <a:solidFill>
            <a:srgbClr val="FFC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 defTabSz="914333">
              <a:buClrTx/>
            </a:pPr>
            <a:r>
              <a:rPr lang="en-US" sz="2100" kern="1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Quay </a:t>
            </a:r>
            <a:r>
              <a:rPr lang="en-US" sz="2100" kern="12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endParaRPr lang="en-US" sz="2100" kern="1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929054" y="4129589"/>
            <a:ext cx="1966889" cy="5203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Giành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giật</a:t>
            </a:r>
            <a:endParaRPr 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179385" y="4129589"/>
            <a:ext cx="2151917" cy="5203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Dành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giật</a:t>
            </a:r>
            <a:endParaRPr 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244" y="7401"/>
            <a:ext cx="5948804" cy="3968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737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3" grpId="0" animBg="1"/>
      <p:bldP spid="12" grpId="0" animBg="1"/>
      <p:bldP spid="12" grpId="1" animBg="1"/>
      <p:bldP spid="17" grpId="0" animBg="1"/>
      <p:bldP spid="17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653143" y="3398245"/>
            <a:ext cx="1524000" cy="152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 defTabSz="914333">
              <a:buClrTx/>
            </a:pPr>
            <a:endParaRPr lang="en-US" sz="1425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707575" y="3452677"/>
            <a:ext cx="1415143" cy="1415143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 defTabSz="914333">
              <a:buClrTx/>
            </a:pPr>
            <a:endParaRPr lang="en-US" sz="1425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4" name="het gi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0343" y="5238750"/>
            <a:ext cx="609600" cy="6096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93819" y="3929415"/>
            <a:ext cx="1242636" cy="461659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pPr defTabSz="914333">
              <a:buClrTx/>
            </a:pPr>
            <a:r>
              <a:rPr lang="en-US" sz="2400" b="1" kern="1200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HẾT GIỜ</a:t>
            </a:r>
          </a:p>
        </p:txBody>
      </p:sp>
      <p:sp>
        <p:nvSpPr>
          <p:cNvPr id="9" name="Pentagon 8">
            <a:hlinkClick r:id="rId5" action="ppaction://hlinksldjump" highlightClick="1"/>
          </p:cNvPr>
          <p:cNvSpPr/>
          <p:nvPr/>
        </p:nvSpPr>
        <p:spPr>
          <a:xfrm flipH="1">
            <a:off x="7614745" y="4391080"/>
            <a:ext cx="1319705" cy="531165"/>
          </a:xfrm>
          <a:prstGeom prst="homePlate">
            <a:avLst/>
          </a:prstGeom>
          <a:solidFill>
            <a:srgbClr val="FFC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 defTabSz="914333">
              <a:buClrTx/>
            </a:pPr>
            <a:r>
              <a:rPr lang="en-US" sz="2100" kern="1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Quay </a:t>
            </a:r>
            <a:r>
              <a:rPr lang="en-US" sz="2100" kern="12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endParaRPr lang="en-US" sz="2100" kern="1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929054" y="4053291"/>
            <a:ext cx="1966889" cy="5203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Cọ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xát</a:t>
            </a:r>
            <a:endParaRPr 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208177" y="4053291"/>
            <a:ext cx="2151917" cy="5203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Cọ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át</a:t>
            </a:r>
            <a:endParaRPr 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7123" y="68998"/>
            <a:ext cx="5326675" cy="3796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39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8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3" grpId="0" animBg="1"/>
      <p:bldP spid="12" grpId="0" animBg="1"/>
      <p:bldP spid="12" grpId="1" animBg="1"/>
      <p:bldP spid="17" grpId="0" animBg="1"/>
      <p:bldP spid="17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3"/>
          <p:cNvSpPr txBox="1">
            <a:spLocks noGrp="1"/>
          </p:cNvSpPr>
          <p:nvPr>
            <p:ph type="title"/>
          </p:nvPr>
        </p:nvSpPr>
        <p:spPr>
          <a:xfrm>
            <a:off x="1715630" y="1838138"/>
            <a:ext cx="5712717" cy="8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en-US" sz="2800" u="sng" dirty="0" err="1" smtClean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Tiết</a:t>
            </a:r>
            <a:r>
              <a:rPr lang="en-US" sz="2800" u="sng" dirty="0" smtClean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 5:</a:t>
            </a:r>
            <a:r>
              <a:rPr lang="en-US" dirty="0" smtClean="0"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-US" dirty="0" smtClean="0">
                <a:latin typeface="Calibri"/>
                <a:ea typeface="Calibri"/>
                <a:cs typeface="Calibri"/>
                <a:sym typeface="Calibri"/>
              </a:rPr>
            </a:br>
            <a:r>
              <a:rPr lang="en-US" dirty="0" smtClean="0">
                <a:latin typeface="Calibri"/>
                <a:ea typeface="Calibri"/>
                <a:cs typeface="Calibri"/>
                <a:sym typeface="Calibri"/>
              </a:rPr>
              <a:t>THỰC </a:t>
            </a:r>
            <a:r>
              <a:rPr lang="en-US" dirty="0">
                <a:latin typeface="Calibri"/>
                <a:ea typeface="Calibri"/>
                <a:cs typeface="Calibri"/>
                <a:sym typeface="Calibri"/>
              </a:rPr>
              <a:t>HÀNH </a:t>
            </a:r>
            <a:br>
              <a:rPr lang="en-US" dirty="0">
                <a:latin typeface="Calibri"/>
                <a:ea typeface="Calibri"/>
                <a:cs typeface="Calibri"/>
                <a:sym typeface="Calibri"/>
              </a:rPr>
            </a:br>
            <a:r>
              <a:rPr lang="en-US" dirty="0">
                <a:latin typeface="Calibri"/>
                <a:ea typeface="Calibri"/>
                <a:cs typeface="Calibri"/>
                <a:sym typeface="Calibri"/>
              </a:rPr>
              <a:t>TIẾNG VIỆT</a:t>
            </a:r>
            <a:endParaRPr dirty="0"/>
          </a:p>
        </p:txBody>
      </p:sp>
      <p:sp>
        <p:nvSpPr>
          <p:cNvPr id="62" name="Google Shape;62;p3"/>
          <p:cNvSpPr txBox="1">
            <a:spLocks noGrp="1"/>
          </p:cNvSpPr>
          <p:nvPr>
            <p:ph type="title" idx="2"/>
          </p:nvPr>
        </p:nvSpPr>
        <p:spPr>
          <a:xfrm>
            <a:off x="1933690" y="836138"/>
            <a:ext cx="5276599" cy="100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</a:pPr>
            <a:r>
              <a:rPr lang="en-US" sz="2400" b="1" dirty="0">
                <a:latin typeface="Calibri"/>
                <a:ea typeface="Calibri"/>
                <a:cs typeface="Calibri"/>
                <a:sym typeface="Calibri"/>
              </a:rPr>
              <a:t>BÀI 1. THẦN THOẠI VÀ SỬ THI</a:t>
            </a:r>
            <a:endParaRPr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4"/>
          <p:cNvSpPr txBox="1">
            <a:spLocks noGrp="1"/>
          </p:cNvSpPr>
          <p:nvPr>
            <p:ph type="title"/>
          </p:nvPr>
        </p:nvSpPr>
        <p:spPr>
          <a:xfrm>
            <a:off x="1836900" y="711175"/>
            <a:ext cx="54702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/>
              <a:t>Bài 1</a:t>
            </a:r>
            <a:endParaRPr/>
          </a:p>
        </p:txBody>
      </p:sp>
      <p:sp>
        <p:nvSpPr>
          <p:cNvPr id="68" name="Google Shape;68;p4"/>
          <p:cNvSpPr txBox="1"/>
          <p:nvPr/>
        </p:nvSpPr>
        <p:spPr>
          <a:xfrm>
            <a:off x="1642016" y="1183140"/>
            <a:ext cx="4867506" cy="2241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a. sử dụng</a:t>
            </a:r>
            <a:endParaRPr sz="20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b. xán lạn</a:t>
            </a:r>
            <a:endParaRPr sz="20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c. bôn ba</a:t>
            </a:r>
            <a:endParaRPr sz="20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d. oan khốc</a:t>
            </a:r>
            <a:endParaRPr sz="20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5"/>
          <p:cNvSpPr txBox="1">
            <a:spLocks noGrp="1"/>
          </p:cNvSpPr>
          <p:nvPr>
            <p:ph type="title"/>
          </p:nvPr>
        </p:nvSpPr>
        <p:spPr>
          <a:xfrm>
            <a:off x="1836900" y="477000"/>
            <a:ext cx="54702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sz="2800">
                <a:latin typeface="Calibri"/>
                <a:ea typeface="Calibri"/>
                <a:cs typeface="Calibri"/>
                <a:sym typeface="Calibri"/>
              </a:rPr>
              <a:t>Bài 2</a:t>
            </a:r>
            <a:endParaRPr/>
          </a:p>
        </p:txBody>
      </p:sp>
      <p:sp>
        <p:nvSpPr>
          <p:cNvPr id="74" name="Google Shape;74;p5"/>
          <p:cNvSpPr txBox="1"/>
          <p:nvPr/>
        </p:nvSpPr>
        <p:spPr>
          <a:xfrm>
            <a:off x="471137" y="1142033"/>
            <a:ext cx="3900141" cy="2123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a.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Lỗi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dùng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từ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không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đúng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nghĩa</a:t>
            </a:r>
            <a:endParaRPr dirty="0"/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-"/>
            </a:pPr>
            <a:r>
              <a:rPr lang="en-US" sz="22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Sửa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quyết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đoán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- </a:t>
            </a:r>
            <a:r>
              <a:rPr lang="en-US" sz="2200" b="1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quyết</a:t>
            </a:r>
            <a:r>
              <a:rPr lang="en-US" sz="2200" b="1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200" b="1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liệt</a:t>
            </a:r>
            <a:endParaRPr dirty="0"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b.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Lỗi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dùng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từ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không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đúng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nghĩa</a:t>
            </a:r>
            <a:endParaRPr dirty="0"/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-"/>
            </a:pPr>
            <a:r>
              <a:rPr lang="en-US" sz="22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Sửa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danh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giá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- </a:t>
            </a:r>
            <a:r>
              <a:rPr lang="en-US" sz="2200" b="1" i="0" u="none" strike="noStrike" cap="none" dirty="0" err="1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danh</a:t>
            </a:r>
            <a:r>
              <a:rPr lang="en-US" sz="2200" b="1" i="0" u="none" strike="noStrike" cap="none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200" b="1" i="0" u="none" strike="noStrike" cap="none" dirty="0" err="1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tiếng</a:t>
            </a:r>
            <a:endParaRPr dirty="0"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5"/>
          <p:cNvSpPr txBox="1"/>
          <p:nvPr/>
        </p:nvSpPr>
        <p:spPr>
          <a:xfrm>
            <a:off x="4671986" y="1049700"/>
            <a:ext cx="6766003" cy="2462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c.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Lỗi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dùng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từ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không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đúng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nghĩa</a:t>
            </a:r>
            <a:endParaRPr dirty="0"/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-"/>
            </a:pPr>
            <a:r>
              <a:rPr lang="en-US" sz="22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Sửa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mĩ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miều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- </a:t>
            </a:r>
            <a:r>
              <a:rPr lang="en-US" sz="2200" b="1" i="0" u="none" strike="noStrike" cap="none" dirty="0" err="1">
                <a:solidFill>
                  <a:srgbClr val="5A2020"/>
                </a:solidFill>
                <a:latin typeface="Calibri"/>
                <a:ea typeface="Calibri"/>
                <a:cs typeface="Calibri"/>
                <a:sym typeface="Calibri"/>
              </a:rPr>
              <a:t>mĩ</a:t>
            </a:r>
            <a:r>
              <a:rPr lang="en-US" sz="2200" b="1" i="0" u="none" strike="noStrike" cap="none" dirty="0">
                <a:solidFill>
                  <a:srgbClr val="5A202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200" b="1" i="0" u="none" strike="noStrike" cap="none" dirty="0" err="1">
                <a:solidFill>
                  <a:srgbClr val="5A2020"/>
                </a:solidFill>
                <a:latin typeface="Calibri"/>
                <a:ea typeface="Calibri"/>
                <a:cs typeface="Calibri"/>
                <a:sym typeface="Calibri"/>
              </a:rPr>
              <a:t>mãn</a:t>
            </a:r>
            <a:endParaRPr dirty="0"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d.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Lỗi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dùng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từ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không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đúng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nghĩa</a:t>
            </a:r>
            <a:endParaRPr dirty="0"/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-"/>
            </a:pPr>
            <a:r>
              <a:rPr lang="en-US" sz="22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Sửa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ngộ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2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sát</a:t>
            </a:r>
            <a:r>
              <a:rPr lang="en-US" sz="2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- </a:t>
            </a:r>
            <a:r>
              <a:rPr lang="en-US" sz="2200" b="1" i="0" u="none" strike="noStrike" cap="none" dirty="0" err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ngộ</a:t>
            </a:r>
            <a:r>
              <a:rPr lang="en-US" sz="2200" b="1" i="0" u="none" strike="noStrike" cap="none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200" b="1" i="0" u="none" strike="noStrike" cap="none" dirty="0" err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độc</a:t>
            </a:r>
            <a:endParaRPr dirty="0"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3470682" y="112084"/>
            <a:ext cx="2097361" cy="646327"/>
          </a:xfrm>
          <a:prstGeom prst="rect">
            <a:avLst/>
          </a:prstGeom>
          <a:noFill/>
        </p:spPr>
        <p:txBody>
          <a:bodyPr wrap="none" lIns="91436" tIns="45718" rIns="91436" bIns="45718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defTabSz="914355">
              <a:buClrTx/>
            </a:pPr>
            <a:r>
              <a:rPr lang="en-US" sz="3600" b="1" kern="1200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/>
                <a:ea typeface="+mn-ea"/>
                <a:cs typeface="+mn-cs"/>
              </a:rPr>
              <a:t>TRÒ </a:t>
            </a:r>
            <a:r>
              <a:rPr lang="en-US" sz="3600" b="1" kern="1200" dirty="0" smtClean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/>
                <a:ea typeface="+mn-ea"/>
                <a:cs typeface="+mn-cs"/>
              </a:rPr>
              <a:t>CHƠI</a:t>
            </a:r>
            <a:endParaRPr lang="en-US" sz="3600" b="1" kern="1200" dirty="0">
              <a:ln w="11430"/>
              <a:gradFill>
                <a:gsLst>
                  <a:gs pos="0">
                    <a:srgbClr val="F79646">
                      <a:tint val="90000"/>
                      <a:satMod val="120000"/>
                    </a:srgbClr>
                  </a:gs>
                  <a:gs pos="25000">
                    <a:srgbClr val="F79646">
                      <a:tint val="93000"/>
                      <a:satMod val="120000"/>
                    </a:srgbClr>
                  </a:gs>
                  <a:gs pos="50000">
                    <a:srgbClr val="F79646">
                      <a:shade val="89000"/>
                      <a:satMod val="110000"/>
                    </a:srgbClr>
                  </a:gs>
                  <a:gs pos="75000">
                    <a:srgbClr val="F79646">
                      <a:tint val="93000"/>
                      <a:satMod val="120000"/>
                    </a:srgbClr>
                  </a:gs>
                  <a:gs pos="100000">
                    <a:srgbClr val="F79646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994" y="146870"/>
            <a:ext cx="495300" cy="438150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396" y="538442"/>
            <a:ext cx="495300" cy="438150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500" y="146870"/>
            <a:ext cx="495300" cy="438150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9448" y="538442"/>
            <a:ext cx="495300" cy="438150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326" y="642269"/>
            <a:ext cx="4228206" cy="232231"/>
          </a:xfrm>
          <a:prstGeom prst="rect">
            <a:avLst/>
          </a:prstGeom>
        </p:spPr>
      </p:pic>
      <p:pic>
        <p:nvPicPr>
          <p:cNvPr id="43" name="Picture 42">
            <a:hlinkClick r:id="rId6" action="ppaction://hlinksldjump" highlightClick="1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0" y="4096115"/>
            <a:ext cx="1009650" cy="904875"/>
          </a:xfrm>
          <a:prstGeom prst="rect">
            <a:avLst/>
          </a:prstGeom>
        </p:spPr>
      </p:pic>
      <p:pic>
        <p:nvPicPr>
          <p:cNvPr id="4" name="VUIDEHOC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5450.1804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79876" y="5467350"/>
            <a:ext cx="609600" cy="609600"/>
          </a:xfrm>
          <a:prstGeom prst="rect">
            <a:avLst/>
          </a:prstGeom>
        </p:spPr>
      </p:pic>
      <p:sp>
        <p:nvSpPr>
          <p:cNvPr id="6" name="5-Point Star 5"/>
          <p:cNvSpPr/>
          <p:nvPr/>
        </p:nvSpPr>
        <p:spPr>
          <a:xfrm>
            <a:off x="119942" y="74148"/>
            <a:ext cx="533400" cy="533400"/>
          </a:xfrm>
          <a:prstGeom prst="star5">
            <a:avLst>
              <a:gd name="adj" fmla="val 25914"/>
              <a:gd name="hf" fmla="val 105146"/>
              <a:gd name="vf" fmla="val 110557"/>
            </a:avLst>
          </a:prstGeom>
          <a:solidFill>
            <a:srgbClr val="FF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 defTabSz="914355">
              <a:buClrTx/>
            </a:pPr>
            <a:endParaRPr lang="en-US" sz="1800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530" y="976593"/>
            <a:ext cx="6193592" cy="348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533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8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2" grpId="0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6"/>
          <p:cNvSpPr txBox="1"/>
          <p:nvPr/>
        </p:nvSpPr>
        <p:spPr>
          <a:xfrm>
            <a:off x="571500" y="483290"/>
            <a:ext cx="4000500" cy="3477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i="0" u="none" strike="noStrike" cap="none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Bài 3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a. Lỗi dùng từ không đúng nghĩa</a:t>
            </a:r>
            <a:endParaRPr/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-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Lượng mưa không thể đi với kéo dài được - Sửa “lượng mưa” thành </a:t>
            </a:r>
            <a:r>
              <a:rPr lang="en-US" sz="2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“mùa mưa”</a:t>
            </a:r>
            <a:endParaRPr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Noto Sans Symbols"/>
              <a:buChar char="⇒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Mùa mưa năm nay kéo dài đã gây ra nhiều thiệt hại cho mùa màng.</a:t>
            </a:r>
            <a:endParaRPr/>
          </a:p>
        </p:txBody>
      </p:sp>
      <p:sp>
        <p:nvSpPr>
          <p:cNvPr id="81" name="Google Shape;81;p6"/>
          <p:cNvSpPr txBox="1"/>
          <p:nvPr/>
        </p:nvSpPr>
        <p:spPr>
          <a:xfrm>
            <a:off x="4705815" y="806675"/>
            <a:ext cx="4000499" cy="38164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b. Lỗi dùng tư không đúng nghĩa</a:t>
            </a:r>
            <a:endParaRPr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“bệnh nhân pha chế điều trị” là sai - sửa: </a:t>
            </a:r>
            <a:r>
              <a:rPr lang="en-US" sz="2200" b="1" i="0" u="none" strike="noStrike" cap="non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bệnh nhân được điều trị.</a:t>
            </a:r>
            <a:endParaRPr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Noto Sans Symbols"/>
              <a:buChar char="⇒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Những bệnh nhân không cần phải mổ mắt, được điều trị tích cực bằng những thứ thuốc tra mắt đặc biệt mà khoa Dược đã pha chế.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7"/>
          <p:cNvSpPr txBox="1"/>
          <p:nvPr/>
        </p:nvSpPr>
        <p:spPr>
          <a:xfrm>
            <a:off x="571500" y="483290"/>
            <a:ext cx="400050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i="0" u="none" strike="noStrike" cap="none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Bài 3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7"/>
          <p:cNvSpPr txBox="1"/>
          <p:nvPr/>
        </p:nvSpPr>
        <p:spPr>
          <a:xfrm>
            <a:off x="571500" y="1028144"/>
            <a:ext cx="3888988" cy="2123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c. Lỗi dùng từ không đúng nghĩa</a:t>
            </a:r>
            <a:endParaRPr/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-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“chứng minh” là sai - sửa thành </a:t>
            </a:r>
            <a:r>
              <a:rPr lang="en-US" sz="2200" b="1" i="1" u="none" strike="noStrike" cap="none">
                <a:solidFill>
                  <a:srgbClr val="4E822E"/>
                </a:solidFill>
                <a:latin typeface="Calibri"/>
                <a:ea typeface="Calibri"/>
                <a:cs typeface="Calibri"/>
                <a:sym typeface="Calibri"/>
              </a:rPr>
              <a:t>“minh chứng”</a:t>
            </a:r>
            <a:endParaRPr sz="2200" b="0" i="0" u="none" strike="noStrike" cap="none">
              <a:solidFill>
                <a:srgbClr val="4E822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Noto Sans Symbols"/>
              <a:buChar char="⇒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Những minh chứng về một nền văn hóa cổ ở vùng này còn rất nhiều.</a:t>
            </a:r>
            <a:endParaRPr/>
          </a:p>
        </p:txBody>
      </p:sp>
      <p:sp>
        <p:nvSpPr>
          <p:cNvPr id="88" name="Google Shape;88;p7"/>
          <p:cNvSpPr txBox="1"/>
          <p:nvPr/>
        </p:nvSpPr>
        <p:spPr>
          <a:xfrm>
            <a:off x="4683514" y="689590"/>
            <a:ext cx="3888986" cy="28007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d. Lỗi dùng từ không đúng nghĩa</a:t>
            </a:r>
            <a:endParaRPr/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-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“lực lượng” là sai - sửa thành </a:t>
            </a:r>
            <a:r>
              <a:rPr lang="en-US" sz="2200" b="1" i="0" u="none" strike="noStrike" cap="non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“tấn công”</a:t>
            </a:r>
            <a:endParaRPr sz="2200" b="0" i="0" u="none" strike="noStrike" cap="none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Noto Sans Symbols"/>
              <a:buChar char="⇒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Trước lối chơi tấn công của hàng phòng thủ đối phương, đội bóng của chúng tôi không thể ghi bàn được.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8"/>
          <p:cNvSpPr txBox="1">
            <a:spLocks noGrp="1"/>
          </p:cNvSpPr>
          <p:nvPr>
            <p:ph type="title" idx="2"/>
          </p:nvPr>
        </p:nvSpPr>
        <p:spPr>
          <a:xfrm>
            <a:off x="1933700" y="936499"/>
            <a:ext cx="5276599" cy="100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</a:pPr>
            <a:r>
              <a:rPr lang="en-US" sz="28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LUYỆN TẬP</a:t>
            </a:r>
            <a:endParaRPr/>
          </a:p>
        </p:txBody>
      </p:sp>
      <p:sp>
        <p:nvSpPr>
          <p:cNvPr id="94" name="Google Shape;94;p8"/>
          <p:cNvSpPr txBox="1"/>
          <p:nvPr/>
        </p:nvSpPr>
        <p:spPr>
          <a:xfrm>
            <a:off x="2221881" y="1838138"/>
            <a:ext cx="4747631" cy="1938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Viết một đoạn văn</a:t>
            </a:r>
            <a:r>
              <a:rPr lang="en-US" sz="2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(8-10 dòng) phân tích một đặc điểm thần thoại mà em thích, trong đoạn văn có sử dụng một trong các biện pháp tu từ đã học ở Trung học cơ sở.</a:t>
            </a:r>
            <a:endParaRPr sz="20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9"/>
          <p:cNvSpPr txBox="1">
            <a:spLocks noGrp="1"/>
          </p:cNvSpPr>
          <p:nvPr>
            <p:ph type="title" idx="2"/>
          </p:nvPr>
        </p:nvSpPr>
        <p:spPr>
          <a:xfrm>
            <a:off x="2011759" y="969953"/>
            <a:ext cx="5276599" cy="100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</a:pPr>
            <a:r>
              <a:rPr lang="en-US" sz="28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VẬN DỤNG</a:t>
            </a:r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2442117" y="1971953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hãy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rút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ra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lỗi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thường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mắc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phải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dùng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Việt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? </a:t>
            </a:r>
            <a:r>
              <a:rPr lang="en-US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đưa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ra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giải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pháp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khắc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phục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lỗi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hân tích một cách ngắn gọn bài Phong cách Hồ Chí Minh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308" y="497948"/>
            <a:ext cx="3105971" cy="4159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028" y="1653334"/>
            <a:ext cx="5491163" cy="2308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338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Roses Corner Decoration PNG Clipart Picture | Flower border clipart, Flower  border, Flower clip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567" y="986465"/>
            <a:ext cx="4286250" cy="4221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Roses Corner Decoration PNG Clipart Picture | Flower border clipart, Flower  border, Flower clip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917286" y="-55198"/>
            <a:ext cx="4286250" cy="4221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1"/>
          <p:cNvSpPr/>
          <p:nvPr/>
        </p:nvSpPr>
        <p:spPr>
          <a:xfrm>
            <a:off x="1925444" y="1353015"/>
            <a:ext cx="5501268" cy="2282283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lỗi</a:t>
            </a:r>
            <a:r>
              <a:rPr lang="en-US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sửa</a:t>
            </a:r>
            <a:r>
              <a:rPr lang="en-US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endParaRPr lang="en-US" sz="3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6765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653143" y="3398245"/>
            <a:ext cx="1524000" cy="152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 defTabSz="914333">
              <a:buClrTx/>
            </a:pPr>
            <a:endParaRPr lang="en-US" sz="1425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707575" y="3452677"/>
            <a:ext cx="1415143" cy="1415143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 defTabSz="914333">
              <a:buClrTx/>
            </a:pPr>
            <a:endParaRPr lang="en-US" sz="1425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4" name="het gi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0343" y="5238750"/>
            <a:ext cx="609600" cy="6096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93819" y="3929415"/>
            <a:ext cx="1242636" cy="461659"/>
          </a:xfrm>
          <a:prstGeom prst="rect">
            <a:avLst/>
          </a:prstGeom>
          <a:noFill/>
        </p:spPr>
        <p:txBody>
          <a:bodyPr wrap="none" lIns="91434" tIns="45717" rIns="91434" bIns="45717" rtlCol="0">
            <a:spAutoFit/>
          </a:bodyPr>
          <a:lstStyle/>
          <a:p>
            <a:pPr defTabSz="914333">
              <a:buClrTx/>
            </a:pPr>
            <a:r>
              <a:rPr lang="en-US" sz="2400" b="1" kern="1200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HẾT GIỜ</a:t>
            </a:r>
          </a:p>
        </p:txBody>
      </p:sp>
      <p:sp>
        <p:nvSpPr>
          <p:cNvPr id="9" name="Pentagon 8">
            <a:hlinkClick r:id="rId5" action="ppaction://hlinksldjump" highlightClick="1"/>
          </p:cNvPr>
          <p:cNvSpPr/>
          <p:nvPr/>
        </p:nvSpPr>
        <p:spPr>
          <a:xfrm flipH="1">
            <a:off x="7614745" y="4391080"/>
            <a:ext cx="1319705" cy="531165"/>
          </a:xfrm>
          <a:prstGeom prst="homePlate">
            <a:avLst/>
          </a:prstGeom>
          <a:solidFill>
            <a:srgbClr val="FFC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 defTabSz="914333">
              <a:buClrTx/>
            </a:pPr>
            <a:r>
              <a:rPr lang="en-US" sz="2100" kern="1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Quay </a:t>
            </a:r>
            <a:r>
              <a:rPr lang="en-US" sz="2100" kern="12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endParaRPr lang="en-US" sz="2100" kern="1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386" y="211016"/>
            <a:ext cx="5460691" cy="4089758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568390" y="3398245"/>
            <a:ext cx="2995961" cy="6459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u="sng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Xảy</a:t>
            </a:r>
            <a:r>
              <a:rPr lang="en-US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endParaRPr lang="en-US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7342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965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3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653143" y="3398245"/>
            <a:ext cx="1524000" cy="152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 defTabSz="914333">
              <a:buClrTx/>
            </a:pPr>
            <a:endParaRPr lang="en-US" sz="1425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707575" y="3452677"/>
            <a:ext cx="1415143" cy="1415143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 defTabSz="914333">
              <a:buClrTx/>
            </a:pPr>
            <a:endParaRPr lang="en-US" sz="1425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4" name="het gi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0343" y="5238750"/>
            <a:ext cx="609600" cy="6096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93819" y="3929415"/>
            <a:ext cx="1242636" cy="461659"/>
          </a:xfrm>
          <a:prstGeom prst="rect">
            <a:avLst/>
          </a:prstGeom>
          <a:noFill/>
        </p:spPr>
        <p:txBody>
          <a:bodyPr wrap="none" lIns="91434" tIns="45717" rIns="91434" bIns="45717" rtlCol="0">
            <a:spAutoFit/>
          </a:bodyPr>
          <a:lstStyle/>
          <a:p>
            <a:pPr defTabSz="914333">
              <a:buClrTx/>
            </a:pPr>
            <a:r>
              <a:rPr lang="en-US" sz="2400" b="1" kern="120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HẾT GIỜ</a:t>
            </a:r>
          </a:p>
        </p:txBody>
      </p:sp>
      <p:sp>
        <p:nvSpPr>
          <p:cNvPr id="9" name="Pentagon 8">
            <a:hlinkClick r:id="rId5" action="ppaction://hlinksldjump" highlightClick="1"/>
          </p:cNvPr>
          <p:cNvSpPr/>
          <p:nvPr/>
        </p:nvSpPr>
        <p:spPr>
          <a:xfrm flipH="1">
            <a:off x="7614745" y="4391080"/>
            <a:ext cx="1319705" cy="531165"/>
          </a:xfrm>
          <a:prstGeom prst="homePlate">
            <a:avLst/>
          </a:prstGeom>
          <a:solidFill>
            <a:srgbClr val="FFC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 defTabSz="914333">
              <a:buClrTx/>
            </a:pPr>
            <a:r>
              <a:rPr lang="en-US" sz="2100" kern="1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Quay </a:t>
            </a:r>
            <a:r>
              <a:rPr lang="en-US" sz="2100" kern="12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endParaRPr lang="en-US" sz="2100" kern="1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13" descr="bien_saichinhta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6455" y="166916"/>
            <a:ext cx="5322850" cy="3152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/>
          <p:cNvSpPr/>
          <p:nvPr/>
        </p:nvSpPr>
        <p:spPr>
          <a:xfrm>
            <a:off x="3360234" y="2324364"/>
            <a:ext cx="3531220" cy="99463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Nóng</a:t>
            </a:r>
            <a:r>
              <a:rPr lang="en-US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lòng</a:t>
            </a:r>
            <a:endParaRPr lang="en-US" sz="3200" b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92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3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653143" y="3398245"/>
            <a:ext cx="1524000" cy="152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 defTabSz="914333">
              <a:buClrTx/>
            </a:pPr>
            <a:endParaRPr lang="en-US" sz="1425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707575" y="3452677"/>
            <a:ext cx="1415143" cy="1415143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 defTabSz="914333">
              <a:buClrTx/>
            </a:pPr>
            <a:endParaRPr lang="en-US" sz="1425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4" name="het gi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0343" y="5238750"/>
            <a:ext cx="609600" cy="6096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93819" y="3929415"/>
            <a:ext cx="1242636" cy="461659"/>
          </a:xfrm>
          <a:prstGeom prst="rect">
            <a:avLst/>
          </a:prstGeom>
          <a:noFill/>
        </p:spPr>
        <p:txBody>
          <a:bodyPr wrap="none" lIns="91434" tIns="45717" rIns="91434" bIns="45717" rtlCol="0">
            <a:spAutoFit/>
          </a:bodyPr>
          <a:lstStyle/>
          <a:p>
            <a:pPr defTabSz="914333">
              <a:buClrTx/>
            </a:pPr>
            <a:r>
              <a:rPr lang="en-US" sz="2400" b="1" kern="120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HẾT GIỜ</a:t>
            </a:r>
          </a:p>
        </p:txBody>
      </p:sp>
      <p:sp>
        <p:nvSpPr>
          <p:cNvPr id="9" name="Pentagon 8">
            <a:hlinkClick r:id="rId5" action="ppaction://hlinksldjump" highlightClick="1"/>
          </p:cNvPr>
          <p:cNvSpPr/>
          <p:nvPr/>
        </p:nvSpPr>
        <p:spPr>
          <a:xfrm flipH="1">
            <a:off x="7614745" y="4391080"/>
            <a:ext cx="1319705" cy="531165"/>
          </a:xfrm>
          <a:prstGeom prst="homePlate">
            <a:avLst/>
          </a:prstGeom>
          <a:solidFill>
            <a:srgbClr val="FFC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 defTabSz="914333">
              <a:buClrTx/>
            </a:pPr>
            <a:r>
              <a:rPr lang="en-US" sz="2100" kern="1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Quay </a:t>
            </a:r>
            <a:r>
              <a:rPr lang="en-US" sz="2100" kern="12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endParaRPr lang="en-US" sz="2100" kern="1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3629" y="170986"/>
            <a:ext cx="4572000" cy="3429000"/>
          </a:xfrm>
          <a:prstGeom prst="rect">
            <a:avLst/>
          </a:prstGeom>
        </p:spPr>
      </p:pic>
      <p:sp>
        <p:nvSpPr>
          <p:cNvPr id="11" name="Oval 10"/>
          <p:cNvSpPr/>
          <p:nvPr/>
        </p:nvSpPr>
        <p:spPr>
          <a:xfrm>
            <a:off x="3475463" y="3038462"/>
            <a:ext cx="3531220" cy="99463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giãn</a:t>
            </a:r>
            <a:endParaRPr lang="en-US" sz="3200" b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9864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3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653143" y="3398245"/>
            <a:ext cx="1524000" cy="152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 defTabSz="914333">
              <a:buClrTx/>
            </a:pPr>
            <a:endParaRPr lang="en-US" sz="1425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707575" y="3452677"/>
            <a:ext cx="1415143" cy="1415143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 defTabSz="914333">
              <a:buClrTx/>
            </a:pPr>
            <a:endParaRPr lang="en-US" sz="1425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4" name="het gi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0343" y="5238750"/>
            <a:ext cx="609600" cy="6096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93819" y="3929415"/>
            <a:ext cx="1242636" cy="461659"/>
          </a:xfrm>
          <a:prstGeom prst="rect">
            <a:avLst/>
          </a:prstGeom>
          <a:noFill/>
        </p:spPr>
        <p:txBody>
          <a:bodyPr wrap="none" lIns="91434" tIns="45717" rIns="91434" bIns="45717" rtlCol="0">
            <a:spAutoFit/>
          </a:bodyPr>
          <a:lstStyle/>
          <a:p>
            <a:pPr defTabSz="914333">
              <a:buClrTx/>
            </a:pPr>
            <a:r>
              <a:rPr lang="en-US" sz="2400" b="1" kern="120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HẾT GIỜ</a:t>
            </a:r>
          </a:p>
        </p:txBody>
      </p:sp>
      <p:sp>
        <p:nvSpPr>
          <p:cNvPr id="9" name="Pentagon 8">
            <a:hlinkClick r:id="rId5" action="ppaction://hlinksldjump" highlightClick="1"/>
          </p:cNvPr>
          <p:cNvSpPr/>
          <p:nvPr/>
        </p:nvSpPr>
        <p:spPr>
          <a:xfrm flipH="1">
            <a:off x="7614745" y="4391080"/>
            <a:ext cx="1319705" cy="531165"/>
          </a:xfrm>
          <a:prstGeom prst="homePlate">
            <a:avLst/>
          </a:prstGeom>
          <a:solidFill>
            <a:srgbClr val="FFC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 defTabSz="914333">
              <a:buClrTx/>
            </a:pPr>
            <a:r>
              <a:rPr lang="en-US" sz="2100" kern="1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Quay </a:t>
            </a:r>
            <a:r>
              <a:rPr lang="en-US" sz="2100" kern="12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endParaRPr lang="en-US" sz="2100" kern="1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43" y="182785"/>
            <a:ext cx="6513072" cy="3661794"/>
          </a:xfrm>
          <a:prstGeom prst="rect">
            <a:avLst/>
          </a:prstGeom>
        </p:spPr>
      </p:pic>
      <p:sp>
        <p:nvSpPr>
          <p:cNvPr id="12" name="Oval 11"/>
          <p:cNvSpPr/>
          <p:nvPr/>
        </p:nvSpPr>
        <p:spPr>
          <a:xfrm>
            <a:off x="3360233" y="3268501"/>
            <a:ext cx="4423317" cy="99463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 </a:t>
            </a:r>
            <a:r>
              <a:rPr lang="en-US" sz="32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CỒ </a:t>
            </a:r>
            <a:r>
              <a:rPr lang="en-US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endParaRPr lang="en-US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9378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5" grpId="0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Roses Corner Decoration PNG Clipart Picture | Flower border clipart, Flower  border, Flower clip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567" y="986465"/>
            <a:ext cx="4286250" cy="4221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Roses Corner Decoration PNG Clipart Picture | Flower border clipart, Flower  border, Flower clip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917286" y="-55198"/>
            <a:ext cx="4286250" cy="4221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1"/>
          <p:cNvSpPr/>
          <p:nvPr/>
        </p:nvSpPr>
        <p:spPr>
          <a:xfrm>
            <a:off x="1925444" y="1353015"/>
            <a:ext cx="5501268" cy="2282283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cặp</a:t>
            </a:r>
            <a:r>
              <a:rPr lang="en-US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endParaRPr lang="en-US" sz="3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293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653143" y="3398245"/>
            <a:ext cx="1524000" cy="152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 defTabSz="914333">
              <a:buClrTx/>
            </a:pPr>
            <a:endParaRPr lang="en-US" sz="1425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707575" y="3452677"/>
            <a:ext cx="1415143" cy="1415143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 defTabSz="914333">
              <a:buClrTx/>
            </a:pPr>
            <a:endParaRPr lang="en-US" sz="1425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4" name="het gi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0343" y="5238750"/>
            <a:ext cx="609600" cy="6096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93819" y="3929415"/>
            <a:ext cx="1242636" cy="461659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pPr defTabSz="914333">
              <a:buClrTx/>
            </a:pPr>
            <a:r>
              <a:rPr lang="en-US" sz="2400" b="1" kern="1200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HẾT GIỜ</a:t>
            </a:r>
          </a:p>
        </p:txBody>
      </p:sp>
      <p:sp>
        <p:nvSpPr>
          <p:cNvPr id="9" name="Pentagon 8">
            <a:hlinkClick r:id="rId5" action="ppaction://hlinksldjump" highlightClick="1"/>
          </p:cNvPr>
          <p:cNvSpPr/>
          <p:nvPr/>
        </p:nvSpPr>
        <p:spPr>
          <a:xfrm flipH="1">
            <a:off x="7614745" y="4391080"/>
            <a:ext cx="1319705" cy="531165"/>
          </a:xfrm>
          <a:prstGeom prst="homePlate">
            <a:avLst/>
          </a:prstGeom>
          <a:solidFill>
            <a:srgbClr val="FFC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 defTabSz="914333">
              <a:buClrTx/>
            </a:pPr>
            <a:r>
              <a:rPr lang="en-US" sz="2100" kern="1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Quay </a:t>
            </a:r>
            <a:r>
              <a:rPr lang="en-US" sz="2100" kern="12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endParaRPr lang="en-US" sz="2100" kern="1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555" y="89836"/>
            <a:ext cx="5759370" cy="383958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929054" y="3115748"/>
            <a:ext cx="1966889" cy="5203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Thăm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endParaRPr 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462828" y="3130616"/>
            <a:ext cx="2151917" cy="5203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endParaRPr 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37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3" grpId="0" animBg="1"/>
      <p:bldP spid="6" grpId="0" animBg="1"/>
      <p:bldP spid="6" grpId="1" animBg="1"/>
      <p:bldP spid="12" grpId="0" animBg="1"/>
      <p:bldP spid="12" grpId="1" animBg="1"/>
    </p:bldLst>
  </p:timing>
</p:sld>
</file>

<file path=ppt/theme/theme1.xml><?xml version="1.0" encoding="utf-8"?>
<a:theme xmlns:a="http://schemas.openxmlformats.org/drawingml/2006/main" name="Notebook Lesson by Slidesgo">
  <a:themeElements>
    <a:clrScheme name="Simple Light">
      <a:dk1>
        <a:srgbClr val="595959"/>
      </a:dk1>
      <a:lt1>
        <a:srgbClr val="F1C232"/>
      </a:lt1>
      <a:dk2>
        <a:srgbClr val="595959"/>
      </a:dk2>
      <a:lt2>
        <a:srgbClr val="A8D68C"/>
      </a:lt2>
      <a:accent1>
        <a:srgbClr val="F1C232"/>
      </a:accent1>
      <a:accent2>
        <a:srgbClr val="B44141"/>
      </a:accent2>
      <a:accent3>
        <a:srgbClr val="F1C232"/>
      </a:accent3>
      <a:accent4>
        <a:srgbClr val="DF7070"/>
      </a:accent4>
      <a:accent5>
        <a:srgbClr val="7A9E64"/>
      </a:accent5>
      <a:accent6>
        <a:srgbClr val="595959"/>
      </a:accent6>
      <a:hlink>
        <a:srgbClr val="59595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528</TotalTime>
  <Words>514</Words>
  <Application>Microsoft Office PowerPoint</Application>
  <PresentationFormat>On-screen Show (16:9)</PresentationFormat>
  <Paragraphs>94</Paragraphs>
  <Slides>24</Slides>
  <Notes>8</Notes>
  <HiddenSlides>0</HiddenSlides>
  <MMClips>13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24</vt:i4>
      </vt:variant>
    </vt:vector>
  </HeadingPairs>
  <TitlesOfParts>
    <vt:vector size="35" baseType="lpstr">
      <vt:lpstr>Concert One</vt:lpstr>
      <vt:lpstr>Coming Soon</vt:lpstr>
      <vt:lpstr>Roboto Mono</vt:lpstr>
      <vt:lpstr>Noto Sans Symbols</vt:lpstr>
      <vt:lpstr>Arial</vt:lpstr>
      <vt:lpstr>Times New Roman</vt:lpstr>
      <vt:lpstr>Calibri</vt:lpstr>
      <vt:lpstr>Notebook Lesson by Slidesgo</vt:lpstr>
      <vt:lpstr>Office Theme</vt:lpstr>
      <vt:lpstr>1_Office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Tiết 5: THỰC HÀNH  TIẾNG VIỆT</vt:lpstr>
      <vt:lpstr>Bài 1</vt:lpstr>
      <vt:lpstr>Bài 2</vt:lpstr>
      <vt:lpstr>PowerPoint Presentation</vt:lpstr>
      <vt:lpstr>PowerPoint Presentation</vt:lpstr>
      <vt:lpstr>LUYỆN TẬP</vt:lpstr>
      <vt:lpstr>VẬN DỤNG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17</cp:revision>
  <dcterms:modified xsi:type="dcterms:W3CDTF">2022-08-05T18:45:55Z</dcterms:modified>
</cp:coreProperties>
</file>