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5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1" r:id="rId3"/>
    <p:sldId id="257" r:id="rId4"/>
    <p:sldId id="258" r:id="rId5"/>
    <p:sldId id="259" r:id="rId6"/>
    <p:sldId id="349" r:id="rId7"/>
    <p:sldId id="350" r:id="rId8"/>
    <p:sldId id="351" r:id="rId9"/>
    <p:sldId id="353" r:id="rId10"/>
    <p:sldId id="352" r:id="rId11"/>
    <p:sldId id="354" r:id="rId12"/>
    <p:sldId id="355" r:id="rId13"/>
    <p:sldId id="357" r:id="rId14"/>
    <p:sldId id="31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D60"/>
    <a:srgbClr val="EDD6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4742D08-99E2-4390-8F21-935A04480464}">
  <a:tblStyle styleId="{04742D08-99E2-4390-8F21-935A044804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Kiểu Có chủ đề 1 - Màu chủ đề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Kiểu Có chủ đề 1 - Màu chủ đề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Kiểu Có chủ đề 1 - Màu chủ đề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Kiểu Sáng 1 - Màu chủ đề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Kiểu Sáng 1 - Màu chủ đề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Kiểu Sáng 2 - Màu chủ đề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Kiểu Sáng 2 - Màu chủ đề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Kiểu Sáng 2 - Màu chủ đề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Kiểu Trung bình 2 - Màu chủ đề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>
        <p:scale>
          <a:sx n="65" d="100"/>
          <a:sy n="65" d="100"/>
        </p:scale>
        <p:origin x="3000" y="1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vi-VN" smtClean="0"/>
              <a:t>Phùng Ba Huế - THPT Trần Đăng Ninh/ Phạm Thị Phương Nhung - THPT Kim Liên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BB604-F95D-4A6A-ADB0-3FD85019D15A}" type="datetimeFigureOut">
              <a:rPr lang="en-US" smtClean="0"/>
              <a:t>8/23/22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Phùng Ba Huế - THPT Trần Đăng Ninh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AF7-82D0-4F24-9374-423FDC88B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7502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1184385"/>
      </p:ext>
    </p:extLst>
  </p:cSld>
  <p:clrMap bg1="lt1" tx1="dk1" bg2="dk2" tx2="lt2" accent1="accent1" accent2="accent2" accent3="accent3" accent4="accent4" accent5="accent5" accent6="accent6" hlink="hlink" folHlink="folHlink"/>
  <p:hf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30041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4777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5404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0617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4716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2217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9425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523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7805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82668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111579c3a7a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111579c3a7a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6467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g110bdd938f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1" name="Google Shape;1011;g110bdd938f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1299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111579c3a7a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111579c3a7a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7708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111579c3a7a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Google Shape;663;g111579c3a7a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5171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111579c3a7a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111579c3a7a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899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3716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2284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5782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94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10bdd938f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10bdd938f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2795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04400" y="903075"/>
            <a:ext cx="5935200" cy="15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400"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899250" y="2710325"/>
            <a:ext cx="3415500" cy="4887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9525" dir="5400000" algn="bl" rotWithShape="0">
              <a:schemeClr val="dk1">
                <a:alpha val="51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86946" y="383950"/>
            <a:ext cx="8167029" cy="4370575"/>
            <a:chOff x="486946" y="383950"/>
            <a:chExt cx="8167029" cy="4370575"/>
          </a:xfrm>
        </p:grpSpPr>
        <p:sp>
          <p:nvSpPr>
            <p:cNvPr id="12" name="Google Shape;12;p2"/>
            <p:cNvSpPr/>
            <p:nvPr/>
          </p:nvSpPr>
          <p:spPr>
            <a:xfrm>
              <a:off x="571200" y="470400"/>
              <a:ext cx="8001600" cy="4202700"/>
            </a:xfrm>
            <a:prstGeom prst="frame">
              <a:avLst>
                <a:gd name="adj1" fmla="val 2005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86946" y="383962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404375" y="383950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404375" y="4504913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86950" y="4504925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3795600" y="2115263"/>
            <a:ext cx="4612800" cy="122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3812450" y="1158825"/>
            <a:ext cx="4596000" cy="84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4392000" y="3501013"/>
            <a:ext cx="3420000" cy="4845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85725" dist="19050" dir="5400000" algn="bl" rotWithShape="0">
              <a:schemeClr val="dk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1" name="Google Shape;21;p3"/>
          <p:cNvGrpSpPr/>
          <p:nvPr/>
        </p:nvGrpSpPr>
        <p:grpSpPr>
          <a:xfrm>
            <a:off x="486946" y="383950"/>
            <a:ext cx="8167029" cy="4370575"/>
            <a:chOff x="486946" y="383950"/>
            <a:chExt cx="8167029" cy="4370575"/>
          </a:xfrm>
        </p:grpSpPr>
        <p:sp>
          <p:nvSpPr>
            <p:cNvPr id="22" name="Google Shape;22;p3"/>
            <p:cNvSpPr/>
            <p:nvPr/>
          </p:nvSpPr>
          <p:spPr>
            <a:xfrm>
              <a:off x="571200" y="470400"/>
              <a:ext cx="8001600" cy="4202700"/>
            </a:xfrm>
            <a:prstGeom prst="frame">
              <a:avLst>
                <a:gd name="adj1" fmla="val 2005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486946" y="383962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8404375" y="383950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8404375" y="4504913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486950" y="4504925"/>
              <a:ext cx="249600" cy="249600"/>
            </a:xfrm>
            <a:prstGeom prst="flowChartOffpageConnector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1062300" y="1320775"/>
            <a:ext cx="7019400" cy="30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10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29" name="Google Shape;29;p4"/>
          <p:cNvGrpSpPr/>
          <p:nvPr/>
        </p:nvGrpSpPr>
        <p:grpSpPr>
          <a:xfrm>
            <a:off x="506655" y="404338"/>
            <a:ext cx="8131550" cy="4330423"/>
            <a:chOff x="506655" y="404338"/>
            <a:chExt cx="8131550" cy="4330423"/>
          </a:xfrm>
        </p:grpSpPr>
        <p:sp>
          <p:nvSpPr>
            <p:cNvPr id="30" name="Google Shape;30;p4"/>
            <p:cNvSpPr/>
            <p:nvPr/>
          </p:nvSpPr>
          <p:spPr>
            <a:xfrm>
              <a:off x="571200" y="470400"/>
              <a:ext cx="8001600" cy="4202700"/>
            </a:xfrm>
            <a:prstGeom prst="frame">
              <a:avLst>
                <a:gd name="adj1" fmla="val 2005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506659" y="404347"/>
              <a:ext cx="217200" cy="2172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8421001" y="4517555"/>
              <a:ext cx="217200" cy="2172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506655" y="4517561"/>
              <a:ext cx="217200" cy="2172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8421005" y="404338"/>
              <a:ext cx="217200" cy="2172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923250" y="714375"/>
            <a:ext cx="729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9"/>
          <p:cNvSpPr txBox="1">
            <a:spLocks noGrp="1"/>
          </p:cNvSpPr>
          <p:nvPr>
            <p:ph type="title"/>
          </p:nvPr>
        </p:nvSpPr>
        <p:spPr>
          <a:xfrm>
            <a:off x="3342300" y="1918231"/>
            <a:ext cx="2459400" cy="9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5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subTitle" idx="1"/>
          </p:nvPr>
        </p:nvSpPr>
        <p:spPr>
          <a:xfrm>
            <a:off x="3342300" y="2852306"/>
            <a:ext cx="2459400" cy="89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6" name="Google Shape;76;p9"/>
          <p:cNvGrpSpPr/>
          <p:nvPr/>
        </p:nvGrpSpPr>
        <p:grpSpPr>
          <a:xfrm>
            <a:off x="490469" y="387475"/>
            <a:ext cx="8163506" cy="4363525"/>
            <a:chOff x="490469" y="387475"/>
            <a:chExt cx="8163506" cy="4363525"/>
          </a:xfrm>
        </p:grpSpPr>
        <p:sp>
          <p:nvSpPr>
            <p:cNvPr id="77" name="Google Shape;77;p9"/>
            <p:cNvSpPr/>
            <p:nvPr/>
          </p:nvSpPr>
          <p:spPr>
            <a:xfrm>
              <a:off x="571200" y="470400"/>
              <a:ext cx="8001600" cy="4202700"/>
            </a:xfrm>
            <a:prstGeom prst="frame">
              <a:avLst>
                <a:gd name="adj1" fmla="val 2005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9"/>
            <p:cNvSpPr/>
            <p:nvPr/>
          </p:nvSpPr>
          <p:spPr>
            <a:xfrm>
              <a:off x="490469" y="387485"/>
              <a:ext cx="249600" cy="249600"/>
            </a:xfrm>
            <a:prstGeom prst="plus">
              <a:avLst>
                <a:gd name="adj" fmla="val 25000"/>
              </a:avLst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9"/>
            <p:cNvSpPr/>
            <p:nvPr/>
          </p:nvSpPr>
          <p:spPr>
            <a:xfrm>
              <a:off x="8404375" y="387475"/>
              <a:ext cx="249600" cy="249600"/>
            </a:xfrm>
            <a:prstGeom prst="plus">
              <a:avLst>
                <a:gd name="adj" fmla="val 25000"/>
              </a:avLst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9"/>
            <p:cNvSpPr/>
            <p:nvPr/>
          </p:nvSpPr>
          <p:spPr>
            <a:xfrm>
              <a:off x="8404375" y="4501390"/>
              <a:ext cx="249600" cy="249600"/>
            </a:xfrm>
            <a:prstGeom prst="plus">
              <a:avLst>
                <a:gd name="adj" fmla="val 25000"/>
              </a:avLst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9"/>
            <p:cNvSpPr/>
            <p:nvPr/>
          </p:nvSpPr>
          <p:spPr>
            <a:xfrm>
              <a:off x="490475" y="4501400"/>
              <a:ext cx="249600" cy="249600"/>
            </a:xfrm>
            <a:prstGeom prst="plus">
              <a:avLst>
                <a:gd name="adj" fmla="val 25000"/>
              </a:avLst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 hasCustomPrompt="1"/>
          </p:nvPr>
        </p:nvSpPr>
        <p:spPr>
          <a:xfrm>
            <a:off x="3742525" y="801075"/>
            <a:ext cx="660000" cy="5979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85725" algn="bl" rotWithShape="0">
              <a:schemeClr val="dk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dk1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 flipH="1">
            <a:off x="4626150" y="706725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200"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2"/>
          </p:nvPr>
        </p:nvSpPr>
        <p:spPr>
          <a:xfrm>
            <a:off x="4626100" y="1099951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title" idx="3" hasCustomPrompt="1"/>
          </p:nvPr>
        </p:nvSpPr>
        <p:spPr>
          <a:xfrm>
            <a:off x="3742525" y="1782813"/>
            <a:ext cx="660000" cy="5979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85725" algn="bl" rotWithShape="0">
              <a:schemeClr val="dk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dk1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4"/>
          </p:nvPr>
        </p:nvSpPr>
        <p:spPr>
          <a:xfrm flipH="1">
            <a:off x="4626150" y="1688964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200"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5"/>
          </p:nvPr>
        </p:nvSpPr>
        <p:spPr>
          <a:xfrm>
            <a:off x="4626100" y="2079905"/>
            <a:ext cx="3558900" cy="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 idx="6" hasCustomPrompt="1"/>
          </p:nvPr>
        </p:nvSpPr>
        <p:spPr>
          <a:xfrm>
            <a:off x="3742400" y="2764550"/>
            <a:ext cx="660000" cy="5979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85725" algn="bl" rotWithShape="0">
              <a:schemeClr val="dk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dk1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2" name="Google Shape;102;p13"/>
          <p:cNvSpPr txBox="1">
            <a:spLocks noGrp="1"/>
          </p:cNvSpPr>
          <p:nvPr>
            <p:ph type="subTitle" idx="7"/>
          </p:nvPr>
        </p:nvSpPr>
        <p:spPr>
          <a:xfrm flipH="1">
            <a:off x="4626150" y="2671204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200"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ubTitle" idx="8"/>
          </p:nvPr>
        </p:nvSpPr>
        <p:spPr>
          <a:xfrm>
            <a:off x="4626100" y="3063759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9" hasCustomPrompt="1"/>
          </p:nvPr>
        </p:nvSpPr>
        <p:spPr>
          <a:xfrm>
            <a:off x="3742525" y="3746288"/>
            <a:ext cx="660000" cy="5979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85725" algn="bl" rotWithShape="0">
              <a:schemeClr val="dk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3000">
                <a:solidFill>
                  <a:schemeClr val="dk1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600"/>
              <a:buFont typeface="Fira Sans Extra Condensed Medium"/>
              <a:buNone/>
              <a:defRPr sz="5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13"/>
          <p:cNvSpPr txBox="1">
            <a:spLocks noGrp="1"/>
          </p:cNvSpPr>
          <p:nvPr>
            <p:ph type="subTitle" idx="13"/>
          </p:nvPr>
        </p:nvSpPr>
        <p:spPr>
          <a:xfrm flipH="1">
            <a:off x="4626150" y="3653443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200"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inzel"/>
              <a:buNone/>
              <a:defRPr sz="2400" b="1">
                <a:latin typeface="Cinzel"/>
                <a:ea typeface="Cinzel"/>
                <a:cs typeface="Cinzel"/>
                <a:sym typeface="Cinzel"/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14"/>
          </p:nvPr>
        </p:nvSpPr>
        <p:spPr>
          <a:xfrm>
            <a:off x="4626100" y="4043713"/>
            <a:ext cx="3558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15"/>
          </p:nvPr>
        </p:nvSpPr>
        <p:spPr>
          <a:xfrm>
            <a:off x="863925" y="804525"/>
            <a:ext cx="2504400" cy="80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000">
                <a:solidFill>
                  <a:schemeClr val="accent1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grpSp>
        <p:nvGrpSpPr>
          <p:cNvPr id="108" name="Google Shape;108;p13"/>
          <p:cNvGrpSpPr/>
          <p:nvPr/>
        </p:nvGrpSpPr>
        <p:grpSpPr>
          <a:xfrm>
            <a:off x="458141" y="359350"/>
            <a:ext cx="8225075" cy="4423975"/>
            <a:chOff x="458141" y="359350"/>
            <a:chExt cx="8225075" cy="4423975"/>
          </a:xfrm>
        </p:grpSpPr>
        <p:sp>
          <p:nvSpPr>
            <p:cNvPr id="109" name="Google Shape;109;p13"/>
            <p:cNvSpPr/>
            <p:nvPr/>
          </p:nvSpPr>
          <p:spPr>
            <a:xfrm>
              <a:off x="571200" y="470400"/>
              <a:ext cx="8001600" cy="4202700"/>
            </a:xfrm>
            <a:prstGeom prst="frame">
              <a:avLst>
                <a:gd name="adj1" fmla="val 2005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3"/>
            <p:cNvSpPr/>
            <p:nvPr/>
          </p:nvSpPr>
          <p:spPr>
            <a:xfrm rot="-2700000">
              <a:off x="503151" y="404347"/>
              <a:ext cx="217223" cy="217223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3"/>
            <p:cNvSpPr/>
            <p:nvPr/>
          </p:nvSpPr>
          <p:spPr>
            <a:xfrm rot="-2700000">
              <a:off x="8421001" y="4521101"/>
              <a:ext cx="217223" cy="217223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3"/>
            <p:cNvSpPr/>
            <p:nvPr/>
          </p:nvSpPr>
          <p:spPr>
            <a:xfrm rot="-2700000">
              <a:off x="503130" y="4521113"/>
              <a:ext cx="217223" cy="217223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3"/>
            <p:cNvSpPr/>
            <p:nvPr/>
          </p:nvSpPr>
          <p:spPr>
            <a:xfrm rot="-2700000">
              <a:off x="8421005" y="404338"/>
              <a:ext cx="217223" cy="217223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bg>
      <p:bgPr>
        <a:solidFill>
          <a:schemeClr val="lt1"/>
        </a:solidFill>
        <a:effectLst/>
      </p:bgPr>
    </p:bg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3"/>
          <p:cNvSpPr/>
          <p:nvPr/>
        </p:nvSpPr>
        <p:spPr>
          <a:xfrm>
            <a:off x="571200" y="470400"/>
            <a:ext cx="8001600" cy="4202700"/>
          </a:xfrm>
          <a:prstGeom prst="frame">
            <a:avLst>
              <a:gd name="adj1" fmla="val 2005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3"/>
          <p:cNvSpPr/>
          <p:nvPr/>
        </p:nvSpPr>
        <p:spPr>
          <a:xfrm rot="-5400000">
            <a:off x="490469" y="387485"/>
            <a:ext cx="249600" cy="249600"/>
          </a:xfrm>
          <a:prstGeom prst="flowChartDelay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33"/>
          <p:cNvSpPr/>
          <p:nvPr/>
        </p:nvSpPr>
        <p:spPr>
          <a:xfrm rot="-5400000">
            <a:off x="490469" y="4483785"/>
            <a:ext cx="249600" cy="249600"/>
          </a:xfrm>
          <a:prstGeom prst="flowChartDelay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3"/>
          <p:cNvSpPr/>
          <p:nvPr/>
        </p:nvSpPr>
        <p:spPr>
          <a:xfrm rot="-5400000">
            <a:off x="8404044" y="4483785"/>
            <a:ext cx="249600" cy="249600"/>
          </a:xfrm>
          <a:prstGeom prst="flowChartDelay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33"/>
          <p:cNvSpPr/>
          <p:nvPr/>
        </p:nvSpPr>
        <p:spPr>
          <a:xfrm rot="-5400000">
            <a:off x="8404042" y="387485"/>
            <a:ext cx="249600" cy="249600"/>
          </a:xfrm>
          <a:prstGeom prst="flowChartDelay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lt1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4"/>
          <p:cNvSpPr/>
          <p:nvPr/>
        </p:nvSpPr>
        <p:spPr>
          <a:xfrm>
            <a:off x="571200" y="470400"/>
            <a:ext cx="8001600" cy="4202700"/>
          </a:xfrm>
          <a:prstGeom prst="frame">
            <a:avLst>
              <a:gd name="adj1" fmla="val 2005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4"/>
          <p:cNvSpPr/>
          <p:nvPr/>
        </p:nvSpPr>
        <p:spPr>
          <a:xfrm rot="5400000">
            <a:off x="490469" y="4483785"/>
            <a:ext cx="249600" cy="249600"/>
          </a:xfrm>
          <a:prstGeom prst="flowChartPunchedCard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4"/>
          <p:cNvSpPr/>
          <p:nvPr/>
        </p:nvSpPr>
        <p:spPr>
          <a:xfrm rot="10800000">
            <a:off x="490469" y="387485"/>
            <a:ext cx="249600" cy="249600"/>
          </a:xfrm>
          <a:prstGeom prst="flowChartPunchedCard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34"/>
          <p:cNvSpPr/>
          <p:nvPr/>
        </p:nvSpPr>
        <p:spPr>
          <a:xfrm rot="-5400000">
            <a:off x="8404044" y="387485"/>
            <a:ext cx="249600" cy="249600"/>
          </a:xfrm>
          <a:prstGeom prst="flowChartPunchedCard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34"/>
          <p:cNvSpPr/>
          <p:nvPr/>
        </p:nvSpPr>
        <p:spPr>
          <a:xfrm>
            <a:off x="8404044" y="4483785"/>
            <a:ext cx="249600" cy="249600"/>
          </a:xfrm>
          <a:prstGeom prst="flowChartPunchedCard">
            <a:avLst/>
          </a:prstGeom>
          <a:solidFill>
            <a:schemeClr val="l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Slide.vn - 2019">
            <a:extLst>
              <a:ext uri="{FF2B5EF4-FFF2-40B4-BE49-F238E27FC236}">
                <a16:creationId xmlns:a16="http://schemas.microsoft.com/office/drawing/2014/main" xmlns="" id="{0622D752-E56F-41E0-A3AA-1EAF20097F71}"/>
              </a:ext>
            </a:extLst>
          </p:cNvPr>
          <p:cNvSpPr txBox="1"/>
          <p:nvPr userDrawn="1"/>
        </p:nvSpPr>
        <p:spPr>
          <a:xfrm>
            <a:off x="0" y="-1512332"/>
            <a:ext cx="9144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8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30751"/>
            <a:ext cx="7717500" cy="33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○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■"/>
              <a:defRPr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5" r:id="rId4"/>
    <p:sldLayoutId id="2147483658" r:id="rId5"/>
    <p:sldLayoutId id="2147483659" r:id="rId6"/>
    <p:sldLayoutId id="2147483679" r:id="rId7"/>
    <p:sldLayoutId id="214748368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1"/>
          <p:cNvSpPr txBox="1">
            <a:spLocks noGrp="1"/>
          </p:cNvSpPr>
          <p:nvPr>
            <p:ph type="ctrTitle"/>
          </p:nvPr>
        </p:nvSpPr>
        <p:spPr>
          <a:xfrm>
            <a:off x="3200609" y="1776376"/>
            <a:ext cx="5935200" cy="15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400" dirty="0" err="1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Lễ</a:t>
            </a:r>
            <a:r>
              <a:rPr lang="en-US" sz="4400" dirty="0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 </a:t>
            </a:r>
            <a:r>
              <a:rPr lang="en-US" sz="4400" dirty="0" err="1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hội</a:t>
            </a:r>
            <a:r>
              <a:rPr lang="en-US" sz="4400" dirty="0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 </a:t>
            </a:r>
            <a:r>
              <a:rPr lang="en-US" sz="4400" dirty="0" err="1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Đền</a:t>
            </a:r>
            <a:r>
              <a:rPr lang="en-US" sz="4400" dirty="0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 </a:t>
            </a:r>
            <a:r>
              <a:rPr lang="en-US" sz="4400" dirty="0" err="1">
                <a:solidFill>
                  <a:schemeClr val="accent5">
                    <a:lumMod val="75000"/>
                  </a:schemeClr>
                </a:solidFill>
                <a:latin typeface="Fira Sans Black" panose="020B0A03050000020004" pitchFamily="34" charset="0"/>
              </a:rPr>
              <a:t>Hùng</a:t>
            </a:r>
            <a:endParaRPr sz="4400" dirty="0">
              <a:solidFill>
                <a:schemeClr val="accent5">
                  <a:lumMod val="75000"/>
                </a:schemeClr>
              </a:solidFill>
              <a:latin typeface="Fira Sans Black" panose="020B0A03050000020004" pitchFamily="34" charset="0"/>
            </a:endParaRPr>
          </a:p>
        </p:txBody>
      </p:sp>
      <p:sp>
        <p:nvSpPr>
          <p:cNvPr id="407" name="Google Shape;407;p41"/>
          <p:cNvSpPr txBox="1">
            <a:spLocks noGrp="1"/>
          </p:cNvSpPr>
          <p:nvPr>
            <p:ph type="subTitle" idx="1"/>
          </p:nvPr>
        </p:nvSpPr>
        <p:spPr>
          <a:xfrm>
            <a:off x="4116841" y="1118506"/>
            <a:ext cx="3994991" cy="48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Fira Sans ExtraBold" panose="020B0903050000020004" pitchFamily="34" charset="0"/>
              </a:rPr>
              <a:t>Bài 4: Văn bản thông tin</a:t>
            </a:r>
            <a:endParaRPr sz="2400" dirty="0">
              <a:latin typeface="Fira Sans ExtraBold" panose="020B0903050000020004" pitchFamily="34" charset="0"/>
            </a:endParaRPr>
          </a:p>
        </p:txBody>
      </p:sp>
      <p:sp>
        <p:nvSpPr>
          <p:cNvPr id="320" name="Freeform: Shape 319">
            <a:extLst>
              <a:ext uri="{FF2B5EF4-FFF2-40B4-BE49-F238E27FC236}">
                <a16:creationId xmlns:a16="http://schemas.microsoft.com/office/drawing/2014/main" xmlns="" id="{31F1CE39-EC82-494B-90A1-43E5C58369B9}"/>
              </a:ext>
            </a:extLst>
          </p:cNvPr>
          <p:cNvSpPr/>
          <p:nvPr/>
        </p:nvSpPr>
        <p:spPr>
          <a:xfrm>
            <a:off x="734237" y="547008"/>
            <a:ext cx="3490349" cy="3992336"/>
          </a:xfrm>
          <a:custGeom>
            <a:avLst/>
            <a:gdLst>
              <a:gd name="connsiteX0" fmla="*/ 0 w 2656190"/>
              <a:gd name="connsiteY0" fmla="*/ 0 h 4070588"/>
              <a:gd name="connsiteX1" fmla="*/ 2656190 w 2656190"/>
              <a:gd name="connsiteY1" fmla="*/ 2035294 h 4070588"/>
              <a:gd name="connsiteX2" fmla="*/ 0 w 2656190"/>
              <a:gd name="connsiteY2" fmla="*/ 4070588 h 4070588"/>
              <a:gd name="connsiteX3" fmla="*/ 0 w 2656190"/>
              <a:gd name="connsiteY3" fmla="*/ 0 h 40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190" h="4070588">
                <a:moveTo>
                  <a:pt x="0" y="0"/>
                </a:moveTo>
                <a:cubicBezTo>
                  <a:pt x="1466973" y="0"/>
                  <a:pt x="2656190" y="911232"/>
                  <a:pt x="2656190" y="2035294"/>
                </a:cubicBezTo>
                <a:cubicBezTo>
                  <a:pt x="2656190" y="3159356"/>
                  <a:pt x="1466973" y="4070588"/>
                  <a:pt x="0" y="4070588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103" r="10680" b="-67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56383" y="3439195"/>
            <a:ext cx="4572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Người</a:t>
            </a:r>
            <a:r>
              <a:rPr lang="en-US" b="1" dirty="0" smtClean="0"/>
              <a:t> </a:t>
            </a:r>
            <a:r>
              <a:rPr lang="en-US" b="1" dirty="0" err="1" smtClean="0"/>
              <a:t>soạn</a:t>
            </a:r>
            <a:r>
              <a:rPr lang="en-US" b="1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Phùng</a:t>
            </a:r>
            <a:r>
              <a:rPr lang="en-US" dirty="0" smtClean="0"/>
              <a:t> Ba </a:t>
            </a:r>
            <a:r>
              <a:rPr lang="en-US" dirty="0" err="1" smtClean="0"/>
              <a:t>Huế</a:t>
            </a:r>
            <a:r>
              <a:rPr lang="en-US" dirty="0" smtClean="0"/>
              <a:t> - THPT </a:t>
            </a:r>
            <a:r>
              <a:rPr lang="en-US" dirty="0" err="1" smtClean="0"/>
              <a:t>Trần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Ninh</a:t>
            </a:r>
            <a:r>
              <a:rPr lang="en-US" dirty="0" smtClean="0"/>
              <a:t> (</a:t>
            </a:r>
            <a:r>
              <a:rPr lang="en-US" dirty="0"/>
              <a:t>phungbahuetdn1985@gmail.com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Phạm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Nhung – THPT Kim </a:t>
            </a:r>
            <a:r>
              <a:rPr lang="en-US" dirty="0" err="1" smtClean="0"/>
              <a:t>Liên</a:t>
            </a:r>
            <a:r>
              <a:rPr lang="en-US" dirty="0" smtClean="0"/>
              <a:t> (phuongnhungps@gmail.com)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0" y="586664"/>
            <a:ext cx="5364913" cy="481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1.1.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1: “</a:t>
            </a:r>
            <a:r>
              <a:rPr lang="pt-BR" sz="2000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Tưng </a:t>
            </a:r>
            <a:r>
              <a:rPr lang="pt-BR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bừng khai mạc lễ hội giỗ Tổ Hùng Vương năm </a:t>
            </a:r>
            <a:r>
              <a:rPr lang="pt-BR" sz="2000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2019</a:t>
            </a:r>
            <a:r>
              <a:rPr lang="pt-BR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</a:p>
          <a:p>
            <a:pPr marL="342900" indent="-342900" algn="just">
              <a:buFontTx/>
              <a:buChar char="-"/>
            </a:pPr>
            <a:r>
              <a:rPr lang="pt-BR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Phần in đậm: </a:t>
            </a:r>
            <a:r>
              <a:rPr lang="pt-BR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cung cấp thông tin thời gian, địa điểm diễn ra lễ khai mạc lễ hội Giỗ Tổ Hùng Vương.</a:t>
            </a:r>
          </a:p>
          <a:p>
            <a:pPr marL="342900" indent="-342900" algn="just">
              <a:buFontTx/>
              <a:buChar char="-"/>
            </a:pP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ảnh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nghĩa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nhằm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nhớ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ơn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Hùng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dạy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trồng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lúa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pt-BR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342900" indent="-342900" algn="just">
              <a:buFontTx/>
              <a:buChar char="-"/>
            </a:pP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dung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phố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: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Ca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ngợi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đức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hùng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thiệu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quảng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bá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di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hoá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vùng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Tổ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phấn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khởi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hào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ơn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endParaRPr lang="en-US" sz="2000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177715" y="124999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Khai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thác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thông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913" y="266720"/>
            <a:ext cx="3716946" cy="487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64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263440" y="710489"/>
            <a:ext cx="4841959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1.2.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2: “</a:t>
            </a:r>
            <a:r>
              <a:rPr lang="pt-BR" sz="2000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Những điều cần chú ý khi tham gia lễ hội Đền Hùng 2019</a:t>
            </a:r>
            <a:r>
              <a:rPr lang="pt-BR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</a:p>
          <a:p>
            <a:pPr algn="just">
              <a:spcAft>
                <a:spcPts val="800"/>
              </a:spcAft>
            </a:pPr>
            <a:endParaRPr lang="en-US" sz="2000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177715" y="124999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Khai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thác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thông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658" y="0"/>
            <a:ext cx="4244342" cy="529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263440" y="710489"/>
            <a:ext cx="4841959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1.2.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“</a:t>
            </a:r>
            <a:r>
              <a:rPr lang="pt-BR" sz="2000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Những điều cần chú ý khi tham gia lễ hội Đền Hùng 2019</a:t>
            </a:r>
            <a:r>
              <a:rPr lang="pt-BR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</a:p>
          <a:p>
            <a:pPr algn="just">
              <a:spcAft>
                <a:spcPts val="800"/>
              </a:spcAft>
            </a:pPr>
            <a:endParaRPr lang="en-US" sz="2000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177715" y="124999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Khai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thác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thông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62046"/>
          <a:stretch/>
        </p:blipFill>
        <p:spPr>
          <a:xfrm>
            <a:off x="415840" y="1417253"/>
            <a:ext cx="7204160" cy="34113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5300" y="1266825"/>
            <a:ext cx="4714875" cy="37052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86300" y="1430973"/>
            <a:ext cx="4333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con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12.4; 13.4; 14.4: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diễn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chương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Đền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Hùng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2019.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36335" r="5528" b="29309"/>
          <a:stretch/>
        </p:blipFill>
        <p:spPr>
          <a:xfrm>
            <a:off x="17418" y="1598768"/>
            <a:ext cx="4232359" cy="32297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86300" y="2597064"/>
            <a:ext cx="433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“5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”: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86300" y="3033964"/>
            <a:ext cx="433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</a:t>
            </a:r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An </a:t>
            </a:r>
            <a:r>
              <a:rPr lang="en-US" sz="20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toàn</a:t>
            </a:r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văn</a:t>
            </a:r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 minh</a:t>
            </a:r>
            <a:endParaRPr lang="en-US" sz="2000" b="1" dirty="0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74540"/>
          <a:stretch/>
        </p:blipFill>
        <p:spPr>
          <a:xfrm>
            <a:off x="60958" y="1598768"/>
            <a:ext cx="4244342" cy="32255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48199" y="3530349"/>
            <a:ext cx="4333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hướng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dẫn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chuyển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chuyển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Đền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Hùng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2019.</a:t>
            </a:r>
          </a:p>
        </p:txBody>
      </p:sp>
    </p:spTree>
    <p:extLst>
      <p:ext uri="{BB962C8B-B14F-4D97-AF65-F5344CB8AC3E}">
        <p14:creationId xmlns:p14="http://schemas.microsoft.com/office/powerpoint/2010/main" val="234232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7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177715" y="124999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xét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2693916" y="943195"/>
            <a:ext cx="6262358" cy="1124026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15000"/>
              </a:lnSpc>
              <a:spcBef>
                <a:spcPts val="0"/>
              </a:spcBef>
              <a:buFontTx/>
              <a:buChar char="-"/>
            </a:pP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Thông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tin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về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lễ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hội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Đền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Hùng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2019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và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các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hoạt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động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trong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lễ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hội</a:t>
            </a:r>
            <a:endParaRPr kumimoji="1" lang="en-US" sz="20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L="285750" marR="0" indent="-285750" algn="just">
              <a:lnSpc>
                <a:spcPct val="115000"/>
              </a:lnSpc>
              <a:spcBef>
                <a:spcPts val="0"/>
              </a:spcBef>
              <a:buFontTx/>
              <a:buChar char="-"/>
            </a:pP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Đều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kết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hợp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kênh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chữ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và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kênh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hình</a:t>
            </a:r>
            <a:endParaRPr kumimoji="1" lang="en-US" sz="20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14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45036" y="1217765"/>
            <a:ext cx="1812631" cy="410882"/>
          </a:xfrm>
          <a:prstGeom prst="rect">
            <a:avLst/>
          </a:prstGeom>
          <a:solidFill>
            <a:schemeClr val="accent2">
              <a:lumMod val="90000"/>
            </a:schemeClr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a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.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Giống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nhau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:</a:t>
            </a:r>
          </a:p>
        </p:txBody>
      </p:sp>
      <p:sp>
        <p:nvSpPr>
          <p:cNvPr id="15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45035" y="2214072"/>
            <a:ext cx="1812631" cy="410882"/>
          </a:xfrm>
          <a:prstGeom prst="rect">
            <a:avLst/>
          </a:prstGeom>
          <a:solidFill>
            <a:schemeClr val="accent2">
              <a:lumMod val="90000"/>
            </a:schemeClr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b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.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Khác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nhau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:</a:t>
            </a:r>
          </a:p>
        </p:txBody>
      </p:sp>
      <p:sp>
        <p:nvSpPr>
          <p:cNvPr id="16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2693920" y="2222656"/>
            <a:ext cx="2616868" cy="383759"/>
          </a:xfrm>
          <a:prstGeom prst="rect">
            <a:avLst/>
          </a:prstGeom>
          <a:solidFill>
            <a:srgbClr val="EDD6BD"/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Vb1</a:t>
            </a:r>
          </a:p>
        </p:txBody>
      </p:sp>
      <p:sp>
        <p:nvSpPr>
          <p:cNvPr id="17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647039" y="2240957"/>
            <a:ext cx="3309235" cy="383759"/>
          </a:xfrm>
          <a:prstGeom prst="rect">
            <a:avLst/>
          </a:prstGeom>
          <a:solidFill>
            <a:srgbClr val="EDD6BD"/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Vb2</a:t>
            </a:r>
          </a:p>
        </p:txBody>
      </p:sp>
      <p:sp>
        <p:nvSpPr>
          <p:cNvPr id="18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2693917" y="2624716"/>
            <a:ext cx="2616868" cy="1366528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19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647041" y="2628292"/>
            <a:ext cx="3309235" cy="1366528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just">
              <a:lnSpc>
                <a:spcPct val="115000"/>
              </a:lnSpc>
              <a:spcBef>
                <a:spcPts val="0"/>
              </a:spcBef>
            </a:pPr>
            <a:endParaRPr kumimoji="1" lang="en-US" sz="18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just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just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0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45035" y="3106115"/>
            <a:ext cx="1824176" cy="41088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18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Về</a:t>
            </a: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nội</a:t>
            </a: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dung</a:t>
            </a:r>
          </a:p>
        </p:txBody>
      </p:sp>
      <p:sp>
        <p:nvSpPr>
          <p:cNvPr id="21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45035" y="4432870"/>
            <a:ext cx="1824176" cy="410882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18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Về</a:t>
            </a: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hình</a:t>
            </a:r>
            <a:r>
              <a:rPr kumimoji="1" lang="en-US" sz="18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thức</a:t>
            </a: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2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2693920" y="4170582"/>
            <a:ext cx="2616868" cy="729430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3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647040" y="4170582"/>
            <a:ext cx="3309235" cy="702308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ctr">
              <a:lnSpc>
                <a:spcPct val="115000"/>
              </a:lnSpc>
              <a:spcBef>
                <a:spcPts val="0"/>
              </a:spcBef>
            </a:pPr>
            <a:endParaRPr kumimoji="1" lang="en-US" sz="18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5" name="Google Shape;932;p44"/>
          <p:cNvSpPr txBox="1">
            <a:spLocks/>
          </p:cNvSpPr>
          <p:nvPr/>
        </p:nvSpPr>
        <p:spPr>
          <a:xfrm>
            <a:off x="1937802" y="138117"/>
            <a:ext cx="7018472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Cinzel SemiBold"/>
              <a:buNone/>
              <a:defRPr sz="3200" b="0" i="0" u="none" strike="noStrike" cap="none">
                <a:solidFill>
                  <a:schemeClr val="accent6"/>
                </a:solidFill>
                <a:latin typeface="Cinzel SemiBold"/>
                <a:ea typeface="Cinzel SemiBold"/>
                <a:cs typeface="Cinzel SemiBold"/>
                <a:sym typeface="Cinzel SemiBold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1937802" y="88571"/>
            <a:ext cx="7018472" cy="707886"/>
          </a:xfrm>
          <a:prstGeom prst="rect">
            <a:avLst/>
          </a:prstGeom>
          <a:solidFill>
            <a:srgbClr val="F6BD60"/>
          </a:solidFill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điểm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giống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nhau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pt-BR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1252" y="2624716"/>
            <a:ext cx="3060805" cy="1339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Thông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tin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về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thời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gian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địa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điểm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diễn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ra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các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hoạt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động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cam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kết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của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BTC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và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hướng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dẫn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cho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khách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tham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dự</a:t>
            </a:r>
            <a:r>
              <a:rPr kumimoji="1" lang="en-US" sz="18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66823" y="2752172"/>
            <a:ext cx="2338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Tập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trung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thông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tin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về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lễ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khai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mạc</a:t>
            </a:r>
            <a:endParaRPr kumimoji="1" lang="en-US" sz="2000" b="1" dirty="0" smtClean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05463" y="4118700"/>
            <a:ext cx="2338528" cy="77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Văn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bản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</a:p>
          <a:p>
            <a:pPr algn="ctr">
              <a:lnSpc>
                <a:spcPct val="115000"/>
              </a:lnSpc>
            </a:pP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tin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chữ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là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chính</a:t>
            </a:r>
            <a:endParaRPr kumimoji="1" lang="en-US" sz="20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25098" y="4150255"/>
            <a:ext cx="31311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Văn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bản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infographic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có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hình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ảnh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sơ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đồ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kí</a:t>
            </a:r>
            <a:r>
              <a:rPr kumimoji="1" lang="en-US" sz="2000" b="1" dirty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hiệu</a:t>
            </a:r>
            <a:endParaRPr kumimoji="1" lang="en-US" sz="2000" b="1" dirty="0">
              <a:solidFill>
                <a:schemeClr val="bg1">
                  <a:lumMod val="1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2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2125528" y="232230"/>
            <a:ext cx="70184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2.1. So </a:t>
            </a:r>
            <a:r>
              <a:rPr lang="en-US" sz="2000" b="1" dirty="0" err="1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sánh</a:t>
            </a:r>
            <a:r>
              <a:rPr lang="en-US" sz="2000" b="1" dirty="0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5D524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endParaRPr lang="pt-BR" sz="20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881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  <p:bldP spid="3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54"/>
          <p:cNvPicPr>
            <a:picLocks noChangeAspect="1"/>
          </p:cNvPicPr>
          <p:nvPr/>
        </p:nvPicPr>
        <p:blipFill rotWithShape="1">
          <a:blip r:embed="rId3"/>
          <a:srcRect l="1375" t="25172" r="33609" b="44968"/>
          <a:stretch/>
        </p:blipFill>
        <p:spPr>
          <a:xfrm>
            <a:off x="5404849" y="1039761"/>
            <a:ext cx="2846439" cy="1858298"/>
          </a:xfrm>
          <a:prstGeom prst="rect">
            <a:avLst/>
          </a:prstGeom>
        </p:spPr>
      </p:pic>
      <p:sp>
        <p:nvSpPr>
          <p:cNvPr id="932" name="Google Shape;932;p44"/>
          <p:cNvSpPr txBox="1">
            <a:spLocks noGrp="1"/>
          </p:cNvSpPr>
          <p:nvPr>
            <p:ph type="title"/>
          </p:nvPr>
        </p:nvSpPr>
        <p:spPr>
          <a:xfrm>
            <a:off x="826797" y="92076"/>
            <a:ext cx="7424491" cy="1006680"/>
          </a:xfrm>
          <a:prstGeom prst="rect">
            <a:avLst/>
          </a:prstGeom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tiện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phi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ảnh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6" name="Picture 255"/>
          <p:cNvPicPr>
            <a:picLocks noChangeAspect="1"/>
          </p:cNvPicPr>
          <p:nvPr/>
        </p:nvPicPr>
        <p:blipFill rotWithShape="1">
          <a:blip r:embed="rId4"/>
          <a:srcRect l="2878" t="70187" r="46738" b="5443"/>
          <a:stretch/>
        </p:blipFill>
        <p:spPr>
          <a:xfrm>
            <a:off x="5404848" y="3052917"/>
            <a:ext cx="2846439" cy="14598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4400" y="1371600"/>
            <a:ext cx="4336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2.2.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tiện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phi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991612" y="2190173"/>
            <a:ext cx="4336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ảnh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….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91612" y="2590283"/>
            <a:ext cx="43360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giúp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sống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; 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nổi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bật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dễ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dễ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86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" grpId="0" animBg="1"/>
      <p:bldP spid="2" grpId="0"/>
      <p:bldP spid="258" grpId="0"/>
      <p:bldP spid="2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54"/>
          <p:cNvPicPr>
            <a:picLocks noChangeAspect="1"/>
          </p:cNvPicPr>
          <p:nvPr/>
        </p:nvPicPr>
        <p:blipFill rotWithShape="1">
          <a:blip r:embed="rId3"/>
          <a:srcRect l="1375" t="25172" r="33609" b="44968"/>
          <a:stretch/>
        </p:blipFill>
        <p:spPr>
          <a:xfrm>
            <a:off x="5404849" y="1039761"/>
            <a:ext cx="2846439" cy="1858298"/>
          </a:xfrm>
          <a:prstGeom prst="rect">
            <a:avLst/>
          </a:prstGeom>
        </p:spPr>
      </p:pic>
      <p:sp>
        <p:nvSpPr>
          <p:cNvPr id="932" name="Google Shape;932;p44"/>
          <p:cNvSpPr txBox="1">
            <a:spLocks noGrp="1"/>
          </p:cNvSpPr>
          <p:nvPr>
            <p:ph type="title"/>
          </p:nvPr>
        </p:nvSpPr>
        <p:spPr>
          <a:xfrm>
            <a:off x="826797" y="92076"/>
            <a:ext cx="7424491" cy="1006680"/>
          </a:xfrm>
          <a:prstGeom prst="rect">
            <a:avLst/>
          </a:prstGeom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Chi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giúp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6" name="Picture 255"/>
          <p:cNvPicPr>
            <a:picLocks noChangeAspect="1"/>
          </p:cNvPicPr>
          <p:nvPr/>
        </p:nvPicPr>
        <p:blipFill rotWithShape="1">
          <a:blip r:embed="rId4"/>
          <a:srcRect l="2878" t="70187" r="46738" b="5443"/>
          <a:stretch/>
        </p:blipFill>
        <p:spPr>
          <a:xfrm>
            <a:off x="5404848" y="3052917"/>
            <a:ext cx="2846439" cy="14598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4400" y="1371600"/>
            <a:ext cx="4336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2.3.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tin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991612" y="2190173"/>
            <a:ext cx="4336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Vui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tươi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phấn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khởi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991612" y="2590283"/>
            <a:ext cx="4336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Trân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nghiêm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trang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kính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1612" y="3034639"/>
            <a:ext cx="4336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tình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ủng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hồ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cao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2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" grpId="0" animBg="1"/>
      <p:bldP spid="2" grpId="0"/>
      <p:bldP spid="258" grpId="0"/>
      <p:bldP spid="2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ái Niệm Động Não Hiệu Quả Với Nhóm Trên Bàn Thảo Luận Ý Tưởng Cùng Nhau  Vector Hình minh họa Sẵn có - Tải xuống Hình ảnh Ngay bây giờ -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3" y="1954160"/>
            <a:ext cx="2388522" cy="246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015;p46">
            <a:extLst>
              <a:ext uri="{FF2B5EF4-FFF2-40B4-BE49-F238E27FC236}">
                <a16:creationId xmlns:a16="http://schemas.microsoft.com/office/drawing/2014/main" xmlns="" id="{F6CFE823-4045-401D-B7AD-AECE49C88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34730" y="0"/>
            <a:ext cx="6902244" cy="2247900"/>
          </a:xfrm>
          <a:prstGeom prst="rect">
            <a:avLst/>
          </a:prstGeom>
          <a:noFill/>
          <a:ln w="38100"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Thảo</a:t>
            </a:r>
            <a:r>
              <a:rPr lang="en-US" sz="4000" dirty="0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luận</a:t>
            </a:r>
            <a:endParaRPr lang="en-US" sz="4000" dirty="0">
              <a:solidFill>
                <a:srgbClr val="FF0000"/>
              </a:solidFill>
              <a:latin typeface="Fira Sans ExtraBold" panose="020B090305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477" y="2270076"/>
            <a:ext cx="4468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Theo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ưu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hạn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chế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dạng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35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52168" y="633005"/>
            <a:ext cx="4468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2.4.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Ưu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hạn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chế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3052261" y="1181777"/>
            <a:ext cx="2227662" cy="383759"/>
          </a:xfrm>
          <a:prstGeom prst="rect">
            <a:avLst/>
          </a:prstGeom>
          <a:solidFill>
            <a:schemeClr val="accent2">
              <a:lumMod val="90000"/>
            </a:schemeClr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Ưu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điểm</a:t>
            </a:r>
            <a:endParaRPr kumimoji="1" lang="en-US" sz="1800" b="1" dirty="0" smtClean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6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3052261" y="1727586"/>
            <a:ext cx="2227662" cy="80021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Dễ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thực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hiện</a:t>
            </a: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R="0" algn="just">
              <a:lnSpc>
                <a:spcPct val="115000"/>
              </a:lnSpc>
              <a:spcBef>
                <a:spcPts val="0"/>
              </a:spcBef>
            </a:pP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8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936523" y="1741322"/>
            <a:ext cx="1922589" cy="446276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15000"/>
              </a:lnSpc>
              <a:spcBef>
                <a:spcPts val="0"/>
              </a:spcBef>
              <a:buFontTx/>
              <a:buChar char="-"/>
            </a:pP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Văn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bản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1</a:t>
            </a:r>
          </a:p>
        </p:txBody>
      </p:sp>
      <p:sp>
        <p:nvSpPr>
          <p:cNvPr id="9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736468" y="1154654"/>
            <a:ext cx="2227662" cy="383759"/>
          </a:xfrm>
          <a:prstGeom prst="rect">
            <a:avLst/>
          </a:prstGeom>
          <a:solidFill>
            <a:schemeClr val="accent2">
              <a:lumMod val="90000"/>
            </a:schemeClr>
          </a:solidFill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Bef>
                <a:spcPts val="0"/>
              </a:spcBef>
            </a:pP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Hạn</a:t>
            </a:r>
            <a:r>
              <a:rPr kumimoji="1" lang="en-US" sz="1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18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chế</a:t>
            </a:r>
            <a:endParaRPr kumimoji="1" lang="en-US" sz="1800" b="1" dirty="0" smtClean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10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936523" y="2895805"/>
            <a:ext cx="1922589" cy="446276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15000"/>
              </a:lnSpc>
              <a:spcBef>
                <a:spcPts val="0"/>
              </a:spcBef>
              <a:buFontTx/>
              <a:buChar char="-"/>
            </a:pP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Văn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bản</a:t>
            </a:r>
            <a:r>
              <a:rPr kumimoji="1" lang="en-US" sz="2000" b="1" dirty="0" smtClean="0">
                <a:solidFill>
                  <a:schemeClr val="bg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2</a:t>
            </a:r>
          </a:p>
        </p:txBody>
      </p:sp>
      <p:sp>
        <p:nvSpPr>
          <p:cNvPr id="11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736468" y="1721224"/>
            <a:ext cx="2227662" cy="80021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Chưa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sinh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động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hấp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dẫn</a:t>
            </a: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12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3052261" y="2872139"/>
            <a:ext cx="2227662" cy="1154162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Sinh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động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hấp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dẫn</a:t>
            </a: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buFontTx/>
              <a:buChar char="-"/>
            </a:pP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  <p:sp>
        <p:nvSpPr>
          <p:cNvPr id="13" name="Hộp Văn bản 6">
            <a:extLst>
              <a:ext uri="{FF2B5EF4-FFF2-40B4-BE49-F238E27FC236}">
                <a16:creationId xmlns:a16="http://schemas.microsoft.com/office/drawing/2014/main" xmlns="" id="{457D98CA-5E5B-4D12-BF1B-B11D918B1E23}"/>
              </a:ext>
            </a:extLst>
          </p:cNvPr>
          <p:cNvSpPr txBox="1"/>
          <p:nvPr/>
        </p:nvSpPr>
        <p:spPr>
          <a:xfrm>
            <a:off x="5736468" y="2872138"/>
            <a:ext cx="2227662" cy="1124026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R="0" algn="just">
              <a:lnSpc>
                <a:spcPct val="115000"/>
              </a:lnSpc>
              <a:spcBef>
                <a:spcPts val="0"/>
              </a:spcBef>
            </a:pP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-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Khó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thực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hiện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,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tốn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thời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gian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vì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đòi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hỏi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kỹ</a:t>
            </a:r>
            <a:r>
              <a:rPr kumimoji="1"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 </a:t>
            </a:r>
            <a:r>
              <a:rPr kumimoji="1"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hampion Script" panose="020B0506030404030204" pitchFamily="34" charset="0"/>
              </a:rPr>
              <a:t>thuật</a:t>
            </a:r>
            <a:endParaRPr kumimoji="1" lang="en-US" sz="20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hampion Script" panose="020B05060304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60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44"/>
          <p:cNvSpPr txBox="1">
            <a:spLocks noGrp="1"/>
          </p:cNvSpPr>
          <p:nvPr>
            <p:ph type="title" idx="4294967295"/>
          </p:nvPr>
        </p:nvSpPr>
        <p:spPr>
          <a:xfrm>
            <a:off x="0" y="191556"/>
            <a:ext cx="5021036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III. Tổng kết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734" y="3512616"/>
            <a:ext cx="1866745" cy="186674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185651" y="1299761"/>
            <a:ext cx="2920181" cy="5290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16193" y="2338518"/>
            <a:ext cx="3185652" cy="17025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dung:</a:t>
            </a:r>
          </a:p>
          <a:p>
            <a:pPr algn="ctr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ngắn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66957" y="2338518"/>
            <a:ext cx="2920181" cy="17025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ảnh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con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kí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sắc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>
            <a:stCxn id="3" idx="2"/>
            <a:endCxn id="8" idx="0"/>
          </p:cNvCxnSpPr>
          <p:nvPr/>
        </p:nvCxnSpPr>
        <p:spPr>
          <a:xfrm flipH="1">
            <a:off x="2109019" y="1828800"/>
            <a:ext cx="2536723" cy="50971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3" idx="2"/>
            <a:endCxn id="9" idx="0"/>
          </p:cNvCxnSpPr>
          <p:nvPr/>
        </p:nvCxnSpPr>
        <p:spPr>
          <a:xfrm>
            <a:off x="4645742" y="1828800"/>
            <a:ext cx="1881306" cy="50971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666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" grpId="0" animBg="1"/>
      <p:bldP spid="3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ái Niệm Động Não Hiệu Quả Với Nhóm Trên Bàn Thảo Luận Ý Tưởng Cùng Nhau  Vector Hình minh họa Sẵn có - Tải xuống Hình ảnh Ngay bây giờ - i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3" y="1954160"/>
            <a:ext cx="2388522" cy="246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015;p46">
            <a:extLst>
              <a:ext uri="{FF2B5EF4-FFF2-40B4-BE49-F238E27FC236}">
                <a16:creationId xmlns:a16="http://schemas.microsoft.com/office/drawing/2014/main" xmlns="" id="{F6CFE823-4045-401D-B7AD-AECE49C88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34730" y="0"/>
            <a:ext cx="6902244" cy="2247900"/>
          </a:xfrm>
          <a:prstGeom prst="rect">
            <a:avLst/>
          </a:prstGeom>
          <a:noFill/>
          <a:ln w="38100"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Thảo</a:t>
            </a:r>
            <a:r>
              <a:rPr lang="en-US" sz="4000" dirty="0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luận</a:t>
            </a:r>
            <a:endParaRPr lang="en-US" sz="4000" dirty="0">
              <a:solidFill>
                <a:srgbClr val="FF0000"/>
              </a:solidFill>
              <a:latin typeface="Fira Sans ExtraBold" panose="020B09030500000200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477" y="2270076"/>
            <a:ext cx="4468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ách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88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46"/>
          <p:cNvSpPr txBox="1">
            <a:spLocks noGrp="1"/>
          </p:cNvSpPr>
          <p:nvPr>
            <p:ph type="title"/>
          </p:nvPr>
        </p:nvSpPr>
        <p:spPr>
          <a:xfrm>
            <a:off x="3842177" y="1821234"/>
            <a:ext cx="4612800" cy="122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5">
                    <a:lumMod val="75000"/>
                  </a:schemeClr>
                </a:solidFill>
                <a:latin typeface="Fira Sans ExtraBold" panose="020B0903050000020004" pitchFamily="34" charset="0"/>
              </a:rPr>
              <a:t>KHỞI ĐỘNG</a:t>
            </a:r>
            <a:endParaRPr sz="6000" dirty="0">
              <a:solidFill>
                <a:schemeClr val="accent5">
                  <a:lumMod val="75000"/>
                </a:schemeClr>
              </a:solidFill>
              <a:latin typeface="Fira Sans ExtraBold" panose="020B09030500000200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3E92CE5-A328-47A5-B347-668C8BC57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38" y="640897"/>
            <a:ext cx="2919591" cy="38617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45" y="2837402"/>
            <a:ext cx="1866745" cy="186674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6368" y="1999556"/>
            <a:ext cx="2389240" cy="9051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</a:t>
            </a:r>
            <a:endParaRPr lang="en-US" sz="20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089786" y="210285"/>
            <a:ext cx="5840362" cy="5197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tiêu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mục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nắm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bắt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089786" y="1033193"/>
            <a:ext cx="5840362" cy="7363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kênh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tiện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phi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miêu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tả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41406" y="3512616"/>
            <a:ext cx="5840362" cy="5408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Suy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nghĩ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thái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en-US" sz="2000" b="1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089786" y="1999556"/>
            <a:ext cx="5840362" cy="12830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Đánh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tiện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phi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thuyết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minh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miêu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tả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tải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141406" y="4181168"/>
            <a:ext cx="5840362" cy="962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nối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kinh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nghiệm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thân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u="sng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đời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sống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" name="Straight Arrow Connector 3"/>
          <p:cNvCxnSpPr>
            <a:stCxn id="10" idx="3"/>
            <a:endCxn id="11" idx="1"/>
          </p:cNvCxnSpPr>
          <p:nvPr/>
        </p:nvCxnSpPr>
        <p:spPr>
          <a:xfrm flipV="1">
            <a:off x="2455608" y="470166"/>
            <a:ext cx="634178" cy="1981952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3"/>
            <a:endCxn id="14" idx="1"/>
          </p:cNvCxnSpPr>
          <p:nvPr/>
        </p:nvCxnSpPr>
        <p:spPr>
          <a:xfrm flipV="1">
            <a:off x="2455608" y="1401368"/>
            <a:ext cx="634178" cy="1050750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6" idx="1"/>
          </p:cNvCxnSpPr>
          <p:nvPr/>
        </p:nvCxnSpPr>
        <p:spPr>
          <a:xfrm>
            <a:off x="2466135" y="2439959"/>
            <a:ext cx="623651" cy="201121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3"/>
            <a:endCxn id="15" idx="1"/>
          </p:cNvCxnSpPr>
          <p:nvPr/>
        </p:nvCxnSpPr>
        <p:spPr>
          <a:xfrm>
            <a:off x="2455608" y="2452118"/>
            <a:ext cx="685798" cy="1330906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0" idx="3"/>
            <a:endCxn id="17" idx="1"/>
          </p:cNvCxnSpPr>
          <p:nvPr/>
        </p:nvCxnSpPr>
        <p:spPr>
          <a:xfrm>
            <a:off x="2455608" y="2452118"/>
            <a:ext cx="685798" cy="2210216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366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1015;p46">
            <a:extLst>
              <a:ext uri="{FF2B5EF4-FFF2-40B4-BE49-F238E27FC236}">
                <a16:creationId xmlns:a16="http://schemas.microsoft.com/office/drawing/2014/main" xmlns="" id="{F6CFE823-4045-401D-B7AD-AECE49C88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53092" y="1186543"/>
            <a:ext cx="3788229" cy="2247900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LUYỆN TẬP</a:t>
            </a:r>
            <a:endParaRPr lang="en-US" sz="4000" dirty="0">
              <a:solidFill>
                <a:srgbClr val="FF0000"/>
              </a:solidFill>
              <a:latin typeface="Fira Sans ExtraBold" panose="020B0903050000020004" pitchFamily="34" charset="0"/>
            </a:endParaRPr>
          </a:p>
        </p:txBody>
      </p:sp>
      <p:pic>
        <p:nvPicPr>
          <p:cNvPr id="3074" name="Picture 2" descr="10 LỢI ÍCH CỦA VIỆC ĐỌC SÁCH - HOCVIENiT.v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4"/>
          <a:stretch/>
        </p:blipFill>
        <p:spPr bwMode="auto">
          <a:xfrm>
            <a:off x="4395020" y="457201"/>
            <a:ext cx="4283280" cy="43858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26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5">
            <a:extLst>
              <a:ext uri="{FF2B5EF4-FFF2-40B4-BE49-F238E27FC236}">
                <a16:creationId xmlns="" xmlns:a16="http://schemas.microsoft.com/office/drawing/2014/main" id="{F0AA02A2-E80C-452F-83B6-26C0998BEBCB}"/>
              </a:ext>
            </a:extLst>
          </p:cNvPr>
          <p:cNvGrpSpPr/>
          <p:nvPr/>
        </p:nvGrpSpPr>
        <p:grpSpPr>
          <a:xfrm>
            <a:off x="685800" y="147816"/>
            <a:ext cx="8089490" cy="925186"/>
            <a:chOff x="1541525" y="321066"/>
            <a:chExt cx="6397809" cy="737525"/>
          </a:xfrm>
        </p:grpSpPr>
        <p:sp>
          <p:nvSpPr>
            <p:cNvPr id="3" name="Google Shape;714;p40"/>
            <p:cNvSpPr/>
            <p:nvPr/>
          </p:nvSpPr>
          <p:spPr>
            <a:xfrm>
              <a:off x="1541525" y="321066"/>
              <a:ext cx="6397809" cy="737525"/>
            </a:xfrm>
            <a:custGeom>
              <a:avLst/>
              <a:gdLst/>
              <a:ahLst/>
              <a:cxnLst/>
              <a:rect l="l" t="t" r="r" b="b"/>
              <a:pathLst>
                <a:path w="172619" h="24041" extrusionOk="0">
                  <a:moveTo>
                    <a:pt x="134857" y="0"/>
                  </a:moveTo>
                  <a:cubicBezTo>
                    <a:pt x="124094" y="0"/>
                    <a:pt x="114599" y="2004"/>
                    <a:pt x="95047" y="2475"/>
                  </a:cubicBezTo>
                  <a:cubicBezTo>
                    <a:pt x="75495" y="2946"/>
                    <a:pt x="32993" y="2298"/>
                    <a:pt x="17546" y="2828"/>
                  </a:cubicBezTo>
                  <a:cubicBezTo>
                    <a:pt x="2099" y="3358"/>
                    <a:pt x="4764" y="2614"/>
                    <a:pt x="2365" y="5657"/>
                  </a:cubicBezTo>
                  <a:cubicBezTo>
                    <a:pt x="-34" y="8700"/>
                    <a:pt x="-1775" y="18020"/>
                    <a:pt x="3152" y="21084"/>
                  </a:cubicBezTo>
                  <a:cubicBezTo>
                    <a:pt x="8079" y="24148"/>
                    <a:pt x="21006" y="23959"/>
                    <a:pt x="31927" y="24039"/>
                  </a:cubicBezTo>
                  <a:cubicBezTo>
                    <a:pt x="42848" y="24119"/>
                    <a:pt x="56452" y="21683"/>
                    <a:pt x="68680" y="21565"/>
                  </a:cubicBezTo>
                  <a:cubicBezTo>
                    <a:pt x="80908" y="21447"/>
                    <a:pt x="94797" y="23038"/>
                    <a:pt x="105294" y="23332"/>
                  </a:cubicBezTo>
                  <a:cubicBezTo>
                    <a:pt x="115791" y="23627"/>
                    <a:pt x="122982" y="23273"/>
                    <a:pt x="131661" y="23332"/>
                  </a:cubicBezTo>
                  <a:cubicBezTo>
                    <a:pt x="140340" y="23391"/>
                    <a:pt x="151043" y="24156"/>
                    <a:pt x="157368" y="23685"/>
                  </a:cubicBezTo>
                  <a:cubicBezTo>
                    <a:pt x="163693" y="23214"/>
                    <a:pt x="167186" y="23124"/>
                    <a:pt x="169612" y="20504"/>
                  </a:cubicBezTo>
                  <a:cubicBezTo>
                    <a:pt x="172038" y="17884"/>
                    <a:pt x="173590" y="10970"/>
                    <a:pt x="171925" y="7965"/>
                  </a:cubicBezTo>
                  <a:cubicBezTo>
                    <a:pt x="170261" y="4960"/>
                    <a:pt x="165803" y="3803"/>
                    <a:pt x="159625" y="2475"/>
                  </a:cubicBezTo>
                  <a:cubicBezTo>
                    <a:pt x="153447" y="1148"/>
                    <a:pt x="145620" y="0"/>
                    <a:pt x="134857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</p:sp>
        <p:sp>
          <p:nvSpPr>
            <p:cNvPr id="4" name="Hộp Văn bản 24">
              <a:extLst>
                <a:ext uri="{FF2B5EF4-FFF2-40B4-BE49-F238E27FC236}">
                  <a16:creationId xmlns="" xmlns:a16="http://schemas.microsoft.com/office/drawing/2014/main" id="{335170F0-3B5E-4D81-9C0B-EBCD3368F276}"/>
                </a:ext>
              </a:extLst>
            </p:cNvPr>
            <p:cNvSpPr txBox="1"/>
            <p:nvPr/>
          </p:nvSpPr>
          <p:spPr>
            <a:xfrm>
              <a:off x="1624009" y="432590"/>
              <a:ext cx="6232840" cy="564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1: </a:t>
              </a:r>
              <a:r>
                <a:rPr lang="en-US" sz="2000" b="1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ục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đích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văn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bản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“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điều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cần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chú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ý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tham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lễ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hội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Đền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Hùng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2019”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  <a:endPara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459034" y="1415845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 tải thông điệp của Uỷ ban nhân dân tỉnh Phú Thọ về lễ hội Đền Hùng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85800" y="1460090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A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9034" y="2322871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 tải thông điệp của Ban tổ chức về lễ hội Đền Tam Giang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85800" y="2367116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B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59034" y="3229897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 tải các thông tin cần thiết dành cho mọi người dân khi tham gia lễ hội Đền Hùng 2019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3274142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59034" y="4136923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 tải các thông tin về chương trình khai hội Đền Hùng với sự tham gia của các đồng chí lãnh đạo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85800" y="4181168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D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14" name="Hình ảnh 50">
            <a:extLst>
              <a:ext uri="{FF2B5EF4-FFF2-40B4-BE49-F238E27FC236}">
                <a16:creationId xmlns:lc="http://schemas.openxmlformats.org/drawingml/2006/lockedCanvas" xmlns:a16="http://schemas.microsoft.com/office/drawing/2014/main" xmlns="" id="{9FB1B0C7-C5E6-4626-88DD-AF001AFCE5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4" b="96445" l="4867" r="44139">
                        <a14:foregroundMark x1="27931" y1="19001" x2="23614" y2="30554"/>
                        <a14:foregroundMark x1="26957" y1="7490" x2="26957" y2="7490"/>
                        <a14:foregroundMark x1="23106" y1="4105" x2="23106" y2="4105"/>
                        <a14:foregroundMark x1="25518" y1="2666" x2="25518" y2="2666"/>
                        <a14:foregroundMark x1="28904" y1="18070" x2="21202" y2="31062"/>
                        <a14:foregroundMark x1="24080" y1="73381" x2="33728" y2="89716"/>
                        <a14:foregroundMark x1="38045" y1="84892" x2="39949" y2="96445"/>
                        <a14:foregroundMark x1="35167" y1="82522" x2="42827" y2="96445"/>
                        <a14:foregroundMark x1="32755" y1="15193" x2="19763" y2="31062"/>
                        <a14:foregroundMark x1="29369" y1="18070" x2="14939" y2="31062"/>
                        <a14:foregroundMark x1="15912" y1="17097" x2="16885" y2="33940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r="50825" b="60493"/>
          <a:stretch/>
        </p:blipFill>
        <p:spPr>
          <a:xfrm>
            <a:off x="0" y="3334796"/>
            <a:ext cx="684268" cy="54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2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5">
            <a:extLst>
              <a:ext uri="{FF2B5EF4-FFF2-40B4-BE49-F238E27FC236}">
                <a16:creationId xmlns="" xmlns:a16="http://schemas.microsoft.com/office/drawing/2014/main" id="{F0AA02A2-E80C-452F-83B6-26C0998BEBCB}"/>
              </a:ext>
            </a:extLst>
          </p:cNvPr>
          <p:cNvGrpSpPr/>
          <p:nvPr/>
        </p:nvGrpSpPr>
        <p:grpSpPr>
          <a:xfrm>
            <a:off x="685800" y="147816"/>
            <a:ext cx="8089490" cy="925186"/>
            <a:chOff x="1541525" y="321066"/>
            <a:chExt cx="6397809" cy="737525"/>
          </a:xfrm>
        </p:grpSpPr>
        <p:sp>
          <p:nvSpPr>
            <p:cNvPr id="3" name="Google Shape;714;p40"/>
            <p:cNvSpPr/>
            <p:nvPr/>
          </p:nvSpPr>
          <p:spPr>
            <a:xfrm>
              <a:off x="1541525" y="321066"/>
              <a:ext cx="6397809" cy="737525"/>
            </a:xfrm>
            <a:custGeom>
              <a:avLst/>
              <a:gdLst/>
              <a:ahLst/>
              <a:cxnLst/>
              <a:rect l="l" t="t" r="r" b="b"/>
              <a:pathLst>
                <a:path w="172619" h="24041" extrusionOk="0">
                  <a:moveTo>
                    <a:pt x="134857" y="0"/>
                  </a:moveTo>
                  <a:cubicBezTo>
                    <a:pt x="124094" y="0"/>
                    <a:pt x="114599" y="2004"/>
                    <a:pt x="95047" y="2475"/>
                  </a:cubicBezTo>
                  <a:cubicBezTo>
                    <a:pt x="75495" y="2946"/>
                    <a:pt x="32993" y="2298"/>
                    <a:pt x="17546" y="2828"/>
                  </a:cubicBezTo>
                  <a:cubicBezTo>
                    <a:pt x="2099" y="3358"/>
                    <a:pt x="4764" y="2614"/>
                    <a:pt x="2365" y="5657"/>
                  </a:cubicBezTo>
                  <a:cubicBezTo>
                    <a:pt x="-34" y="8700"/>
                    <a:pt x="-1775" y="18020"/>
                    <a:pt x="3152" y="21084"/>
                  </a:cubicBezTo>
                  <a:cubicBezTo>
                    <a:pt x="8079" y="24148"/>
                    <a:pt x="21006" y="23959"/>
                    <a:pt x="31927" y="24039"/>
                  </a:cubicBezTo>
                  <a:cubicBezTo>
                    <a:pt x="42848" y="24119"/>
                    <a:pt x="56452" y="21683"/>
                    <a:pt x="68680" y="21565"/>
                  </a:cubicBezTo>
                  <a:cubicBezTo>
                    <a:pt x="80908" y="21447"/>
                    <a:pt x="94797" y="23038"/>
                    <a:pt x="105294" y="23332"/>
                  </a:cubicBezTo>
                  <a:cubicBezTo>
                    <a:pt x="115791" y="23627"/>
                    <a:pt x="122982" y="23273"/>
                    <a:pt x="131661" y="23332"/>
                  </a:cubicBezTo>
                  <a:cubicBezTo>
                    <a:pt x="140340" y="23391"/>
                    <a:pt x="151043" y="24156"/>
                    <a:pt x="157368" y="23685"/>
                  </a:cubicBezTo>
                  <a:cubicBezTo>
                    <a:pt x="163693" y="23214"/>
                    <a:pt x="167186" y="23124"/>
                    <a:pt x="169612" y="20504"/>
                  </a:cubicBezTo>
                  <a:cubicBezTo>
                    <a:pt x="172038" y="17884"/>
                    <a:pt x="173590" y="10970"/>
                    <a:pt x="171925" y="7965"/>
                  </a:cubicBezTo>
                  <a:cubicBezTo>
                    <a:pt x="170261" y="4960"/>
                    <a:pt x="165803" y="3803"/>
                    <a:pt x="159625" y="2475"/>
                  </a:cubicBezTo>
                  <a:cubicBezTo>
                    <a:pt x="153447" y="1148"/>
                    <a:pt x="145620" y="0"/>
                    <a:pt x="134857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</p:sp>
        <p:sp>
          <p:nvSpPr>
            <p:cNvPr id="4" name="Hộp Văn bản 24">
              <a:extLst>
                <a:ext uri="{FF2B5EF4-FFF2-40B4-BE49-F238E27FC236}">
                  <a16:creationId xmlns="" xmlns:a16="http://schemas.microsoft.com/office/drawing/2014/main" id="{335170F0-3B5E-4D81-9C0B-EBCD3368F276}"/>
                </a:ext>
              </a:extLst>
            </p:cNvPr>
            <p:cNvSpPr txBox="1"/>
            <p:nvPr/>
          </p:nvSpPr>
          <p:spPr>
            <a:xfrm>
              <a:off x="1624009" y="432590"/>
              <a:ext cx="6232840" cy="318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2: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Vì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sao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người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soạn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văn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bản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lại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đưa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nội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dung “5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”</a:t>
              </a:r>
              <a:endPara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459034" y="1415845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 người soạn văn bản muốn đa dạng hoá thông tin về lễ hội Đền Hùng 2019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85800" y="1460090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A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9034" y="2322871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 ban tổ chức muốn đưa vào thêm nội dung mới cho lễ hội Đền Hùng 2019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85800" y="2367116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B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59034" y="3229897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 lễ hội Đền Hùng chưa xảy ra những biểu hiện phản cảm, cần có biện pháp phòng chống trước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3274142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59034" y="4136923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vi-VN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 cần phải tuyên truyền để lễ hội Đền Hùng không xảy ra những biểu hiện phản cảm, tiêu cực.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85800" y="4181168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D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14" name="Hình ảnh 50">
            <a:extLst>
              <a:ext uri="{FF2B5EF4-FFF2-40B4-BE49-F238E27FC236}">
                <a16:creationId xmlns:lc="http://schemas.openxmlformats.org/drawingml/2006/lockedCanvas" xmlns:a16="http://schemas.microsoft.com/office/drawing/2014/main" xmlns="" id="{9FB1B0C7-C5E6-4626-88DD-AF001AFCE5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4" b="96445" l="4867" r="44139">
                        <a14:foregroundMark x1="27931" y1="19001" x2="23614" y2="30554"/>
                        <a14:foregroundMark x1="26957" y1="7490" x2="26957" y2="7490"/>
                        <a14:foregroundMark x1="23106" y1="4105" x2="23106" y2="4105"/>
                        <a14:foregroundMark x1="25518" y1="2666" x2="25518" y2="2666"/>
                        <a14:foregroundMark x1="28904" y1="18070" x2="21202" y2="31062"/>
                        <a14:foregroundMark x1="24080" y1="73381" x2="33728" y2="89716"/>
                        <a14:foregroundMark x1="38045" y1="84892" x2="39949" y2="96445"/>
                        <a14:foregroundMark x1="35167" y1="82522" x2="42827" y2="96445"/>
                        <a14:foregroundMark x1="32755" y1="15193" x2="19763" y2="31062"/>
                        <a14:foregroundMark x1="29369" y1="18070" x2="14939" y2="31062"/>
                        <a14:foregroundMark x1="15912" y1="17097" x2="16885" y2="33940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r="50825" b="60493"/>
          <a:stretch/>
        </p:blipFill>
        <p:spPr>
          <a:xfrm>
            <a:off x="0" y="4241822"/>
            <a:ext cx="684268" cy="54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5">
            <a:extLst>
              <a:ext uri="{FF2B5EF4-FFF2-40B4-BE49-F238E27FC236}">
                <a16:creationId xmlns="" xmlns:a16="http://schemas.microsoft.com/office/drawing/2014/main" id="{F0AA02A2-E80C-452F-83B6-26C0998BEBCB}"/>
              </a:ext>
            </a:extLst>
          </p:cNvPr>
          <p:cNvGrpSpPr/>
          <p:nvPr/>
        </p:nvGrpSpPr>
        <p:grpSpPr>
          <a:xfrm>
            <a:off x="685800" y="147816"/>
            <a:ext cx="8089490" cy="925186"/>
            <a:chOff x="1541525" y="321066"/>
            <a:chExt cx="6397809" cy="737525"/>
          </a:xfrm>
        </p:grpSpPr>
        <p:sp>
          <p:nvSpPr>
            <p:cNvPr id="3" name="Google Shape;714;p40"/>
            <p:cNvSpPr/>
            <p:nvPr/>
          </p:nvSpPr>
          <p:spPr>
            <a:xfrm>
              <a:off x="1541525" y="321066"/>
              <a:ext cx="6397809" cy="737525"/>
            </a:xfrm>
            <a:custGeom>
              <a:avLst/>
              <a:gdLst/>
              <a:ahLst/>
              <a:cxnLst/>
              <a:rect l="l" t="t" r="r" b="b"/>
              <a:pathLst>
                <a:path w="172619" h="24041" extrusionOk="0">
                  <a:moveTo>
                    <a:pt x="134857" y="0"/>
                  </a:moveTo>
                  <a:cubicBezTo>
                    <a:pt x="124094" y="0"/>
                    <a:pt x="114599" y="2004"/>
                    <a:pt x="95047" y="2475"/>
                  </a:cubicBezTo>
                  <a:cubicBezTo>
                    <a:pt x="75495" y="2946"/>
                    <a:pt x="32993" y="2298"/>
                    <a:pt x="17546" y="2828"/>
                  </a:cubicBezTo>
                  <a:cubicBezTo>
                    <a:pt x="2099" y="3358"/>
                    <a:pt x="4764" y="2614"/>
                    <a:pt x="2365" y="5657"/>
                  </a:cubicBezTo>
                  <a:cubicBezTo>
                    <a:pt x="-34" y="8700"/>
                    <a:pt x="-1775" y="18020"/>
                    <a:pt x="3152" y="21084"/>
                  </a:cubicBezTo>
                  <a:cubicBezTo>
                    <a:pt x="8079" y="24148"/>
                    <a:pt x="21006" y="23959"/>
                    <a:pt x="31927" y="24039"/>
                  </a:cubicBezTo>
                  <a:cubicBezTo>
                    <a:pt x="42848" y="24119"/>
                    <a:pt x="56452" y="21683"/>
                    <a:pt x="68680" y="21565"/>
                  </a:cubicBezTo>
                  <a:cubicBezTo>
                    <a:pt x="80908" y="21447"/>
                    <a:pt x="94797" y="23038"/>
                    <a:pt x="105294" y="23332"/>
                  </a:cubicBezTo>
                  <a:cubicBezTo>
                    <a:pt x="115791" y="23627"/>
                    <a:pt x="122982" y="23273"/>
                    <a:pt x="131661" y="23332"/>
                  </a:cubicBezTo>
                  <a:cubicBezTo>
                    <a:pt x="140340" y="23391"/>
                    <a:pt x="151043" y="24156"/>
                    <a:pt x="157368" y="23685"/>
                  </a:cubicBezTo>
                  <a:cubicBezTo>
                    <a:pt x="163693" y="23214"/>
                    <a:pt x="167186" y="23124"/>
                    <a:pt x="169612" y="20504"/>
                  </a:cubicBezTo>
                  <a:cubicBezTo>
                    <a:pt x="172038" y="17884"/>
                    <a:pt x="173590" y="10970"/>
                    <a:pt x="171925" y="7965"/>
                  </a:cubicBezTo>
                  <a:cubicBezTo>
                    <a:pt x="170261" y="4960"/>
                    <a:pt x="165803" y="3803"/>
                    <a:pt x="159625" y="2475"/>
                  </a:cubicBezTo>
                  <a:cubicBezTo>
                    <a:pt x="153447" y="1148"/>
                    <a:pt x="145620" y="0"/>
                    <a:pt x="134857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</p:sp>
        <p:sp>
          <p:nvSpPr>
            <p:cNvPr id="4" name="Hộp Văn bản 24">
              <a:extLst>
                <a:ext uri="{FF2B5EF4-FFF2-40B4-BE49-F238E27FC236}">
                  <a16:creationId xmlns="" xmlns:a16="http://schemas.microsoft.com/office/drawing/2014/main" id="{335170F0-3B5E-4D81-9C0B-EBCD3368F276}"/>
                </a:ext>
              </a:extLst>
            </p:cNvPr>
            <p:cNvSpPr txBox="1"/>
            <p:nvPr/>
          </p:nvSpPr>
          <p:spPr>
            <a:xfrm>
              <a:off x="1624009" y="432590"/>
              <a:ext cx="6232840" cy="564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3: </a:t>
              </a:r>
              <a:r>
                <a:rPr lang="vi-VN" sz="2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Văn bản 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“</a:t>
              </a:r>
              <a:r>
                <a:rPr lang="vi-VN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Những </a:t>
              </a:r>
              <a:r>
                <a:rPr lang="vi-VN" sz="2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điều cần chú ý khi tham gia lễ hội Đền Hùng </a:t>
              </a:r>
              <a:r>
                <a:rPr lang="vi-VN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2019</a:t>
              </a:r>
              <a:r>
                <a:rPr lang="en-US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” </a:t>
              </a:r>
              <a:r>
                <a:rPr lang="vi-VN" sz="2000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 </a:t>
              </a:r>
              <a:r>
                <a:rPr lang="vi-VN" sz="2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văn bản đa phương thức?</a:t>
              </a:r>
              <a:endPara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459034" y="1415845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85800" y="1460090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A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9034" y="2322871"/>
            <a:ext cx="7211961" cy="759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85800" y="2367116"/>
            <a:ext cx="671051" cy="6710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B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14" name="Hình ảnh 50">
            <a:extLst>
              <a:ext uri="{FF2B5EF4-FFF2-40B4-BE49-F238E27FC236}">
                <a16:creationId xmlns:lc="http://schemas.openxmlformats.org/drawingml/2006/lockedCanvas" xmlns:a16="http://schemas.microsoft.com/office/drawing/2014/main" xmlns="" id="{9FB1B0C7-C5E6-4626-88DD-AF001AFCE5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24" b="96445" l="4867" r="44139">
                        <a14:foregroundMark x1="27931" y1="19001" x2="23614" y2="30554"/>
                        <a14:foregroundMark x1="26957" y1="7490" x2="26957" y2="7490"/>
                        <a14:foregroundMark x1="23106" y1="4105" x2="23106" y2="4105"/>
                        <a14:foregroundMark x1="25518" y1="2666" x2="25518" y2="2666"/>
                        <a14:foregroundMark x1="28904" y1="18070" x2="21202" y2="31062"/>
                        <a14:foregroundMark x1="24080" y1="73381" x2="33728" y2="89716"/>
                        <a14:foregroundMark x1="38045" y1="84892" x2="39949" y2="96445"/>
                        <a14:foregroundMark x1="35167" y1="82522" x2="42827" y2="96445"/>
                        <a14:foregroundMark x1="32755" y1="15193" x2="19763" y2="31062"/>
                        <a14:foregroundMark x1="29369" y1="18070" x2="14939" y2="31062"/>
                        <a14:foregroundMark x1="15912" y1="17097" x2="16885" y2="33940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r="50825" b="60493"/>
          <a:stretch/>
        </p:blipFill>
        <p:spPr>
          <a:xfrm>
            <a:off x="0" y="1520744"/>
            <a:ext cx="684268" cy="54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1015;p46">
            <a:extLst>
              <a:ext uri="{FF2B5EF4-FFF2-40B4-BE49-F238E27FC236}">
                <a16:creationId xmlns:a16="http://schemas.microsoft.com/office/drawing/2014/main" xmlns="" id="{F6CFE823-4045-401D-B7AD-AECE49C88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37304" y="-162397"/>
            <a:ext cx="3788229" cy="2247900"/>
          </a:xfrm>
          <a:prstGeom prst="rect">
            <a:avLst/>
          </a:prstGeom>
          <a:ln w="38100"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FF0000"/>
                </a:solidFill>
                <a:latin typeface="Fira Sans ExtraBold" panose="020B0903050000020004" pitchFamily="34" charset="0"/>
              </a:rPr>
              <a:t>VẬN DỤNG</a:t>
            </a:r>
            <a:endParaRPr lang="en-US" sz="4000" dirty="0">
              <a:solidFill>
                <a:srgbClr val="FF0000"/>
              </a:solidFill>
              <a:latin typeface="Fira Sans ExtraBold" panose="020B0903050000020004" pitchFamily="34" charset="0"/>
            </a:endParaRPr>
          </a:p>
        </p:txBody>
      </p:sp>
      <p:grpSp>
        <p:nvGrpSpPr>
          <p:cNvPr id="4" name="Google Shape;477;p38"/>
          <p:cNvGrpSpPr/>
          <p:nvPr/>
        </p:nvGrpSpPr>
        <p:grpSpPr>
          <a:xfrm>
            <a:off x="254332" y="1690249"/>
            <a:ext cx="3916285" cy="3450794"/>
            <a:chOff x="2613858" y="2631125"/>
            <a:chExt cx="3916285" cy="2100218"/>
          </a:xfrm>
        </p:grpSpPr>
        <p:sp>
          <p:nvSpPr>
            <p:cNvPr id="5" name="Google Shape;478;p38"/>
            <p:cNvSpPr/>
            <p:nvPr/>
          </p:nvSpPr>
          <p:spPr>
            <a:xfrm>
              <a:off x="3483934" y="2736998"/>
              <a:ext cx="120030" cy="43359"/>
            </a:xfrm>
            <a:custGeom>
              <a:avLst/>
              <a:gdLst/>
              <a:ahLst/>
              <a:cxnLst/>
              <a:rect l="l" t="t" r="r" b="b"/>
              <a:pathLst>
                <a:path w="2137" h="772" extrusionOk="0">
                  <a:moveTo>
                    <a:pt x="1912" y="0"/>
                  </a:moveTo>
                  <a:cubicBezTo>
                    <a:pt x="1242" y="0"/>
                    <a:pt x="579" y="248"/>
                    <a:pt x="43" y="684"/>
                  </a:cubicBezTo>
                  <a:cubicBezTo>
                    <a:pt x="1" y="712"/>
                    <a:pt x="35" y="772"/>
                    <a:pt x="78" y="772"/>
                  </a:cubicBezTo>
                  <a:cubicBezTo>
                    <a:pt x="90" y="772"/>
                    <a:pt x="102" y="767"/>
                    <a:pt x="114" y="755"/>
                  </a:cubicBezTo>
                  <a:lnTo>
                    <a:pt x="132" y="755"/>
                  </a:lnTo>
                  <a:cubicBezTo>
                    <a:pt x="650" y="341"/>
                    <a:pt x="1301" y="110"/>
                    <a:pt x="1972" y="110"/>
                  </a:cubicBezTo>
                  <a:cubicBezTo>
                    <a:pt x="1997" y="110"/>
                    <a:pt x="2022" y="110"/>
                    <a:pt x="2047" y="111"/>
                  </a:cubicBezTo>
                  <a:cubicBezTo>
                    <a:pt x="2137" y="111"/>
                    <a:pt x="2119" y="4"/>
                    <a:pt x="2047" y="4"/>
                  </a:cubicBezTo>
                  <a:cubicBezTo>
                    <a:pt x="2002" y="1"/>
                    <a:pt x="1957" y="0"/>
                    <a:pt x="1912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79;p38"/>
            <p:cNvSpPr/>
            <p:nvPr/>
          </p:nvSpPr>
          <p:spPr>
            <a:xfrm>
              <a:off x="3403897" y="2699929"/>
              <a:ext cx="37464" cy="85202"/>
            </a:xfrm>
            <a:custGeom>
              <a:avLst/>
              <a:gdLst/>
              <a:ahLst/>
              <a:cxnLst/>
              <a:rect l="l" t="t" r="r" b="b"/>
              <a:pathLst>
                <a:path w="667" h="1517" extrusionOk="0">
                  <a:moveTo>
                    <a:pt x="597" y="0"/>
                  </a:moveTo>
                  <a:cubicBezTo>
                    <a:pt x="583" y="0"/>
                    <a:pt x="569" y="6"/>
                    <a:pt x="555" y="19"/>
                  </a:cubicBezTo>
                  <a:cubicBezTo>
                    <a:pt x="358" y="198"/>
                    <a:pt x="215" y="431"/>
                    <a:pt x="144" y="682"/>
                  </a:cubicBezTo>
                  <a:cubicBezTo>
                    <a:pt x="108" y="807"/>
                    <a:pt x="90" y="950"/>
                    <a:pt x="54" y="1075"/>
                  </a:cubicBezTo>
                  <a:cubicBezTo>
                    <a:pt x="0" y="1200"/>
                    <a:pt x="0" y="1362"/>
                    <a:pt x="54" y="1487"/>
                  </a:cubicBezTo>
                  <a:cubicBezTo>
                    <a:pt x="65" y="1508"/>
                    <a:pt x="80" y="1517"/>
                    <a:pt x="96" y="1517"/>
                  </a:cubicBezTo>
                  <a:cubicBezTo>
                    <a:pt x="132" y="1517"/>
                    <a:pt x="169" y="1471"/>
                    <a:pt x="144" y="1433"/>
                  </a:cubicBezTo>
                  <a:lnTo>
                    <a:pt x="161" y="1433"/>
                  </a:lnTo>
                  <a:cubicBezTo>
                    <a:pt x="126" y="1308"/>
                    <a:pt x="126" y="1165"/>
                    <a:pt x="179" y="1039"/>
                  </a:cubicBezTo>
                  <a:cubicBezTo>
                    <a:pt x="197" y="932"/>
                    <a:pt x="233" y="825"/>
                    <a:pt x="269" y="699"/>
                  </a:cubicBezTo>
                  <a:cubicBezTo>
                    <a:pt x="322" y="467"/>
                    <a:pt x="448" y="252"/>
                    <a:pt x="627" y="91"/>
                  </a:cubicBezTo>
                  <a:cubicBezTo>
                    <a:pt x="667" y="51"/>
                    <a:pt x="637" y="0"/>
                    <a:pt x="597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80;p38"/>
            <p:cNvSpPr/>
            <p:nvPr/>
          </p:nvSpPr>
          <p:spPr>
            <a:xfrm>
              <a:off x="5310583" y="4044827"/>
              <a:ext cx="495566" cy="666398"/>
            </a:xfrm>
            <a:custGeom>
              <a:avLst/>
              <a:gdLst/>
              <a:ahLst/>
              <a:cxnLst/>
              <a:rect l="l" t="t" r="r" b="b"/>
              <a:pathLst>
                <a:path w="8823" h="11865" extrusionOk="0">
                  <a:moveTo>
                    <a:pt x="1557" y="0"/>
                  </a:moveTo>
                  <a:lnTo>
                    <a:pt x="1" y="1163"/>
                  </a:lnTo>
                  <a:lnTo>
                    <a:pt x="2506" y="4080"/>
                  </a:lnTo>
                  <a:cubicBezTo>
                    <a:pt x="4099" y="6174"/>
                    <a:pt x="5709" y="8286"/>
                    <a:pt x="7302" y="10379"/>
                  </a:cubicBezTo>
                  <a:cubicBezTo>
                    <a:pt x="7355" y="10433"/>
                    <a:pt x="7373" y="10505"/>
                    <a:pt x="7373" y="10576"/>
                  </a:cubicBezTo>
                  <a:cubicBezTo>
                    <a:pt x="7373" y="10648"/>
                    <a:pt x="7284" y="10701"/>
                    <a:pt x="7212" y="10737"/>
                  </a:cubicBezTo>
                  <a:cubicBezTo>
                    <a:pt x="6586" y="11006"/>
                    <a:pt x="5942" y="11220"/>
                    <a:pt x="5280" y="11381"/>
                  </a:cubicBezTo>
                  <a:lnTo>
                    <a:pt x="8644" y="11829"/>
                  </a:lnTo>
                  <a:lnTo>
                    <a:pt x="8823" y="11865"/>
                  </a:lnTo>
                  <a:cubicBezTo>
                    <a:pt x="7946" y="9860"/>
                    <a:pt x="7481" y="7713"/>
                    <a:pt x="7427" y="5530"/>
                  </a:cubicBezTo>
                  <a:cubicBezTo>
                    <a:pt x="7409" y="4868"/>
                    <a:pt x="7427" y="4205"/>
                    <a:pt x="7248" y="3561"/>
                  </a:cubicBezTo>
                  <a:cubicBezTo>
                    <a:pt x="6944" y="2523"/>
                    <a:pt x="6156" y="1700"/>
                    <a:pt x="5119" y="1342"/>
                  </a:cubicBezTo>
                  <a:lnTo>
                    <a:pt x="155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81;p38"/>
            <p:cNvSpPr/>
            <p:nvPr/>
          </p:nvSpPr>
          <p:spPr>
            <a:xfrm>
              <a:off x="5308820" y="4046802"/>
              <a:ext cx="495566" cy="666398"/>
            </a:xfrm>
            <a:custGeom>
              <a:avLst/>
              <a:gdLst/>
              <a:ahLst/>
              <a:cxnLst/>
              <a:rect l="l" t="t" r="r" b="b"/>
              <a:pathLst>
                <a:path w="8823" h="11865" extrusionOk="0">
                  <a:moveTo>
                    <a:pt x="1557" y="0"/>
                  </a:moveTo>
                  <a:lnTo>
                    <a:pt x="1" y="1163"/>
                  </a:lnTo>
                  <a:lnTo>
                    <a:pt x="2506" y="4080"/>
                  </a:lnTo>
                  <a:cubicBezTo>
                    <a:pt x="4099" y="6174"/>
                    <a:pt x="5709" y="8286"/>
                    <a:pt x="7302" y="10379"/>
                  </a:cubicBezTo>
                  <a:cubicBezTo>
                    <a:pt x="7355" y="10433"/>
                    <a:pt x="7373" y="10505"/>
                    <a:pt x="7373" y="10576"/>
                  </a:cubicBezTo>
                  <a:cubicBezTo>
                    <a:pt x="7373" y="10648"/>
                    <a:pt x="7284" y="10701"/>
                    <a:pt x="7212" y="10737"/>
                  </a:cubicBezTo>
                  <a:cubicBezTo>
                    <a:pt x="6586" y="11006"/>
                    <a:pt x="5942" y="11220"/>
                    <a:pt x="5280" y="11381"/>
                  </a:cubicBezTo>
                  <a:lnTo>
                    <a:pt x="8644" y="11829"/>
                  </a:lnTo>
                  <a:lnTo>
                    <a:pt x="8823" y="11865"/>
                  </a:lnTo>
                  <a:cubicBezTo>
                    <a:pt x="7946" y="9860"/>
                    <a:pt x="7481" y="7713"/>
                    <a:pt x="7427" y="5530"/>
                  </a:cubicBezTo>
                  <a:cubicBezTo>
                    <a:pt x="7409" y="4868"/>
                    <a:pt x="7427" y="4205"/>
                    <a:pt x="7248" y="3561"/>
                  </a:cubicBezTo>
                  <a:cubicBezTo>
                    <a:pt x="6944" y="2523"/>
                    <a:pt x="6156" y="1700"/>
                    <a:pt x="5119" y="1342"/>
                  </a:cubicBezTo>
                  <a:lnTo>
                    <a:pt x="1557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82;p38"/>
            <p:cNvSpPr/>
            <p:nvPr/>
          </p:nvSpPr>
          <p:spPr>
            <a:xfrm>
              <a:off x="4041106" y="3223622"/>
              <a:ext cx="432265" cy="456397"/>
            </a:xfrm>
            <a:custGeom>
              <a:avLst/>
              <a:gdLst/>
              <a:ahLst/>
              <a:cxnLst/>
              <a:rect l="l" t="t" r="r" b="b"/>
              <a:pathLst>
                <a:path w="7696" h="8126" extrusionOk="0">
                  <a:moveTo>
                    <a:pt x="4582" y="1"/>
                  </a:moveTo>
                  <a:cubicBezTo>
                    <a:pt x="4582" y="1"/>
                    <a:pt x="2793" y="949"/>
                    <a:pt x="2345" y="1325"/>
                  </a:cubicBezTo>
                  <a:cubicBezTo>
                    <a:pt x="2059" y="1540"/>
                    <a:pt x="1808" y="1790"/>
                    <a:pt x="1576" y="2059"/>
                  </a:cubicBezTo>
                  <a:cubicBezTo>
                    <a:pt x="1397" y="2274"/>
                    <a:pt x="1218" y="2488"/>
                    <a:pt x="1075" y="2739"/>
                  </a:cubicBezTo>
                  <a:cubicBezTo>
                    <a:pt x="556" y="3473"/>
                    <a:pt x="216" y="4331"/>
                    <a:pt x="72" y="5226"/>
                  </a:cubicBezTo>
                  <a:cubicBezTo>
                    <a:pt x="1" y="5602"/>
                    <a:pt x="19" y="5996"/>
                    <a:pt x="108" y="6372"/>
                  </a:cubicBezTo>
                  <a:cubicBezTo>
                    <a:pt x="305" y="7052"/>
                    <a:pt x="931" y="7570"/>
                    <a:pt x="1611" y="7821"/>
                  </a:cubicBezTo>
                  <a:cubicBezTo>
                    <a:pt x="2291" y="8072"/>
                    <a:pt x="3025" y="8107"/>
                    <a:pt x="3759" y="8125"/>
                  </a:cubicBezTo>
                  <a:cubicBezTo>
                    <a:pt x="3723" y="7266"/>
                    <a:pt x="3830" y="6389"/>
                    <a:pt x="4063" y="5548"/>
                  </a:cubicBezTo>
                  <a:cubicBezTo>
                    <a:pt x="4242" y="4833"/>
                    <a:pt x="4600" y="4188"/>
                    <a:pt x="5119" y="3669"/>
                  </a:cubicBezTo>
                  <a:cubicBezTo>
                    <a:pt x="5495" y="3311"/>
                    <a:pt x="5960" y="3079"/>
                    <a:pt x="6461" y="2971"/>
                  </a:cubicBezTo>
                  <a:cubicBezTo>
                    <a:pt x="7696" y="2435"/>
                    <a:pt x="4582" y="1"/>
                    <a:pt x="45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83;p38"/>
            <p:cNvSpPr/>
            <p:nvPr/>
          </p:nvSpPr>
          <p:spPr>
            <a:xfrm>
              <a:off x="4101429" y="3339212"/>
              <a:ext cx="227198" cy="196072"/>
            </a:xfrm>
            <a:custGeom>
              <a:avLst/>
              <a:gdLst/>
              <a:ahLst/>
              <a:cxnLst/>
              <a:rect l="l" t="t" r="r" b="b"/>
              <a:pathLst>
                <a:path w="4045" h="3491" extrusionOk="0">
                  <a:moveTo>
                    <a:pt x="502" y="1"/>
                  </a:moveTo>
                  <a:cubicBezTo>
                    <a:pt x="323" y="216"/>
                    <a:pt x="144" y="430"/>
                    <a:pt x="1" y="681"/>
                  </a:cubicBezTo>
                  <a:cubicBezTo>
                    <a:pt x="233" y="824"/>
                    <a:pt x="2595" y="2273"/>
                    <a:pt x="2595" y="2273"/>
                  </a:cubicBezTo>
                  <a:lnTo>
                    <a:pt x="2041" y="3365"/>
                  </a:lnTo>
                  <a:cubicBezTo>
                    <a:pt x="2050" y="3356"/>
                    <a:pt x="2121" y="3314"/>
                    <a:pt x="2280" y="3314"/>
                  </a:cubicBezTo>
                  <a:cubicBezTo>
                    <a:pt x="2430" y="3314"/>
                    <a:pt x="2659" y="3351"/>
                    <a:pt x="2989" y="3490"/>
                  </a:cubicBezTo>
                  <a:cubicBezTo>
                    <a:pt x="3168" y="2775"/>
                    <a:pt x="3526" y="2130"/>
                    <a:pt x="4045" y="1611"/>
                  </a:cubicBezTo>
                  <a:lnTo>
                    <a:pt x="502" y="1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84;p38"/>
            <p:cNvSpPr/>
            <p:nvPr/>
          </p:nvSpPr>
          <p:spPr>
            <a:xfrm>
              <a:off x="4486395" y="4049826"/>
              <a:ext cx="102562" cy="676507"/>
            </a:xfrm>
            <a:custGeom>
              <a:avLst/>
              <a:gdLst/>
              <a:ahLst/>
              <a:cxnLst/>
              <a:rect l="l" t="t" r="r" b="b"/>
              <a:pathLst>
                <a:path w="1826" h="12045" extrusionOk="0">
                  <a:moveTo>
                    <a:pt x="1826" y="1"/>
                  </a:moveTo>
                  <a:lnTo>
                    <a:pt x="0" y="251"/>
                  </a:lnTo>
                  <a:lnTo>
                    <a:pt x="698" y="12044"/>
                  </a:lnTo>
                  <a:lnTo>
                    <a:pt x="1110" y="12044"/>
                  </a:lnTo>
                  <a:lnTo>
                    <a:pt x="18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85;p38"/>
            <p:cNvSpPr/>
            <p:nvPr/>
          </p:nvSpPr>
          <p:spPr>
            <a:xfrm>
              <a:off x="4216009" y="4039772"/>
              <a:ext cx="247306" cy="686561"/>
            </a:xfrm>
            <a:custGeom>
              <a:avLst/>
              <a:gdLst/>
              <a:ahLst/>
              <a:cxnLst/>
              <a:rect l="l" t="t" r="r" b="b"/>
              <a:pathLst>
                <a:path w="4403" h="12224" extrusionOk="0">
                  <a:moveTo>
                    <a:pt x="2792" y="1"/>
                  </a:moveTo>
                  <a:cubicBezTo>
                    <a:pt x="2792" y="144"/>
                    <a:pt x="1" y="12223"/>
                    <a:pt x="1" y="12223"/>
                  </a:cubicBezTo>
                  <a:lnTo>
                    <a:pt x="591" y="12223"/>
                  </a:lnTo>
                  <a:cubicBezTo>
                    <a:pt x="591" y="12223"/>
                    <a:pt x="4403" y="180"/>
                    <a:pt x="4296" y="180"/>
                  </a:cubicBezTo>
                  <a:cubicBezTo>
                    <a:pt x="4170" y="180"/>
                    <a:pt x="2792" y="1"/>
                    <a:pt x="27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86;p38"/>
            <p:cNvSpPr/>
            <p:nvPr/>
          </p:nvSpPr>
          <p:spPr>
            <a:xfrm>
              <a:off x="4612040" y="4039772"/>
              <a:ext cx="247306" cy="686561"/>
            </a:xfrm>
            <a:custGeom>
              <a:avLst/>
              <a:gdLst/>
              <a:ahLst/>
              <a:cxnLst/>
              <a:rect l="l" t="t" r="r" b="b"/>
              <a:pathLst>
                <a:path w="4403" h="12224" extrusionOk="0">
                  <a:moveTo>
                    <a:pt x="1611" y="1"/>
                  </a:moveTo>
                  <a:cubicBezTo>
                    <a:pt x="1611" y="1"/>
                    <a:pt x="233" y="180"/>
                    <a:pt x="108" y="180"/>
                  </a:cubicBezTo>
                  <a:cubicBezTo>
                    <a:pt x="0" y="180"/>
                    <a:pt x="3812" y="12223"/>
                    <a:pt x="3812" y="12223"/>
                  </a:cubicBezTo>
                  <a:lnTo>
                    <a:pt x="4403" y="12223"/>
                  </a:lnTo>
                  <a:cubicBezTo>
                    <a:pt x="4403" y="12223"/>
                    <a:pt x="1611" y="144"/>
                    <a:pt x="1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87;p38"/>
            <p:cNvSpPr/>
            <p:nvPr/>
          </p:nvSpPr>
          <p:spPr>
            <a:xfrm>
              <a:off x="4299417" y="3985516"/>
              <a:ext cx="496633" cy="81439"/>
            </a:xfrm>
            <a:custGeom>
              <a:avLst/>
              <a:gdLst/>
              <a:ahLst/>
              <a:cxnLst/>
              <a:rect l="l" t="t" r="r" b="b"/>
              <a:pathLst>
                <a:path w="8842" h="1450" extrusionOk="0">
                  <a:moveTo>
                    <a:pt x="3813" y="0"/>
                  </a:moveTo>
                  <a:cubicBezTo>
                    <a:pt x="90" y="0"/>
                    <a:pt x="1" y="1450"/>
                    <a:pt x="1" y="1450"/>
                  </a:cubicBezTo>
                  <a:lnTo>
                    <a:pt x="8841" y="1450"/>
                  </a:lnTo>
                  <a:cubicBezTo>
                    <a:pt x="8841" y="1450"/>
                    <a:pt x="7535" y="0"/>
                    <a:pt x="38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88;p38"/>
            <p:cNvSpPr/>
            <p:nvPr/>
          </p:nvSpPr>
          <p:spPr>
            <a:xfrm>
              <a:off x="4277343" y="4377499"/>
              <a:ext cx="516685" cy="26173"/>
            </a:xfrm>
            <a:custGeom>
              <a:avLst/>
              <a:gdLst/>
              <a:ahLst/>
              <a:cxnLst/>
              <a:rect l="l" t="t" r="r" b="b"/>
              <a:pathLst>
                <a:path w="9199" h="466" extrusionOk="0">
                  <a:moveTo>
                    <a:pt x="0" y="0"/>
                  </a:moveTo>
                  <a:lnTo>
                    <a:pt x="0" y="466"/>
                  </a:lnTo>
                  <a:lnTo>
                    <a:pt x="9198" y="466"/>
                  </a:lnTo>
                  <a:lnTo>
                    <a:pt x="91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89;p38"/>
            <p:cNvSpPr/>
            <p:nvPr/>
          </p:nvSpPr>
          <p:spPr>
            <a:xfrm>
              <a:off x="4775878" y="4391541"/>
              <a:ext cx="110594" cy="187029"/>
            </a:xfrm>
            <a:custGeom>
              <a:avLst/>
              <a:gdLst/>
              <a:ahLst/>
              <a:cxnLst/>
              <a:rect l="l" t="t" r="r" b="b"/>
              <a:pathLst>
                <a:path w="1969" h="3330" extrusionOk="0">
                  <a:moveTo>
                    <a:pt x="1969" y="1"/>
                  </a:moveTo>
                  <a:lnTo>
                    <a:pt x="985" y="19"/>
                  </a:lnTo>
                  <a:cubicBezTo>
                    <a:pt x="698" y="413"/>
                    <a:pt x="358" y="753"/>
                    <a:pt x="0" y="1075"/>
                  </a:cubicBezTo>
                  <a:cubicBezTo>
                    <a:pt x="108" y="1844"/>
                    <a:pt x="287" y="2596"/>
                    <a:pt x="537" y="3329"/>
                  </a:cubicBezTo>
                  <a:cubicBezTo>
                    <a:pt x="680" y="2757"/>
                    <a:pt x="770" y="2184"/>
                    <a:pt x="788" y="1594"/>
                  </a:cubicBezTo>
                  <a:cubicBezTo>
                    <a:pt x="770" y="1468"/>
                    <a:pt x="788" y="1343"/>
                    <a:pt x="841" y="1236"/>
                  </a:cubicBezTo>
                  <a:cubicBezTo>
                    <a:pt x="877" y="1164"/>
                    <a:pt x="931" y="1093"/>
                    <a:pt x="1002" y="1021"/>
                  </a:cubicBezTo>
                  <a:lnTo>
                    <a:pt x="19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0;p38"/>
            <p:cNvSpPr/>
            <p:nvPr/>
          </p:nvSpPr>
          <p:spPr>
            <a:xfrm>
              <a:off x="4196913" y="4429734"/>
              <a:ext cx="97451" cy="199105"/>
            </a:xfrm>
            <a:custGeom>
              <a:avLst/>
              <a:gdLst/>
              <a:ahLst/>
              <a:cxnLst/>
              <a:rect l="l" t="t" r="r" b="b"/>
              <a:pathLst>
                <a:path w="1735" h="3545" extrusionOk="0">
                  <a:moveTo>
                    <a:pt x="681" y="1"/>
                  </a:moveTo>
                  <a:lnTo>
                    <a:pt x="1" y="645"/>
                  </a:lnTo>
                  <a:lnTo>
                    <a:pt x="985" y="1576"/>
                  </a:lnTo>
                  <a:lnTo>
                    <a:pt x="931" y="3544"/>
                  </a:lnTo>
                  <a:cubicBezTo>
                    <a:pt x="1379" y="3133"/>
                    <a:pt x="1647" y="2560"/>
                    <a:pt x="1683" y="1952"/>
                  </a:cubicBezTo>
                  <a:cubicBezTo>
                    <a:pt x="1735" y="1182"/>
                    <a:pt x="1730" y="1078"/>
                    <a:pt x="1724" y="1078"/>
                  </a:cubicBezTo>
                  <a:cubicBezTo>
                    <a:pt x="1721" y="1078"/>
                    <a:pt x="1719" y="1093"/>
                    <a:pt x="1719" y="1093"/>
                  </a:cubicBezTo>
                  <a:lnTo>
                    <a:pt x="6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91;p38"/>
            <p:cNvSpPr/>
            <p:nvPr/>
          </p:nvSpPr>
          <p:spPr>
            <a:xfrm>
              <a:off x="4337610" y="3052764"/>
              <a:ext cx="531794" cy="283465"/>
            </a:xfrm>
            <a:custGeom>
              <a:avLst/>
              <a:gdLst/>
              <a:ahLst/>
              <a:cxnLst/>
              <a:rect l="l" t="t" r="r" b="b"/>
              <a:pathLst>
                <a:path w="9468" h="5047" extrusionOk="0">
                  <a:moveTo>
                    <a:pt x="2757" y="1"/>
                  </a:moveTo>
                  <a:cubicBezTo>
                    <a:pt x="2757" y="1"/>
                    <a:pt x="2381" y="734"/>
                    <a:pt x="2077" y="1200"/>
                  </a:cubicBezTo>
                  <a:cubicBezTo>
                    <a:pt x="2005" y="1307"/>
                    <a:pt x="1952" y="1379"/>
                    <a:pt x="1898" y="1450"/>
                  </a:cubicBezTo>
                  <a:lnTo>
                    <a:pt x="1880" y="1468"/>
                  </a:lnTo>
                  <a:lnTo>
                    <a:pt x="1826" y="1522"/>
                  </a:lnTo>
                  <a:lnTo>
                    <a:pt x="1737" y="1611"/>
                  </a:lnTo>
                  <a:cubicBezTo>
                    <a:pt x="1182" y="2041"/>
                    <a:pt x="609" y="2434"/>
                    <a:pt x="1" y="2792"/>
                  </a:cubicBezTo>
                  <a:cubicBezTo>
                    <a:pt x="1" y="2792"/>
                    <a:pt x="323" y="4421"/>
                    <a:pt x="3813" y="4922"/>
                  </a:cubicBezTo>
                  <a:cubicBezTo>
                    <a:pt x="4450" y="5011"/>
                    <a:pt x="5044" y="5047"/>
                    <a:pt x="5590" y="5047"/>
                  </a:cubicBezTo>
                  <a:cubicBezTo>
                    <a:pt x="8013" y="5047"/>
                    <a:pt x="9468" y="4331"/>
                    <a:pt x="9468" y="4331"/>
                  </a:cubicBezTo>
                  <a:lnTo>
                    <a:pt x="7105" y="2613"/>
                  </a:lnTo>
                  <a:lnTo>
                    <a:pt x="7070" y="2595"/>
                  </a:lnTo>
                  <a:lnTo>
                    <a:pt x="6658" y="2273"/>
                  </a:lnTo>
                  <a:cubicBezTo>
                    <a:pt x="6318" y="2041"/>
                    <a:pt x="5942" y="1701"/>
                    <a:pt x="6014" y="1271"/>
                  </a:cubicBezTo>
                  <a:lnTo>
                    <a:pt x="5888" y="913"/>
                  </a:lnTo>
                  <a:lnTo>
                    <a:pt x="5799" y="627"/>
                  </a:lnTo>
                  <a:lnTo>
                    <a:pt x="5584" y="72"/>
                  </a:lnTo>
                  <a:lnTo>
                    <a:pt x="275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92;p38"/>
            <p:cNvSpPr/>
            <p:nvPr/>
          </p:nvSpPr>
          <p:spPr>
            <a:xfrm>
              <a:off x="4353730" y="3005192"/>
              <a:ext cx="77455" cy="94919"/>
            </a:xfrm>
            <a:custGeom>
              <a:avLst/>
              <a:gdLst/>
              <a:ahLst/>
              <a:cxnLst/>
              <a:rect l="l" t="t" r="r" b="b"/>
              <a:pathLst>
                <a:path w="1379" h="1690" extrusionOk="0">
                  <a:moveTo>
                    <a:pt x="733" y="1"/>
                  </a:moveTo>
                  <a:cubicBezTo>
                    <a:pt x="536" y="1"/>
                    <a:pt x="341" y="89"/>
                    <a:pt x="215" y="257"/>
                  </a:cubicBezTo>
                  <a:cubicBezTo>
                    <a:pt x="0" y="615"/>
                    <a:pt x="358" y="1045"/>
                    <a:pt x="662" y="1367"/>
                  </a:cubicBezTo>
                  <a:cubicBezTo>
                    <a:pt x="736" y="1455"/>
                    <a:pt x="955" y="1689"/>
                    <a:pt x="1210" y="1689"/>
                  </a:cubicBezTo>
                  <a:cubicBezTo>
                    <a:pt x="1265" y="1689"/>
                    <a:pt x="1321" y="1678"/>
                    <a:pt x="1378" y="1653"/>
                  </a:cubicBezTo>
                  <a:lnTo>
                    <a:pt x="1128" y="132"/>
                  </a:lnTo>
                  <a:cubicBezTo>
                    <a:pt x="1010" y="44"/>
                    <a:pt x="871" y="1"/>
                    <a:pt x="7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93;p38"/>
            <p:cNvSpPr/>
            <p:nvPr/>
          </p:nvSpPr>
          <p:spPr>
            <a:xfrm>
              <a:off x="4688426" y="3005697"/>
              <a:ext cx="67907" cy="98401"/>
            </a:xfrm>
            <a:custGeom>
              <a:avLst/>
              <a:gdLst/>
              <a:ahLst/>
              <a:cxnLst/>
              <a:rect l="l" t="t" r="r" b="b"/>
              <a:pathLst>
                <a:path w="1209" h="1752" extrusionOk="0">
                  <a:moveTo>
                    <a:pt x="622" y="0"/>
                  </a:moveTo>
                  <a:cubicBezTo>
                    <a:pt x="531" y="0"/>
                    <a:pt x="444" y="37"/>
                    <a:pt x="376" y="123"/>
                  </a:cubicBezTo>
                  <a:lnTo>
                    <a:pt x="0" y="1751"/>
                  </a:lnTo>
                  <a:cubicBezTo>
                    <a:pt x="161" y="1733"/>
                    <a:pt x="305" y="1716"/>
                    <a:pt x="448" y="1698"/>
                  </a:cubicBezTo>
                  <a:cubicBezTo>
                    <a:pt x="877" y="1590"/>
                    <a:pt x="1146" y="1107"/>
                    <a:pt x="1181" y="660"/>
                  </a:cubicBezTo>
                  <a:cubicBezTo>
                    <a:pt x="1208" y="325"/>
                    <a:pt x="895" y="0"/>
                    <a:pt x="6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94;p38"/>
            <p:cNvSpPr/>
            <p:nvPr/>
          </p:nvSpPr>
          <p:spPr>
            <a:xfrm>
              <a:off x="4454829" y="3063998"/>
              <a:ext cx="203439" cy="42236"/>
            </a:xfrm>
            <a:custGeom>
              <a:avLst/>
              <a:gdLst/>
              <a:ahLst/>
              <a:cxnLst/>
              <a:rect l="l" t="t" r="r" b="b"/>
              <a:pathLst>
                <a:path w="3622" h="752" extrusionOk="0">
                  <a:moveTo>
                    <a:pt x="3462" y="0"/>
                  </a:moveTo>
                  <a:cubicBezTo>
                    <a:pt x="3445" y="0"/>
                    <a:pt x="3427" y="5"/>
                    <a:pt x="3408" y="15"/>
                  </a:cubicBezTo>
                  <a:cubicBezTo>
                    <a:pt x="2729" y="355"/>
                    <a:pt x="1993" y="530"/>
                    <a:pt x="1250" y="530"/>
                  </a:cubicBezTo>
                  <a:cubicBezTo>
                    <a:pt x="895" y="530"/>
                    <a:pt x="539" y="490"/>
                    <a:pt x="187" y="409"/>
                  </a:cubicBezTo>
                  <a:cubicBezTo>
                    <a:pt x="176" y="406"/>
                    <a:pt x="165" y="405"/>
                    <a:pt x="155" y="405"/>
                  </a:cubicBezTo>
                  <a:cubicBezTo>
                    <a:pt x="36" y="405"/>
                    <a:pt x="1" y="591"/>
                    <a:pt x="133" y="624"/>
                  </a:cubicBezTo>
                  <a:lnTo>
                    <a:pt x="115" y="624"/>
                  </a:lnTo>
                  <a:cubicBezTo>
                    <a:pt x="483" y="710"/>
                    <a:pt x="858" y="752"/>
                    <a:pt x="1232" y="752"/>
                  </a:cubicBezTo>
                  <a:cubicBezTo>
                    <a:pt x="2023" y="752"/>
                    <a:pt x="2811" y="565"/>
                    <a:pt x="3515" y="212"/>
                  </a:cubicBezTo>
                  <a:cubicBezTo>
                    <a:pt x="3622" y="151"/>
                    <a:pt x="3560" y="0"/>
                    <a:pt x="3462" y="0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95;p38"/>
            <p:cNvSpPr/>
            <p:nvPr/>
          </p:nvSpPr>
          <p:spPr>
            <a:xfrm>
              <a:off x="4440170" y="3087980"/>
              <a:ext cx="294542" cy="153667"/>
            </a:xfrm>
            <a:custGeom>
              <a:avLst/>
              <a:gdLst/>
              <a:ahLst/>
              <a:cxnLst/>
              <a:rect l="l" t="t" r="r" b="b"/>
              <a:pathLst>
                <a:path w="5244" h="2736" extrusionOk="0">
                  <a:moveTo>
                    <a:pt x="3955" y="0"/>
                  </a:moveTo>
                  <a:cubicBezTo>
                    <a:pt x="2953" y="107"/>
                    <a:pt x="967" y="340"/>
                    <a:pt x="251" y="573"/>
                  </a:cubicBezTo>
                  <a:cubicBezTo>
                    <a:pt x="179" y="662"/>
                    <a:pt x="126" y="752"/>
                    <a:pt x="72" y="823"/>
                  </a:cubicBezTo>
                  <a:lnTo>
                    <a:pt x="54" y="841"/>
                  </a:lnTo>
                  <a:lnTo>
                    <a:pt x="0" y="895"/>
                  </a:lnTo>
                  <a:cubicBezTo>
                    <a:pt x="469" y="1935"/>
                    <a:pt x="1226" y="2736"/>
                    <a:pt x="2714" y="2736"/>
                  </a:cubicBezTo>
                  <a:cubicBezTo>
                    <a:pt x="3043" y="2736"/>
                    <a:pt x="3407" y="2697"/>
                    <a:pt x="3812" y="2613"/>
                  </a:cubicBezTo>
                  <a:cubicBezTo>
                    <a:pt x="4420" y="2487"/>
                    <a:pt x="4886" y="2112"/>
                    <a:pt x="5244" y="1968"/>
                  </a:cubicBezTo>
                  <a:lnTo>
                    <a:pt x="4832" y="1646"/>
                  </a:lnTo>
                  <a:cubicBezTo>
                    <a:pt x="4492" y="1414"/>
                    <a:pt x="4116" y="1056"/>
                    <a:pt x="4188" y="644"/>
                  </a:cubicBezTo>
                  <a:lnTo>
                    <a:pt x="4062" y="286"/>
                  </a:lnTo>
                  <a:lnTo>
                    <a:pt x="3955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96;p38"/>
            <p:cNvSpPr/>
            <p:nvPr/>
          </p:nvSpPr>
          <p:spPr>
            <a:xfrm>
              <a:off x="4367771" y="2874886"/>
              <a:ext cx="371997" cy="345527"/>
            </a:xfrm>
            <a:custGeom>
              <a:avLst/>
              <a:gdLst/>
              <a:ahLst/>
              <a:cxnLst/>
              <a:rect l="l" t="t" r="r" b="b"/>
              <a:pathLst>
                <a:path w="6623" h="6152" extrusionOk="0">
                  <a:moveTo>
                    <a:pt x="5996" y="0"/>
                  </a:moveTo>
                  <a:lnTo>
                    <a:pt x="216" y="466"/>
                  </a:lnTo>
                  <a:cubicBezTo>
                    <a:pt x="1" y="2416"/>
                    <a:pt x="717" y="4474"/>
                    <a:pt x="2005" y="5637"/>
                  </a:cubicBezTo>
                  <a:cubicBezTo>
                    <a:pt x="2166" y="5780"/>
                    <a:pt x="2345" y="5906"/>
                    <a:pt x="2560" y="6013"/>
                  </a:cubicBezTo>
                  <a:cubicBezTo>
                    <a:pt x="2831" y="6108"/>
                    <a:pt x="3112" y="6151"/>
                    <a:pt x="3388" y="6151"/>
                  </a:cubicBezTo>
                  <a:cubicBezTo>
                    <a:pt x="3477" y="6151"/>
                    <a:pt x="3565" y="6147"/>
                    <a:pt x="3651" y="6138"/>
                  </a:cubicBezTo>
                  <a:cubicBezTo>
                    <a:pt x="4743" y="6049"/>
                    <a:pt x="5530" y="5154"/>
                    <a:pt x="6049" y="3955"/>
                  </a:cubicBezTo>
                  <a:cubicBezTo>
                    <a:pt x="6550" y="2702"/>
                    <a:pt x="6622" y="1307"/>
                    <a:pt x="6246" y="18"/>
                  </a:cubicBezTo>
                  <a:lnTo>
                    <a:pt x="59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97;p38"/>
            <p:cNvSpPr/>
            <p:nvPr/>
          </p:nvSpPr>
          <p:spPr>
            <a:xfrm>
              <a:off x="3932593" y="3694013"/>
              <a:ext cx="959959" cy="789062"/>
            </a:xfrm>
            <a:custGeom>
              <a:avLst/>
              <a:gdLst/>
              <a:ahLst/>
              <a:cxnLst/>
              <a:rect l="l" t="t" r="r" b="b"/>
              <a:pathLst>
                <a:path w="17091" h="14049" extrusionOk="0">
                  <a:moveTo>
                    <a:pt x="17090" y="1"/>
                  </a:moveTo>
                  <a:lnTo>
                    <a:pt x="6049" y="734"/>
                  </a:lnTo>
                  <a:cubicBezTo>
                    <a:pt x="4152" y="1683"/>
                    <a:pt x="2470" y="2989"/>
                    <a:pt x="1110" y="4600"/>
                  </a:cubicBezTo>
                  <a:cubicBezTo>
                    <a:pt x="716" y="5029"/>
                    <a:pt x="412" y="5530"/>
                    <a:pt x="233" y="6067"/>
                  </a:cubicBezTo>
                  <a:cubicBezTo>
                    <a:pt x="0" y="6944"/>
                    <a:pt x="269" y="7893"/>
                    <a:pt x="627" y="8734"/>
                  </a:cubicBezTo>
                  <a:cubicBezTo>
                    <a:pt x="1557" y="10881"/>
                    <a:pt x="2899" y="12921"/>
                    <a:pt x="4796" y="14048"/>
                  </a:cubicBezTo>
                  <a:lnTo>
                    <a:pt x="5798" y="13189"/>
                  </a:lnTo>
                  <a:cubicBezTo>
                    <a:pt x="4796" y="11633"/>
                    <a:pt x="4241" y="9825"/>
                    <a:pt x="4206" y="7964"/>
                  </a:cubicBezTo>
                  <a:cubicBezTo>
                    <a:pt x="4188" y="7839"/>
                    <a:pt x="4206" y="7714"/>
                    <a:pt x="4259" y="7588"/>
                  </a:cubicBezTo>
                  <a:cubicBezTo>
                    <a:pt x="4367" y="7427"/>
                    <a:pt x="4546" y="7320"/>
                    <a:pt x="4742" y="7302"/>
                  </a:cubicBezTo>
                  <a:cubicBezTo>
                    <a:pt x="7087" y="6765"/>
                    <a:pt x="9431" y="6121"/>
                    <a:pt x="11614" y="5065"/>
                  </a:cubicBezTo>
                  <a:lnTo>
                    <a:pt x="170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98;p38"/>
            <p:cNvSpPr/>
            <p:nvPr/>
          </p:nvSpPr>
          <p:spPr>
            <a:xfrm>
              <a:off x="4561771" y="3734228"/>
              <a:ext cx="671482" cy="707623"/>
            </a:xfrm>
            <a:custGeom>
              <a:avLst/>
              <a:gdLst/>
              <a:ahLst/>
              <a:cxnLst/>
              <a:rect l="l" t="t" r="r" b="b"/>
              <a:pathLst>
                <a:path w="11955" h="12599" extrusionOk="0">
                  <a:moveTo>
                    <a:pt x="4868" y="1"/>
                  </a:moveTo>
                  <a:cubicBezTo>
                    <a:pt x="4814" y="18"/>
                    <a:pt x="3812" y="967"/>
                    <a:pt x="3759" y="1021"/>
                  </a:cubicBezTo>
                  <a:cubicBezTo>
                    <a:pt x="3687" y="1092"/>
                    <a:pt x="376" y="3902"/>
                    <a:pt x="376" y="3902"/>
                  </a:cubicBezTo>
                  <a:lnTo>
                    <a:pt x="1" y="4528"/>
                  </a:lnTo>
                  <a:cubicBezTo>
                    <a:pt x="1" y="4528"/>
                    <a:pt x="1074" y="4582"/>
                    <a:pt x="1235" y="4618"/>
                  </a:cubicBezTo>
                  <a:cubicBezTo>
                    <a:pt x="1379" y="4653"/>
                    <a:pt x="6246" y="6944"/>
                    <a:pt x="6622" y="7069"/>
                  </a:cubicBezTo>
                  <a:cubicBezTo>
                    <a:pt x="6693" y="7105"/>
                    <a:pt x="6783" y="7159"/>
                    <a:pt x="6819" y="7248"/>
                  </a:cubicBezTo>
                  <a:cubicBezTo>
                    <a:pt x="6819" y="7320"/>
                    <a:pt x="6801" y="7391"/>
                    <a:pt x="6765" y="7463"/>
                  </a:cubicBezTo>
                  <a:cubicBezTo>
                    <a:pt x="6067" y="8930"/>
                    <a:pt x="5226" y="10326"/>
                    <a:pt x="4242" y="11614"/>
                  </a:cubicBezTo>
                  <a:cubicBezTo>
                    <a:pt x="4170" y="11686"/>
                    <a:pt x="4134" y="11758"/>
                    <a:pt x="4134" y="11847"/>
                  </a:cubicBezTo>
                  <a:cubicBezTo>
                    <a:pt x="4134" y="11847"/>
                    <a:pt x="4134" y="11847"/>
                    <a:pt x="4134" y="11865"/>
                  </a:cubicBezTo>
                  <a:cubicBezTo>
                    <a:pt x="4224" y="11919"/>
                    <a:pt x="4295" y="11972"/>
                    <a:pt x="4367" y="12008"/>
                  </a:cubicBezTo>
                  <a:cubicBezTo>
                    <a:pt x="4528" y="12116"/>
                    <a:pt x="4689" y="12205"/>
                    <a:pt x="4850" y="12330"/>
                  </a:cubicBezTo>
                  <a:cubicBezTo>
                    <a:pt x="4958" y="12420"/>
                    <a:pt x="5101" y="12509"/>
                    <a:pt x="5226" y="12599"/>
                  </a:cubicBezTo>
                  <a:cubicBezTo>
                    <a:pt x="7284" y="11096"/>
                    <a:pt x="9378" y="9628"/>
                    <a:pt x="10970" y="7642"/>
                  </a:cubicBezTo>
                  <a:cubicBezTo>
                    <a:pt x="11364" y="7141"/>
                    <a:pt x="11758" y="6604"/>
                    <a:pt x="11865" y="5978"/>
                  </a:cubicBezTo>
                  <a:cubicBezTo>
                    <a:pt x="11955" y="5262"/>
                    <a:pt x="11740" y="4528"/>
                    <a:pt x="11275" y="3955"/>
                  </a:cubicBezTo>
                  <a:cubicBezTo>
                    <a:pt x="10809" y="3401"/>
                    <a:pt x="10272" y="2935"/>
                    <a:pt x="9664" y="2560"/>
                  </a:cubicBezTo>
                  <a:cubicBezTo>
                    <a:pt x="8376" y="1647"/>
                    <a:pt x="7033" y="824"/>
                    <a:pt x="5638" y="90"/>
                  </a:cubicBezTo>
                  <a:lnTo>
                    <a:pt x="486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99;p38"/>
            <p:cNvSpPr/>
            <p:nvPr/>
          </p:nvSpPr>
          <p:spPr>
            <a:xfrm>
              <a:off x="4696458" y="3284955"/>
              <a:ext cx="406147" cy="596079"/>
            </a:xfrm>
            <a:custGeom>
              <a:avLst/>
              <a:gdLst/>
              <a:ahLst/>
              <a:cxnLst/>
              <a:rect l="l" t="t" r="r" b="b"/>
              <a:pathLst>
                <a:path w="7231" h="10613" extrusionOk="0">
                  <a:moveTo>
                    <a:pt x="2774" y="0"/>
                  </a:moveTo>
                  <a:lnTo>
                    <a:pt x="376" y="2595"/>
                  </a:lnTo>
                  <a:lnTo>
                    <a:pt x="36" y="2953"/>
                  </a:lnTo>
                  <a:lnTo>
                    <a:pt x="1" y="2989"/>
                  </a:lnTo>
                  <a:lnTo>
                    <a:pt x="36" y="3007"/>
                  </a:lnTo>
                  <a:cubicBezTo>
                    <a:pt x="1629" y="3669"/>
                    <a:pt x="3007" y="4761"/>
                    <a:pt x="4027" y="6138"/>
                  </a:cubicBezTo>
                  <a:cubicBezTo>
                    <a:pt x="4993" y="7481"/>
                    <a:pt x="5727" y="8966"/>
                    <a:pt x="6174" y="10559"/>
                  </a:cubicBezTo>
                  <a:lnTo>
                    <a:pt x="6192" y="10612"/>
                  </a:lnTo>
                  <a:lnTo>
                    <a:pt x="6854" y="10559"/>
                  </a:lnTo>
                  <a:cubicBezTo>
                    <a:pt x="7177" y="9503"/>
                    <a:pt x="7230" y="8393"/>
                    <a:pt x="7033" y="7302"/>
                  </a:cubicBezTo>
                  <a:cubicBezTo>
                    <a:pt x="6819" y="6210"/>
                    <a:pt x="6497" y="5154"/>
                    <a:pt x="6049" y="4152"/>
                  </a:cubicBezTo>
                  <a:cubicBezTo>
                    <a:pt x="5727" y="3311"/>
                    <a:pt x="5298" y="2524"/>
                    <a:pt x="4814" y="1790"/>
                  </a:cubicBezTo>
                  <a:cubicBezTo>
                    <a:pt x="4689" y="1647"/>
                    <a:pt x="4582" y="1486"/>
                    <a:pt x="4456" y="1343"/>
                  </a:cubicBezTo>
                  <a:cubicBezTo>
                    <a:pt x="4242" y="1092"/>
                    <a:pt x="4009" y="859"/>
                    <a:pt x="3759" y="645"/>
                  </a:cubicBezTo>
                  <a:cubicBezTo>
                    <a:pt x="3454" y="394"/>
                    <a:pt x="3132" y="179"/>
                    <a:pt x="27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00;p38"/>
            <p:cNvSpPr/>
            <p:nvPr/>
          </p:nvSpPr>
          <p:spPr>
            <a:xfrm>
              <a:off x="4698480" y="3321126"/>
              <a:ext cx="345823" cy="556876"/>
            </a:xfrm>
            <a:custGeom>
              <a:avLst/>
              <a:gdLst/>
              <a:ahLst/>
              <a:cxnLst/>
              <a:rect l="l" t="t" r="r" b="b"/>
              <a:pathLst>
                <a:path w="6157" h="9915" extrusionOk="0">
                  <a:moveTo>
                    <a:pt x="3723" y="1"/>
                  </a:moveTo>
                  <a:lnTo>
                    <a:pt x="3239" y="323"/>
                  </a:lnTo>
                  <a:lnTo>
                    <a:pt x="358" y="1951"/>
                  </a:lnTo>
                  <a:lnTo>
                    <a:pt x="0" y="2148"/>
                  </a:lnTo>
                  <a:lnTo>
                    <a:pt x="18" y="2309"/>
                  </a:lnTo>
                  <a:lnTo>
                    <a:pt x="18" y="2363"/>
                  </a:lnTo>
                  <a:cubicBezTo>
                    <a:pt x="1593" y="3025"/>
                    <a:pt x="2971" y="4117"/>
                    <a:pt x="3991" y="5494"/>
                  </a:cubicBezTo>
                  <a:cubicBezTo>
                    <a:pt x="4957" y="6837"/>
                    <a:pt x="5691" y="8322"/>
                    <a:pt x="6156" y="9915"/>
                  </a:cubicBezTo>
                  <a:cubicBezTo>
                    <a:pt x="6156" y="9539"/>
                    <a:pt x="6120" y="9163"/>
                    <a:pt x="6031" y="8787"/>
                  </a:cubicBezTo>
                  <a:cubicBezTo>
                    <a:pt x="5548" y="6282"/>
                    <a:pt x="2524" y="2667"/>
                    <a:pt x="2524" y="2667"/>
                  </a:cubicBezTo>
                  <a:cubicBezTo>
                    <a:pt x="2524" y="2667"/>
                    <a:pt x="3973" y="1146"/>
                    <a:pt x="4420" y="699"/>
                  </a:cubicBezTo>
                  <a:cubicBezTo>
                    <a:pt x="4206" y="448"/>
                    <a:pt x="3973" y="215"/>
                    <a:pt x="3723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01;p38"/>
            <p:cNvSpPr/>
            <p:nvPr/>
          </p:nvSpPr>
          <p:spPr>
            <a:xfrm>
              <a:off x="4095420" y="3171387"/>
              <a:ext cx="863463" cy="570917"/>
            </a:xfrm>
            <a:custGeom>
              <a:avLst/>
              <a:gdLst/>
              <a:ahLst/>
              <a:cxnLst/>
              <a:rect l="l" t="t" r="r" b="b"/>
              <a:pathLst>
                <a:path w="15373" h="10165" extrusionOk="0">
                  <a:moveTo>
                    <a:pt x="5136" y="0"/>
                  </a:moveTo>
                  <a:cubicBezTo>
                    <a:pt x="5136" y="0"/>
                    <a:pt x="3203" y="680"/>
                    <a:pt x="2094" y="1432"/>
                  </a:cubicBezTo>
                  <a:cubicBezTo>
                    <a:pt x="1307" y="1987"/>
                    <a:pt x="609" y="2649"/>
                    <a:pt x="0" y="3382"/>
                  </a:cubicBezTo>
                  <a:lnTo>
                    <a:pt x="2792" y="4707"/>
                  </a:lnTo>
                  <a:lnTo>
                    <a:pt x="3901" y="5244"/>
                  </a:lnTo>
                  <a:lnTo>
                    <a:pt x="2756" y="10129"/>
                  </a:lnTo>
                  <a:lnTo>
                    <a:pt x="14227" y="10165"/>
                  </a:lnTo>
                  <a:lnTo>
                    <a:pt x="12258" y="5745"/>
                  </a:lnTo>
                  <a:lnTo>
                    <a:pt x="12151" y="5476"/>
                  </a:lnTo>
                  <a:lnTo>
                    <a:pt x="12133" y="5440"/>
                  </a:lnTo>
                  <a:lnTo>
                    <a:pt x="13010" y="4760"/>
                  </a:lnTo>
                  <a:lnTo>
                    <a:pt x="15372" y="2971"/>
                  </a:lnTo>
                  <a:cubicBezTo>
                    <a:pt x="14638" y="1933"/>
                    <a:pt x="13332" y="1289"/>
                    <a:pt x="11954" y="573"/>
                  </a:cubicBezTo>
                  <a:lnTo>
                    <a:pt x="11561" y="841"/>
                  </a:lnTo>
                  <a:cubicBezTo>
                    <a:pt x="10605" y="1294"/>
                    <a:pt x="9570" y="1543"/>
                    <a:pt x="8516" y="1543"/>
                  </a:cubicBezTo>
                  <a:cubicBezTo>
                    <a:pt x="8445" y="1543"/>
                    <a:pt x="8374" y="1542"/>
                    <a:pt x="8304" y="1539"/>
                  </a:cubicBezTo>
                  <a:cubicBezTo>
                    <a:pt x="7176" y="1486"/>
                    <a:pt x="6049" y="1020"/>
                    <a:pt x="5333" y="161"/>
                  </a:cubicBezTo>
                  <a:lnTo>
                    <a:pt x="51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2;p38"/>
            <p:cNvSpPr/>
            <p:nvPr/>
          </p:nvSpPr>
          <p:spPr>
            <a:xfrm>
              <a:off x="4534642" y="3133194"/>
              <a:ext cx="49315" cy="38248"/>
            </a:xfrm>
            <a:custGeom>
              <a:avLst/>
              <a:gdLst/>
              <a:ahLst/>
              <a:cxnLst/>
              <a:rect l="l" t="t" r="r" b="b"/>
              <a:pathLst>
                <a:path w="878" h="681" extrusionOk="0">
                  <a:moveTo>
                    <a:pt x="197" y="0"/>
                  </a:moveTo>
                  <a:cubicBezTo>
                    <a:pt x="197" y="72"/>
                    <a:pt x="144" y="126"/>
                    <a:pt x="90" y="161"/>
                  </a:cubicBezTo>
                  <a:cubicBezTo>
                    <a:pt x="36" y="197"/>
                    <a:pt x="0" y="251"/>
                    <a:pt x="0" y="305"/>
                  </a:cubicBezTo>
                  <a:cubicBezTo>
                    <a:pt x="0" y="448"/>
                    <a:pt x="72" y="537"/>
                    <a:pt x="161" y="537"/>
                  </a:cubicBezTo>
                  <a:cubicBezTo>
                    <a:pt x="215" y="537"/>
                    <a:pt x="251" y="609"/>
                    <a:pt x="269" y="662"/>
                  </a:cubicBezTo>
                  <a:cubicBezTo>
                    <a:pt x="269" y="662"/>
                    <a:pt x="269" y="662"/>
                    <a:pt x="287" y="680"/>
                  </a:cubicBezTo>
                  <a:lnTo>
                    <a:pt x="591" y="680"/>
                  </a:lnTo>
                  <a:lnTo>
                    <a:pt x="591" y="662"/>
                  </a:lnTo>
                  <a:cubicBezTo>
                    <a:pt x="609" y="627"/>
                    <a:pt x="627" y="591"/>
                    <a:pt x="645" y="555"/>
                  </a:cubicBezTo>
                  <a:cubicBezTo>
                    <a:pt x="663" y="537"/>
                    <a:pt x="680" y="537"/>
                    <a:pt x="698" y="537"/>
                  </a:cubicBezTo>
                  <a:cubicBezTo>
                    <a:pt x="788" y="537"/>
                    <a:pt x="859" y="448"/>
                    <a:pt x="859" y="305"/>
                  </a:cubicBezTo>
                  <a:cubicBezTo>
                    <a:pt x="877" y="251"/>
                    <a:pt x="824" y="215"/>
                    <a:pt x="788" y="179"/>
                  </a:cubicBezTo>
                  <a:cubicBezTo>
                    <a:pt x="752" y="143"/>
                    <a:pt x="734" y="126"/>
                    <a:pt x="698" y="90"/>
                  </a:cubicBezTo>
                  <a:cubicBezTo>
                    <a:pt x="680" y="72"/>
                    <a:pt x="680" y="36"/>
                    <a:pt x="680" y="0"/>
                  </a:cubicBezTo>
                  <a:lnTo>
                    <a:pt x="591" y="0"/>
                  </a:lnTo>
                  <a:cubicBezTo>
                    <a:pt x="591" y="90"/>
                    <a:pt x="627" y="161"/>
                    <a:pt x="698" y="197"/>
                  </a:cubicBezTo>
                  <a:lnTo>
                    <a:pt x="734" y="233"/>
                  </a:lnTo>
                  <a:cubicBezTo>
                    <a:pt x="770" y="269"/>
                    <a:pt x="788" y="287"/>
                    <a:pt x="788" y="305"/>
                  </a:cubicBezTo>
                  <a:cubicBezTo>
                    <a:pt x="788" y="376"/>
                    <a:pt x="770" y="448"/>
                    <a:pt x="698" y="448"/>
                  </a:cubicBezTo>
                  <a:lnTo>
                    <a:pt x="663" y="448"/>
                  </a:lnTo>
                  <a:cubicBezTo>
                    <a:pt x="609" y="466"/>
                    <a:pt x="555" y="519"/>
                    <a:pt x="537" y="591"/>
                  </a:cubicBezTo>
                  <a:lnTo>
                    <a:pt x="340" y="591"/>
                  </a:lnTo>
                  <a:cubicBezTo>
                    <a:pt x="305" y="537"/>
                    <a:pt x="251" y="448"/>
                    <a:pt x="161" y="448"/>
                  </a:cubicBezTo>
                  <a:cubicBezTo>
                    <a:pt x="90" y="448"/>
                    <a:pt x="72" y="376"/>
                    <a:pt x="72" y="305"/>
                  </a:cubicBezTo>
                  <a:cubicBezTo>
                    <a:pt x="72" y="287"/>
                    <a:pt x="108" y="251"/>
                    <a:pt x="144" y="233"/>
                  </a:cubicBezTo>
                  <a:cubicBezTo>
                    <a:pt x="215" y="179"/>
                    <a:pt x="269" y="90"/>
                    <a:pt x="269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3;p38"/>
            <p:cNvSpPr/>
            <p:nvPr/>
          </p:nvSpPr>
          <p:spPr>
            <a:xfrm>
              <a:off x="4563793" y="3039734"/>
              <a:ext cx="19153" cy="89471"/>
            </a:xfrm>
            <a:custGeom>
              <a:avLst/>
              <a:gdLst/>
              <a:ahLst/>
              <a:cxnLst/>
              <a:rect l="l" t="t" r="r" b="b"/>
              <a:pathLst>
                <a:path w="341" h="1593" extrusionOk="0">
                  <a:moveTo>
                    <a:pt x="251" y="0"/>
                  </a:moveTo>
                  <a:cubicBezTo>
                    <a:pt x="72" y="519"/>
                    <a:pt x="0" y="1056"/>
                    <a:pt x="36" y="1593"/>
                  </a:cubicBezTo>
                  <a:lnTo>
                    <a:pt x="126" y="1593"/>
                  </a:lnTo>
                  <a:cubicBezTo>
                    <a:pt x="126" y="1575"/>
                    <a:pt x="54" y="644"/>
                    <a:pt x="340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4;p38"/>
            <p:cNvSpPr/>
            <p:nvPr/>
          </p:nvSpPr>
          <p:spPr>
            <a:xfrm>
              <a:off x="4444102" y="3067143"/>
              <a:ext cx="82903" cy="20613"/>
            </a:xfrm>
            <a:custGeom>
              <a:avLst/>
              <a:gdLst/>
              <a:ahLst/>
              <a:cxnLst/>
              <a:rect l="l" t="t" r="r" b="b"/>
              <a:pathLst>
                <a:path w="1476" h="367" extrusionOk="0">
                  <a:moveTo>
                    <a:pt x="82" y="1"/>
                  </a:moveTo>
                  <a:cubicBezTo>
                    <a:pt x="41" y="1"/>
                    <a:pt x="0" y="47"/>
                    <a:pt x="38" y="85"/>
                  </a:cubicBezTo>
                  <a:cubicBezTo>
                    <a:pt x="199" y="317"/>
                    <a:pt x="467" y="335"/>
                    <a:pt x="718" y="353"/>
                  </a:cubicBezTo>
                  <a:cubicBezTo>
                    <a:pt x="774" y="362"/>
                    <a:pt x="832" y="366"/>
                    <a:pt x="889" y="366"/>
                  </a:cubicBezTo>
                  <a:cubicBezTo>
                    <a:pt x="1070" y="366"/>
                    <a:pt x="1253" y="323"/>
                    <a:pt x="1416" y="228"/>
                  </a:cubicBezTo>
                  <a:cubicBezTo>
                    <a:pt x="1476" y="183"/>
                    <a:pt x="1435" y="112"/>
                    <a:pt x="1388" y="112"/>
                  </a:cubicBezTo>
                  <a:cubicBezTo>
                    <a:pt x="1379" y="112"/>
                    <a:pt x="1370" y="115"/>
                    <a:pt x="1362" y="120"/>
                  </a:cubicBezTo>
                  <a:cubicBezTo>
                    <a:pt x="1220" y="205"/>
                    <a:pt x="1056" y="257"/>
                    <a:pt x="888" y="257"/>
                  </a:cubicBezTo>
                  <a:cubicBezTo>
                    <a:pt x="843" y="257"/>
                    <a:pt x="798" y="253"/>
                    <a:pt x="753" y="246"/>
                  </a:cubicBezTo>
                  <a:cubicBezTo>
                    <a:pt x="539" y="228"/>
                    <a:pt x="270" y="228"/>
                    <a:pt x="127" y="31"/>
                  </a:cubicBezTo>
                  <a:cubicBezTo>
                    <a:pt x="116" y="9"/>
                    <a:pt x="99" y="1"/>
                    <a:pt x="8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5;p38"/>
            <p:cNvSpPr/>
            <p:nvPr/>
          </p:nvSpPr>
          <p:spPr>
            <a:xfrm>
              <a:off x="4586147" y="3072759"/>
              <a:ext cx="85992" cy="16906"/>
            </a:xfrm>
            <a:custGeom>
              <a:avLst/>
              <a:gdLst/>
              <a:ahLst/>
              <a:cxnLst/>
              <a:rect l="l" t="t" r="r" b="b"/>
              <a:pathLst>
                <a:path w="1531" h="301" extrusionOk="0">
                  <a:moveTo>
                    <a:pt x="1446" y="0"/>
                  </a:moveTo>
                  <a:cubicBezTo>
                    <a:pt x="1440" y="0"/>
                    <a:pt x="1434" y="1"/>
                    <a:pt x="1428" y="3"/>
                  </a:cubicBezTo>
                  <a:cubicBezTo>
                    <a:pt x="1218" y="130"/>
                    <a:pt x="985" y="193"/>
                    <a:pt x="753" y="193"/>
                  </a:cubicBezTo>
                  <a:cubicBezTo>
                    <a:pt x="529" y="193"/>
                    <a:pt x="305" y="135"/>
                    <a:pt x="103" y="20"/>
                  </a:cubicBezTo>
                  <a:cubicBezTo>
                    <a:pt x="99" y="19"/>
                    <a:pt x="94" y="18"/>
                    <a:pt x="89" y="18"/>
                  </a:cubicBezTo>
                  <a:cubicBezTo>
                    <a:pt x="41" y="18"/>
                    <a:pt x="1" y="95"/>
                    <a:pt x="50" y="128"/>
                  </a:cubicBezTo>
                  <a:cubicBezTo>
                    <a:pt x="269" y="242"/>
                    <a:pt x="510" y="300"/>
                    <a:pt x="752" y="300"/>
                  </a:cubicBezTo>
                  <a:cubicBezTo>
                    <a:pt x="1003" y="300"/>
                    <a:pt x="1254" y="238"/>
                    <a:pt x="1481" y="110"/>
                  </a:cubicBezTo>
                  <a:cubicBezTo>
                    <a:pt x="1530" y="77"/>
                    <a:pt x="1505" y="0"/>
                    <a:pt x="144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6;p38"/>
            <p:cNvSpPr/>
            <p:nvPr/>
          </p:nvSpPr>
          <p:spPr>
            <a:xfrm>
              <a:off x="4580867" y="3012044"/>
              <a:ext cx="114638" cy="27858"/>
            </a:xfrm>
            <a:custGeom>
              <a:avLst/>
              <a:gdLst/>
              <a:ahLst/>
              <a:cxnLst/>
              <a:rect l="l" t="t" r="r" b="b"/>
              <a:pathLst>
                <a:path w="2041" h="496" extrusionOk="0">
                  <a:moveTo>
                    <a:pt x="1528" y="1"/>
                  </a:moveTo>
                  <a:cubicBezTo>
                    <a:pt x="1490" y="1"/>
                    <a:pt x="1452" y="4"/>
                    <a:pt x="1414" y="10"/>
                  </a:cubicBezTo>
                  <a:cubicBezTo>
                    <a:pt x="895" y="10"/>
                    <a:pt x="359" y="99"/>
                    <a:pt x="1" y="457"/>
                  </a:cubicBezTo>
                  <a:lnTo>
                    <a:pt x="36" y="475"/>
                  </a:lnTo>
                  <a:cubicBezTo>
                    <a:pt x="113" y="490"/>
                    <a:pt x="189" y="496"/>
                    <a:pt x="266" y="496"/>
                  </a:cubicBezTo>
                  <a:cubicBezTo>
                    <a:pt x="817" y="496"/>
                    <a:pt x="1369" y="167"/>
                    <a:pt x="1933" y="167"/>
                  </a:cubicBezTo>
                  <a:cubicBezTo>
                    <a:pt x="1969" y="167"/>
                    <a:pt x="2005" y="168"/>
                    <a:pt x="2041" y="171"/>
                  </a:cubicBezTo>
                  <a:cubicBezTo>
                    <a:pt x="1893" y="68"/>
                    <a:pt x="1709" y="1"/>
                    <a:pt x="15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7;p38"/>
            <p:cNvSpPr/>
            <p:nvPr/>
          </p:nvSpPr>
          <p:spPr>
            <a:xfrm>
              <a:off x="4429105" y="3006933"/>
              <a:ext cx="103573" cy="30835"/>
            </a:xfrm>
            <a:custGeom>
              <a:avLst/>
              <a:gdLst/>
              <a:ahLst/>
              <a:cxnLst/>
              <a:rect l="l" t="t" r="r" b="b"/>
              <a:pathLst>
                <a:path w="1844" h="549" extrusionOk="0">
                  <a:moveTo>
                    <a:pt x="712" y="1"/>
                  </a:moveTo>
                  <a:cubicBezTo>
                    <a:pt x="643" y="1"/>
                    <a:pt x="574" y="5"/>
                    <a:pt x="502" y="11"/>
                  </a:cubicBezTo>
                  <a:cubicBezTo>
                    <a:pt x="305" y="29"/>
                    <a:pt x="126" y="101"/>
                    <a:pt x="0" y="244"/>
                  </a:cubicBezTo>
                  <a:cubicBezTo>
                    <a:pt x="106" y="223"/>
                    <a:pt x="215" y="213"/>
                    <a:pt x="325" y="213"/>
                  </a:cubicBezTo>
                  <a:cubicBezTo>
                    <a:pt x="495" y="213"/>
                    <a:pt x="668" y="236"/>
                    <a:pt x="842" y="280"/>
                  </a:cubicBezTo>
                  <a:cubicBezTo>
                    <a:pt x="949" y="316"/>
                    <a:pt x="1056" y="387"/>
                    <a:pt x="1164" y="423"/>
                  </a:cubicBezTo>
                  <a:cubicBezTo>
                    <a:pt x="1378" y="512"/>
                    <a:pt x="1593" y="548"/>
                    <a:pt x="1826" y="548"/>
                  </a:cubicBezTo>
                  <a:lnTo>
                    <a:pt x="1844" y="512"/>
                  </a:lnTo>
                  <a:cubicBezTo>
                    <a:pt x="1754" y="369"/>
                    <a:pt x="1611" y="244"/>
                    <a:pt x="1450" y="155"/>
                  </a:cubicBezTo>
                  <a:cubicBezTo>
                    <a:pt x="1325" y="101"/>
                    <a:pt x="1199" y="65"/>
                    <a:pt x="1074" y="47"/>
                  </a:cubicBezTo>
                  <a:cubicBezTo>
                    <a:pt x="949" y="13"/>
                    <a:pt x="832" y="1"/>
                    <a:pt x="7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8;p38"/>
            <p:cNvSpPr/>
            <p:nvPr/>
          </p:nvSpPr>
          <p:spPr>
            <a:xfrm>
              <a:off x="4444944" y="3040969"/>
              <a:ext cx="80376" cy="28644"/>
            </a:xfrm>
            <a:custGeom>
              <a:avLst/>
              <a:gdLst/>
              <a:ahLst/>
              <a:cxnLst/>
              <a:rect l="l" t="t" r="r" b="b"/>
              <a:pathLst>
                <a:path w="1431" h="510" extrusionOk="0">
                  <a:moveTo>
                    <a:pt x="598" y="0"/>
                  </a:moveTo>
                  <a:cubicBezTo>
                    <a:pt x="524" y="0"/>
                    <a:pt x="452" y="5"/>
                    <a:pt x="381" y="14"/>
                  </a:cubicBezTo>
                  <a:cubicBezTo>
                    <a:pt x="237" y="14"/>
                    <a:pt x="130" y="68"/>
                    <a:pt x="41" y="175"/>
                  </a:cubicBezTo>
                  <a:cubicBezTo>
                    <a:pt x="0" y="215"/>
                    <a:pt x="30" y="265"/>
                    <a:pt x="71" y="265"/>
                  </a:cubicBezTo>
                  <a:cubicBezTo>
                    <a:pt x="84" y="265"/>
                    <a:pt x="99" y="260"/>
                    <a:pt x="112" y="246"/>
                  </a:cubicBezTo>
                  <a:cubicBezTo>
                    <a:pt x="184" y="175"/>
                    <a:pt x="291" y="121"/>
                    <a:pt x="398" y="121"/>
                  </a:cubicBezTo>
                  <a:cubicBezTo>
                    <a:pt x="470" y="112"/>
                    <a:pt x="537" y="108"/>
                    <a:pt x="604" y="108"/>
                  </a:cubicBezTo>
                  <a:cubicBezTo>
                    <a:pt x="671" y="108"/>
                    <a:pt x="738" y="112"/>
                    <a:pt x="810" y="121"/>
                  </a:cubicBezTo>
                  <a:cubicBezTo>
                    <a:pt x="1025" y="157"/>
                    <a:pt x="1222" y="282"/>
                    <a:pt x="1311" y="479"/>
                  </a:cubicBezTo>
                  <a:cubicBezTo>
                    <a:pt x="1322" y="501"/>
                    <a:pt x="1338" y="509"/>
                    <a:pt x="1354" y="509"/>
                  </a:cubicBezTo>
                  <a:cubicBezTo>
                    <a:pt x="1391" y="509"/>
                    <a:pt x="1431" y="463"/>
                    <a:pt x="1418" y="425"/>
                  </a:cubicBezTo>
                  <a:cubicBezTo>
                    <a:pt x="1293" y="193"/>
                    <a:pt x="1078" y="50"/>
                    <a:pt x="828" y="14"/>
                  </a:cubicBezTo>
                  <a:cubicBezTo>
                    <a:pt x="747" y="5"/>
                    <a:pt x="671" y="0"/>
                    <a:pt x="598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9;p38"/>
            <p:cNvSpPr/>
            <p:nvPr/>
          </p:nvSpPr>
          <p:spPr>
            <a:xfrm>
              <a:off x="4590584" y="3045744"/>
              <a:ext cx="39598" cy="21062"/>
            </a:xfrm>
            <a:custGeom>
              <a:avLst/>
              <a:gdLst/>
              <a:ahLst/>
              <a:cxnLst/>
              <a:rect l="l" t="t" r="r" b="b"/>
              <a:pathLst>
                <a:path w="705" h="375" extrusionOk="0">
                  <a:moveTo>
                    <a:pt x="651" y="0"/>
                  </a:moveTo>
                  <a:cubicBezTo>
                    <a:pt x="418" y="18"/>
                    <a:pt x="203" y="126"/>
                    <a:pt x="42" y="269"/>
                  </a:cubicBezTo>
                  <a:cubicBezTo>
                    <a:pt x="0" y="311"/>
                    <a:pt x="35" y="375"/>
                    <a:pt x="78" y="375"/>
                  </a:cubicBezTo>
                  <a:cubicBezTo>
                    <a:pt x="90" y="375"/>
                    <a:pt x="102" y="370"/>
                    <a:pt x="114" y="358"/>
                  </a:cubicBezTo>
                  <a:cubicBezTo>
                    <a:pt x="257" y="215"/>
                    <a:pt x="454" y="126"/>
                    <a:pt x="651" y="108"/>
                  </a:cubicBezTo>
                  <a:cubicBezTo>
                    <a:pt x="687" y="108"/>
                    <a:pt x="704" y="90"/>
                    <a:pt x="704" y="54"/>
                  </a:cubicBezTo>
                  <a:cubicBezTo>
                    <a:pt x="704" y="18"/>
                    <a:pt x="687" y="0"/>
                    <a:pt x="651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10;p38"/>
            <p:cNvSpPr/>
            <p:nvPr/>
          </p:nvSpPr>
          <p:spPr>
            <a:xfrm>
              <a:off x="4643212" y="3045744"/>
              <a:ext cx="38868" cy="20669"/>
            </a:xfrm>
            <a:custGeom>
              <a:avLst/>
              <a:gdLst/>
              <a:ahLst/>
              <a:cxnLst/>
              <a:rect l="l" t="t" r="r" b="b"/>
              <a:pathLst>
                <a:path w="692" h="368" extrusionOk="0">
                  <a:moveTo>
                    <a:pt x="72" y="0"/>
                  </a:moveTo>
                  <a:cubicBezTo>
                    <a:pt x="0" y="0"/>
                    <a:pt x="0" y="126"/>
                    <a:pt x="72" y="126"/>
                  </a:cubicBezTo>
                  <a:cubicBezTo>
                    <a:pt x="88" y="124"/>
                    <a:pt x="105" y="123"/>
                    <a:pt x="121" y="123"/>
                  </a:cubicBezTo>
                  <a:cubicBezTo>
                    <a:pt x="299" y="123"/>
                    <a:pt x="460" y="211"/>
                    <a:pt x="591" y="358"/>
                  </a:cubicBezTo>
                  <a:cubicBezTo>
                    <a:pt x="597" y="365"/>
                    <a:pt x="605" y="368"/>
                    <a:pt x="614" y="368"/>
                  </a:cubicBezTo>
                  <a:cubicBezTo>
                    <a:pt x="649" y="368"/>
                    <a:pt x="691" y="312"/>
                    <a:pt x="662" y="269"/>
                  </a:cubicBezTo>
                  <a:cubicBezTo>
                    <a:pt x="519" y="108"/>
                    <a:pt x="286" y="0"/>
                    <a:pt x="72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11;p38"/>
            <p:cNvSpPr/>
            <p:nvPr/>
          </p:nvSpPr>
          <p:spPr>
            <a:xfrm>
              <a:off x="4451459" y="3098652"/>
              <a:ext cx="70153" cy="44539"/>
            </a:xfrm>
            <a:custGeom>
              <a:avLst/>
              <a:gdLst/>
              <a:ahLst/>
              <a:cxnLst/>
              <a:rect l="l" t="t" r="r" b="b"/>
              <a:pathLst>
                <a:path w="1249" h="793" extrusionOk="0">
                  <a:moveTo>
                    <a:pt x="583" y="0"/>
                  </a:moveTo>
                  <a:cubicBezTo>
                    <a:pt x="341" y="0"/>
                    <a:pt x="1" y="116"/>
                    <a:pt x="32" y="383"/>
                  </a:cubicBezTo>
                  <a:cubicBezTo>
                    <a:pt x="50" y="472"/>
                    <a:pt x="104" y="562"/>
                    <a:pt x="175" y="615"/>
                  </a:cubicBezTo>
                  <a:cubicBezTo>
                    <a:pt x="289" y="730"/>
                    <a:pt x="477" y="792"/>
                    <a:pt x="656" y="792"/>
                  </a:cubicBezTo>
                  <a:cubicBezTo>
                    <a:pt x="840" y="792"/>
                    <a:pt x="1015" y="725"/>
                    <a:pt x="1088" y="580"/>
                  </a:cubicBezTo>
                  <a:cubicBezTo>
                    <a:pt x="1124" y="562"/>
                    <a:pt x="1141" y="526"/>
                    <a:pt x="1159" y="472"/>
                  </a:cubicBezTo>
                  <a:cubicBezTo>
                    <a:pt x="1249" y="239"/>
                    <a:pt x="873" y="43"/>
                    <a:pt x="676" y="7"/>
                  </a:cubicBezTo>
                  <a:cubicBezTo>
                    <a:pt x="648" y="2"/>
                    <a:pt x="616" y="0"/>
                    <a:pt x="5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12;p38"/>
            <p:cNvSpPr/>
            <p:nvPr/>
          </p:nvSpPr>
          <p:spPr>
            <a:xfrm>
              <a:off x="4592325" y="3099101"/>
              <a:ext cx="74029" cy="45381"/>
            </a:xfrm>
            <a:custGeom>
              <a:avLst/>
              <a:gdLst/>
              <a:ahLst/>
              <a:cxnLst/>
              <a:rect l="l" t="t" r="r" b="b"/>
              <a:pathLst>
                <a:path w="1318" h="808" extrusionOk="0">
                  <a:moveTo>
                    <a:pt x="606" y="1"/>
                  </a:moveTo>
                  <a:cubicBezTo>
                    <a:pt x="360" y="1"/>
                    <a:pt x="108" y="98"/>
                    <a:pt x="65" y="357"/>
                  </a:cubicBezTo>
                  <a:cubicBezTo>
                    <a:pt x="1" y="726"/>
                    <a:pt x="426" y="807"/>
                    <a:pt x="708" y="807"/>
                  </a:cubicBezTo>
                  <a:cubicBezTo>
                    <a:pt x="740" y="807"/>
                    <a:pt x="771" y="806"/>
                    <a:pt x="799" y="804"/>
                  </a:cubicBezTo>
                  <a:cubicBezTo>
                    <a:pt x="996" y="804"/>
                    <a:pt x="1157" y="697"/>
                    <a:pt x="1228" y="518"/>
                  </a:cubicBezTo>
                  <a:cubicBezTo>
                    <a:pt x="1318" y="231"/>
                    <a:pt x="1013" y="53"/>
                    <a:pt x="781" y="17"/>
                  </a:cubicBezTo>
                  <a:cubicBezTo>
                    <a:pt x="725" y="6"/>
                    <a:pt x="666" y="1"/>
                    <a:pt x="6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13;p38"/>
            <p:cNvSpPr/>
            <p:nvPr/>
          </p:nvSpPr>
          <p:spPr>
            <a:xfrm>
              <a:off x="4519590" y="3180430"/>
              <a:ext cx="80432" cy="17186"/>
            </a:xfrm>
            <a:custGeom>
              <a:avLst/>
              <a:gdLst/>
              <a:ahLst/>
              <a:cxnLst/>
              <a:rect l="l" t="t" r="r" b="b"/>
              <a:pathLst>
                <a:path w="1432" h="306" extrusionOk="0">
                  <a:moveTo>
                    <a:pt x="0" y="0"/>
                  </a:moveTo>
                  <a:cubicBezTo>
                    <a:pt x="0" y="0"/>
                    <a:pt x="161" y="287"/>
                    <a:pt x="716" y="305"/>
                  </a:cubicBezTo>
                  <a:cubicBezTo>
                    <a:pt x="731" y="305"/>
                    <a:pt x="746" y="305"/>
                    <a:pt x="761" y="305"/>
                  </a:cubicBezTo>
                  <a:cubicBezTo>
                    <a:pt x="1296" y="305"/>
                    <a:pt x="1432" y="0"/>
                    <a:pt x="1432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14;p38"/>
            <p:cNvSpPr/>
            <p:nvPr/>
          </p:nvSpPr>
          <p:spPr>
            <a:xfrm>
              <a:off x="4517568" y="3172398"/>
              <a:ext cx="82454" cy="12581"/>
            </a:xfrm>
            <a:custGeom>
              <a:avLst/>
              <a:gdLst/>
              <a:ahLst/>
              <a:cxnLst/>
              <a:rect l="l" t="t" r="r" b="b"/>
              <a:pathLst>
                <a:path w="1468" h="224" extrusionOk="0">
                  <a:moveTo>
                    <a:pt x="483" y="0"/>
                  </a:moveTo>
                  <a:lnTo>
                    <a:pt x="0" y="143"/>
                  </a:lnTo>
                  <a:cubicBezTo>
                    <a:pt x="242" y="197"/>
                    <a:pt x="488" y="224"/>
                    <a:pt x="734" y="224"/>
                  </a:cubicBezTo>
                  <a:cubicBezTo>
                    <a:pt x="980" y="224"/>
                    <a:pt x="1226" y="197"/>
                    <a:pt x="1468" y="143"/>
                  </a:cubicBezTo>
                  <a:lnTo>
                    <a:pt x="1020" y="0"/>
                  </a:lnTo>
                  <a:lnTo>
                    <a:pt x="752" y="143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15;p38"/>
            <p:cNvSpPr/>
            <p:nvPr/>
          </p:nvSpPr>
          <p:spPr>
            <a:xfrm>
              <a:off x="4515546" y="3178408"/>
              <a:ext cx="85487" cy="7077"/>
            </a:xfrm>
            <a:custGeom>
              <a:avLst/>
              <a:gdLst/>
              <a:ahLst/>
              <a:cxnLst/>
              <a:rect l="l" t="t" r="r" b="b"/>
              <a:pathLst>
                <a:path w="1522" h="126" extrusionOk="0">
                  <a:moveTo>
                    <a:pt x="36" y="1"/>
                  </a:moveTo>
                  <a:cubicBezTo>
                    <a:pt x="18" y="1"/>
                    <a:pt x="0" y="18"/>
                    <a:pt x="0" y="36"/>
                  </a:cubicBezTo>
                  <a:cubicBezTo>
                    <a:pt x="0" y="54"/>
                    <a:pt x="0" y="54"/>
                    <a:pt x="18" y="72"/>
                  </a:cubicBezTo>
                  <a:cubicBezTo>
                    <a:pt x="287" y="108"/>
                    <a:pt x="555" y="126"/>
                    <a:pt x="824" y="126"/>
                  </a:cubicBezTo>
                  <a:cubicBezTo>
                    <a:pt x="1056" y="126"/>
                    <a:pt x="1271" y="108"/>
                    <a:pt x="1504" y="54"/>
                  </a:cubicBezTo>
                  <a:cubicBezTo>
                    <a:pt x="1522" y="54"/>
                    <a:pt x="1522" y="36"/>
                    <a:pt x="1522" y="18"/>
                  </a:cubicBezTo>
                  <a:cubicBezTo>
                    <a:pt x="1522" y="1"/>
                    <a:pt x="1504" y="1"/>
                    <a:pt x="1486" y="1"/>
                  </a:cubicBezTo>
                  <a:cubicBezTo>
                    <a:pt x="1271" y="36"/>
                    <a:pt x="1038" y="72"/>
                    <a:pt x="824" y="72"/>
                  </a:cubicBezTo>
                  <a:cubicBezTo>
                    <a:pt x="555" y="72"/>
                    <a:pt x="287" y="54"/>
                    <a:pt x="36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16;p38"/>
            <p:cNvSpPr/>
            <p:nvPr/>
          </p:nvSpPr>
          <p:spPr>
            <a:xfrm>
              <a:off x="4126592" y="3528211"/>
              <a:ext cx="330714" cy="154004"/>
            </a:xfrm>
            <a:custGeom>
              <a:avLst/>
              <a:gdLst/>
              <a:ahLst/>
              <a:cxnLst/>
              <a:rect l="l" t="t" r="r" b="b"/>
              <a:pathLst>
                <a:path w="5888" h="2742" extrusionOk="0">
                  <a:moveTo>
                    <a:pt x="1843" y="0"/>
                  </a:moveTo>
                  <a:cubicBezTo>
                    <a:pt x="1843" y="0"/>
                    <a:pt x="0" y="2344"/>
                    <a:pt x="1414" y="2631"/>
                  </a:cubicBezTo>
                  <a:cubicBezTo>
                    <a:pt x="1823" y="2712"/>
                    <a:pt x="2338" y="2742"/>
                    <a:pt x="2866" y="2742"/>
                  </a:cubicBezTo>
                  <a:cubicBezTo>
                    <a:pt x="4186" y="2742"/>
                    <a:pt x="5583" y="2559"/>
                    <a:pt x="5583" y="2559"/>
                  </a:cubicBezTo>
                  <a:cubicBezTo>
                    <a:pt x="5673" y="2201"/>
                    <a:pt x="5780" y="1825"/>
                    <a:pt x="5888" y="1450"/>
                  </a:cubicBezTo>
                  <a:cubicBezTo>
                    <a:pt x="4689" y="1324"/>
                    <a:pt x="3543" y="859"/>
                    <a:pt x="2577" y="143"/>
                  </a:cubicBezTo>
                  <a:lnTo>
                    <a:pt x="184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17;p38"/>
            <p:cNvSpPr/>
            <p:nvPr/>
          </p:nvSpPr>
          <p:spPr>
            <a:xfrm>
              <a:off x="4244149" y="4480002"/>
              <a:ext cx="61391" cy="149848"/>
            </a:xfrm>
            <a:custGeom>
              <a:avLst/>
              <a:gdLst/>
              <a:ahLst/>
              <a:cxnLst/>
              <a:rect l="l" t="t" r="r" b="b"/>
              <a:pathLst>
                <a:path w="1093" h="2668" extrusionOk="0">
                  <a:moveTo>
                    <a:pt x="752" y="1"/>
                  </a:moveTo>
                  <a:cubicBezTo>
                    <a:pt x="699" y="198"/>
                    <a:pt x="609" y="359"/>
                    <a:pt x="484" y="520"/>
                  </a:cubicBezTo>
                  <a:cubicBezTo>
                    <a:pt x="362" y="664"/>
                    <a:pt x="261" y="691"/>
                    <a:pt x="201" y="691"/>
                  </a:cubicBezTo>
                  <a:cubicBezTo>
                    <a:pt x="165" y="691"/>
                    <a:pt x="144" y="681"/>
                    <a:pt x="144" y="681"/>
                  </a:cubicBezTo>
                  <a:cubicBezTo>
                    <a:pt x="144" y="681"/>
                    <a:pt x="72" y="1074"/>
                    <a:pt x="37" y="1647"/>
                  </a:cubicBezTo>
                  <a:cubicBezTo>
                    <a:pt x="1" y="2220"/>
                    <a:pt x="19" y="2667"/>
                    <a:pt x="198" y="2667"/>
                  </a:cubicBezTo>
                  <a:cubicBezTo>
                    <a:pt x="359" y="2667"/>
                    <a:pt x="520" y="2488"/>
                    <a:pt x="734" y="2059"/>
                  </a:cubicBezTo>
                  <a:cubicBezTo>
                    <a:pt x="931" y="1522"/>
                    <a:pt x="1039" y="967"/>
                    <a:pt x="1092" y="394"/>
                  </a:cubicBezTo>
                  <a:cubicBezTo>
                    <a:pt x="1092" y="215"/>
                    <a:pt x="752" y="1"/>
                    <a:pt x="7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18;p38"/>
            <p:cNvSpPr/>
            <p:nvPr/>
          </p:nvSpPr>
          <p:spPr>
            <a:xfrm>
              <a:off x="4767846" y="4431756"/>
              <a:ext cx="61335" cy="150859"/>
            </a:xfrm>
            <a:custGeom>
              <a:avLst/>
              <a:gdLst/>
              <a:ahLst/>
              <a:cxnLst/>
              <a:rect l="l" t="t" r="r" b="b"/>
              <a:pathLst>
                <a:path w="1092" h="2686" extrusionOk="0">
                  <a:moveTo>
                    <a:pt x="519" y="1"/>
                  </a:moveTo>
                  <a:lnTo>
                    <a:pt x="36" y="394"/>
                  </a:lnTo>
                  <a:cubicBezTo>
                    <a:pt x="0" y="645"/>
                    <a:pt x="18" y="896"/>
                    <a:pt x="90" y="1128"/>
                  </a:cubicBezTo>
                  <a:cubicBezTo>
                    <a:pt x="197" y="1558"/>
                    <a:pt x="555" y="2685"/>
                    <a:pt x="823" y="2685"/>
                  </a:cubicBezTo>
                  <a:cubicBezTo>
                    <a:pt x="1092" y="2685"/>
                    <a:pt x="949" y="2094"/>
                    <a:pt x="949" y="1826"/>
                  </a:cubicBezTo>
                  <a:lnTo>
                    <a:pt x="949" y="663"/>
                  </a:lnTo>
                  <a:cubicBezTo>
                    <a:pt x="877" y="591"/>
                    <a:pt x="805" y="520"/>
                    <a:pt x="752" y="448"/>
                  </a:cubicBezTo>
                  <a:cubicBezTo>
                    <a:pt x="662" y="305"/>
                    <a:pt x="591" y="144"/>
                    <a:pt x="5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19;p38"/>
            <p:cNvSpPr/>
            <p:nvPr/>
          </p:nvSpPr>
          <p:spPr>
            <a:xfrm>
              <a:off x="4450224" y="3596509"/>
              <a:ext cx="81443" cy="32913"/>
            </a:xfrm>
            <a:custGeom>
              <a:avLst/>
              <a:gdLst/>
              <a:ahLst/>
              <a:cxnLst/>
              <a:rect l="l" t="t" r="r" b="b"/>
              <a:pathLst>
                <a:path w="1450" h="586" extrusionOk="0">
                  <a:moveTo>
                    <a:pt x="734" y="1"/>
                  </a:moveTo>
                  <a:cubicBezTo>
                    <a:pt x="644" y="19"/>
                    <a:pt x="555" y="55"/>
                    <a:pt x="483" y="108"/>
                  </a:cubicBezTo>
                  <a:cubicBezTo>
                    <a:pt x="340" y="198"/>
                    <a:pt x="179" y="251"/>
                    <a:pt x="0" y="305"/>
                  </a:cubicBezTo>
                  <a:lnTo>
                    <a:pt x="591" y="574"/>
                  </a:lnTo>
                  <a:cubicBezTo>
                    <a:pt x="657" y="581"/>
                    <a:pt x="724" y="585"/>
                    <a:pt x="790" y="585"/>
                  </a:cubicBezTo>
                  <a:cubicBezTo>
                    <a:pt x="882" y="585"/>
                    <a:pt x="972" y="577"/>
                    <a:pt x="1056" y="556"/>
                  </a:cubicBezTo>
                  <a:cubicBezTo>
                    <a:pt x="1181" y="520"/>
                    <a:pt x="1307" y="466"/>
                    <a:pt x="1414" y="395"/>
                  </a:cubicBezTo>
                  <a:cubicBezTo>
                    <a:pt x="1432" y="359"/>
                    <a:pt x="1450" y="341"/>
                    <a:pt x="1450" y="305"/>
                  </a:cubicBezTo>
                  <a:cubicBezTo>
                    <a:pt x="1450" y="251"/>
                    <a:pt x="1396" y="216"/>
                    <a:pt x="1342" y="216"/>
                  </a:cubicBezTo>
                  <a:lnTo>
                    <a:pt x="1199" y="216"/>
                  </a:lnTo>
                  <a:cubicBezTo>
                    <a:pt x="1020" y="198"/>
                    <a:pt x="895" y="1"/>
                    <a:pt x="734" y="1"/>
                  </a:cubicBezTo>
                  <a:close/>
                </a:path>
              </a:pathLst>
            </a:custGeom>
            <a:solidFill>
              <a:srgbClr val="ECB2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20;p38"/>
            <p:cNvSpPr/>
            <p:nvPr/>
          </p:nvSpPr>
          <p:spPr>
            <a:xfrm>
              <a:off x="4480385" y="3535344"/>
              <a:ext cx="57347" cy="156700"/>
            </a:xfrm>
            <a:custGeom>
              <a:avLst/>
              <a:gdLst/>
              <a:ahLst/>
              <a:cxnLst/>
              <a:rect l="l" t="t" r="r" b="b"/>
              <a:pathLst>
                <a:path w="1021" h="2790" extrusionOk="0">
                  <a:moveTo>
                    <a:pt x="138" y="0"/>
                  </a:moveTo>
                  <a:cubicBezTo>
                    <a:pt x="86" y="0"/>
                    <a:pt x="37" y="23"/>
                    <a:pt x="18" y="70"/>
                  </a:cubicBezTo>
                  <a:cubicBezTo>
                    <a:pt x="0" y="124"/>
                    <a:pt x="0" y="159"/>
                    <a:pt x="18" y="213"/>
                  </a:cubicBezTo>
                  <a:lnTo>
                    <a:pt x="662" y="2790"/>
                  </a:lnTo>
                  <a:lnTo>
                    <a:pt x="1020" y="2754"/>
                  </a:lnTo>
                  <a:cubicBezTo>
                    <a:pt x="734" y="1967"/>
                    <a:pt x="519" y="1144"/>
                    <a:pt x="376" y="320"/>
                  </a:cubicBezTo>
                  <a:cubicBezTo>
                    <a:pt x="376" y="213"/>
                    <a:pt x="340" y="124"/>
                    <a:pt x="269" y="52"/>
                  </a:cubicBezTo>
                  <a:cubicBezTo>
                    <a:pt x="235" y="18"/>
                    <a:pt x="185" y="0"/>
                    <a:pt x="1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21;p38"/>
            <p:cNvSpPr/>
            <p:nvPr/>
          </p:nvSpPr>
          <p:spPr>
            <a:xfrm>
              <a:off x="4405965" y="3612628"/>
              <a:ext cx="160920" cy="78631"/>
            </a:xfrm>
            <a:custGeom>
              <a:avLst/>
              <a:gdLst/>
              <a:ahLst/>
              <a:cxnLst/>
              <a:rect l="l" t="t" r="r" b="b"/>
              <a:pathLst>
                <a:path w="2865" h="1400" extrusionOk="0">
                  <a:moveTo>
                    <a:pt x="860" y="0"/>
                  </a:moveTo>
                  <a:lnTo>
                    <a:pt x="1" y="770"/>
                  </a:lnTo>
                  <a:cubicBezTo>
                    <a:pt x="582" y="1185"/>
                    <a:pt x="1272" y="1400"/>
                    <a:pt x="1969" y="1400"/>
                  </a:cubicBezTo>
                  <a:cubicBezTo>
                    <a:pt x="2023" y="1400"/>
                    <a:pt x="2077" y="1399"/>
                    <a:pt x="2130" y="1396"/>
                  </a:cubicBezTo>
                  <a:lnTo>
                    <a:pt x="2417" y="1360"/>
                  </a:lnTo>
                  <a:cubicBezTo>
                    <a:pt x="2452" y="1360"/>
                    <a:pt x="2488" y="1360"/>
                    <a:pt x="2506" y="1342"/>
                  </a:cubicBezTo>
                  <a:cubicBezTo>
                    <a:pt x="2524" y="1289"/>
                    <a:pt x="2524" y="1253"/>
                    <a:pt x="2488" y="1217"/>
                  </a:cubicBezTo>
                  <a:cubicBezTo>
                    <a:pt x="2452" y="1199"/>
                    <a:pt x="2399" y="1181"/>
                    <a:pt x="2363" y="1181"/>
                  </a:cubicBezTo>
                  <a:cubicBezTo>
                    <a:pt x="2381" y="1175"/>
                    <a:pt x="2399" y="1173"/>
                    <a:pt x="2417" y="1173"/>
                  </a:cubicBezTo>
                  <a:cubicBezTo>
                    <a:pt x="2452" y="1173"/>
                    <a:pt x="2488" y="1181"/>
                    <a:pt x="2524" y="1181"/>
                  </a:cubicBezTo>
                  <a:cubicBezTo>
                    <a:pt x="2596" y="1181"/>
                    <a:pt x="2667" y="1128"/>
                    <a:pt x="2631" y="1074"/>
                  </a:cubicBezTo>
                  <a:cubicBezTo>
                    <a:pt x="2614" y="1056"/>
                    <a:pt x="2596" y="1038"/>
                    <a:pt x="2578" y="1020"/>
                  </a:cubicBezTo>
                  <a:lnTo>
                    <a:pt x="2363" y="913"/>
                  </a:lnTo>
                  <a:lnTo>
                    <a:pt x="2363" y="913"/>
                  </a:lnTo>
                  <a:cubicBezTo>
                    <a:pt x="2395" y="922"/>
                    <a:pt x="2429" y="927"/>
                    <a:pt x="2463" y="927"/>
                  </a:cubicBezTo>
                  <a:cubicBezTo>
                    <a:pt x="2560" y="927"/>
                    <a:pt x="2659" y="890"/>
                    <a:pt x="2739" y="823"/>
                  </a:cubicBezTo>
                  <a:cubicBezTo>
                    <a:pt x="2614" y="716"/>
                    <a:pt x="2452" y="662"/>
                    <a:pt x="2291" y="627"/>
                  </a:cubicBezTo>
                  <a:lnTo>
                    <a:pt x="2291" y="627"/>
                  </a:lnTo>
                  <a:cubicBezTo>
                    <a:pt x="2327" y="631"/>
                    <a:pt x="2364" y="633"/>
                    <a:pt x="2402" y="633"/>
                  </a:cubicBezTo>
                  <a:cubicBezTo>
                    <a:pt x="2514" y="633"/>
                    <a:pt x="2631" y="613"/>
                    <a:pt x="2739" y="573"/>
                  </a:cubicBezTo>
                  <a:cubicBezTo>
                    <a:pt x="2793" y="555"/>
                    <a:pt x="2864" y="483"/>
                    <a:pt x="2846" y="430"/>
                  </a:cubicBezTo>
                  <a:cubicBezTo>
                    <a:pt x="2846" y="376"/>
                    <a:pt x="2775" y="358"/>
                    <a:pt x="2721" y="358"/>
                  </a:cubicBezTo>
                  <a:lnTo>
                    <a:pt x="8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22;p38"/>
            <p:cNvSpPr/>
            <p:nvPr/>
          </p:nvSpPr>
          <p:spPr>
            <a:xfrm>
              <a:off x="5011047" y="3861894"/>
              <a:ext cx="117671" cy="133729"/>
            </a:xfrm>
            <a:custGeom>
              <a:avLst/>
              <a:gdLst/>
              <a:ahLst/>
              <a:cxnLst/>
              <a:rect l="l" t="t" r="r" b="b"/>
              <a:pathLst>
                <a:path w="2095" h="2381" extrusionOk="0">
                  <a:moveTo>
                    <a:pt x="1218" y="0"/>
                  </a:moveTo>
                  <a:lnTo>
                    <a:pt x="752" y="287"/>
                  </a:lnTo>
                  <a:cubicBezTo>
                    <a:pt x="573" y="287"/>
                    <a:pt x="502" y="501"/>
                    <a:pt x="412" y="662"/>
                  </a:cubicBezTo>
                  <a:cubicBezTo>
                    <a:pt x="341" y="823"/>
                    <a:pt x="233" y="967"/>
                    <a:pt x="108" y="1092"/>
                  </a:cubicBezTo>
                  <a:cubicBezTo>
                    <a:pt x="54" y="1110"/>
                    <a:pt x="19" y="1146"/>
                    <a:pt x="19" y="1199"/>
                  </a:cubicBezTo>
                  <a:cubicBezTo>
                    <a:pt x="1" y="1289"/>
                    <a:pt x="90" y="1342"/>
                    <a:pt x="180" y="1342"/>
                  </a:cubicBezTo>
                  <a:cubicBezTo>
                    <a:pt x="251" y="1324"/>
                    <a:pt x="323" y="1271"/>
                    <a:pt x="377" y="1217"/>
                  </a:cubicBezTo>
                  <a:cubicBezTo>
                    <a:pt x="466" y="1128"/>
                    <a:pt x="555" y="1038"/>
                    <a:pt x="627" y="949"/>
                  </a:cubicBezTo>
                  <a:lnTo>
                    <a:pt x="681" y="1754"/>
                  </a:lnTo>
                  <a:cubicBezTo>
                    <a:pt x="681" y="1843"/>
                    <a:pt x="734" y="1951"/>
                    <a:pt x="824" y="1951"/>
                  </a:cubicBezTo>
                  <a:lnTo>
                    <a:pt x="896" y="1307"/>
                  </a:lnTo>
                  <a:cubicBezTo>
                    <a:pt x="985" y="1682"/>
                    <a:pt x="1146" y="2040"/>
                    <a:pt x="1325" y="2380"/>
                  </a:cubicBezTo>
                  <a:cubicBezTo>
                    <a:pt x="1414" y="2255"/>
                    <a:pt x="1361" y="2076"/>
                    <a:pt x="1325" y="1933"/>
                  </a:cubicBezTo>
                  <a:cubicBezTo>
                    <a:pt x="1253" y="1700"/>
                    <a:pt x="1236" y="1486"/>
                    <a:pt x="1253" y="1253"/>
                  </a:cubicBezTo>
                  <a:lnTo>
                    <a:pt x="1253" y="1253"/>
                  </a:lnTo>
                  <a:cubicBezTo>
                    <a:pt x="1361" y="1521"/>
                    <a:pt x="1468" y="1790"/>
                    <a:pt x="1593" y="2058"/>
                  </a:cubicBezTo>
                  <a:cubicBezTo>
                    <a:pt x="1611" y="2094"/>
                    <a:pt x="1629" y="2112"/>
                    <a:pt x="1665" y="2112"/>
                  </a:cubicBezTo>
                  <a:cubicBezTo>
                    <a:pt x="1683" y="2112"/>
                    <a:pt x="1719" y="2058"/>
                    <a:pt x="1701" y="2004"/>
                  </a:cubicBezTo>
                  <a:cubicBezTo>
                    <a:pt x="1665" y="1754"/>
                    <a:pt x="1629" y="1486"/>
                    <a:pt x="1593" y="1217"/>
                  </a:cubicBezTo>
                  <a:cubicBezTo>
                    <a:pt x="1601" y="1209"/>
                    <a:pt x="1611" y="1206"/>
                    <a:pt x="1622" y="1206"/>
                  </a:cubicBezTo>
                  <a:cubicBezTo>
                    <a:pt x="1661" y="1206"/>
                    <a:pt x="1713" y="1247"/>
                    <a:pt x="1754" y="1289"/>
                  </a:cubicBezTo>
                  <a:lnTo>
                    <a:pt x="2059" y="1700"/>
                  </a:lnTo>
                  <a:cubicBezTo>
                    <a:pt x="2094" y="1664"/>
                    <a:pt x="2077" y="1611"/>
                    <a:pt x="2059" y="1575"/>
                  </a:cubicBezTo>
                  <a:cubicBezTo>
                    <a:pt x="1808" y="1038"/>
                    <a:pt x="1522" y="519"/>
                    <a:pt x="1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23;p38"/>
            <p:cNvSpPr/>
            <p:nvPr/>
          </p:nvSpPr>
          <p:spPr>
            <a:xfrm>
              <a:off x="4553795" y="3750292"/>
              <a:ext cx="44204" cy="237129"/>
            </a:xfrm>
            <a:custGeom>
              <a:avLst/>
              <a:gdLst/>
              <a:ahLst/>
              <a:cxnLst/>
              <a:rect l="l" t="t" r="r" b="b"/>
              <a:pathLst>
                <a:path w="787" h="4222" extrusionOk="0">
                  <a:moveTo>
                    <a:pt x="608" y="1"/>
                  </a:moveTo>
                  <a:cubicBezTo>
                    <a:pt x="554" y="1"/>
                    <a:pt x="501" y="37"/>
                    <a:pt x="501" y="108"/>
                  </a:cubicBezTo>
                  <a:lnTo>
                    <a:pt x="501" y="2435"/>
                  </a:lnTo>
                  <a:cubicBezTo>
                    <a:pt x="518" y="2739"/>
                    <a:pt x="501" y="3061"/>
                    <a:pt x="483" y="3383"/>
                  </a:cubicBezTo>
                  <a:cubicBezTo>
                    <a:pt x="465" y="3634"/>
                    <a:pt x="322" y="3884"/>
                    <a:pt x="107" y="4009"/>
                  </a:cubicBezTo>
                  <a:cubicBezTo>
                    <a:pt x="0" y="4070"/>
                    <a:pt x="62" y="4222"/>
                    <a:pt x="160" y="4222"/>
                  </a:cubicBezTo>
                  <a:cubicBezTo>
                    <a:pt x="177" y="4222"/>
                    <a:pt x="195" y="4217"/>
                    <a:pt x="214" y="4206"/>
                  </a:cubicBezTo>
                  <a:cubicBezTo>
                    <a:pt x="787" y="3956"/>
                    <a:pt x="733" y="3168"/>
                    <a:pt x="715" y="2649"/>
                  </a:cubicBezTo>
                  <a:lnTo>
                    <a:pt x="715" y="108"/>
                  </a:lnTo>
                  <a:cubicBezTo>
                    <a:pt x="715" y="37"/>
                    <a:pt x="662" y="1"/>
                    <a:pt x="608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24;p38"/>
            <p:cNvSpPr/>
            <p:nvPr/>
          </p:nvSpPr>
          <p:spPr>
            <a:xfrm>
              <a:off x="4577890" y="3753325"/>
              <a:ext cx="52292" cy="198094"/>
            </a:xfrm>
            <a:custGeom>
              <a:avLst/>
              <a:gdLst/>
              <a:ahLst/>
              <a:cxnLst/>
              <a:rect l="l" t="t" r="r" b="b"/>
              <a:pathLst>
                <a:path w="931" h="3527" extrusionOk="0">
                  <a:moveTo>
                    <a:pt x="823" y="1"/>
                  </a:moveTo>
                  <a:cubicBezTo>
                    <a:pt x="769" y="1"/>
                    <a:pt x="716" y="36"/>
                    <a:pt x="716" y="108"/>
                  </a:cubicBezTo>
                  <a:lnTo>
                    <a:pt x="716" y="126"/>
                  </a:lnTo>
                  <a:cubicBezTo>
                    <a:pt x="698" y="573"/>
                    <a:pt x="698" y="1021"/>
                    <a:pt x="680" y="1468"/>
                  </a:cubicBezTo>
                  <a:cubicBezTo>
                    <a:pt x="680" y="1844"/>
                    <a:pt x="644" y="2237"/>
                    <a:pt x="662" y="2631"/>
                  </a:cubicBezTo>
                  <a:lnTo>
                    <a:pt x="662" y="2649"/>
                  </a:lnTo>
                  <a:lnTo>
                    <a:pt x="662" y="2739"/>
                  </a:lnTo>
                  <a:cubicBezTo>
                    <a:pt x="662" y="2810"/>
                    <a:pt x="644" y="2882"/>
                    <a:pt x="626" y="2935"/>
                  </a:cubicBezTo>
                  <a:cubicBezTo>
                    <a:pt x="555" y="3150"/>
                    <a:pt x="358" y="3311"/>
                    <a:pt x="143" y="3311"/>
                  </a:cubicBezTo>
                  <a:cubicBezTo>
                    <a:pt x="5" y="3311"/>
                    <a:pt x="0" y="3527"/>
                    <a:pt x="128" y="3527"/>
                  </a:cubicBezTo>
                  <a:cubicBezTo>
                    <a:pt x="133" y="3527"/>
                    <a:pt x="138" y="3527"/>
                    <a:pt x="143" y="3526"/>
                  </a:cubicBezTo>
                  <a:cubicBezTo>
                    <a:pt x="394" y="3526"/>
                    <a:pt x="644" y="3383"/>
                    <a:pt x="787" y="3150"/>
                  </a:cubicBezTo>
                  <a:cubicBezTo>
                    <a:pt x="859" y="2989"/>
                    <a:pt x="895" y="2828"/>
                    <a:pt x="877" y="2649"/>
                  </a:cubicBezTo>
                  <a:cubicBezTo>
                    <a:pt x="877" y="2327"/>
                    <a:pt x="877" y="1987"/>
                    <a:pt x="895" y="1665"/>
                  </a:cubicBezTo>
                  <a:cubicBezTo>
                    <a:pt x="895" y="1146"/>
                    <a:pt x="913" y="627"/>
                    <a:pt x="930" y="108"/>
                  </a:cubicBezTo>
                  <a:cubicBezTo>
                    <a:pt x="930" y="36"/>
                    <a:pt x="877" y="1"/>
                    <a:pt x="823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5;p38"/>
            <p:cNvSpPr/>
            <p:nvPr/>
          </p:nvSpPr>
          <p:spPr>
            <a:xfrm>
              <a:off x="4105473" y="3933730"/>
              <a:ext cx="498655" cy="512112"/>
            </a:xfrm>
            <a:custGeom>
              <a:avLst/>
              <a:gdLst/>
              <a:ahLst/>
              <a:cxnLst/>
              <a:rect l="l" t="t" r="r" b="b"/>
              <a:pathLst>
                <a:path w="8878" h="9118" extrusionOk="0">
                  <a:moveTo>
                    <a:pt x="8688" y="1"/>
                  </a:moveTo>
                  <a:cubicBezTo>
                    <a:pt x="8673" y="1"/>
                    <a:pt x="8658" y="3"/>
                    <a:pt x="8644" y="10"/>
                  </a:cubicBezTo>
                  <a:lnTo>
                    <a:pt x="8644" y="45"/>
                  </a:lnTo>
                  <a:cubicBezTo>
                    <a:pt x="8089" y="296"/>
                    <a:pt x="7516" y="529"/>
                    <a:pt x="6944" y="708"/>
                  </a:cubicBezTo>
                  <a:cubicBezTo>
                    <a:pt x="6353" y="904"/>
                    <a:pt x="5762" y="1030"/>
                    <a:pt x="5172" y="1173"/>
                  </a:cubicBezTo>
                  <a:cubicBezTo>
                    <a:pt x="3991" y="1459"/>
                    <a:pt x="2846" y="1835"/>
                    <a:pt x="1718" y="2282"/>
                  </a:cubicBezTo>
                  <a:cubicBezTo>
                    <a:pt x="1414" y="2408"/>
                    <a:pt x="1110" y="2533"/>
                    <a:pt x="805" y="2658"/>
                  </a:cubicBezTo>
                  <a:cubicBezTo>
                    <a:pt x="624" y="2734"/>
                    <a:pt x="442" y="2861"/>
                    <a:pt x="423" y="3050"/>
                  </a:cubicBezTo>
                  <a:lnTo>
                    <a:pt x="423" y="3050"/>
                  </a:lnTo>
                  <a:lnTo>
                    <a:pt x="125" y="3088"/>
                  </a:lnTo>
                  <a:cubicBezTo>
                    <a:pt x="54" y="3088"/>
                    <a:pt x="0" y="3159"/>
                    <a:pt x="18" y="3231"/>
                  </a:cubicBezTo>
                  <a:cubicBezTo>
                    <a:pt x="125" y="3750"/>
                    <a:pt x="269" y="4287"/>
                    <a:pt x="448" y="4806"/>
                  </a:cubicBezTo>
                  <a:cubicBezTo>
                    <a:pt x="609" y="5325"/>
                    <a:pt x="788" y="5861"/>
                    <a:pt x="949" y="6362"/>
                  </a:cubicBezTo>
                  <a:cubicBezTo>
                    <a:pt x="1253" y="7311"/>
                    <a:pt x="1521" y="8295"/>
                    <a:pt x="2130" y="9083"/>
                  </a:cubicBezTo>
                  <a:cubicBezTo>
                    <a:pt x="2151" y="9107"/>
                    <a:pt x="2175" y="9118"/>
                    <a:pt x="2200" y="9118"/>
                  </a:cubicBezTo>
                  <a:cubicBezTo>
                    <a:pt x="2281" y="9118"/>
                    <a:pt x="2359" y="9004"/>
                    <a:pt x="2291" y="8921"/>
                  </a:cubicBezTo>
                  <a:cubicBezTo>
                    <a:pt x="1682" y="8134"/>
                    <a:pt x="1432" y="7132"/>
                    <a:pt x="1145" y="6201"/>
                  </a:cubicBezTo>
                  <a:lnTo>
                    <a:pt x="644" y="4680"/>
                  </a:lnTo>
                  <a:cubicBezTo>
                    <a:pt x="480" y="4220"/>
                    <a:pt x="361" y="3760"/>
                    <a:pt x="259" y="3286"/>
                  </a:cubicBezTo>
                  <a:lnTo>
                    <a:pt x="259" y="3286"/>
                  </a:lnTo>
                  <a:lnTo>
                    <a:pt x="555" y="3249"/>
                  </a:lnTo>
                  <a:cubicBezTo>
                    <a:pt x="627" y="3231"/>
                    <a:pt x="662" y="3177"/>
                    <a:pt x="662" y="3106"/>
                  </a:cubicBezTo>
                  <a:cubicBezTo>
                    <a:pt x="609" y="2891"/>
                    <a:pt x="1110" y="2766"/>
                    <a:pt x="1235" y="2712"/>
                  </a:cubicBezTo>
                  <a:cubicBezTo>
                    <a:pt x="1503" y="2604"/>
                    <a:pt x="1790" y="2497"/>
                    <a:pt x="2058" y="2390"/>
                  </a:cubicBezTo>
                  <a:cubicBezTo>
                    <a:pt x="2595" y="2175"/>
                    <a:pt x="3132" y="1978"/>
                    <a:pt x="3687" y="1799"/>
                  </a:cubicBezTo>
                  <a:cubicBezTo>
                    <a:pt x="4778" y="1441"/>
                    <a:pt x="5906" y="1262"/>
                    <a:pt x="6997" y="904"/>
                  </a:cubicBezTo>
                  <a:cubicBezTo>
                    <a:pt x="7606" y="708"/>
                    <a:pt x="8178" y="475"/>
                    <a:pt x="8751" y="207"/>
                  </a:cubicBezTo>
                  <a:cubicBezTo>
                    <a:pt x="8877" y="159"/>
                    <a:pt x="8795" y="1"/>
                    <a:pt x="8688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26;p38"/>
            <p:cNvSpPr/>
            <p:nvPr/>
          </p:nvSpPr>
          <p:spPr>
            <a:xfrm>
              <a:off x="4611310" y="3927945"/>
              <a:ext cx="376715" cy="477739"/>
            </a:xfrm>
            <a:custGeom>
              <a:avLst/>
              <a:gdLst/>
              <a:ahLst/>
              <a:cxnLst/>
              <a:rect l="l" t="t" r="r" b="b"/>
              <a:pathLst>
                <a:path w="6707" h="8506" extrusionOk="0">
                  <a:moveTo>
                    <a:pt x="146" y="0"/>
                  </a:moveTo>
                  <a:cubicBezTo>
                    <a:pt x="54" y="0"/>
                    <a:pt x="0" y="143"/>
                    <a:pt x="103" y="202"/>
                  </a:cubicBezTo>
                  <a:lnTo>
                    <a:pt x="85" y="202"/>
                  </a:lnTo>
                  <a:cubicBezTo>
                    <a:pt x="1606" y="1258"/>
                    <a:pt x="3234" y="2153"/>
                    <a:pt x="4935" y="2869"/>
                  </a:cubicBezTo>
                  <a:cubicBezTo>
                    <a:pt x="5382" y="3084"/>
                    <a:pt x="5829" y="3269"/>
                    <a:pt x="6276" y="3465"/>
                  </a:cubicBezTo>
                  <a:lnTo>
                    <a:pt x="6276" y="3465"/>
                  </a:lnTo>
                  <a:cubicBezTo>
                    <a:pt x="6233" y="3555"/>
                    <a:pt x="6205" y="3659"/>
                    <a:pt x="6205" y="3763"/>
                  </a:cubicBezTo>
                  <a:cubicBezTo>
                    <a:pt x="6205" y="3799"/>
                    <a:pt x="6223" y="3835"/>
                    <a:pt x="6259" y="3853"/>
                  </a:cubicBezTo>
                  <a:lnTo>
                    <a:pt x="6411" y="3934"/>
                  </a:lnTo>
                  <a:lnTo>
                    <a:pt x="6411" y="3934"/>
                  </a:lnTo>
                  <a:cubicBezTo>
                    <a:pt x="5872" y="4605"/>
                    <a:pt x="5398" y="5341"/>
                    <a:pt x="5006" y="6125"/>
                  </a:cubicBezTo>
                  <a:cubicBezTo>
                    <a:pt x="4595" y="6895"/>
                    <a:pt x="4201" y="7682"/>
                    <a:pt x="3575" y="8309"/>
                  </a:cubicBezTo>
                  <a:cubicBezTo>
                    <a:pt x="3492" y="8391"/>
                    <a:pt x="3568" y="8505"/>
                    <a:pt x="3648" y="8505"/>
                  </a:cubicBezTo>
                  <a:cubicBezTo>
                    <a:pt x="3672" y="8505"/>
                    <a:pt x="3697" y="8495"/>
                    <a:pt x="3718" y="8470"/>
                  </a:cubicBezTo>
                  <a:cubicBezTo>
                    <a:pt x="4344" y="7861"/>
                    <a:pt x="4756" y="7092"/>
                    <a:pt x="5149" y="6322"/>
                  </a:cubicBezTo>
                  <a:cubicBezTo>
                    <a:pt x="5561" y="5481"/>
                    <a:pt x="6062" y="4694"/>
                    <a:pt x="6670" y="3978"/>
                  </a:cubicBezTo>
                  <a:cubicBezTo>
                    <a:pt x="6706" y="3924"/>
                    <a:pt x="6706" y="3853"/>
                    <a:pt x="6652" y="3817"/>
                  </a:cubicBezTo>
                  <a:lnTo>
                    <a:pt x="6443" y="3692"/>
                  </a:lnTo>
                  <a:lnTo>
                    <a:pt x="6443" y="3692"/>
                  </a:lnTo>
                  <a:cubicBezTo>
                    <a:pt x="6456" y="3615"/>
                    <a:pt x="6490" y="3546"/>
                    <a:pt x="6545" y="3477"/>
                  </a:cubicBezTo>
                  <a:cubicBezTo>
                    <a:pt x="6563" y="3423"/>
                    <a:pt x="6545" y="3352"/>
                    <a:pt x="6491" y="3334"/>
                  </a:cubicBezTo>
                  <a:cubicBezTo>
                    <a:pt x="4809" y="2582"/>
                    <a:pt x="3091" y="1849"/>
                    <a:pt x="1517" y="882"/>
                  </a:cubicBezTo>
                  <a:cubicBezTo>
                    <a:pt x="1069" y="614"/>
                    <a:pt x="640" y="327"/>
                    <a:pt x="210" y="23"/>
                  </a:cubicBezTo>
                  <a:cubicBezTo>
                    <a:pt x="188" y="7"/>
                    <a:pt x="166" y="0"/>
                    <a:pt x="14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27;p38"/>
            <p:cNvSpPr/>
            <p:nvPr/>
          </p:nvSpPr>
          <p:spPr>
            <a:xfrm>
              <a:off x="4397933" y="3782419"/>
              <a:ext cx="454058" cy="42236"/>
            </a:xfrm>
            <a:custGeom>
              <a:avLst/>
              <a:gdLst/>
              <a:ahLst/>
              <a:cxnLst/>
              <a:rect l="l" t="t" r="r" b="b"/>
              <a:pathLst>
                <a:path w="8084" h="752" extrusionOk="0">
                  <a:moveTo>
                    <a:pt x="7909" y="0"/>
                  </a:moveTo>
                  <a:cubicBezTo>
                    <a:pt x="7904" y="0"/>
                    <a:pt x="7898" y="1"/>
                    <a:pt x="7892" y="2"/>
                  </a:cubicBezTo>
                  <a:cubicBezTo>
                    <a:pt x="5888" y="342"/>
                    <a:pt x="3866" y="503"/>
                    <a:pt x="1844" y="520"/>
                  </a:cubicBezTo>
                  <a:cubicBezTo>
                    <a:pt x="1289" y="520"/>
                    <a:pt x="717" y="520"/>
                    <a:pt x="144" y="485"/>
                  </a:cubicBezTo>
                  <a:cubicBezTo>
                    <a:pt x="1" y="485"/>
                    <a:pt x="1" y="717"/>
                    <a:pt x="144" y="717"/>
                  </a:cubicBezTo>
                  <a:lnTo>
                    <a:pt x="162" y="717"/>
                  </a:lnTo>
                  <a:cubicBezTo>
                    <a:pt x="678" y="740"/>
                    <a:pt x="1195" y="751"/>
                    <a:pt x="1711" y="751"/>
                  </a:cubicBezTo>
                  <a:cubicBezTo>
                    <a:pt x="3234" y="751"/>
                    <a:pt x="4754" y="654"/>
                    <a:pt x="6264" y="467"/>
                  </a:cubicBezTo>
                  <a:cubicBezTo>
                    <a:pt x="6819" y="395"/>
                    <a:pt x="7391" y="324"/>
                    <a:pt x="7946" y="216"/>
                  </a:cubicBezTo>
                  <a:cubicBezTo>
                    <a:pt x="8084" y="199"/>
                    <a:pt x="8040" y="0"/>
                    <a:pt x="7909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28;p38"/>
            <p:cNvSpPr/>
            <p:nvPr/>
          </p:nvSpPr>
          <p:spPr>
            <a:xfrm>
              <a:off x="4484373" y="3781464"/>
              <a:ext cx="125703" cy="12132"/>
            </a:xfrm>
            <a:custGeom>
              <a:avLst/>
              <a:gdLst/>
              <a:ahLst/>
              <a:cxnLst/>
              <a:rect l="l" t="t" r="r" b="b"/>
              <a:pathLst>
                <a:path w="2238" h="216" extrusionOk="0">
                  <a:moveTo>
                    <a:pt x="144" y="1"/>
                  </a:moveTo>
                  <a:cubicBezTo>
                    <a:pt x="1" y="1"/>
                    <a:pt x="1" y="215"/>
                    <a:pt x="144" y="215"/>
                  </a:cubicBezTo>
                  <a:lnTo>
                    <a:pt x="2077" y="215"/>
                  </a:lnTo>
                  <a:cubicBezTo>
                    <a:pt x="2238" y="215"/>
                    <a:pt x="2238" y="1"/>
                    <a:pt x="207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29;p38"/>
            <p:cNvSpPr/>
            <p:nvPr/>
          </p:nvSpPr>
          <p:spPr>
            <a:xfrm>
              <a:off x="4048183" y="4074988"/>
              <a:ext cx="107561" cy="43247"/>
            </a:xfrm>
            <a:custGeom>
              <a:avLst/>
              <a:gdLst/>
              <a:ahLst/>
              <a:cxnLst/>
              <a:rect l="l" t="t" r="r" b="b"/>
              <a:pathLst>
                <a:path w="1915" h="770" extrusionOk="0">
                  <a:moveTo>
                    <a:pt x="143" y="0"/>
                  </a:moveTo>
                  <a:cubicBezTo>
                    <a:pt x="0" y="0"/>
                    <a:pt x="0" y="233"/>
                    <a:pt x="143" y="233"/>
                  </a:cubicBezTo>
                  <a:cubicBezTo>
                    <a:pt x="430" y="268"/>
                    <a:pt x="698" y="376"/>
                    <a:pt x="949" y="519"/>
                  </a:cubicBezTo>
                  <a:cubicBezTo>
                    <a:pt x="1181" y="680"/>
                    <a:pt x="1468" y="769"/>
                    <a:pt x="1772" y="769"/>
                  </a:cubicBezTo>
                  <a:cubicBezTo>
                    <a:pt x="1915" y="769"/>
                    <a:pt x="1915" y="555"/>
                    <a:pt x="1772" y="555"/>
                  </a:cubicBezTo>
                  <a:cubicBezTo>
                    <a:pt x="1485" y="537"/>
                    <a:pt x="1199" y="447"/>
                    <a:pt x="967" y="286"/>
                  </a:cubicBezTo>
                  <a:cubicBezTo>
                    <a:pt x="716" y="125"/>
                    <a:pt x="448" y="36"/>
                    <a:pt x="143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30;p38"/>
            <p:cNvSpPr/>
            <p:nvPr/>
          </p:nvSpPr>
          <p:spPr>
            <a:xfrm>
              <a:off x="4051216" y="4112114"/>
              <a:ext cx="120648" cy="19208"/>
            </a:xfrm>
            <a:custGeom>
              <a:avLst/>
              <a:gdLst/>
              <a:ahLst/>
              <a:cxnLst/>
              <a:rect l="l" t="t" r="r" b="b"/>
              <a:pathLst>
                <a:path w="2148" h="342" extrusionOk="0">
                  <a:moveTo>
                    <a:pt x="128" y="0"/>
                  </a:moveTo>
                  <a:cubicBezTo>
                    <a:pt x="0" y="0"/>
                    <a:pt x="5" y="217"/>
                    <a:pt x="143" y="234"/>
                  </a:cubicBezTo>
                  <a:cubicBezTo>
                    <a:pt x="751" y="305"/>
                    <a:pt x="1378" y="341"/>
                    <a:pt x="2004" y="341"/>
                  </a:cubicBezTo>
                  <a:cubicBezTo>
                    <a:pt x="2147" y="341"/>
                    <a:pt x="2147" y="108"/>
                    <a:pt x="2004" y="108"/>
                  </a:cubicBezTo>
                  <a:cubicBezTo>
                    <a:pt x="1378" y="108"/>
                    <a:pt x="751" y="91"/>
                    <a:pt x="143" y="1"/>
                  </a:cubicBezTo>
                  <a:cubicBezTo>
                    <a:pt x="138" y="0"/>
                    <a:pt x="133" y="0"/>
                    <a:pt x="128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31;p38"/>
            <p:cNvSpPr/>
            <p:nvPr/>
          </p:nvSpPr>
          <p:spPr>
            <a:xfrm>
              <a:off x="4934436" y="4078527"/>
              <a:ext cx="142272" cy="63298"/>
            </a:xfrm>
            <a:custGeom>
              <a:avLst/>
              <a:gdLst/>
              <a:ahLst/>
              <a:cxnLst/>
              <a:rect l="l" t="t" r="r" b="b"/>
              <a:pathLst>
                <a:path w="2533" h="1127" extrusionOk="0">
                  <a:moveTo>
                    <a:pt x="2393" y="0"/>
                  </a:moveTo>
                  <a:cubicBezTo>
                    <a:pt x="2379" y="0"/>
                    <a:pt x="2365" y="3"/>
                    <a:pt x="2349" y="9"/>
                  </a:cubicBezTo>
                  <a:lnTo>
                    <a:pt x="112" y="903"/>
                  </a:lnTo>
                  <a:cubicBezTo>
                    <a:pt x="1" y="951"/>
                    <a:pt x="31" y="1127"/>
                    <a:pt x="140" y="1127"/>
                  </a:cubicBezTo>
                  <a:cubicBezTo>
                    <a:pt x="153" y="1127"/>
                    <a:pt x="168" y="1124"/>
                    <a:pt x="184" y="1118"/>
                  </a:cubicBezTo>
                  <a:lnTo>
                    <a:pt x="2421" y="223"/>
                  </a:lnTo>
                  <a:cubicBezTo>
                    <a:pt x="2532" y="176"/>
                    <a:pt x="2502" y="0"/>
                    <a:pt x="2393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32;p38"/>
            <p:cNvSpPr/>
            <p:nvPr/>
          </p:nvSpPr>
          <p:spPr>
            <a:xfrm>
              <a:off x="4961789" y="4135254"/>
              <a:ext cx="116660" cy="12132"/>
            </a:xfrm>
            <a:custGeom>
              <a:avLst/>
              <a:gdLst/>
              <a:ahLst/>
              <a:cxnLst/>
              <a:rect l="l" t="t" r="r" b="b"/>
              <a:pathLst>
                <a:path w="2077" h="216" extrusionOk="0">
                  <a:moveTo>
                    <a:pt x="144" y="1"/>
                  </a:moveTo>
                  <a:cubicBezTo>
                    <a:pt x="1" y="1"/>
                    <a:pt x="1" y="215"/>
                    <a:pt x="144" y="215"/>
                  </a:cubicBezTo>
                  <a:lnTo>
                    <a:pt x="1934" y="215"/>
                  </a:lnTo>
                  <a:cubicBezTo>
                    <a:pt x="2077" y="215"/>
                    <a:pt x="2077" y="1"/>
                    <a:pt x="1934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33;p38"/>
            <p:cNvSpPr/>
            <p:nvPr/>
          </p:nvSpPr>
          <p:spPr>
            <a:xfrm>
              <a:off x="4272288" y="3356342"/>
              <a:ext cx="64424" cy="109578"/>
            </a:xfrm>
            <a:custGeom>
              <a:avLst/>
              <a:gdLst/>
              <a:ahLst/>
              <a:cxnLst/>
              <a:rect l="l" t="t" r="r" b="b"/>
              <a:pathLst>
                <a:path w="1147" h="1951" extrusionOk="0">
                  <a:moveTo>
                    <a:pt x="1146" y="0"/>
                  </a:moveTo>
                  <a:lnTo>
                    <a:pt x="1146" y="0"/>
                  </a:lnTo>
                  <a:cubicBezTo>
                    <a:pt x="752" y="519"/>
                    <a:pt x="484" y="1145"/>
                    <a:pt x="1" y="1593"/>
                  </a:cubicBezTo>
                  <a:lnTo>
                    <a:pt x="752" y="1951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34;p38"/>
            <p:cNvSpPr/>
            <p:nvPr/>
          </p:nvSpPr>
          <p:spPr>
            <a:xfrm>
              <a:off x="4776889" y="3478953"/>
              <a:ext cx="7077" cy="15108"/>
            </a:xfrm>
            <a:custGeom>
              <a:avLst/>
              <a:gdLst/>
              <a:ahLst/>
              <a:cxnLst/>
              <a:rect l="l" t="t" r="r" b="b"/>
              <a:pathLst>
                <a:path w="126" h="269" extrusionOk="0">
                  <a:moveTo>
                    <a:pt x="0" y="0"/>
                  </a:moveTo>
                  <a:lnTo>
                    <a:pt x="125" y="269"/>
                  </a:lnTo>
                  <a:lnTo>
                    <a:pt x="125" y="269"/>
                  </a:lnTo>
                  <a:close/>
                </a:path>
              </a:pathLst>
            </a:custGeom>
            <a:solidFill>
              <a:srgbClr val="706A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35;p38"/>
            <p:cNvSpPr/>
            <p:nvPr/>
          </p:nvSpPr>
          <p:spPr>
            <a:xfrm>
              <a:off x="4735662" y="3375439"/>
              <a:ext cx="72400" cy="101546"/>
            </a:xfrm>
            <a:custGeom>
              <a:avLst/>
              <a:gdLst/>
              <a:ahLst/>
              <a:cxnLst/>
              <a:rect l="l" t="t" r="r" b="b"/>
              <a:pathLst>
                <a:path w="1289" h="1808" extrusionOk="0">
                  <a:moveTo>
                    <a:pt x="0" y="0"/>
                  </a:moveTo>
                  <a:lnTo>
                    <a:pt x="734" y="1807"/>
                  </a:lnTo>
                  <a:lnTo>
                    <a:pt x="1289" y="1378"/>
                  </a:lnTo>
                  <a:cubicBezTo>
                    <a:pt x="770" y="1092"/>
                    <a:pt x="376" y="644"/>
                    <a:pt x="126" y="107"/>
                  </a:cubicBezTo>
                  <a:lnTo>
                    <a:pt x="90" y="54"/>
                  </a:lnTo>
                  <a:lnTo>
                    <a:pt x="9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36;p38"/>
            <p:cNvSpPr/>
            <p:nvPr/>
          </p:nvSpPr>
          <p:spPr>
            <a:xfrm>
              <a:off x="4371815" y="2982444"/>
              <a:ext cx="47293" cy="118620"/>
            </a:xfrm>
            <a:custGeom>
              <a:avLst/>
              <a:gdLst/>
              <a:ahLst/>
              <a:cxnLst/>
              <a:rect l="l" t="t" r="r" b="b"/>
              <a:pathLst>
                <a:path w="842" h="2112" extrusionOk="0">
                  <a:moveTo>
                    <a:pt x="484" y="0"/>
                  </a:moveTo>
                  <a:lnTo>
                    <a:pt x="0" y="430"/>
                  </a:lnTo>
                  <a:cubicBezTo>
                    <a:pt x="54" y="787"/>
                    <a:pt x="161" y="1145"/>
                    <a:pt x="323" y="1485"/>
                  </a:cubicBezTo>
                  <a:cubicBezTo>
                    <a:pt x="394" y="1736"/>
                    <a:pt x="555" y="1951"/>
                    <a:pt x="770" y="2112"/>
                  </a:cubicBezTo>
                  <a:cubicBezTo>
                    <a:pt x="841" y="1754"/>
                    <a:pt x="841" y="1396"/>
                    <a:pt x="770" y="1056"/>
                  </a:cubicBezTo>
                  <a:cubicBezTo>
                    <a:pt x="680" y="698"/>
                    <a:pt x="519" y="358"/>
                    <a:pt x="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37;p38"/>
            <p:cNvSpPr/>
            <p:nvPr/>
          </p:nvSpPr>
          <p:spPr>
            <a:xfrm>
              <a:off x="4686404" y="2976378"/>
              <a:ext cx="52348" cy="126090"/>
            </a:xfrm>
            <a:custGeom>
              <a:avLst/>
              <a:gdLst/>
              <a:ahLst/>
              <a:cxnLst/>
              <a:rect l="l" t="t" r="r" b="b"/>
              <a:pathLst>
                <a:path w="932" h="2245" extrusionOk="0">
                  <a:moveTo>
                    <a:pt x="931" y="1"/>
                  </a:moveTo>
                  <a:lnTo>
                    <a:pt x="1" y="144"/>
                  </a:lnTo>
                  <a:cubicBezTo>
                    <a:pt x="36" y="376"/>
                    <a:pt x="144" y="591"/>
                    <a:pt x="323" y="716"/>
                  </a:cubicBezTo>
                  <a:cubicBezTo>
                    <a:pt x="341" y="734"/>
                    <a:pt x="359" y="752"/>
                    <a:pt x="359" y="770"/>
                  </a:cubicBezTo>
                  <a:cubicBezTo>
                    <a:pt x="359" y="788"/>
                    <a:pt x="359" y="824"/>
                    <a:pt x="359" y="842"/>
                  </a:cubicBezTo>
                  <a:cubicBezTo>
                    <a:pt x="287" y="1235"/>
                    <a:pt x="251" y="1647"/>
                    <a:pt x="233" y="2041"/>
                  </a:cubicBezTo>
                  <a:cubicBezTo>
                    <a:pt x="233" y="2094"/>
                    <a:pt x="233" y="2148"/>
                    <a:pt x="251" y="2184"/>
                  </a:cubicBezTo>
                  <a:cubicBezTo>
                    <a:pt x="265" y="2224"/>
                    <a:pt x="298" y="2244"/>
                    <a:pt x="337" y="2244"/>
                  </a:cubicBezTo>
                  <a:cubicBezTo>
                    <a:pt x="350" y="2244"/>
                    <a:pt x="363" y="2242"/>
                    <a:pt x="376" y="2238"/>
                  </a:cubicBezTo>
                  <a:cubicBezTo>
                    <a:pt x="394" y="2238"/>
                    <a:pt x="430" y="2220"/>
                    <a:pt x="448" y="2184"/>
                  </a:cubicBezTo>
                  <a:cubicBezTo>
                    <a:pt x="645" y="1862"/>
                    <a:pt x="788" y="1504"/>
                    <a:pt x="842" y="1128"/>
                  </a:cubicBezTo>
                  <a:cubicBezTo>
                    <a:pt x="895" y="752"/>
                    <a:pt x="931" y="376"/>
                    <a:pt x="9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38;p38"/>
            <p:cNvSpPr/>
            <p:nvPr/>
          </p:nvSpPr>
          <p:spPr>
            <a:xfrm>
              <a:off x="4351708" y="2724192"/>
              <a:ext cx="419459" cy="303235"/>
            </a:xfrm>
            <a:custGeom>
              <a:avLst/>
              <a:gdLst/>
              <a:ahLst/>
              <a:cxnLst/>
              <a:rect l="l" t="t" r="r" b="b"/>
              <a:pathLst>
                <a:path w="7468" h="5399" extrusionOk="0">
                  <a:moveTo>
                    <a:pt x="7454" y="4592"/>
                  </a:moveTo>
                  <a:cubicBezTo>
                    <a:pt x="7453" y="4592"/>
                    <a:pt x="7452" y="4593"/>
                    <a:pt x="7451" y="4594"/>
                  </a:cubicBezTo>
                  <a:lnTo>
                    <a:pt x="7451" y="4594"/>
                  </a:lnTo>
                  <a:cubicBezTo>
                    <a:pt x="7459" y="4597"/>
                    <a:pt x="7463" y="4598"/>
                    <a:pt x="7463" y="4598"/>
                  </a:cubicBezTo>
                  <a:cubicBezTo>
                    <a:pt x="7459" y="4594"/>
                    <a:pt x="7456" y="4592"/>
                    <a:pt x="7454" y="4592"/>
                  </a:cubicBezTo>
                  <a:close/>
                  <a:moveTo>
                    <a:pt x="3443" y="1"/>
                  </a:moveTo>
                  <a:cubicBezTo>
                    <a:pt x="2564" y="1"/>
                    <a:pt x="1720" y="355"/>
                    <a:pt x="1092" y="983"/>
                  </a:cubicBezTo>
                  <a:cubicBezTo>
                    <a:pt x="752" y="1359"/>
                    <a:pt x="466" y="1806"/>
                    <a:pt x="233" y="2272"/>
                  </a:cubicBezTo>
                  <a:cubicBezTo>
                    <a:pt x="54" y="2683"/>
                    <a:pt x="1" y="3131"/>
                    <a:pt x="72" y="3560"/>
                  </a:cubicBezTo>
                  <a:cubicBezTo>
                    <a:pt x="179" y="4330"/>
                    <a:pt x="323" y="5189"/>
                    <a:pt x="323" y="5189"/>
                  </a:cubicBezTo>
                  <a:cubicBezTo>
                    <a:pt x="433" y="5290"/>
                    <a:pt x="532" y="5335"/>
                    <a:pt x="619" y="5335"/>
                  </a:cubicBezTo>
                  <a:cubicBezTo>
                    <a:pt x="1010" y="5335"/>
                    <a:pt x="1173" y="4409"/>
                    <a:pt x="1217" y="3399"/>
                  </a:cubicBezTo>
                  <a:cubicBezTo>
                    <a:pt x="2162" y="4664"/>
                    <a:pt x="3665" y="5398"/>
                    <a:pt x="5239" y="5398"/>
                  </a:cubicBezTo>
                  <a:cubicBezTo>
                    <a:pt x="5425" y="5398"/>
                    <a:pt x="5612" y="5388"/>
                    <a:pt x="5799" y="5368"/>
                  </a:cubicBezTo>
                  <a:cubicBezTo>
                    <a:pt x="5172" y="4974"/>
                    <a:pt x="4582" y="4544"/>
                    <a:pt x="4027" y="4079"/>
                  </a:cubicBezTo>
                  <a:lnTo>
                    <a:pt x="4027" y="4079"/>
                  </a:lnTo>
                  <a:cubicBezTo>
                    <a:pt x="4797" y="4539"/>
                    <a:pt x="5670" y="4784"/>
                    <a:pt x="6552" y="4784"/>
                  </a:cubicBezTo>
                  <a:cubicBezTo>
                    <a:pt x="6837" y="4784"/>
                    <a:pt x="7124" y="4758"/>
                    <a:pt x="7409" y="4705"/>
                  </a:cubicBezTo>
                  <a:cubicBezTo>
                    <a:pt x="7468" y="4705"/>
                    <a:pt x="7442" y="4610"/>
                    <a:pt x="7451" y="4594"/>
                  </a:cubicBezTo>
                  <a:lnTo>
                    <a:pt x="7451" y="4594"/>
                  </a:lnTo>
                  <a:cubicBezTo>
                    <a:pt x="7374" y="4568"/>
                    <a:pt x="6955" y="4366"/>
                    <a:pt x="6890" y="3131"/>
                  </a:cubicBezTo>
                  <a:cubicBezTo>
                    <a:pt x="6872" y="2737"/>
                    <a:pt x="6783" y="2343"/>
                    <a:pt x="6622" y="1985"/>
                  </a:cubicBezTo>
                  <a:cubicBezTo>
                    <a:pt x="6121" y="1001"/>
                    <a:pt x="5190" y="303"/>
                    <a:pt x="4116" y="71"/>
                  </a:cubicBezTo>
                  <a:cubicBezTo>
                    <a:pt x="3892" y="23"/>
                    <a:pt x="3666" y="1"/>
                    <a:pt x="34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39;p38"/>
            <p:cNvSpPr/>
            <p:nvPr/>
          </p:nvSpPr>
          <p:spPr>
            <a:xfrm>
              <a:off x="4400966" y="2801589"/>
              <a:ext cx="20501" cy="85932"/>
            </a:xfrm>
            <a:custGeom>
              <a:avLst/>
              <a:gdLst/>
              <a:ahLst/>
              <a:cxnLst/>
              <a:rect l="l" t="t" r="r" b="b"/>
              <a:pathLst>
                <a:path w="365" h="1530" extrusionOk="0">
                  <a:moveTo>
                    <a:pt x="298" y="1"/>
                  </a:moveTo>
                  <a:cubicBezTo>
                    <a:pt x="281" y="1"/>
                    <a:pt x="263" y="11"/>
                    <a:pt x="251" y="35"/>
                  </a:cubicBezTo>
                  <a:cubicBezTo>
                    <a:pt x="36" y="482"/>
                    <a:pt x="0" y="1019"/>
                    <a:pt x="179" y="1484"/>
                  </a:cubicBezTo>
                  <a:cubicBezTo>
                    <a:pt x="187" y="1516"/>
                    <a:pt x="212" y="1530"/>
                    <a:pt x="236" y="1530"/>
                  </a:cubicBezTo>
                  <a:cubicBezTo>
                    <a:pt x="267" y="1530"/>
                    <a:pt x="297" y="1507"/>
                    <a:pt x="287" y="1466"/>
                  </a:cubicBezTo>
                  <a:cubicBezTo>
                    <a:pt x="126" y="1019"/>
                    <a:pt x="144" y="518"/>
                    <a:pt x="340" y="88"/>
                  </a:cubicBezTo>
                  <a:cubicBezTo>
                    <a:pt x="364" y="41"/>
                    <a:pt x="332" y="1"/>
                    <a:pt x="298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40;p38"/>
            <p:cNvSpPr/>
            <p:nvPr/>
          </p:nvSpPr>
          <p:spPr>
            <a:xfrm>
              <a:off x="4429105" y="2821584"/>
              <a:ext cx="64649" cy="119744"/>
            </a:xfrm>
            <a:custGeom>
              <a:avLst/>
              <a:gdLst/>
              <a:ahLst/>
              <a:cxnLst/>
              <a:rect l="l" t="t" r="r" b="b"/>
              <a:pathLst>
                <a:path w="1151" h="2132" extrusionOk="0">
                  <a:moveTo>
                    <a:pt x="108" y="1"/>
                  </a:moveTo>
                  <a:cubicBezTo>
                    <a:pt x="81" y="1"/>
                    <a:pt x="54" y="19"/>
                    <a:pt x="54" y="54"/>
                  </a:cubicBezTo>
                  <a:cubicBezTo>
                    <a:pt x="0" y="430"/>
                    <a:pt x="215" y="806"/>
                    <a:pt x="376" y="1128"/>
                  </a:cubicBezTo>
                  <a:cubicBezTo>
                    <a:pt x="573" y="1486"/>
                    <a:pt x="788" y="1808"/>
                    <a:pt x="1038" y="2112"/>
                  </a:cubicBezTo>
                  <a:cubicBezTo>
                    <a:pt x="1047" y="2126"/>
                    <a:pt x="1060" y="2131"/>
                    <a:pt x="1072" y="2131"/>
                  </a:cubicBezTo>
                  <a:cubicBezTo>
                    <a:pt x="1110" y="2131"/>
                    <a:pt x="1150" y="2081"/>
                    <a:pt x="1110" y="2041"/>
                  </a:cubicBezTo>
                  <a:cubicBezTo>
                    <a:pt x="877" y="1755"/>
                    <a:pt x="680" y="1432"/>
                    <a:pt x="502" y="1110"/>
                  </a:cubicBezTo>
                  <a:cubicBezTo>
                    <a:pt x="323" y="788"/>
                    <a:pt x="126" y="430"/>
                    <a:pt x="162" y="54"/>
                  </a:cubicBezTo>
                  <a:cubicBezTo>
                    <a:pt x="162" y="19"/>
                    <a:pt x="135" y="1"/>
                    <a:pt x="108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41;p38"/>
            <p:cNvSpPr/>
            <p:nvPr/>
          </p:nvSpPr>
          <p:spPr>
            <a:xfrm>
              <a:off x="4509536" y="2956776"/>
              <a:ext cx="34936" cy="24825"/>
            </a:xfrm>
            <a:custGeom>
              <a:avLst/>
              <a:gdLst/>
              <a:ahLst/>
              <a:cxnLst/>
              <a:rect l="l" t="t" r="r" b="b"/>
              <a:pathLst>
                <a:path w="622" h="442" extrusionOk="0">
                  <a:moveTo>
                    <a:pt x="54" y="1"/>
                  </a:moveTo>
                  <a:cubicBezTo>
                    <a:pt x="40" y="1"/>
                    <a:pt x="27" y="10"/>
                    <a:pt x="18" y="28"/>
                  </a:cubicBezTo>
                  <a:cubicBezTo>
                    <a:pt x="0" y="45"/>
                    <a:pt x="0" y="81"/>
                    <a:pt x="18" y="99"/>
                  </a:cubicBezTo>
                  <a:cubicBezTo>
                    <a:pt x="161" y="224"/>
                    <a:pt x="340" y="332"/>
                    <a:pt x="519" y="439"/>
                  </a:cubicBezTo>
                  <a:cubicBezTo>
                    <a:pt x="524" y="441"/>
                    <a:pt x="529" y="441"/>
                    <a:pt x="533" y="441"/>
                  </a:cubicBezTo>
                  <a:cubicBezTo>
                    <a:pt x="581" y="441"/>
                    <a:pt x="622" y="364"/>
                    <a:pt x="573" y="332"/>
                  </a:cubicBezTo>
                  <a:cubicBezTo>
                    <a:pt x="394" y="242"/>
                    <a:pt x="233" y="135"/>
                    <a:pt x="90" y="28"/>
                  </a:cubicBezTo>
                  <a:cubicBezTo>
                    <a:pt x="81" y="10"/>
                    <a:pt x="67" y="1"/>
                    <a:pt x="54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42;p38"/>
            <p:cNvSpPr/>
            <p:nvPr/>
          </p:nvSpPr>
          <p:spPr>
            <a:xfrm>
              <a:off x="4527172" y="2931895"/>
              <a:ext cx="92957" cy="75710"/>
            </a:xfrm>
            <a:custGeom>
              <a:avLst/>
              <a:gdLst/>
              <a:ahLst/>
              <a:cxnLst/>
              <a:rect l="l" t="t" r="r" b="b"/>
              <a:pathLst>
                <a:path w="1655" h="1348" extrusionOk="0">
                  <a:moveTo>
                    <a:pt x="81" y="1"/>
                  </a:moveTo>
                  <a:cubicBezTo>
                    <a:pt x="38" y="1"/>
                    <a:pt x="1" y="39"/>
                    <a:pt x="26" y="77"/>
                  </a:cubicBezTo>
                  <a:cubicBezTo>
                    <a:pt x="223" y="345"/>
                    <a:pt x="456" y="596"/>
                    <a:pt x="706" y="811"/>
                  </a:cubicBezTo>
                  <a:cubicBezTo>
                    <a:pt x="831" y="918"/>
                    <a:pt x="957" y="1025"/>
                    <a:pt x="1100" y="1115"/>
                  </a:cubicBezTo>
                  <a:cubicBezTo>
                    <a:pt x="1225" y="1222"/>
                    <a:pt x="1386" y="1294"/>
                    <a:pt x="1547" y="1347"/>
                  </a:cubicBezTo>
                  <a:cubicBezTo>
                    <a:pt x="1619" y="1347"/>
                    <a:pt x="1655" y="1240"/>
                    <a:pt x="1583" y="1240"/>
                  </a:cubicBezTo>
                  <a:cubicBezTo>
                    <a:pt x="1422" y="1204"/>
                    <a:pt x="1279" y="1133"/>
                    <a:pt x="1153" y="1025"/>
                  </a:cubicBezTo>
                  <a:cubicBezTo>
                    <a:pt x="1010" y="936"/>
                    <a:pt x="885" y="828"/>
                    <a:pt x="760" y="721"/>
                  </a:cubicBezTo>
                  <a:cubicBezTo>
                    <a:pt x="527" y="524"/>
                    <a:pt x="312" y="292"/>
                    <a:pt x="133" y="23"/>
                  </a:cubicBezTo>
                  <a:cubicBezTo>
                    <a:pt x="118" y="7"/>
                    <a:pt x="99" y="1"/>
                    <a:pt x="81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43;p38"/>
            <p:cNvSpPr/>
            <p:nvPr/>
          </p:nvSpPr>
          <p:spPr>
            <a:xfrm>
              <a:off x="4444495" y="2804398"/>
              <a:ext cx="143789" cy="115700"/>
            </a:xfrm>
            <a:custGeom>
              <a:avLst/>
              <a:gdLst/>
              <a:ahLst/>
              <a:cxnLst/>
              <a:rect l="l" t="t" r="r" b="b"/>
              <a:pathLst>
                <a:path w="2560" h="2060" extrusionOk="0">
                  <a:moveTo>
                    <a:pt x="86" y="1"/>
                  </a:moveTo>
                  <a:cubicBezTo>
                    <a:pt x="26" y="1"/>
                    <a:pt x="0" y="93"/>
                    <a:pt x="66" y="110"/>
                  </a:cubicBezTo>
                  <a:cubicBezTo>
                    <a:pt x="1051" y="486"/>
                    <a:pt x="1659" y="1381"/>
                    <a:pt x="2429" y="2043"/>
                  </a:cubicBezTo>
                  <a:cubicBezTo>
                    <a:pt x="2444" y="2055"/>
                    <a:pt x="2460" y="2059"/>
                    <a:pt x="2475" y="2059"/>
                  </a:cubicBezTo>
                  <a:cubicBezTo>
                    <a:pt x="2526" y="2059"/>
                    <a:pt x="2560" y="1999"/>
                    <a:pt x="2518" y="1971"/>
                  </a:cubicBezTo>
                  <a:cubicBezTo>
                    <a:pt x="1731" y="1291"/>
                    <a:pt x="1104" y="378"/>
                    <a:pt x="102" y="3"/>
                  </a:cubicBezTo>
                  <a:cubicBezTo>
                    <a:pt x="97" y="1"/>
                    <a:pt x="92" y="1"/>
                    <a:pt x="86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44;p38"/>
            <p:cNvSpPr/>
            <p:nvPr/>
          </p:nvSpPr>
          <p:spPr>
            <a:xfrm>
              <a:off x="4473870" y="2854217"/>
              <a:ext cx="50045" cy="44876"/>
            </a:xfrm>
            <a:custGeom>
              <a:avLst/>
              <a:gdLst/>
              <a:ahLst/>
              <a:cxnLst/>
              <a:rect l="l" t="t" r="r" b="b"/>
              <a:pathLst>
                <a:path w="891" h="799" extrusionOk="0">
                  <a:moveTo>
                    <a:pt x="101" y="1"/>
                  </a:moveTo>
                  <a:cubicBezTo>
                    <a:pt x="52" y="1"/>
                    <a:pt x="1" y="56"/>
                    <a:pt x="45" y="100"/>
                  </a:cubicBezTo>
                  <a:lnTo>
                    <a:pt x="778" y="780"/>
                  </a:lnTo>
                  <a:cubicBezTo>
                    <a:pt x="792" y="793"/>
                    <a:pt x="806" y="799"/>
                    <a:pt x="820" y="799"/>
                  </a:cubicBezTo>
                  <a:cubicBezTo>
                    <a:pt x="860" y="799"/>
                    <a:pt x="890" y="749"/>
                    <a:pt x="850" y="708"/>
                  </a:cubicBezTo>
                  <a:lnTo>
                    <a:pt x="134" y="10"/>
                  </a:lnTo>
                  <a:cubicBezTo>
                    <a:pt x="124" y="4"/>
                    <a:pt x="113" y="1"/>
                    <a:pt x="101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45;p38"/>
            <p:cNvSpPr/>
            <p:nvPr/>
          </p:nvSpPr>
          <p:spPr>
            <a:xfrm>
              <a:off x="4608333" y="2928974"/>
              <a:ext cx="126377" cy="40439"/>
            </a:xfrm>
            <a:custGeom>
              <a:avLst/>
              <a:gdLst/>
              <a:ahLst/>
              <a:cxnLst/>
              <a:rect l="l" t="t" r="r" b="b"/>
              <a:pathLst>
                <a:path w="2250" h="720" extrusionOk="0">
                  <a:moveTo>
                    <a:pt x="85" y="1"/>
                  </a:moveTo>
                  <a:cubicBezTo>
                    <a:pt x="38" y="1"/>
                    <a:pt x="1" y="63"/>
                    <a:pt x="48" y="111"/>
                  </a:cubicBezTo>
                  <a:cubicBezTo>
                    <a:pt x="693" y="487"/>
                    <a:pt x="1426" y="701"/>
                    <a:pt x="2178" y="719"/>
                  </a:cubicBezTo>
                  <a:cubicBezTo>
                    <a:pt x="2250" y="719"/>
                    <a:pt x="2250" y="612"/>
                    <a:pt x="2178" y="594"/>
                  </a:cubicBezTo>
                  <a:cubicBezTo>
                    <a:pt x="1444" y="576"/>
                    <a:pt x="728" y="379"/>
                    <a:pt x="102" y="4"/>
                  </a:cubicBezTo>
                  <a:cubicBezTo>
                    <a:pt x="96" y="2"/>
                    <a:pt x="91" y="1"/>
                    <a:pt x="85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46;p38"/>
            <p:cNvSpPr/>
            <p:nvPr/>
          </p:nvSpPr>
          <p:spPr>
            <a:xfrm>
              <a:off x="4583507" y="2860114"/>
              <a:ext cx="89587" cy="64197"/>
            </a:xfrm>
            <a:custGeom>
              <a:avLst/>
              <a:gdLst/>
              <a:ahLst/>
              <a:cxnLst/>
              <a:rect l="l" t="t" r="r" b="b"/>
              <a:pathLst>
                <a:path w="1595" h="1143" extrusionOk="0">
                  <a:moveTo>
                    <a:pt x="73" y="1"/>
                  </a:moveTo>
                  <a:cubicBezTo>
                    <a:pt x="36" y="1"/>
                    <a:pt x="0" y="47"/>
                    <a:pt x="25" y="84"/>
                  </a:cubicBezTo>
                  <a:cubicBezTo>
                    <a:pt x="347" y="621"/>
                    <a:pt x="884" y="997"/>
                    <a:pt x="1510" y="1140"/>
                  </a:cubicBezTo>
                  <a:cubicBezTo>
                    <a:pt x="1515" y="1141"/>
                    <a:pt x="1519" y="1142"/>
                    <a:pt x="1522" y="1142"/>
                  </a:cubicBezTo>
                  <a:cubicBezTo>
                    <a:pt x="1569" y="1142"/>
                    <a:pt x="1595" y="1049"/>
                    <a:pt x="1528" y="1033"/>
                  </a:cubicBezTo>
                  <a:cubicBezTo>
                    <a:pt x="938" y="907"/>
                    <a:pt x="437" y="532"/>
                    <a:pt x="115" y="31"/>
                  </a:cubicBezTo>
                  <a:cubicBezTo>
                    <a:pt x="104" y="9"/>
                    <a:pt x="88" y="1"/>
                    <a:pt x="73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47;p38"/>
            <p:cNvSpPr/>
            <p:nvPr/>
          </p:nvSpPr>
          <p:spPr>
            <a:xfrm>
              <a:off x="4690224" y="2931333"/>
              <a:ext cx="27410" cy="12974"/>
            </a:xfrm>
            <a:custGeom>
              <a:avLst/>
              <a:gdLst/>
              <a:ahLst/>
              <a:cxnLst/>
              <a:rect l="l" t="t" r="r" b="b"/>
              <a:pathLst>
                <a:path w="488" h="231" extrusionOk="0">
                  <a:moveTo>
                    <a:pt x="80" y="1"/>
                  </a:moveTo>
                  <a:cubicBezTo>
                    <a:pt x="36" y="1"/>
                    <a:pt x="0" y="76"/>
                    <a:pt x="58" y="105"/>
                  </a:cubicBezTo>
                  <a:cubicBezTo>
                    <a:pt x="165" y="176"/>
                    <a:pt x="291" y="212"/>
                    <a:pt x="416" y="230"/>
                  </a:cubicBezTo>
                  <a:cubicBezTo>
                    <a:pt x="452" y="230"/>
                    <a:pt x="469" y="212"/>
                    <a:pt x="487" y="194"/>
                  </a:cubicBezTo>
                  <a:cubicBezTo>
                    <a:pt x="487" y="158"/>
                    <a:pt x="487" y="123"/>
                    <a:pt x="452" y="123"/>
                  </a:cubicBezTo>
                  <a:cubicBezTo>
                    <a:pt x="326" y="105"/>
                    <a:pt x="219" y="69"/>
                    <a:pt x="112" y="15"/>
                  </a:cubicBezTo>
                  <a:cubicBezTo>
                    <a:pt x="101" y="5"/>
                    <a:pt x="90" y="1"/>
                    <a:pt x="80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48;p38"/>
            <p:cNvSpPr/>
            <p:nvPr/>
          </p:nvSpPr>
          <p:spPr>
            <a:xfrm>
              <a:off x="4456683" y="2761936"/>
              <a:ext cx="184005" cy="26959"/>
            </a:xfrm>
            <a:custGeom>
              <a:avLst/>
              <a:gdLst/>
              <a:ahLst/>
              <a:cxnLst/>
              <a:rect l="l" t="t" r="r" b="b"/>
              <a:pathLst>
                <a:path w="3276" h="480" extrusionOk="0">
                  <a:moveTo>
                    <a:pt x="1509" y="0"/>
                  </a:moveTo>
                  <a:cubicBezTo>
                    <a:pt x="1016" y="0"/>
                    <a:pt x="520" y="86"/>
                    <a:pt x="46" y="258"/>
                  </a:cubicBezTo>
                  <a:cubicBezTo>
                    <a:pt x="0" y="288"/>
                    <a:pt x="7" y="372"/>
                    <a:pt x="55" y="372"/>
                  </a:cubicBezTo>
                  <a:cubicBezTo>
                    <a:pt x="63" y="372"/>
                    <a:pt x="72" y="370"/>
                    <a:pt x="82" y="365"/>
                  </a:cubicBezTo>
                  <a:cubicBezTo>
                    <a:pt x="540" y="193"/>
                    <a:pt x="1019" y="108"/>
                    <a:pt x="1498" y="108"/>
                  </a:cubicBezTo>
                  <a:cubicBezTo>
                    <a:pt x="2067" y="108"/>
                    <a:pt x="2635" y="229"/>
                    <a:pt x="3160" y="472"/>
                  </a:cubicBezTo>
                  <a:cubicBezTo>
                    <a:pt x="3170" y="477"/>
                    <a:pt x="3180" y="479"/>
                    <a:pt x="3189" y="479"/>
                  </a:cubicBezTo>
                  <a:cubicBezTo>
                    <a:pt x="3244" y="479"/>
                    <a:pt x="3275" y="396"/>
                    <a:pt x="3214" y="365"/>
                  </a:cubicBezTo>
                  <a:cubicBezTo>
                    <a:pt x="2679" y="122"/>
                    <a:pt x="2096" y="0"/>
                    <a:pt x="1509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49;p38"/>
            <p:cNvSpPr/>
            <p:nvPr/>
          </p:nvSpPr>
          <p:spPr>
            <a:xfrm>
              <a:off x="4508525" y="2791423"/>
              <a:ext cx="159347" cy="74924"/>
            </a:xfrm>
            <a:custGeom>
              <a:avLst/>
              <a:gdLst/>
              <a:ahLst/>
              <a:cxnLst/>
              <a:rect l="l" t="t" r="r" b="b"/>
              <a:pathLst>
                <a:path w="2837" h="1334" extrusionOk="0">
                  <a:moveTo>
                    <a:pt x="90" y="1"/>
                  </a:moveTo>
                  <a:cubicBezTo>
                    <a:pt x="18" y="1"/>
                    <a:pt x="0" y="108"/>
                    <a:pt x="72" y="126"/>
                  </a:cubicBezTo>
                  <a:lnTo>
                    <a:pt x="823" y="269"/>
                  </a:lnTo>
                  <a:cubicBezTo>
                    <a:pt x="1074" y="323"/>
                    <a:pt x="1307" y="395"/>
                    <a:pt x="1557" y="502"/>
                  </a:cubicBezTo>
                  <a:cubicBezTo>
                    <a:pt x="1969" y="735"/>
                    <a:pt x="2362" y="1021"/>
                    <a:pt x="2738" y="1325"/>
                  </a:cubicBezTo>
                  <a:cubicBezTo>
                    <a:pt x="2747" y="1331"/>
                    <a:pt x="2755" y="1333"/>
                    <a:pt x="2764" y="1333"/>
                  </a:cubicBezTo>
                  <a:cubicBezTo>
                    <a:pt x="2806" y="1333"/>
                    <a:pt x="2837" y="1266"/>
                    <a:pt x="2792" y="1236"/>
                  </a:cubicBezTo>
                  <a:cubicBezTo>
                    <a:pt x="2416" y="896"/>
                    <a:pt x="2004" y="627"/>
                    <a:pt x="1557" y="377"/>
                  </a:cubicBezTo>
                  <a:cubicBezTo>
                    <a:pt x="1092" y="198"/>
                    <a:pt x="591" y="73"/>
                    <a:pt x="90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50;p38"/>
            <p:cNvSpPr/>
            <p:nvPr/>
          </p:nvSpPr>
          <p:spPr>
            <a:xfrm>
              <a:off x="4680394" y="2872190"/>
              <a:ext cx="32633" cy="23365"/>
            </a:xfrm>
            <a:custGeom>
              <a:avLst/>
              <a:gdLst/>
              <a:ahLst/>
              <a:cxnLst/>
              <a:rect l="l" t="t" r="r" b="b"/>
              <a:pathLst>
                <a:path w="581" h="416" extrusionOk="0">
                  <a:moveTo>
                    <a:pt x="61" y="1"/>
                  </a:moveTo>
                  <a:cubicBezTo>
                    <a:pt x="45" y="1"/>
                    <a:pt x="29" y="9"/>
                    <a:pt x="18" y="30"/>
                  </a:cubicBezTo>
                  <a:cubicBezTo>
                    <a:pt x="0" y="48"/>
                    <a:pt x="18" y="84"/>
                    <a:pt x="36" y="102"/>
                  </a:cubicBezTo>
                  <a:cubicBezTo>
                    <a:pt x="197" y="174"/>
                    <a:pt x="340" y="281"/>
                    <a:pt x="466" y="406"/>
                  </a:cubicBezTo>
                  <a:cubicBezTo>
                    <a:pt x="476" y="413"/>
                    <a:pt x="486" y="416"/>
                    <a:pt x="497" y="416"/>
                  </a:cubicBezTo>
                  <a:cubicBezTo>
                    <a:pt x="542" y="416"/>
                    <a:pt x="581" y="360"/>
                    <a:pt x="537" y="317"/>
                  </a:cubicBezTo>
                  <a:cubicBezTo>
                    <a:pt x="412" y="191"/>
                    <a:pt x="251" y="84"/>
                    <a:pt x="90" y="12"/>
                  </a:cubicBezTo>
                  <a:cubicBezTo>
                    <a:pt x="82" y="5"/>
                    <a:pt x="72" y="1"/>
                    <a:pt x="61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51;p38"/>
            <p:cNvSpPr/>
            <p:nvPr/>
          </p:nvSpPr>
          <p:spPr>
            <a:xfrm>
              <a:off x="4360750" y="2833716"/>
              <a:ext cx="33813" cy="82394"/>
            </a:xfrm>
            <a:custGeom>
              <a:avLst/>
              <a:gdLst/>
              <a:ahLst/>
              <a:cxnLst/>
              <a:rect l="l" t="t" r="r" b="b"/>
              <a:pathLst>
                <a:path w="602" h="1467" extrusionOk="0">
                  <a:moveTo>
                    <a:pt x="520" y="1"/>
                  </a:moveTo>
                  <a:cubicBezTo>
                    <a:pt x="508" y="1"/>
                    <a:pt x="495" y="6"/>
                    <a:pt x="484" y="17"/>
                  </a:cubicBezTo>
                  <a:lnTo>
                    <a:pt x="502" y="17"/>
                  </a:lnTo>
                  <a:cubicBezTo>
                    <a:pt x="162" y="411"/>
                    <a:pt x="1" y="912"/>
                    <a:pt x="54" y="1413"/>
                  </a:cubicBezTo>
                  <a:cubicBezTo>
                    <a:pt x="54" y="1449"/>
                    <a:pt x="81" y="1467"/>
                    <a:pt x="108" y="1467"/>
                  </a:cubicBezTo>
                  <a:cubicBezTo>
                    <a:pt x="135" y="1467"/>
                    <a:pt x="162" y="1449"/>
                    <a:pt x="162" y="1413"/>
                  </a:cubicBezTo>
                  <a:cubicBezTo>
                    <a:pt x="108" y="948"/>
                    <a:pt x="251" y="465"/>
                    <a:pt x="573" y="107"/>
                  </a:cubicBezTo>
                  <a:cubicBezTo>
                    <a:pt x="601" y="65"/>
                    <a:pt x="563" y="1"/>
                    <a:pt x="520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52;p38"/>
            <p:cNvSpPr/>
            <p:nvPr/>
          </p:nvSpPr>
          <p:spPr>
            <a:xfrm>
              <a:off x="4379847" y="2888197"/>
              <a:ext cx="15727" cy="71161"/>
            </a:xfrm>
            <a:custGeom>
              <a:avLst/>
              <a:gdLst/>
              <a:ahLst/>
              <a:cxnLst/>
              <a:rect l="l" t="t" r="r" b="b"/>
              <a:pathLst>
                <a:path w="280" h="1267" extrusionOk="0">
                  <a:moveTo>
                    <a:pt x="211" y="0"/>
                  </a:moveTo>
                  <a:cubicBezTo>
                    <a:pt x="190" y="0"/>
                    <a:pt x="169" y="11"/>
                    <a:pt x="162" y="32"/>
                  </a:cubicBezTo>
                  <a:cubicBezTo>
                    <a:pt x="36" y="425"/>
                    <a:pt x="1" y="819"/>
                    <a:pt x="36" y="1213"/>
                  </a:cubicBezTo>
                  <a:cubicBezTo>
                    <a:pt x="36" y="1249"/>
                    <a:pt x="68" y="1266"/>
                    <a:pt x="99" y="1266"/>
                  </a:cubicBezTo>
                  <a:cubicBezTo>
                    <a:pt x="130" y="1266"/>
                    <a:pt x="162" y="1249"/>
                    <a:pt x="162" y="1213"/>
                  </a:cubicBezTo>
                  <a:cubicBezTo>
                    <a:pt x="108" y="837"/>
                    <a:pt x="144" y="443"/>
                    <a:pt x="269" y="67"/>
                  </a:cubicBezTo>
                  <a:cubicBezTo>
                    <a:pt x="280" y="24"/>
                    <a:pt x="245" y="0"/>
                    <a:pt x="211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53;p38"/>
            <p:cNvSpPr/>
            <p:nvPr/>
          </p:nvSpPr>
          <p:spPr>
            <a:xfrm>
              <a:off x="4378836" y="2980647"/>
              <a:ext cx="20782" cy="60321"/>
            </a:xfrm>
            <a:custGeom>
              <a:avLst/>
              <a:gdLst/>
              <a:ahLst/>
              <a:cxnLst/>
              <a:rect l="l" t="t" r="r" b="b"/>
              <a:pathLst>
                <a:path w="370" h="1074" extrusionOk="0">
                  <a:moveTo>
                    <a:pt x="63" y="1"/>
                  </a:moveTo>
                  <a:cubicBezTo>
                    <a:pt x="33" y="1"/>
                    <a:pt x="1" y="24"/>
                    <a:pt x="1" y="68"/>
                  </a:cubicBezTo>
                  <a:lnTo>
                    <a:pt x="251" y="1034"/>
                  </a:lnTo>
                  <a:cubicBezTo>
                    <a:pt x="258" y="1061"/>
                    <a:pt x="278" y="1073"/>
                    <a:pt x="299" y="1073"/>
                  </a:cubicBezTo>
                  <a:cubicBezTo>
                    <a:pt x="333" y="1073"/>
                    <a:pt x="370" y="1043"/>
                    <a:pt x="359" y="998"/>
                  </a:cubicBezTo>
                  <a:cubicBezTo>
                    <a:pt x="287" y="676"/>
                    <a:pt x="198" y="354"/>
                    <a:pt x="108" y="32"/>
                  </a:cubicBezTo>
                  <a:cubicBezTo>
                    <a:pt x="101" y="11"/>
                    <a:pt x="83" y="1"/>
                    <a:pt x="63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54;p38"/>
            <p:cNvSpPr/>
            <p:nvPr/>
          </p:nvSpPr>
          <p:spPr>
            <a:xfrm>
              <a:off x="4370186" y="3263837"/>
              <a:ext cx="350935" cy="70038"/>
            </a:xfrm>
            <a:custGeom>
              <a:avLst/>
              <a:gdLst/>
              <a:ahLst/>
              <a:cxnLst/>
              <a:rect l="l" t="t" r="r" b="b"/>
              <a:pathLst>
                <a:path w="6248" h="1247" extrusionOk="0">
                  <a:moveTo>
                    <a:pt x="164" y="1"/>
                  </a:moveTo>
                  <a:cubicBezTo>
                    <a:pt x="76" y="1"/>
                    <a:pt x="1" y="111"/>
                    <a:pt x="83" y="180"/>
                  </a:cubicBezTo>
                  <a:cubicBezTo>
                    <a:pt x="369" y="448"/>
                    <a:pt x="709" y="645"/>
                    <a:pt x="1067" y="770"/>
                  </a:cubicBezTo>
                  <a:cubicBezTo>
                    <a:pt x="1461" y="913"/>
                    <a:pt x="1873" y="1039"/>
                    <a:pt x="2284" y="1110"/>
                  </a:cubicBezTo>
                  <a:cubicBezTo>
                    <a:pt x="2737" y="1201"/>
                    <a:pt x="3201" y="1246"/>
                    <a:pt x="3664" y="1246"/>
                  </a:cubicBezTo>
                  <a:cubicBezTo>
                    <a:pt x="4024" y="1246"/>
                    <a:pt x="4384" y="1219"/>
                    <a:pt x="4736" y="1164"/>
                  </a:cubicBezTo>
                  <a:cubicBezTo>
                    <a:pt x="5219" y="1092"/>
                    <a:pt x="5684" y="967"/>
                    <a:pt x="6132" y="806"/>
                  </a:cubicBezTo>
                  <a:cubicBezTo>
                    <a:pt x="6247" y="756"/>
                    <a:pt x="6210" y="569"/>
                    <a:pt x="6091" y="569"/>
                  </a:cubicBezTo>
                  <a:cubicBezTo>
                    <a:pt x="6081" y="569"/>
                    <a:pt x="6071" y="571"/>
                    <a:pt x="6060" y="573"/>
                  </a:cubicBezTo>
                  <a:cubicBezTo>
                    <a:pt x="5295" y="862"/>
                    <a:pt x="4473" y="1011"/>
                    <a:pt x="3648" y="1011"/>
                  </a:cubicBezTo>
                  <a:cubicBezTo>
                    <a:pt x="3450" y="1011"/>
                    <a:pt x="3251" y="1002"/>
                    <a:pt x="3054" y="985"/>
                  </a:cubicBezTo>
                  <a:cubicBezTo>
                    <a:pt x="2553" y="949"/>
                    <a:pt x="2052" y="860"/>
                    <a:pt x="1568" y="699"/>
                  </a:cubicBezTo>
                  <a:cubicBezTo>
                    <a:pt x="1067" y="591"/>
                    <a:pt x="620" y="359"/>
                    <a:pt x="244" y="36"/>
                  </a:cubicBezTo>
                  <a:cubicBezTo>
                    <a:pt x="219" y="11"/>
                    <a:pt x="191" y="1"/>
                    <a:pt x="164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55;p38"/>
            <p:cNvSpPr/>
            <p:nvPr/>
          </p:nvSpPr>
          <p:spPr>
            <a:xfrm>
              <a:off x="4449550" y="3383471"/>
              <a:ext cx="212650" cy="144850"/>
            </a:xfrm>
            <a:custGeom>
              <a:avLst/>
              <a:gdLst/>
              <a:ahLst/>
              <a:cxnLst/>
              <a:rect l="l" t="t" r="r" b="b"/>
              <a:pathLst>
                <a:path w="3786" h="2579" extrusionOk="0">
                  <a:moveTo>
                    <a:pt x="3625" y="1"/>
                  </a:moveTo>
                  <a:cubicBezTo>
                    <a:pt x="3601" y="1"/>
                    <a:pt x="3576" y="11"/>
                    <a:pt x="3555" y="36"/>
                  </a:cubicBezTo>
                  <a:cubicBezTo>
                    <a:pt x="2643" y="1092"/>
                    <a:pt x="1533" y="2076"/>
                    <a:pt x="138" y="2344"/>
                  </a:cubicBezTo>
                  <a:cubicBezTo>
                    <a:pt x="0" y="2379"/>
                    <a:pt x="44" y="2578"/>
                    <a:pt x="175" y="2578"/>
                  </a:cubicBezTo>
                  <a:cubicBezTo>
                    <a:pt x="180" y="2578"/>
                    <a:pt x="185" y="2578"/>
                    <a:pt x="191" y="2577"/>
                  </a:cubicBezTo>
                  <a:cubicBezTo>
                    <a:pt x="1641" y="2291"/>
                    <a:pt x="2768" y="1271"/>
                    <a:pt x="3717" y="197"/>
                  </a:cubicBezTo>
                  <a:cubicBezTo>
                    <a:pt x="3785" y="115"/>
                    <a:pt x="3706" y="1"/>
                    <a:pt x="3625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56;p38"/>
            <p:cNvSpPr/>
            <p:nvPr/>
          </p:nvSpPr>
          <p:spPr>
            <a:xfrm>
              <a:off x="4999982" y="3450814"/>
              <a:ext cx="149855" cy="236230"/>
            </a:xfrm>
            <a:custGeom>
              <a:avLst/>
              <a:gdLst/>
              <a:ahLst/>
              <a:cxnLst/>
              <a:rect l="l" t="t" r="r" b="b"/>
              <a:pathLst>
                <a:path w="2668" h="4206" extrusionOk="0">
                  <a:moveTo>
                    <a:pt x="2291" y="0"/>
                  </a:moveTo>
                  <a:lnTo>
                    <a:pt x="1" y="18"/>
                  </a:lnTo>
                  <a:cubicBezTo>
                    <a:pt x="198" y="1414"/>
                    <a:pt x="377" y="2810"/>
                    <a:pt x="574" y="4205"/>
                  </a:cubicBezTo>
                  <a:lnTo>
                    <a:pt x="2667" y="4098"/>
                  </a:lnTo>
                  <a:lnTo>
                    <a:pt x="2631" y="322"/>
                  </a:lnTo>
                  <a:cubicBezTo>
                    <a:pt x="2631" y="251"/>
                    <a:pt x="2614" y="161"/>
                    <a:pt x="2578" y="90"/>
                  </a:cubicBezTo>
                  <a:cubicBezTo>
                    <a:pt x="2506" y="18"/>
                    <a:pt x="2399" y="0"/>
                    <a:pt x="2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57;p38"/>
            <p:cNvSpPr/>
            <p:nvPr/>
          </p:nvSpPr>
          <p:spPr>
            <a:xfrm>
              <a:off x="5008070" y="3414587"/>
              <a:ext cx="64368" cy="202082"/>
            </a:xfrm>
            <a:custGeom>
              <a:avLst/>
              <a:gdLst/>
              <a:ahLst/>
              <a:cxnLst/>
              <a:rect l="l" t="t" r="r" b="b"/>
              <a:pathLst>
                <a:path w="1146" h="3598" extrusionOk="0">
                  <a:moveTo>
                    <a:pt x="251" y="1"/>
                  </a:moveTo>
                  <a:lnTo>
                    <a:pt x="0" y="37"/>
                  </a:lnTo>
                  <a:lnTo>
                    <a:pt x="1038" y="3580"/>
                  </a:lnTo>
                  <a:lnTo>
                    <a:pt x="1145" y="3598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58;p38"/>
            <p:cNvSpPr/>
            <p:nvPr/>
          </p:nvSpPr>
          <p:spPr>
            <a:xfrm>
              <a:off x="5050251" y="3606563"/>
              <a:ext cx="40272" cy="60377"/>
            </a:xfrm>
            <a:custGeom>
              <a:avLst/>
              <a:gdLst/>
              <a:ahLst/>
              <a:cxnLst/>
              <a:rect l="l" t="t" r="r" b="b"/>
              <a:pathLst>
                <a:path w="717" h="1075" extrusionOk="0">
                  <a:moveTo>
                    <a:pt x="466" y="1"/>
                  </a:moveTo>
                  <a:lnTo>
                    <a:pt x="502" y="19"/>
                  </a:lnTo>
                  <a:cubicBezTo>
                    <a:pt x="473" y="14"/>
                    <a:pt x="445" y="11"/>
                    <a:pt x="417" y="11"/>
                  </a:cubicBezTo>
                  <a:cubicBezTo>
                    <a:pt x="255" y="11"/>
                    <a:pt x="115" y="99"/>
                    <a:pt x="54" y="251"/>
                  </a:cubicBezTo>
                  <a:cubicBezTo>
                    <a:pt x="1" y="412"/>
                    <a:pt x="36" y="609"/>
                    <a:pt x="180" y="752"/>
                  </a:cubicBezTo>
                  <a:cubicBezTo>
                    <a:pt x="269" y="860"/>
                    <a:pt x="430" y="931"/>
                    <a:pt x="484" y="1075"/>
                  </a:cubicBezTo>
                  <a:cubicBezTo>
                    <a:pt x="520" y="1039"/>
                    <a:pt x="555" y="985"/>
                    <a:pt x="573" y="931"/>
                  </a:cubicBezTo>
                  <a:lnTo>
                    <a:pt x="645" y="681"/>
                  </a:lnTo>
                  <a:cubicBezTo>
                    <a:pt x="699" y="556"/>
                    <a:pt x="716" y="430"/>
                    <a:pt x="716" y="287"/>
                  </a:cubicBezTo>
                  <a:cubicBezTo>
                    <a:pt x="699" y="144"/>
                    <a:pt x="609" y="37"/>
                    <a:pt x="466" y="1"/>
                  </a:cubicBezTo>
                  <a:close/>
                </a:path>
              </a:pathLst>
            </a:custGeom>
            <a:solidFill>
              <a:srgbClr val="C192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59;p38"/>
            <p:cNvSpPr/>
            <p:nvPr/>
          </p:nvSpPr>
          <p:spPr>
            <a:xfrm>
              <a:off x="5100520" y="3408577"/>
              <a:ext cx="32240" cy="208091"/>
            </a:xfrm>
            <a:custGeom>
              <a:avLst/>
              <a:gdLst/>
              <a:ahLst/>
              <a:cxnLst/>
              <a:rect l="l" t="t" r="r" b="b"/>
              <a:pathLst>
                <a:path w="574" h="3705" extrusionOk="0">
                  <a:moveTo>
                    <a:pt x="573" y="1"/>
                  </a:moveTo>
                  <a:lnTo>
                    <a:pt x="340" y="18"/>
                  </a:lnTo>
                  <a:lnTo>
                    <a:pt x="0" y="3705"/>
                  </a:lnTo>
                  <a:lnTo>
                    <a:pt x="108" y="3669"/>
                  </a:lnTo>
                  <a:lnTo>
                    <a:pt x="57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60;p38"/>
            <p:cNvSpPr/>
            <p:nvPr/>
          </p:nvSpPr>
          <p:spPr>
            <a:xfrm>
              <a:off x="5083446" y="3606843"/>
              <a:ext cx="42238" cy="59086"/>
            </a:xfrm>
            <a:custGeom>
              <a:avLst/>
              <a:gdLst/>
              <a:ahLst/>
              <a:cxnLst/>
              <a:rect l="l" t="t" r="r" b="b"/>
              <a:pathLst>
                <a:path w="752" h="1052" extrusionOk="0">
                  <a:moveTo>
                    <a:pt x="344" y="1"/>
                  </a:moveTo>
                  <a:cubicBezTo>
                    <a:pt x="294" y="1"/>
                    <a:pt x="244" y="11"/>
                    <a:pt x="197" y="32"/>
                  </a:cubicBezTo>
                  <a:lnTo>
                    <a:pt x="215" y="14"/>
                  </a:lnTo>
                  <a:lnTo>
                    <a:pt x="215" y="14"/>
                  </a:lnTo>
                  <a:cubicBezTo>
                    <a:pt x="90" y="67"/>
                    <a:pt x="0" y="193"/>
                    <a:pt x="18" y="336"/>
                  </a:cubicBezTo>
                  <a:cubicBezTo>
                    <a:pt x="18" y="461"/>
                    <a:pt x="72" y="604"/>
                    <a:pt x="143" y="712"/>
                  </a:cubicBezTo>
                  <a:cubicBezTo>
                    <a:pt x="179" y="783"/>
                    <a:pt x="233" y="891"/>
                    <a:pt x="251" y="944"/>
                  </a:cubicBezTo>
                  <a:cubicBezTo>
                    <a:pt x="287" y="998"/>
                    <a:pt x="322" y="1052"/>
                    <a:pt x="376" y="1052"/>
                  </a:cubicBezTo>
                  <a:cubicBezTo>
                    <a:pt x="394" y="909"/>
                    <a:pt x="537" y="819"/>
                    <a:pt x="627" y="694"/>
                  </a:cubicBezTo>
                  <a:cubicBezTo>
                    <a:pt x="734" y="551"/>
                    <a:pt x="752" y="336"/>
                    <a:pt x="662" y="175"/>
                  </a:cubicBezTo>
                  <a:cubicBezTo>
                    <a:pt x="586" y="61"/>
                    <a:pt x="465" y="1"/>
                    <a:pt x="344" y="1"/>
                  </a:cubicBezTo>
                  <a:close/>
                </a:path>
              </a:pathLst>
            </a:custGeom>
            <a:solidFill>
              <a:srgbClr val="A17A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61;p38"/>
            <p:cNvSpPr/>
            <p:nvPr/>
          </p:nvSpPr>
          <p:spPr>
            <a:xfrm>
              <a:off x="5023123" y="3553935"/>
              <a:ext cx="115649" cy="118901"/>
            </a:xfrm>
            <a:custGeom>
              <a:avLst/>
              <a:gdLst/>
              <a:ahLst/>
              <a:cxnLst/>
              <a:rect l="l" t="t" r="r" b="b"/>
              <a:pathLst>
                <a:path w="2059" h="2117" extrusionOk="0">
                  <a:moveTo>
                    <a:pt x="1527" y="0"/>
                  </a:moveTo>
                  <a:cubicBezTo>
                    <a:pt x="1369" y="0"/>
                    <a:pt x="1206" y="42"/>
                    <a:pt x="1056" y="97"/>
                  </a:cubicBezTo>
                  <a:cubicBezTo>
                    <a:pt x="825" y="178"/>
                    <a:pt x="587" y="273"/>
                    <a:pt x="360" y="273"/>
                  </a:cubicBezTo>
                  <a:cubicBezTo>
                    <a:pt x="236" y="273"/>
                    <a:pt x="115" y="245"/>
                    <a:pt x="0" y="168"/>
                  </a:cubicBezTo>
                  <a:lnTo>
                    <a:pt x="0" y="168"/>
                  </a:lnTo>
                  <a:cubicBezTo>
                    <a:pt x="1" y="169"/>
                    <a:pt x="358" y="1707"/>
                    <a:pt x="394" y="1940"/>
                  </a:cubicBezTo>
                  <a:cubicBezTo>
                    <a:pt x="426" y="2086"/>
                    <a:pt x="524" y="2117"/>
                    <a:pt x="600" y="2117"/>
                  </a:cubicBezTo>
                  <a:cubicBezTo>
                    <a:pt x="655" y="2117"/>
                    <a:pt x="698" y="2101"/>
                    <a:pt x="698" y="2101"/>
                  </a:cubicBezTo>
                  <a:cubicBezTo>
                    <a:pt x="698" y="2101"/>
                    <a:pt x="1790" y="2101"/>
                    <a:pt x="1897" y="2047"/>
                  </a:cubicBezTo>
                  <a:cubicBezTo>
                    <a:pt x="2023" y="1994"/>
                    <a:pt x="2058" y="258"/>
                    <a:pt x="2058" y="258"/>
                  </a:cubicBezTo>
                  <a:cubicBezTo>
                    <a:pt x="1918" y="67"/>
                    <a:pt x="1727" y="0"/>
                    <a:pt x="15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62;p38"/>
            <p:cNvSpPr/>
            <p:nvPr/>
          </p:nvSpPr>
          <p:spPr>
            <a:xfrm>
              <a:off x="5966946" y="3861894"/>
              <a:ext cx="353855" cy="187366"/>
            </a:xfrm>
            <a:custGeom>
              <a:avLst/>
              <a:gdLst/>
              <a:ahLst/>
              <a:cxnLst/>
              <a:rect l="l" t="t" r="r" b="b"/>
              <a:pathLst>
                <a:path w="6300" h="3336" extrusionOk="0">
                  <a:moveTo>
                    <a:pt x="5351" y="0"/>
                  </a:moveTo>
                  <a:lnTo>
                    <a:pt x="0" y="3293"/>
                  </a:lnTo>
                  <a:lnTo>
                    <a:pt x="4581" y="3329"/>
                  </a:lnTo>
                  <a:cubicBezTo>
                    <a:pt x="4630" y="3333"/>
                    <a:pt x="4680" y="3335"/>
                    <a:pt x="4729" y="3335"/>
                  </a:cubicBezTo>
                  <a:cubicBezTo>
                    <a:pt x="4876" y="3335"/>
                    <a:pt x="5024" y="3315"/>
                    <a:pt x="5172" y="3275"/>
                  </a:cubicBezTo>
                  <a:cubicBezTo>
                    <a:pt x="5619" y="3114"/>
                    <a:pt x="5959" y="2720"/>
                    <a:pt x="6067" y="2255"/>
                  </a:cubicBezTo>
                  <a:cubicBezTo>
                    <a:pt x="6299" y="1432"/>
                    <a:pt x="6013" y="537"/>
                    <a:pt x="5351" y="0"/>
                  </a:cubicBezTo>
                  <a:close/>
                </a:path>
              </a:pathLst>
            </a:custGeom>
            <a:solidFill>
              <a:srgbClr val="736C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63;p38"/>
            <p:cNvSpPr/>
            <p:nvPr/>
          </p:nvSpPr>
          <p:spPr>
            <a:xfrm>
              <a:off x="5339734" y="2821584"/>
              <a:ext cx="592062" cy="446231"/>
            </a:xfrm>
            <a:custGeom>
              <a:avLst/>
              <a:gdLst/>
              <a:ahLst/>
              <a:cxnLst/>
              <a:rect l="l" t="t" r="r" b="b"/>
              <a:pathLst>
                <a:path w="10541" h="7945" extrusionOk="0">
                  <a:moveTo>
                    <a:pt x="4383" y="1"/>
                  </a:moveTo>
                  <a:cubicBezTo>
                    <a:pt x="3654" y="1"/>
                    <a:pt x="2929" y="271"/>
                    <a:pt x="2291" y="627"/>
                  </a:cubicBezTo>
                  <a:cubicBezTo>
                    <a:pt x="1611" y="985"/>
                    <a:pt x="1038" y="1486"/>
                    <a:pt x="591" y="2112"/>
                  </a:cubicBezTo>
                  <a:cubicBezTo>
                    <a:pt x="162" y="2739"/>
                    <a:pt x="0" y="3544"/>
                    <a:pt x="179" y="4314"/>
                  </a:cubicBezTo>
                  <a:cubicBezTo>
                    <a:pt x="358" y="4922"/>
                    <a:pt x="788" y="5423"/>
                    <a:pt x="1217" y="5888"/>
                  </a:cubicBezTo>
                  <a:cubicBezTo>
                    <a:pt x="2112" y="6890"/>
                    <a:pt x="3204" y="7910"/>
                    <a:pt x="4510" y="7910"/>
                  </a:cubicBezTo>
                  <a:cubicBezTo>
                    <a:pt x="4510" y="7910"/>
                    <a:pt x="4534" y="7912"/>
                    <a:pt x="4575" y="7912"/>
                  </a:cubicBezTo>
                  <a:cubicBezTo>
                    <a:pt x="4751" y="7912"/>
                    <a:pt x="5244" y="7877"/>
                    <a:pt x="5476" y="7499"/>
                  </a:cubicBezTo>
                  <a:cubicBezTo>
                    <a:pt x="5494" y="7445"/>
                    <a:pt x="5530" y="7409"/>
                    <a:pt x="5566" y="7391"/>
                  </a:cubicBezTo>
                  <a:cubicBezTo>
                    <a:pt x="5645" y="7305"/>
                    <a:pt x="5745" y="7266"/>
                    <a:pt x="5863" y="7266"/>
                  </a:cubicBezTo>
                  <a:cubicBezTo>
                    <a:pt x="6012" y="7266"/>
                    <a:pt x="6189" y="7327"/>
                    <a:pt x="6389" y="7427"/>
                  </a:cubicBezTo>
                  <a:cubicBezTo>
                    <a:pt x="6657" y="7570"/>
                    <a:pt x="6926" y="7732"/>
                    <a:pt x="7176" y="7893"/>
                  </a:cubicBezTo>
                  <a:cubicBezTo>
                    <a:pt x="7229" y="7928"/>
                    <a:pt x="7289" y="7945"/>
                    <a:pt x="7356" y="7945"/>
                  </a:cubicBezTo>
                  <a:cubicBezTo>
                    <a:pt x="8295" y="7945"/>
                    <a:pt x="10541" y="4654"/>
                    <a:pt x="10541" y="4654"/>
                  </a:cubicBezTo>
                  <a:cubicBezTo>
                    <a:pt x="9879" y="4224"/>
                    <a:pt x="9145" y="3938"/>
                    <a:pt x="8375" y="3795"/>
                  </a:cubicBezTo>
                  <a:lnTo>
                    <a:pt x="8179" y="3401"/>
                  </a:lnTo>
                  <a:cubicBezTo>
                    <a:pt x="7409" y="1933"/>
                    <a:pt x="6425" y="305"/>
                    <a:pt x="4832" y="37"/>
                  </a:cubicBezTo>
                  <a:cubicBezTo>
                    <a:pt x="4683" y="12"/>
                    <a:pt x="4533" y="1"/>
                    <a:pt x="438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64;p38"/>
            <p:cNvSpPr/>
            <p:nvPr/>
          </p:nvSpPr>
          <p:spPr>
            <a:xfrm>
              <a:off x="5652301" y="3121118"/>
              <a:ext cx="46338" cy="117666"/>
            </a:xfrm>
            <a:custGeom>
              <a:avLst/>
              <a:gdLst/>
              <a:ahLst/>
              <a:cxnLst/>
              <a:rect l="l" t="t" r="r" b="b"/>
              <a:pathLst>
                <a:path w="825" h="2095" extrusionOk="0">
                  <a:moveTo>
                    <a:pt x="90" y="1"/>
                  </a:moveTo>
                  <a:lnTo>
                    <a:pt x="90" y="1"/>
                  </a:lnTo>
                  <a:cubicBezTo>
                    <a:pt x="180" y="412"/>
                    <a:pt x="216" y="842"/>
                    <a:pt x="198" y="1271"/>
                  </a:cubicBezTo>
                  <a:cubicBezTo>
                    <a:pt x="180" y="1540"/>
                    <a:pt x="108" y="1808"/>
                    <a:pt x="1" y="2058"/>
                  </a:cubicBezTo>
                  <a:cubicBezTo>
                    <a:pt x="80" y="1972"/>
                    <a:pt x="180" y="1933"/>
                    <a:pt x="298" y="1933"/>
                  </a:cubicBezTo>
                  <a:cubicBezTo>
                    <a:pt x="447" y="1933"/>
                    <a:pt x="624" y="1994"/>
                    <a:pt x="824" y="2094"/>
                  </a:cubicBezTo>
                  <a:cubicBezTo>
                    <a:pt x="824" y="1987"/>
                    <a:pt x="824" y="1880"/>
                    <a:pt x="824" y="1790"/>
                  </a:cubicBezTo>
                  <a:cubicBezTo>
                    <a:pt x="806" y="1271"/>
                    <a:pt x="663" y="788"/>
                    <a:pt x="395" y="358"/>
                  </a:cubicBezTo>
                  <a:cubicBezTo>
                    <a:pt x="323" y="215"/>
                    <a:pt x="216" y="90"/>
                    <a:pt x="90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65;p38"/>
            <p:cNvSpPr/>
            <p:nvPr/>
          </p:nvSpPr>
          <p:spPr>
            <a:xfrm rot="-297979">
              <a:off x="5553840" y="4550380"/>
              <a:ext cx="249331" cy="174957"/>
            </a:xfrm>
            <a:custGeom>
              <a:avLst/>
              <a:gdLst/>
              <a:ahLst/>
              <a:cxnLst/>
              <a:rect l="l" t="t" r="r" b="b"/>
              <a:pathLst>
                <a:path w="4439" h="3115" extrusionOk="0">
                  <a:moveTo>
                    <a:pt x="1664" y="0"/>
                  </a:moveTo>
                  <a:lnTo>
                    <a:pt x="2058" y="1378"/>
                  </a:lnTo>
                  <a:lnTo>
                    <a:pt x="0" y="2416"/>
                  </a:lnTo>
                  <a:lnTo>
                    <a:pt x="4420" y="3114"/>
                  </a:lnTo>
                  <a:cubicBezTo>
                    <a:pt x="4438" y="2631"/>
                    <a:pt x="4384" y="2166"/>
                    <a:pt x="4313" y="1700"/>
                  </a:cubicBezTo>
                  <a:cubicBezTo>
                    <a:pt x="4206" y="1235"/>
                    <a:pt x="4152" y="752"/>
                    <a:pt x="4116" y="269"/>
                  </a:cubicBezTo>
                  <a:cubicBezTo>
                    <a:pt x="4116" y="269"/>
                    <a:pt x="1772" y="54"/>
                    <a:pt x="16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66;p38"/>
            <p:cNvSpPr/>
            <p:nvPr/>
          </p:nvSpPr>
          <p:spPr>
            <a:xfrm>
              <a:off x="5943805" y="4051848"/>
              <a:ext cx="102562" cy="676451"/>
            </a:xfrm>
            <a:custGeom>
              <a:avLst/>
              <a:gdLst/>
              <a:ahLst/>
              <a:cxnLst/>
              <a:rect l="l" t="t" r="r" b="b"/>
              <a:pathLst>
                <a:path w="1826" h="12044" extrusionOk="0">
                  <a:moveTo>
                    <a:pt x="1826" y="0"/>
                  </a:moveTo>
                  <a:lnTo>
                    <a:pt x="0" y="251"/>
                  </a:lnTo>
                  <a:lnTo>
                    <a:pt x="698" y="12044"/>
                  </a:lnTo>
                  <a:lnTo>
                    <a:pt x="1110" y="12044"/>
                  </a:lnTo>
                  <a:lnTo>
                    <a:pt x="18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67;p38"/>
            <p:cNvSpPr/>
            <p:nvPr/>
          </p:nvSpPr>
          <p:spPr>
            <a:xfrm>
              <a:off x="5673420" y="4042805"/>
              <a:ext cx="247306" cy="686505"/>
            </a:xfrm>
            <a:custGeom>
              <a:avLst/>
              <a:gdLst/>
              <a:ahLst/>
              <a:cxnLst/>
              <a:rect l="l" t="t" r="r" b="b"/>
              <a:pathLst>
                <a:path w="4403" h="12223" extrusionOk="0">
                  <a:moveTo>
                    <a:pt x="2792" y="0"/>
                  </a:moveTo>
                  <a:cubicBezTo>
                    <a:pt x="2792" y="126"/>
                    <a:pt x="1" y="12223"/>
                    <a:pt x="1" y="12223"/>
                  </a:cubicBezTo>
                  <a:lnTo>
                    <a:pt x="591" y="12223"/>
                  </a:lnTo>
                  <a:cubicBezTo>
                    <a:pt x="591" y="12223"/>
                    <a:pt x="4403" y="179"/>
                    <a:pt x="4296" y="179"/>
                  </a:cubicBezTo>
                  <a:cubicBezTo>
                    <a:pt x="4170" y="179"/>
                    <a:pt x="2792" y="0"/>
                    <a:pt x="27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68;p38"/>
            <p:cNvSpPr/>
            <p:nvPr/>
          </p:nvSpPr>
          <p:spPr>
            <a:xfrm>
              <a:off x="6069450" y="4042805"/>
              <a:ext cx="247306" cy="686505"/>
            </a:xfrm>
            <a:custGeom>
              <a:avLst/>
              <a:gdLst/>
              <a:ahLst/>
              <a:cxnLst/>
              <a:rect l="l" t="t" r="r" b="b"/>
              <a:pathLst>
                <a:path w="4403" h="12223" extrusionOk="0">
                  <a:moveTo>
                    <a:pt x="1611" y="0"/>
                  </a:moveTo>
                  <a:cubicBezTo>
                    <a:pt x="1611" y="0"/>
                    <a:pt x="215" y="179"/>
                    <a:pt x="108" y="179"/>
                  </a:cubicBezTo>
                  <a:cubicBezTo>
                    <a:pt x="0" y="179"/>
                    <a:pt x="3794" y="12223"/>
                    <a:pt x="3794" y="12223"/>
                  </a:cubicBezTo>
                  <a:lnTo>
                    <a:pt x="4403" y="12223"/>
                  </a:lnTo>
                  <a:cubicBezTo>
                    <a:pt x="4403" y="12223"/>
                    <a:pt x="1611" y="126"/>
                    <a:pt x="1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69;p38"/>
            <p:cNvSpPr/>
            <p:nvPr/>
          </p:nvSpPr>
          <p:spPr>
            <a:xfrm>
              <a:off x="5756827" y="3987537"/>
              <a:ext cx="496633" cy="81439"/>
            </a:xfrm>
            <a:custGeom>
              <a:avLst/>
              <a:gdLst/>
              <a:ahLst/>
              <a:cxnLst/>
              <a:rect l="l" t="t" r="r" b="b"/>
              <a:pathLst>
                <a:path w="8842" h="1450" extrusionOk="0">
                  <a:moveTo>
                    <a:pt x="3813" y="0"/>
                  </a:moveTo>
                  <a:cubicBezTo>
                    <a:pt x="73" y="0"/>
                    <a:pt x="1" y="1450"/>
                    <a:pt x="1" y="1450"/>
                  </a:cubicBezTo>
                  <a:lnTo>
                    <a:pt x="8841" y="1450"/>
                  </a:lnTo>
                  <a:cubicBezTo>
                    <a:pt x="8841" y="1450"/>
                    <a:pt x="7535" y="0"/>
                    <a:pt x="38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70;p38"/>
            <p:cNvSpPr/>
            <p:nvPr/>
          </p:nvSpPr>
          <p:spPr>
            <a:xfrm>
              <a:off x="5734753" y="4379521"/>
              <a:ext cx="516685" cy="26173"/>
            </a:xfrm>
            <a:custGeom>
              <a:avLst/>
              <a:gdLst/>
              <a:ahLst/>
              <a:cxnLst/>
              <a:rect l="l" t="t" r="r" b="b"/>
              <a:pathLst>
                <a:path w="9199" h="466" extrusionOk="0">
                  <a:moveTo>
                    <a:pt x="0" y="0"/>
                  </a:moveTo>
                  <a:lnTo>
                    <a:pt x="0" y="465"/>
                  </a:lnTo>
                  <a:lnTo>
                    <a:pt x="9198" y="465"/>
                  </a:lnTo>
                  <a:lnTo>
                    <a:pt x="91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71;p38"/>
            <p:cNvSpPr/>
            <p:nvPr/>
          </p:nvSpPr>
          <p:spPr>
            <a:xfrm>
              <a:off x="5145735" y="3762367"/>
              <a:ext cx="909689" cy="959916"/>
            </a:xfrm>
            <a:custGeom>
              <a:avLst/>
              <a:gdLst/>
              <a:ahLst/>
              <a:cxnLst/>
              <a:rect l="l" t="t" r="r" b="b"/>
              <a:pathLst>
                <a:path w="16196" h="17091" extrusionOk="0">
                  <a:moveTo>
                    <a:pt x="10201" y="1"/>
                  </a:moveTo>
                  <a:cubicBezTo>
                    <a:pt x="9521" y="162"/>
                    <a:pt x="8859" y="323"/>
                    <a:pt x="8179" y="502"/>
                  </a:cubicBezTo>
                  <a:lnTo>
                    <a:pt x="7535" y="663"/>
                  </a:lnTo>
                  <a:lnTo>
                    <a:pt x="7374" y="716"/>
                  </a:lnTo>
                  <a:cubicBezTo>
                    <a:pt x="6425" y="985"/>
                    <a:pt x="5459" y="1271"/>
                    <a:pt x="4528" y="1593"/>
                  </a:cubicBezTo>
                  <a:cubicBezTo>
                    <a:pt x="2971" y="2112"/>
                    <a:pt x="1307" y="2810"/>
                    <a:pt x="555" y="4278"/>
                  </a:cubicBezTo>
                  <a:cubicBezTo>
                    <a:pt x="1" y="5369"/>
                    <a:pt x="90" y="6693"/>
                    <a:pt x="305" y="7928"/>
                  </a:cubicBezTo>
                  <a:cubicBezTo>
                    <a:pt x="842" y="10827"/>
                    <a:pt x="1987" y="13583"/>
                    <a:pt x="3669" y="15999"/>
                  </a:cubicBezTo>
                  <a:lnTo>
                    <a:pt x="3347" y="16053"/>
                  </a:lnTo>
                  <a:lnTo>
                    <a:pt x="1593" y="17090"/>
                  </a:lnTo>
                  <a:lnTo>
                    <a:pt x="5709" y="16750"/>
                  </a:lnTo>
                  <a:cubicBezTo>
                    <a:pt x="4922" y="15534"/>
                    <a:pt x="4546" y="14066"/>
                    <a:pt x="4689" y="12599"/>
                  </a:cubicBezTo>
                  <a:cubicBezTo>
                    <a:pt x="4779" y="11722"/>
                    <a:pt x="5047" y="10863"/>
                    <a:pt x="5101" y="9986"/>
                  </a:cubicBezTo>
                  <a:cubicBezTo>
                    <a:pt x="5172" y="9109"/>
                    <a:pt x="4976" y="8143"/>
                    <a:pt x="4331" y="7552"/>
                  </a:cubicBezTo>
                  <a:cubicBezTo>
                    <a:pt x="4278" y="7499"/>
                    <a:pt x="4242" y="7463"/>
                    <a:pt x="4188" y="7409"/>
                  </a:cubicBezTo>
                  <a:cubicBezTo>
                    <a:pt x="4170" y="7373"/>
                    <a:pt x="4134" y="7338"/>
                    <a:pt x="4117" y="7302"/>
                  </a:cubicBezTo>
                  <a:cubicBezTo>
                    <a:pt x="4027" y="6998"/>
                    <a:pt x="4439" y="6801"/>
                    <a:pt x="4743" y="6765"/>
                  </a:cubicBezTo>
                  <a:cubicBezTo>
                    <a:pt x="6586" y="6514"/>
                    <a:pt x="8465" y="6371"/>
                    <a:pt x="10308" y="6157"/>
                  </a:cubicBezTo>
                  <a:cubicBezTo>
                    <a:pt x="10595" y="6121"/>
                    <a:pt x="10881" y="6067"/>
                    <a:pt x="11185" y="6031"/>
                  </a:cubicBezTo>
                  <a:cubicBezTo>
                    <a:pt x="12903" y="5817"/>
                    <a:pt x="14585" y="5387"/>
                    <a:pt x="16196" y="4779"/>
                  </a:cubicBezTo>
                  <a:lnTo>
                    <a:pt x="1020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72;p38"/>
            <p:cNvSpPr/>
            <p:nvPr/>
          </p:nvSpPr>
          <p:spPr>
            <a:xfrm>
              <a:off x="5121639" y="3551295"/>
              <a:ext cx="211134" cy="89864"/>
            </a:xfrm>
            <a:custGeom>
              <a:avLst/>
              <a:gdLst/>
              <a:ahLst/>
              <a:cxnLst/>
              <a:rect l="l" t="t" r="r" b="b"/>
              <a:pathLst>
                <a:path w="3759" h="1600" extrusionOk="0">
                  <a:moveTo>
                    <a:pt x="1038" y="1"/>
                  </a:moveTo>
                  <a:cubicBezTo>
                    <a:pt x="609" y="1"/>
                    <a:pt x="143" y="251"/>
                    <a:pt x="0" y="663"/>
                  </a:cubicBezTo>
                  <a:cubicBezTo>
                    <a:pt x="18" y="824"/>
                    <a:pt x="125" y="985"/>
                    <a:pt x="287" y="1056"/>
                  </a:cubicBezTo>
                  <a:cubicBezTo>
                    <a:pt x="276" y="1055"/>
                    <a:pt x="266" y="1054"/>
                    <a:pt x="257" y="1054"/>
                  </a:cubicBezTo>
                  <a:cubicBezTo>
                    <a:pt x="83" y="1054"/>
                    <a:pt x="26" y="1349"/>
                    <a:pt x="161" y="1468"/>
                  </a:cubicBezTo>
                  <a:cubicBezTo>
                    <a:pt x="274" y="1556"/>
                    <a:pt x="404" y="1600"/>
                    <a:pt x="540" y="1600"/>
                  </a:cubicBezTo>
                  <a:cubicBezTo>
                    <a:pt x="598" y="1600"/>
                    <a:pt x="657" y="1592"/>
                    <a:pt x="716" y="1575"/>
                  </a:cubicBezTo>
                  <a:lnTo>
                    <a:pt x="2488" y="1396"/>
                  </a:lnTo>
                  <a:lnTo>
                    <a:pt x="3579" y="1522"/>
                  </a:lnTo>
                  <a:lnTo>
                    <a:pt x="3758" y="573"/>
                  </a:lnTo>
                  <a:lnTo>
                    <a:pt x="2327" y="287"/>
                  </a:lnTo>
                  <a:cubicBezTo>
                    <a:pt x="1915" y="108"/>
                    <a:pt x="1486" y="1"/>
                    <a:pt x="1038" y="1"/>
                  </a:cubicBezTo>
                  <a:close/>
                </a:path>
              </a:pathLst>
            </a:custGeom>
            <a:solidFill>
              <a:srgbClr val="9938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73;p38"/>
            <p:cNvSpPr/>
            <p:nvPr/>
          </p:nvSpPr>
          <p:spPr>
            <a:xfrm>
              <a:off x="5433195" y="3155268"/>
              <a:ext cx="84476" cy="88797"/>
            </a:xfrm>
            <a:custGeom>
              <a:avLst/>
              <a:gdLst/>
              <a:ahLst/>
              <a:cxnLst/>
              <a:rect l="l" t="t" r="r" b="b"/>
              <a:pathLst>
                <a:path w="1504" h="1581" extrusionOk="0">
                  <a:moveTo>
                    <a:pt x="72" y="1"/>
                  </a:moveTo>
                  <a:lnTo>
                    <a:pt x="1" y="377"/>
                  </a:lnTo>
                  <a:cubicBezTo>
                    <a:pt x="37" y="753"/>
                    <a:pt x="144" y="1343"/>
                    <a:pt x="341" y="1504"/>
                  </a:cubicBezTo>
                  <a:cubicBezTo>
                    <a:pt x="396" y="1554"/>
                    <a:pt x="487" y="1580"/>
                    <a:pt x="592" y="1580"/>
                  </a:cubicBezTo>
                  <a:cubicBezTo>
                    <a:pt x="824" y="1580"/>
                    <a:pt x="1129" y="1453"/>
                    <a:pt x="1289" y="1182"/>
                  </a:cubicBezTo>
                  <a:cubicBezTo>
                    <a:pt x="1504" y="788"/>
                    <a:pt x="72" y="1"/>
                    <a:pt x="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74;p38"/>
            <p:cNvSpPr/>
            <p:nvPr/>
          </p:nvSpPr>
          <p:spPr>
            <a:xfrm>
              <a:off x="5400057" y="3080567"/>
              <a:ext cx="86498" cy="53694"/>
            </a:xfrm>
            <a:custGeom>
              <a:avLst/>
              <a:gdLst/>
              <a:ahLst/>
              <a:cxnLst/>
              <a:rect l="l" t="t" r="r" b="b"/>
              <a:pathLst>
                <a:path w="1540" h="956" extrusionOk="0">
                  <a:moveTo>
                    <a:pt x="1016" y="0"/>
                  </a:moveTo>
                  <a:cubicBezTo>
                    <a:pt x="958" y="0"/>
                    <a:pt x="899" y="2"/>
                    <a:pt x="841" y="7"/>
                  </a:cubicBezTo>
                  <a:cubicBezTo>
                    <a:pt x="609" y="25"/>
                    <a:pt x="394" y="132"/>
                    <a:pt x="215" y="311"/>
                  </a:cubicBezTo>
                  <a:cubicBezTo>
                    <a:pt x="54" y="472"/>
                    <a:pt x="0" y="740"/>
                    <a:pt x="90" y="955"/>
                  </a:cubicBezTo>
                  <a:lnTo>
                    <a:pt x="108" y="919"/>
                  </a:lnTo>
                  <a:cubicBezTo>
                    <a:pt x="304" y="687"/>
                    <a:pt x="555" y="526"/>
                    <a:pt x="841" y="418"/>
                  </a:cubicBezTo>
                  <a:cubicBezTo>
                    <a:pt x="1092" y="329"/>
                    <a:pt x="1396" y="275"/>
                    <a:pt x="1539" y="60"/>
                  </a:cubicBezTo>
                  <a:cubicBezTo>
                    <a:pt x="1365" y="20"/>
                    <a:pt x="1190" y="0"/>
                    <a:pt x="10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75;p38"/>
            <p:cNvSpPr/>
            <p:nvPr/>
          </p:nvSpPr>
          <p:spPr>
            <a:xfrm>
              <a:off x="5217122" y="2767890"/>
              <a:ext cx="622224" cy="342213"/>
            </a:xfrm>
            <a:custGeom>
              <a:avLst/>
              <a:gdLst/>
              <a:ahLst/>
              <a:cxnLst/>
              <a:rect l="l" t="t" r="r" b="b"/>
              <a:pathLst>
                <a:path w="11078" h="6093" extrusionOk="0">
                  <a:moveTo>
                    <a:pt x="6701" y="1"/>
                  </a:moveTo>
                  <a:cubicBezTo>
                    <a:pt x="6471" y="1"/>
                    <a:pt x="6242" y="9"/>
                    <a:pt x="6013" y="26"/>
                  </a:cubicBezTo>
                  <a:lnTo>
                    <a:pt x="5780" y="420"/>
                  </a:lnTo>
                  <a:lnTo>
                    <a:pt x="5136" y="438"/>
                  </a:lnTo>
                  <a:lnTo>
                    <a:pt x="1414" y="3015"/>
                  </a:lnTo>
                  <a:cubicBezTo>
                    <a:pt x="1181" y="3176"/>
                    <a:pt x="967" y="3355"/>
                    <a:pt x="770" y="3552"/>
                  </a:cubicBezTo>
                  <a:cubicBezTo>
                    <a:pt x="0" y="4482"/>
                    <a:pt x="501" y="5878"/>
                    <a:pt x="1682" y="6093"/>
                  </a:cubicBezTo>
                  <a:cubicBezTo>
                    <a:pt x="1557" y="5753"/>
                    <a:pt x="1432" y="5395"/>
                    <a:pt x="1307" y="5037"/>
                  </a:cubicBezTo>
                  <a:lnTo>
                    <a:pt x="1307" y="5037"/>
                  </a:lnTo>
                  <a:cubicBezTo>
                    <a:pt x="1817" y="5586"/>
                    <a:pt x="2519" y="5880"/>
                    <a:pt x="3237" y="5880"/>
                  </a:cubicBezTo>
                  <a:cubicBezTo>
                    <a:pt x="3525" y="5880"/>
                    <a:pt x="3816" y="5832"/>
                    <a:pt x="4098" y="5735"/>
                  </a:cubicBezTo>
                  <a:cubicBezTo>
                    <a:pt x="4098" y="5735"/>
                    <a:pt x="5476" y="5448"/>
                    <a:pt x="6049" y="4643"/>
                  </a:cubicBezTo>
                  <a:cubicBezTo>
                    <a:pt x="6164" y="4481"/>
                    <a:pt x="6326" y="4416"/>
                    <a:pt x="6510" y="4416"/>
                  </a:cubicBezTo>
                  <a:cubicBezTo>
                    <a:pt x="7238" y="4416"/>
                    <a:pt x="8322" y="5431"/>
                    <a:pt x="8322" y="5431"/>
                  </a:cubicBezTo>
                  <a:cubicBezTo>
                    <a:pt x="8840" y="5592"/>
                    <a:pt x="9395" y="5717"/>
                    <a:pt x="9932" y="5771"/>
                  </a:cubicBezTo>
                  <a:cubicBezTo>
                    <a:pt x="9878" y="5413"/>
                    <a:pt x="10039" y="5037"/>
                    <a:pt x="10344" y="4840"/>
                  </a:cubicBezTo>
                  <a:lnTo>
                    <a:pt x="10648" y="5180"/>
                  </a:lnTo>
                  <a:lnTo>
                    <a:pt x="11077" y="4840"/>
                  </a:lnTo>
                  <a:lnTo>
                    <a:pt x="11059" y="4625"/>
                  </a:lnTo>
                  <a:cubicBezTo>
                    <a:pt x="10397" y="3301"/>
                    <a:pt x="9896" y="1905"/>
                    <a:pt x="9592" y="474"/>
                  </a:cubicBezTo>
                  <a:cubicBezTo>
                    <a:pt x="8651" y="155"/>
                    <a:pt x="7675" y="1"/>
                    <a:pt x="67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76;p38"/>
            <p:cNvSpPr/>
            <p:nvPr/>
          </p:nvSpPr>
          <p:spPr>
            <a:xfrm>
              <a:off x="5502561" y="2937174"/>
              <a:ext cx="207090" cy="143782"/>
            </a:xfrm>
            <a:custGeom>
              <a:avLst/>
              <a:gdLst/>
              <a:ahLst/>
              <a:cxnLst/>
              <a:rect l="l" t="t" r="r" b="b"/>
              <a:pathLst>
                <a:path w="3687" h="2560" extrusionOk="0">
                  <a:moveTo>
                    <a:pt x="2452" y="1"/>
                  </a:moveTo>
                  <a:lnTo>
                    <a:pt x="1217" y="323"/>
                  </a:lnTo>
                  <a:lnTo>
                    <a:pt x="0" y="2059"/>
                  </a:lnTo>
                  <a:cubicBezTo>
                    <a:pt x="0" y="2059"/>
                    <a:pt x="3025" y="2399"/>
                    <a:pt x="3687" y="2560"/>
                  </a:cubicBezTo>
                  <a:lnTo>
                    <a:pt x="3615" y="305"/>
                  </a:lnTo>
                  <a:lnTo>
                    <a:pt x="2452" y="1"/>
                  </a:lnTo>
                  <a:close/>
                </a:path>
              </a:pathLst>
            </a:custGeom>
            <a:solidFill>
              <a:srgbClr val="35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77;p38"/>
            <p:cNvSpPr/>
            <p:nvPr/>
          </p:nvSpPr>
          <p:spPr>
            <a:xfrm>
              <a:off x="5561873" y="3023614"/>
              <a:ext cx="107617" cy="84472"/>
            </a:xfrm>
            <a:custGeom>
              <a:avLst/>
              <a:gdLst/>
              <a:ahLst/>
              <a:cxnLst/>
              <a:rect l="l" t="t" r="r" b="b"/>
              <a:pathLst>
                <a:path w="1916" h="1504" extrusionOk="0">
                  <a:moveTo>
                    <a:pt x="734" y="1"/>
                  </a:moveTo>
                  <a:cubicBezTo>
                    <a:pt x="483" y="1"/>
                    <a:pt x="251" y="108"/>
                    <a:pt x="108" y="305"/>
                  </a:cubicBezTo>
                  <a:cubicBezTo>
                    <a:pt x="18" y="466"/>
                    <a:pt x="0" y="663"/>
                    <a:pt x="54" y="860"/>
                  </a:cubicBezTo>
                  <a:lnTo>
                    <a:pt x="1378" y="1504"/>
                  </a:lnTo>
                  <a:cubicBezTo>
                    <a:pt x="1629" y="1486"/>
                    <a:pt x="1861" y="1289"/>
                    <a:pt x="1897" y="1039"/>
                  </a:cubicBezTo>
                  <a:cubicBezTo>
                    <a:pt x="1915" y="788"/>
                    <a:pt x="1808" y="538"/>
                    <a:pt x="1611" y="377"/>
                  </a:cubicBezTo>
                  <a:cubicBezTo>
                    <a:pt x="1539" y="323"/>
                    <a:pt x="1468" y="269"/>
                    <a:pt x="1396" y="233"/>
                  </a:cubicBezTo>
                  <a:cubicBezTo>
                    <a:pt x="1199" y="108"/>
                    <a:pt x="967" y="19"/>
                    <a:pt x="7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78;p38"/>
            <p:cNvSpPr/>
            <p:nvPr/>
          </p:nvSpPr>
          <p:spPr>
            <a:xfrm>
              <a:off x="5453303" y="3025636"/>
              <a:ext cx="154854" cy="57906"/>
            </a:xfrm>
            <a:custGeom>
              <a:avLst/>
              <a:gdLst/>
              <a:ahLst/>
              <a:cxnLst/>
              <a:rect l="l" t="t" r="r" b="b"/>
              <a:pathLst>
                <a:path w="2757" h="1031" extrusionOk="0">
                  <a:moveTo>
                    <a:pt x="913" y="1"/>
                  </a:moveTo>
                  <a:lnTo>
                    <a:pt x="1" y="430"/>
                  </a:lnTo>
                  <a:cubicBezTo>
                    <a:pt x="649" y="824"/>
                    <a:pt x="1396" y="1030"/>
                    <a:pt x="2148" y="1030"/>
                  </a:cubicBezTo>
                  <a:cubicBezTo>
                    <a:pt x="2351" y="1030"/>
                    <a:pt x="2555" y="1015"/>
                    <a:pt x="2756" y="985"/>
                  </a:cubicBezTo>
                  <a:lnTo>
                    <a:pt x="2094" y="698"/>
                  </a:lnTo>
                  <a:lnTo>
                    <a:pt x="913" y="1"/>
                  </a:lnTo>
                  <a:close/>
                </a:path>
              </a:pathLst>
            </a:custGeom>
            <a:solidFill>
              <a:srgbClr val="35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79;p38"/>
            <p:cNvSpPr/>
            <p:nvPr/>
          </p:nvSpPr>
          <p:spPr>
            <a:xfrm>
              <a:off x="5352821" y="3790507"/>
              <a:ext cx="432265" cy="388044"/>
            </a:xfrm>
            <a:custGeom>
              <a:avLst/>
              <a:gdLst/>
              <a:ahLst/>
              <a:cxnLst/>
              <a:rect l="l" t="t" r="r" b="b"/>
              <a:pathLst>
                <a:path w="7696" h="6909" extrusionOk="0">
                  <a:moveTo>
                    <a:pt x="4492" y="1"/>
                  </a:moveTo>
                  <a:lnTo>
                    <a:pt x="3848" y="162"/>
                  </a:lnTo>
                  <a:lnTo>
                    <a:pt x="3687" y="215"/>
                  </a:lnTo>
                  <a:cubicBezTo>
                    <a:pt x="3883" y="842"/>
                    <a:pt x="5082" y="4600"/>
                    <a:pt x="4975" y="4600"/>
                  </a:cubicBezTo>
                  <a:cubicBezTo>
                    <a:pt x="4868" y="4600"/>
                    <a:pt x="54" y="5888"/>
                    <a:pt x="18" y="6282"/>
                  </a:cubicBezTo>
                  <a:cubicBezTo>
                    <a:pt x="0" y="6479"/>
                    <a:pt x="251" y="6729"/>
                    <a:pt x="501" y="6908"/>
                  </a:cubicBezTo>
                  <a:cubicBezTo>
                    <a:pt x="483" y="6872"/>
                    <a:pt x="447" y="6837"/>
                    <a:pt x="430" y="6801"/>
                  </a:cubicBezTo>
                  <a:cubicBezTo>
                    <a:pt x="340" y="6497"/>
                    <a:pt x="752" y="6300"/>
                    <a:pt x="1056" y="6264"/>
                  </a:cubicBezTo>
                  <a:cubicBezTo>
                    <a:pt x="2899" y="6013"/>
                    <a:pt x="4778" y="5870"/>
                    <a:pt x="6621" y="5638"/>
                  </a:cubicBezTo>
                  <a:cubicBezTo>
                    <a:pt x="6908" y="5602"/>
                    <a:pt x="7194" y="5566"/>
                    <a:pt x="7498" y="5530"/>
                  </a:cubicBezTo>
                  <a:lnTo>
                    <a:pt x="7695" y="4600"/>
                  </a:lnTo>
                  <a:lnTo>
                    <a:pt x="4492" y="1"/>
                  </a:ln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0;p38"/>
            <p:cNvSpPr/>
            <p:nvPr/>
          </p:nvSpPr>
          <p:spPr>
            <a:xfrm>
              <a:off x="5568894" y="3763378"/>
              <a:ext cx="486523" cy="344797"/>
            </a:xfrm>
            <a:custGeom>
              <a:avLst/>
              <a:gdLst/>
              <a:ahLst/>
              <a:cxnLst/>
              <a:rect l="l" t="t" r="r" b="b"/>
              <a:pathLst>
                <a:path w="8662" h="6139" extrusionOk="0">
                  <a:moveTo>
                    <a:pt x="2667" y="1"/>
                  </a:moveTo>
                  <a:cubicBezTo>
                    <a:pt x="2309" y="72"/>
                    <a:pt x="1951" y="162"/>
                    <a:pt x="1611" y="233"/>
                  </a:cubicBezTo>
                  <a:cubicBezTo>
                    <a:pt x="1074" y="358"/>
                    <a:pt x="537" y="502"/>
                    <a:pt x="1" y="663"/>
                  </a:cubicBezTo>
                  <a:cubicBezTo>
                    <a:pt x="520" y="2255"/>
                    <a:pt x="1235" y="3776"/>
                    <a:pt x="2130" y="5190"/>
                  </a:cubicBezTo>
                  <a:cubicBezTo>
                    <a:pt x="2345" y="5512"/>
                    <a:pt x="2560" y="5816"/>
                    <a:pt x="2774" y="6139"/>
                  </a:cubicBezTo>
                  <a:cubicBezTo>
                    <a:pt x="4796" y="5870"/>
                    <a:pt x="6783" y="5512"/>
                    <a:pt x="8662" y="4761"/>
                  </a:cubicBezTo>
                  <a:lnTo>
                    <a:pt x="2667" y="1"/>
                  </a:lnTo>
                  <a:close/>
                </a:path>
              </a:pathLst>
            </a:custGeom>
            <a:solidFill>
              <a:srgbClr val="7F78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81;p38"/>
            <p:cNvSpPr/>
            <p:nvPr/>
          </p:nvSpPr>
          <p:spPr>
            <a:xfrm>
              <a:off x="5659378" y="3763378"/>
              <a:ext cx="396037" cy="344797"/>
            </a:xfrm>
            <a:custGeom>
              <a:avLst/>
              <a:gdLst/>
              <a:ahLst/>
              <a:cxnLst/>
              <a:rect l="l" t="t" r="r" b="b"/>
              <a:pathLst>
                <a:path w="7051" h="6139" extrusionOk="0">
                  <a:moveTo>
                    <a:pt x="1038" y="1"/>
                  </a:moveTo>
                  <a:cubicBezTo>
                    <a:pt x="698" y="72"/>
                    <a:pt x="340" y="162"/>
                    <a:pt x="0" y="233"/>
                  </a:cubicBezTo>
                  <a:cubicBezTo>
                    <a:pt x="72" y="537"/>
                    <a:pt x="716" y="2917"/>
                    <a:pt x="1450" y="3705"/>
                  </a:cubicBezTo>
                  <a:cubicBezTo>
                    <a:pt x="1986" y="4313"/>
                    <a:pt x="1110" y="4886"/>
                    <a:pt x="519" y="5190"/>
                  </a:cubicBezTo>
                  <a:cubicBezTo>
                    <a:pt x="734" y="5512"/>
                    <a:pt x="949" y="5816"/>
                    <a:pt x="1163" y="6139"/>
                  </a:cubicBezTo>
                  <a:cubicBezTo>
                    <a:pt x="3185" y="5870"/>
                    <a:pt x="5172" y="5512"/>
                    <a:pt x="7051" y="4761"/>
                  </a:cubicBezTo>
                  <a:lnTo>
                    <a:pt x="1038" y="1"/>
                  </a:ln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82;p38"/>
            <p:cNvSpPr/>
            <p:nvPr/>
          </p:nvSpPr>
          <p:spPr>
            <a:xfrm>
              <a:off x="5669432" y="3068884"/>
              <a:ext cx="860711" cy="962837"/>
            </a:xfrm>
            <a:custGeom>
              <a:avLst/>
              <a:gdLst/>
              <a:ahLst/>
              <a:cxnLst/>
              <a:rect l="l" t="t" r="r" b="b"/>
              <a:pathLst>
                <a:path w="15324" h="17143" extrusionOk="0">
                  <a:moveTo>
                    <a:pt x="4689" y="0"/>
                  </a:moveTo>
                  <a:lnTo>
                    <a:pt x="2935" y="1754"/>
                  </a:lnTo>
                  <a:lnTo>
                    <a:pt x="1217" y="8106"/>
                  </a:lnTo>
                  <a:lnTo>
                    <a:pt x="0" y="12598"/>
                  </a:lnTo>
                  <a:cubicBezTo>
                    <a:pt x="0" y="12598"/>
                    <a:pt x="18" y="12688"/>
                    <a:pt x="54" y="12849"/>
                  </a:cubicBezTo>
                  <a:cubicBezTo>
                    <a:pt x="304" y="13743"/>
                    <a:pt x="1378" y="16893"/>
                    <a:pt x="4474" y="17072"/>
                  </a:cubicBezTo>
                  <a:cubicBezTo>
                    <a:pt x="5282" y="17124"/>
                    <a:pt x="5934" y="17143"/>
                    <a:pt x="6479" y="17143"/>
                  </a:cubicBezTo>
                  <a:cubicBezTo>
                    <a:pt x="7926" y="17143"/>
                    <a:pt x="8612" y="17009"/>
                    <a:pt x="9460" y="17009"/>
                  </a:cubicBezTo>
                  <a:cubicBezTo>
                    <a:pt x="9719" y="17009"/>
                    <a:pt x="9993" y="17022"/>
                    <a:pt x="10308" y="17054"/>
                  </a:cubicBezTo>
                  <a:cubicBezTo>
                    <a:pt x="10434" y="17067"/>
                    <a:pt x="10555" y="17074"/>
                    <a:pt x="10668" y="17074"/>
                  </a:cubicBezTo>
                  <a:cubicBezTo>
                    <a:pt x="15323" y="17074"/>
                    <a:pt x="9245" y="6205"/>
                    <a:pt x="6764" y="1628"/>
                  </a:cubicBezTo>
                  <a:cubicBezTo>
                    <a:pt x="6389" y="931"/>
                    <a:pt x="5852" y="161"/>
                    <a:pt x="5064" y="89"/>
                  </a:cubicBezTo>
                  <a:lnTo>
                    <a:pt x="46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83;p38"/>
            <p:cNvSpPr/>
            <p:nvPr/>
          </p:nvSpPr>
          <p:spPr>
            <a:xfrm>
              <a:off x="5745818" y="3004518"/>
              <a:ext cx="101551" cy="87505"/>
            </a:xfrm>
            <a:custGeom>
              <a:avLst/>
              <a:gdLst/>
              <a:ahLst/>
              <a:cxnLst/>
              <a:rect l="l" t="t" r="r" b="b"/>
              <a:pathLst>
                <a:path w="1808" h="1558" extrusionOk="0">
                  <a:moveTo>
                    <a:pt x="1414" y="1"/>
                  </a:moveTo>
                  <a:lnTo>
                    <a:pt x="125" y="90"/>
                  </a:lnTo>
                  <a:lnTo>
                    <a:pt x="0" y="591"/>
                  </a:lnTo>
                  <a:lnTo>
                    <a:pt x="519" y="1558"/>
                  </a:lnTo>
                  <a:lnTo>
                    <a:pt x="1664" y="627"/>
                  </a:lnTo>
                  <a:cubicBezTo>
                    <a:pt x="1808" y="448"/>
                    <a:pt x="1414" y="1"/>
                    <a:pt x="1414" y="1"/>
                  </a:cubicBezTo>
                  <a:close/>
                </a:path>
              </a:pathLst>
            </a:custGeom>
            <a:solidFill>
              <a:srgbClr val="35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84;p38"/>
            <p:cNvSpPr/>
            <p:nvPr/>
          </p:nvSpPr>
          <p:spPr>
            <a:xfrm>
              <a:off x="5669432" y="3366340"/>
              <a:ext cx="299541" cy="424214"/>
            </a:xfrm>
            <a:custGeom>
              <a:avLst/>
              <a:gdLst/>
              <a:ahLst/>
              <a:cxnLst/>
              <a:rect l="l" t="t" r="r" b="b"/>
              <a:pathLst>
                <a:path w="5333" h="7553" extrusionOk="0">
                  <a:moveTo>
                    <a:pt x="5225" y="1"/>
                  </a:moveTo>
                  <a:lnTo>
                    <a:pt x="1217" y="2810"/>
                  </a:lnTo>
                  <a:lnTo>
                    <a:pt x="0" y="7302"/>
                  </a:lnTo>
                  <a:cubicBezTo>
                    <a:pt x="0" y="7302"/>
                    <a:pt x="18" y="7392"/>
                    <a:pt x="54" y="7553"/>
                  </a:cubicBezTo>
                  <a:cubicBezTo>
                    <a:pt x="1020" y="7338"/>
                    <a:pt x="2702" y="6801"/>
                    <a:pt x="3758" y="5638"/>
                  </a:cubicBezTo>
                  <a:cubicBezTo>
                    <a:pt x="5333" y="3920"/>
                    <a:pt x="5261" y="556"/>
                    <a:pt x="5225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85;p38"/>
            <p:cNvSpPr/>
            <p:nvPr/>
          </p:nvSpPr>
          <p:spPr>
            <a:xfrm>
              <a:off x="5822205" y="3039734"/>
              <a:ext cx="131713" cy="121653"/>
            </a:xfrm>
            <a:custGeom>
              <a:avLst/>
              <a:gdLst/>
              <a:ahLst/>
              <a:cxnLst/>
              <a:rect l="l" t="t" r="r" b="b"/>
              <a:pathLst>
                <a:path w="2345" h="2166" extrusionOk="0">
                  <a:moveTo>
                    <a:pt x="1199" y="0"/>
                  </a:moveTo>
                  <a:lnTo>
                    <a:pt x="0" y="1986"/>
                  </a:lnTo>
                  <a:lnTo>
                    <a:pt x="591" y="2165"/>
                  </a:lnTo>
                  <a:lnTo>
                    <a:pt x="2344" y="608"/>
                  </a:lnTo>
                  <a:lnTo>
                    <a:pt x="11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86;p38"/>
            <p:cNvSpPr/>
            <p:nvPr/>
          </p:nvSpPr>
          <p:spPr>
            <a:xfrm>
              <a:off x="5297497" y="3136677"/>
              <a:ext cx="683558" cy="549125"/>
            </a:xfrm>
            <a:custGeom>
              <a:avLst/>
              <a:gdLst/>
              <a:ahLst/>
              <a:cxnLst/>
              <a:rect l="l" t="t" r="r" b="b"/>
              <a:pathLst>
                <a:path w="12170" h="9777" extrusionOk="0">
                  <a:moveTo>
                    <a:pt x="10403" y="1"/>
                  </a:moveTo>
                  <a:cubicBezTo>
                    <a:pt x="9293" y="1"/>
                    <a:pt x="8145" y="139"/>
                    <a:pt x="7427" y="994"/>
                  </a:cubicBezTo>
                  <a:cubicBezTo>
                    <a:pt x="7016" y="1477"/>
                    <a:pt x="6819" y="2104"/>
                    <a:pt x="6604" y="2712"/>
                  </a:cubicBezTo>
                  <a:cubicBezTo>
                    <a:pt x="6103" y="4090"/>
                    <a:pt x="5477" y="5414"/>
                    <a:pt x="4725" y="6667"/>
                  </a:cubicBezTo>
                  <a:cubicBezTo>
                    <a:pt x="4636" y="6828"/>
                    <a:pt x="4510" y="6971"/>
                    <a:pt x="4385" y="7078"/>
                  </a:cubicBezTo>
                  <a:cubicBezTo>
                    <a:pt x="4242" y="7168"/>
                    <a:pt x="4099" y="7239"/>
                    <a:pt x="3956" y="7275"/>
                  </a:cubicBezTo>
                  <a:cubicBezTo>
                    <a:pt x="2964" y="7544"/>
                    <a:pt x="1950" y="7679"/>
                    <a:pt x="931" y="7679"/>
                  </a:cubicBezTo>
                  <a:cubicBezTo>
                    <a:pt x="663" y="7679"/>
                    <a:pt x="395" y="7670"/>
                    <a:pt x="126" y="7651"/>
                  </a:cubicBezTo>
                  <a:lnTo>
                    <a:pt x="1" y="8993"/>
                  </a:lnTo>
                  <a:cubicBezTo>
                    <a:pt x="1" y="8993"/>
                    <a:pt x="4169" y="9776"/>
                    <a:pt x="6423" y="9776"/>
                  </a:cubicBezTo>
                  <a:cubicBezTo>
                    <a:pt x="6786" y="9776"/>
                    <a:pt x="7100" y="9756"/>
                    <a:pt x="7338" y="9709"/>
                  </a:cubicBezTo>
                  <a:cubicBezTo>
                    <a:pt x="9038" y="9369"/>
                    <a:pt x="9843" y="8653"/>
                    <a:pt x="10237" y="8045"/>
                  </a:cubicBezTo>
                  <a:cubicBezTo>
                    <a:pt x="11597" y="5897"/>
                    <a:pt x="12170" y="3356"/>
                    <a:pt x="11883" y="851"/>
                  </a:cubicBezTo>
                  <a:cubicBezTo>
                    <a:pt x="11883" y="618"/>
                    <a:pt x="11812" y="404"/>
                    <a:pt x="11686" y="225"/>
                  </a:cubicBezTo>
                  <a:cubicBezTo>
                    <a:pt x="11493" y="80"/>
                    <a:pt x="11271" y="7"/>
                    <a:pt x="11046" y="7"/>
                  </a:cubicBezTo>
                  <a:cubicBezTo>
                    <a:pt x="11021" y="7"/>
                    <a:pt x="10996" y="8"/>
                    <a:pt x="10971" y="10"/>
                  </a:cubicBezTo>
                  <a:cubicBezTo>
                    <a:pt x="10784" y="5"/>
                    <a:pt x="10594" y="1"/>
                    <a:pt x="104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87;p38"/>
            <p:cNvSpPr/>
            <p:nvPr/>
          </p:nvSpPr>
          <p:spPr>
            <a:xfrm>
              <a:off x="5846637" y="3126960"/>
              <a:ext cx="118289" cy="51391"/>
            </a:xfrm>
            <a:custGeom>
              <a:avLst/>
              <a:gdLst/>
              <a:ahLst/>
              <a:cxnLst/>
              <a:rect l="l" t="t" r="r" b="b"/>
              <a:pathLst>
                <a:path w="2106" h="915" extrusionOk="0">
                  <a:moveTo>
                    <a:pt x="336" y="1"/>
                  </a:moveTo>
                  <a:cubicBezTo>
                    <a:pt x="270" y="1"/>
                    <a:pt x="204" y="7"/>
                    <a:pt x="138" y="22"/>
                  </a:cubicBezTo>
                  <a:cubicBezTo>
                    <a:pt x="0" y="56"/>
                    <a:pt x="44" y="256"/>
                    <a:pt x="175" y="256"/>
                  </a:cubicBezTo>
                  <a:cubicBezTo>
                    <a:pt x="180" y="256"/>
                    <a:pt x="186" y="255"/>
                    <a:pt x="191" y="254"/>
                  </a:cubicBezTo>
                  <a:lnTo>
                    <a:pt x="191" y="237"/>
                  </a:lnTo>
                  <a:cubicBezTo>
                    <a:pt x="239" y="227"/>
                    <a:pt x="287" y="223"/>
                    <a:pt x="335" y="223"/>
                  </a:cubicBezTo>
                  <a:cubicBezTo>
                    <a:pt x="662" y="223"/>
                    <a:pt x="984" y="420"/>
                    <a:pt x="1265" y="577"/>
                  </a:cubicBezTo>
                  <a:lnTo>
                    <a:pt x="1823" y="872"/>
                  </a:lnTo>
                  <a:lnTo>
                    <a:pt x="1823" y="872"/>
                  </a:lnTo>
                  <a:cubicBezTo>
                    <a:pt x="1832" y="882"/>
                    <a:pt x="1842" y="891"/>
                    <a:pt x="1856" y="899"/>
                  </a:cubicBezTo>
                  <a:lnTo>
                    <a:pt x="1874" y="899"/>
                  </a:lnTo>
                  <a:cubicBezTo>
                    <a:pt x="1895" y="909"/>
                    <a:pt x="1916" y="914"/>
                    <a:pt x="1935" y="914"/>
                  </a:cubicBezTo>
                  <a:cubicBezTo>
                    <a:pt x="2044" y="914"/>
                    <a:pt x="2105" y="765"/>
                    <a:pt x="1999" y="720"/>
                  </a:cubicBezTo>
                  <a:lnTo>
                    <a:pt x="1301" y="326"/>
                  </a:lnTo>
                  <a:cubicBezTo>
                    <a:pt x="1001" y="176"/>
                    <a:pt x="676" y="1"/>
                    <a:pt x="3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588;p38"/>
            <p:cNvSpPr/>
            <p:nvPr/>
          </p:nvSpPr>
          <p:spPr>
            <a:xfrm>
              <a:off x="5349282" y="3563371"/>
              <a:ext cx="19659" cy="89527"/>
            </a:xfrm>
            <a:custGeom>
              <a:avLst/>
              <a:gdLst/>
              <a:ahLst/>
              <a:cxnLst/>
              <a:rect l="l" t="t" r="r" b="b"/>
              <a:pathLst>
                <a:path w="350" h="1594" extrusionOk="0">
                  <a:moveTo>
                    <a:pt x="240" y="0"/>
                  </a:moveTo>
                  <a:cubicBezTo>
                    <a:pt x="184" y="0"/>
                    <a:pt x="126" y="36"/>
                    <a:pt x="117" y="108"/>
                  </a:cubicBezTo>
                  <a:cubicBezTo>
                    <a:pt x="81" y="573"/>
                    <a:pt x="45" y="1038"/>
                    <a:pt x="9" y="1486"/>
                  </a:cubicBezTo>
                  <a:cubicBezTo>
                    <a:pt x="0" y="1557"/>
                    <a:pt x="54" y="1593"/>
                    <a:pt x="110" y="1593"/>
                  </a:cubicBezTo>
                  <a:cubicBezTo>
                    <a:pt x="166" y="1593"/>
                    <a:pt x="224" y="1557"/>
                    <a:pt x="224" y="1486"/>
                  </a:cubicBezTo>
                  <a:cubicBezTo>
                    <a:pt x="260" y="1038"/>
                    <a:pt x="296" y="573"/>
                    <a:pt x="349" y="108"/>
                  </a:cubicBezTo>
                  <a:cubicBezTo>
                    <a:pt x="349" y="36"/>
                    <a:pt x="296" y="0"/>
                    <a:pt x="2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589;p38"/>
            <p:cNvSpPr/>
            <p:nvPr/>
          </p:nvSpPr>
          <p:spPr>
            <a:xfrm>
              <a:off x="5219144" y="4576496"/>
              <a:ext cx="251293" cy="154847"/>
            </a:xfrm>
            <a:custGeom>
              <a:avLst/>
              <a:gdLst/>
              <a:ahLst/>
              <a:cxnLst/>
              <a:rect l="l" t="t" r="r" b="b"/>
              <a:pathLst>
                <a:path w="4474" h="2757" extrusionOk="0">
                  <a:moveTo>
                    <a:pt x="3722" y="1"/>
                  </a:moveTo>
                  <a:cubicBezTo>
                    <a:pt x="3722" y="1"/>
                    <a:pt x="1823" y="131"/>
                    <a:pt x="1365" y="131"/>
                  </a:cubicBezTo>
                  <a:cubicBezTo>
                    <a:pt x="1314" y="131"/>
                    <a:pt x="1281" y="130"/>
                    <a:pt x="1271" y="126"/>
                  </a:cubicBezTo>
                  <a:lnTo>
                    <a:pt x="1271" y="126"/>
                  </a:lnTo>
                  <a:lnTo>
                    <a:pt x="1861" y="1414"/>
                  </a:lnTo>
                  <a:lnTo>
                    <a:pt x="0" y="2757"/>
                  </a:lnTo>
                  <a:lnTo>
                    <a:pt x="4474" y="2757"/>
                  </a:lnTo>
                  <a:cubicBezTo>
                    <a:pt x="4402" y="2291"/>
                    <a:pt x="4295" y="1826"/>
                    <a:pt x="4134" y="1379"/>
                  </a:cubicBezTo>
                  <a:cubicBezTo>
                    <a:pt x="3973" y="931"/>
                    <a:pt x="3830" y="466"/>
                    <a:pt x="37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90;p38"/>
            <p:cNvSpPr/>
            <p:nvPr/>
          </p:nvSpPr>
          <p:spPr>
            <a:xfrm>
              <a:off x="5262336" y="2990701"/>
              <a:ext cx="10728" cy="36002"/>
            </a:xfrm>
            <a:custGeom>
              <a:avLst/>
              <a:gdLst/>
              <a:ahLst/>
              <a:cxnLst/>
              <a:rect l="l" t="t" r="r" b="b"/>
              <a:pathLst>
                <a:path w="191" h="641" extrusionOk="0">
                  <a:moveTo>
                    <a:pt x="122" y="1"/>
                  </a:moveTo>
                  <a:cubicBezTo>
                    <a:pt x="100" y="1"/>
                    <a:pt x="79" y="11"/>
                    <a:pt x="72" y="32"/>
                  </a:cubicBezTo>
                  <a:cubicBezTo>
                    <a:pt x="18" y="211"/>
                    <a:pt x="1" y="408"/>
                    <a:pt x="18" y="587"/>
                  </a:cubicBezTo>
                  <a:cubicBezTo>
                    <a:pt x="18" y="623"/>
                    <a:pt x="36" y="640"/>
                    <a:pt x="72" y="640"/>
                  </a:cubicBezTo>
                  <a:cubicBezTo>
                    <a:pt x="108" y="640"/>
                    <a:pt x="126" y="623"/>
                    <a:pt x="126" y="587"/>
                  </a:cubicBezTo>
                  <a:cubicBezTo>
                    <a:pt x="108" y="408"/>
                    <a:pt x="126" y="229"/>
                    <a:pt x="179" y="68"/>
                  </a:cubicBezTo>
                  <a:cubicBezTo>
                    <a:pt x="190" y="24"/>
                    <a:pt x="155" y="1"/>
                    <a:pt x="12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91;p38"/>
            <p:cNvSpPr/>
            <p:nvPr/>
          </p:nvSpPr>
          <p:spPr>
            <a:xfrm>
              <a:off x="5296036" y="2978400"/>
              <a:ext cx="79926" cy="82450"/>
            </a:xfrm>
            <a:custGeom>
              <a:avLst/>
              <a:gdLst/>
              <a:ahLst/>
              <a:cxnLst/>
              <a:rect l="l" t="t" r="r" b="b"/>
              <a:pathLst>
                <a:path w="1423" h="1468" extrusionOk="0">
                  <a:moveTo>
                    <a:pt x="56" y="0"/>
                  </a:moveTo>
                  <a:cubicBezTo>
                    <a:pt x="27" y="0"/>
                    <a:pt x="0" y="18"/>
                    <a:pt x="9" y="54"/>
                  </a:cubicBezTo>
                  <a:cubicBezTo>
                    <a:pt x="27" y="788"/>
                    <a:pt x="600" y="1396"/>
                    <a:pt x="1351" y="1468"/>
                  </a:cubicBezTo>
                  <a:cubicBezTo>
                    <a:pt x="1423" y="1468"/>
                    <a:pt x="1423" y="1360"/>
                    <a:pt x="1351" y="1343"/>
                  </a:cubicBezTo>
                  <a:cubicBezTo>
                    <a:pt x="671" y="1271"/>
                    <a:pt x="152" y="716"/>
                    <a:pt x="116" y="54"/>
                  </a:cubicBezTo>
                  <a:cubicBezTo>
                    <a:pt x="116" y="18"/>
                    <a:pt x="85" y="0"/>
                    <a:pt x="5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92;p38"/>
            <p:cNvSpPr/>
            <p:nvPr/>
          </p:nvSpPr>
          <p:spPr>
            <a:xfrm>
              <a:off x="5398316" y="3051641"/>
              <a:ext cx="59762" cy="11626"/>
            </a:xfrm>
            <a:custGeom>
              <a:avLst/>
              <a:gdLst/>
              <a:ahLst/>
              <a:cxnLst/>
              <a:rect l="l" t="t" r="r" b="b"/>
              <a:pathLst>
                <a:path w="1064" h="207" extrusionOk="0">
                  <a:moveTo>
                    <a:pt x="87" y="1"/>
                  </a:moveTo>
                  <a:cubicBezTo>
                    <a:pt x="26" y="1"/>
                    <a:pt x="1" y="94"/>
                    <a:pt x="67" y="110"/>
                  </a:cubicBezTo>
                  <a:cubicBezTo>
                    <a:pt x="250" y="175"/>
                    <a:pt x="432" y="207"/>
                    <a:pt x="618" y="207"/>
                  </a:cubicBezTo>
                  <a:cubicBezTo>
                    <a:pt x="743" y="207"/>
                    <a:pt x="869" y="192"/>
                    <a:pt x="998" y="164"/>
                  </a:cubicBezTo>
                  <a:cubicBezTo>
                    <a:pt x="1064" y="147"/>
                    <a:pt x="1038" y="54"/>
                    <a:pt x="977" y="54"/>
                  </a:cubicBezTo>
                  <a:cubicBezTo>
                    <a:pt x="972" y="54"/>
                    <a:pt x="967" y="55"/>
                    <a:pt x="962" y="56"/>
                  </a:cubicBezTo>
                  <a:cubicBezTo>
                    <a:pt x="854" y="77"/>
                    <a:pt x="744" y="87"/>
                    <a:pt x="635" y="87"/>
                  </a:cubicBezTo>
                  <a:cubicBezTo>
                    <a:pt x="452" y="87"/>
                    <a:pt x="271" y="59"/>
                    <a:pt x="103" y="3"/>
                  </a:cubicBezTo>
                  <a:cubicBezTo>
                    <a:pt x="97" y="1"/>
                    <a:pt x="92" y="1"/>
                    <a:pt x="8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93;p38"/>
            <p:cNvSpPr/>
            <p:nvPr/>
          </p:nvSpPr>
          <p:spPr>
            <a:xfrm>
              <a:off x="5336476" y="2963235"/>
              <a:ext cx="205011" cy="42348"/>
            </a:xfrm>
            <a:custGeom>
              <a:avLst/>
              <a:gdLst/>
              <a:ahLst/>
              <a:cxnLst/>
              <a:rect l="l" t="t" r="r" b="b"/>
              <a:pathLst>
                <a:path w="3650" h="754" extrusionOk="0">
                  <a:moveTo>
                    <a:pt x="71" y="1"/>
                  </a:moveTo>
                  <a:cubicBezTo>
                    <a:pt x="31" y="1"/>
                    <a:pt x="0" y="51"/>
                    <a:pt x="41" y="91"/>
                  </a:cubicBezTo>
                  <a:cubicBezTo>
                    <a:pt x="606" y="585"/>
                    <a:pt x="1301" y="753"/>
                    <a:pt x="2014" y="753"/>
                  </a:cubicBezTo>
                  <a:cubicBezTo>
                    <a:pt x="2543" y="753"/>
                    <a:pt x="3081" y="661"/>
                    <a:pt x="3584" y="539"/>
                  </a:cubicBezTo>
                  <a:cubicBezTo>
                    <a:pt x="3650" y="522"/>
                    <a:pt x="3624" y="430"/>
                    <a:pt x="3564" y="430"/>
                  </a:cubicBezTo>
                  <a:cubicBezTo>
                    <a:pt x="3559" y="430"/>
                    <a:pt x="3553" y="430"/>
                    <a:pt x="3548" y="432"/>
                  </a:cubicBezTo>
                  <a:cubicBezTo>
                    <a:pt x="3049" y="548"/>
                    <a:pt x="2514" y="641"/>
                    <a:pt x="1989" y="641"/>
                  </a:cubicBezTo>
                  <a:cubicBezTo>
                    <a:pt x="1309" y="641"/>
                    <a:pt x="648" y="485"/>
                    <a:pt x="112" y="20"/>
                  </a:cubicBezTo>
                  <a:cubicBezTo>
                    <a:pt x="99" y="6"/>
                    <a:pt x="84" y="1"/>
                    <a:pt x="71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94;p38"/>
            <p:cNvSpPr/>
            <p:nvPr/>
          </p:nvSpPr>
          <p:spPr>
            <a:xfrm>
              <a:off x="5486497" y="2991543"/>
              <a:ext cx="126040" cy="62399"/>
            </a:xfrm>
            <a:custGeom>
              <a:avLst/>
              <a:gdLst/>
              <a:ahLst/>
              <a:cxnLst/>
              <a:rect l="l" t="t" r="r" b="b"/>
              <a:pathLst>
                <a:path w="2244" h="1111" extrusionOk="0">
                  <a:moveTo>
                    <a:pt x="2166" y="0"/>
                  </a:moveTo>
                  <a:cubicBezTo>
                    <a:pt x="2154" y="0"/>
                    <a:pt x="2141" y="5"/>
                    <a:pt x="2130" y="17"/>
                  </a:cubicBezTo>
                  <a:cubicBezTo>
                    <a:pt x="1593" y="608"/>
                    <a:pt x="859" y="965"/>
                    <a:pt x="72" y="1001"/>
                  </a:cubicBezTo>
                  <a:cubicBezTo>
                    <a:pt x="5" y="1001"/>
                    <a:pt x="0" y="1110"/>
                    <a:pt x="58" y="1110"/>
                  </a:cubicBezTo>
                  <a:cubicBezTo>
                    <a:pt x="63" y="1110"/>
                    <a:pt x="67" y="1110"/>
                    <a:pt x="72" y="1109"/>
                  </a:cubicBezTo>
                  <a:cubicBezTo>
                    <a:pt x="895" y="1073"/>
                    <a:pt x="1664" y="715"/>
                    <a:pt x="2201" y="106"/>
                  </a:cubicBezTo>
                  <a:cubicBezTo>
                    <a:pt x="2243" y="64"/>
                    <a:pt x="2209" y="0"/>
                    <a:pt x="216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95;p38"/>
            <p:cNvSpPr/>
            <p:nvPr/>
          </p:nvSpPr>
          <p:spPr>
            <a:xfrm>
              <a:off x="5393991" y="2888871"/>
              <a:ext cx="309427" cy="29374"/>
            </a:xfrm>
            <a:custGeom>
              <a:avLst/>
              <a:gdLst/>
              <a:ahLst/>
              <a:cxnLst/>
              <a:rect l="l" t="t" r="r" b="b"/>
              <a:pathLst>
                <a:path w="5509" h="523" extrusionOk="0">
                  <a:moveTo>
                    <a:pt x="2995" y="0"/>
                  </a:moveTo>
                  <a:cubicBezTo>
                    <a:pt x="2939" y="0"/>
                    <a:pt x="2884" y="1"/>
                    <a:pt x="2828" y="2"/>
                  </a:cubicBezTo>
                  <a:cubicBezTo>
                    <a:pt x="1947" y="19"/>
                    <a:pt x="1097" y="309"/>
                    <a:pt x="219" y="309"/>
                  </a:cubicBezTo>
                  <a:cubicBezTo>
                    <a:pt x="170" y="309"/>
                    <a:pt x="121" y="308"/>
                    <a:pt x="72" y="306"/>
                  </a:cubicBezTo>
                  <a:cubicBezTo>
                    <a:pt x="1" y="306"/>
                    <a:pt x="1" y="413"/>
                    <a:pt x="72" y="413"/>
                  </a:cubicBezTo>
                  <a:cubicBezTo>
                    <a:pt x="123" y="415"/>
                    <a:pt x="173" y="416"/>
                    <a:pt x="224" y="416"/>
                  </a:cubicBezTo>
                  <a:cubicBezTo>
                    <a:pt x="1082" y="416"/>
                    <a:pt x="1912" y="143"/>
                    <a:pt x="2775" y="109"/>
                  </a:cubicBezTo>
                  <a:cubicBezTo>
                    <a:pt x="2830" y="108"/>
                    <a:pt x="2886" y="107"/>
                    <a:pt x="2941" y="107"/>
                  </a:cubicBezTo>
                  <a:cubicBezTo>
                    <a:pt x="3780" y="107"/>
                    <a:pt x="4617" y="235"/>
                    <a:pt x="5423" y="521"/>
                  </a:cubicBezTo>
                  <a:cubicBezTo>
                    <a:pt x="5429" y="522"/>
                    <a:pt x="5434" y="523"/>
                    <a:pt x="5439" y="523"/>
                  </a:cubicBezTo>
                  <a:cubicBezTo>
                    <a:pt x="5497" y="523"/>
                    <a:pt x="5508" y="430"/>
                    <a:pt x="5459" y="413"/>
                  </a:cubicBezTo>
                  <a:cubicBezTo>
                    <a:pt x="4653" y="128"/>
                    <a:pt x="3832" y="0"/>
                    <a:pt x="2995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96;p38"/>
            <p:cNvSpPr/>
            <p:nvPr/>
          </p:nvSpPr>
          <p:spPr>
            <a:xfrm>
              <a:off x="5522949" y="2805746"/>
              <a:ext cx="125422" cy="18029"/>
            </a:xfrm>
            <a:custGeom>
              <a:avLst/>
              <a:gdLst/>
              <a:ahLst/>
              <a:cxnLst/>
              <a:rect l="l" t="t" r="r" b="b"/>
              <a:pathLst>
                <a:path w="2233" h="321" extrusionOk="0">
                  <a:moveTo>
                    <a:pt x="1464" y="0"/>
                  </a:moveTo>
                  <a:cubicBezTo>
                    <a:pt x="996" y="0"/>
                    <a:pt x="524" y="106"/>
                    <a:pt x="67" y="211"/>
                  </a:cubicBezTo>
                  <a:cubicBezTo>
                    <a:pt x="1" y="228"/>
                    <a:pt x="26" y="321"/>
                    <a:pt x="87" y="321"/>
                  </a:cubicBezTo>
                  <a:cubicBezTo>
                    <a:pt x="92" y="321"/>
                    <a:pt x="97" y="320"/>
                    <a:pt x="103" y="319"/>
                  </a:cubicBezTo>
                  <a:lnTo>
                    <a:pt x="85" y="319"/>
                  </a:lnTo>
                  <a:cubicBezTo>
                    <a:pt x="530" y="213"/>
                    <a:pt x="991" y="108"/>
                    <a:pt x="1446" y="108"/>
                  </a:cubicBezTo>
                  <a:cubicBezTo>
                    <a:pt x="1687" y="108"/>
                    <a:pt x="1926" y="137"/>
                    <a:pt x="2161" y="211"/>
                  </a:cubicBezTo>
                  <a:cubicBezTo>
                    <a:pt x="2214" y="193"/>
                    <a:pt x="2232" y="140"/>
                    <a:pt x="2196" y="104"/>
                  </a:cubicBezTo>
                  <a:cubicBezTo>
                    <a:pt x="1955" y="30"/>
                    <a:pt x="1710" y="0"/>
                    <a:pt x="1464" y="0"/>
                  </a:cubicBezTo>
                  <a:close/>
                </a:path>
              </a:pathLst>
            </a:custGeom>
            <a:solidFill>
              <a:srgbClr val="40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97;p38"/>
            <p:cNvSpPr/>
            <p:nvPr/>
          </p:nvSpPr>
          <p:spPr>
            <a:xfrm>
              <a:off x="5682799" y="2806363"/>
              <a:ext cx="41620" cy="19433"/>
            </a:xfrm>
            <a:custGeom>
              <a:avLst/>
              <a:gdLst/>
              <a:ahLst/>
              <a:cxnLst/>
              <a:rect l="l" t="t" r="r" b="b"/>
              <a:pathLst>
                <a:path w="741" h="346" extrusionOk="0">
                  <a:moveTo>
                    <a:pt x="85" y="1"/>
                  </a:moveTo>
                  <a:cubicBezTo>
                    <a:pt x="38" y="1"/>
                    <a:pt x="1" y="61"/>
                    <a:pt x="48" y="93"/>
                  </a:cubicBezTo>
                  <a:cubicBezTo>
                    <a:pt x="245" y="182"/>
                    <a:pt x="442" y="272"/>
                    <a:pt x="639" y="343"/>
                  </a:cubicBezTo>
                  <a:cubicBezTo>
                    <a:pt x="644" y="345"/>
                    <a:pt x="650" y="345"/>
                    <a:pt x="655" y="345"/>
                  </a:cubicBezTo>
                  <a:cubicBezTo>
                    <a:pt x="715" y="345"/>
                    <a:pt x="741" y="253"/>
                    <a:pt x="675" y="236"/>
                  </a:cubicBezTo>
                  <a:cubicBezTo>
                    <a:pt x="478" y="164"/>
                    <a:pt x="299" y="93"/>
                    <a:pt x="102" y="3"/>
                  </a:cubicBezTo>
                  <a:cubicBezTo>
                    <a:pt x="96" y="1"/>
                    <a:pt x="90" y="1"/>
                    <a:pt x="85" y="1"/>
                  </a:cubicBezTo>
                  <a:close/>
                </a:path>
              </a:pathLst>
            </a:custGeom>
            <a:solidFill>
              <a:srgbClr val="40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98;p38"/>
            <p:cNvSpPr/>
            <p:nvPr/>
          </p:nvSpPr>
          <p:spPr>
            <a:xfrm>
              <a:off x="5744414" y="2916393"/>
              <a:ext cx="75321" cy="128843"/>
            </a:xfrm>
            <a:custGeom>
              <a:avLst/>
              <a:gdLst/>
              <a:ahLst/>
              <a:cxnLst/>
              <a:rect l="l" t="t" r="r" b="b"/>
              <a:pathLst>
                <a:path w="1341" h="2294" extrusionOk="0">
                  <a:moveTo>
                    <a:pt x="87" y="1"/>
                  </a:moveTo>
                  <a:cubicBezTo>
                    <a:pt x="45" y="1"/>
                    <a:pt x="0" y="47"/>
                    <a:pt x="25" y="84"/>
                  </a:cubicBezTo>
                  <a:cubicBezTo>
                    <a:pt x="401" y="836"/>
                    <a:pt x="526" y="1749"/>
                    <a:pt x="1224" y="2286"/>
                  </a:cubicBezTo>
                  <a:cubicBezTo>
                    <a:pt x="1235" y="2291"/>
                    <a:pt x="1246" y="2294"/>
                    <a:pt x="1257" y="2294"/>
                  </a:cubicBezTo>
                  <a:cubicBezTo>
                    <a:pt x="1310" y="2294"/>
                    <a:pt x="1341" y="2223"/>
                    <a:pt x="1296" y="2178"/>
                  </a:cubicBezTo>
                  <a:cubicBezTo>
                    <a:pt x="616" y="1659"/>
                    <a:pt x="472" y="747"/>
                    <a:pt x="132" y="31"/>
                  </a:cubicBezTo>
                  <a:cubicBezTo>
                    <a:pt x="122" y="9"/>
                    <a:pt x="104" y="1"/>
                    <a:pt x="8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99;p38"/>
            <p:cNvSpPr/>
            <p:nvPr/>
          </p:nvSpPr>
          <p:spPr>
            <a:xfrm>
              <a:off x="5737112" y="2973177"/>
              <a:ext cx="58358" cy="63017"/>
            </a:xfrm>
            <a:custGeom>
              <a:avLst/>
              <a:gdLst/>
              <a:ahLst/>
              <a:cxnLst/>
              <a:rect l="l" t="t" r="r" b="b"/>
              <a:pathLst>
                <a:path w="1039" h="1122" extrusionOk="0">
                  <a:moveTo>
                    <a:pt x="72" y="1"/>
                  </a:moveTo>
                  <a:cubicBezTo>
                    <a:pt x="38" y="1"/>
                    <a:pt x="1" y="31"/>
                    <a:pt x="12" y="76"/>
                  </a:cubicBezTo>
                  <a:cubicBezTo>
                    <a:pt x="155" y="541"/>
                    <a:pt x="495" y="917"/>
                    <a:pt x="925" y="1113"/>
                  </a:cubicBezTo>
                  <a:cubicBezTo>
                    <a:pt x="936" y="1119"/>
                    <a:pt x="947" y="1122"/>
                    <a:pt x="957" y="1122"/>
                  </a:cubicBezTo>
                  <a:cubicBezTo>
                    <a:pt x="1010" y="1122"/>
                    <a:pt x="1038" y="1054"/>
                    <a:pt x="978" y="1024"/>
                  </a:cubicBezTo>
                  <a:cubicBezTo>
                    <a:pt x="567" y="827"/>
                    <a:pt x="262" y="469"/>
                    <a:pt x="119" y="40"/>
                  </a:cubicBezTo>
                  <a:cubicBezTo>
                    <a:pt x="112" y="12"/>
                    <a:pt x="93" y="1"/>
                    <a:pt x="7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00;p38"/>
            <p:cNvSpPr/>
            <p:nvPr/>
          </p:nvSpPr>
          <p:spPr>
            <a:xfrm>
              <a:off x="5668140" y="3005472"/>
              <a:ext cx="111605" cy="58524"/>
            </a:xfrm>
            <a:custGeom>
              <a:avLst/>
              <a:gdLst/>
              <a:ahLst/>
              <a:cxnLst/>
              <a:rect l="l" t="t" r="r" b="b"/>
              <a:pathLst>
                <a:path w="1987" h="1042" extrusionOk="0">
                  <a:moveTo>
                    <a:pt x="71" y="0"/>
                  </a:moveTo>
                  <a:cubicBezTo>
                    <a:pt x="31" y="0"/>
                    <a:pt x="1" y="51"/>
                    <a:pt x="41" y="91"/>
                  </a:cubicBezTo>
                  <a:cubicBezTo>
                    <a:pt x="560" y="556"/>
                    <a:pt x="1204" y="896"/>
                    <a:pt x="1884" y="1040"/>
                  </a:cubicBezTo>
                  <a:cubicBezTo>
                    <a:pt x="1890" y="1041"/>
                    <a:pt x="1895" y="1042"/>
                    <a:pt x="1900" y="1042"/>
                  </a:cubicBezTo>
                  <a:cubicBezTo>
                    <a:pt x="1961" y="1042"/>
                    <a:pt x="1986" y="949"/>
                    <a:pt x="1920" y="932"/>
                  </a:cubicBezTo>
                  <a:cubicBezTo>
                    <a:pt x="1258" y="789"/>
                    <a:pt x="632" y="467"/>
                    <a:pt x="113" y="20"/>
                  </a:cubicBezTo>
                  <a:cubicBezTo>
                    <a:pt x="99" y="6"/>
                    <a:pt x="85" y="0"/>
                    <a:pt x="71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01;p38"/>
            <p:cNvSpPr/>
            <p:nvPr/>
          </p:nvSpPr>
          <p:spPr>
            <a:xfrm>
              <a:off x="5439261" y="3127128"/>
              <a:ext cx="62346" cy="54368"/>
            </a:xfrm>
            <a:custGeom>
              <a:avLst/>
              <a:gdLst/>
              <a:ahLst/>
              <a:cxnLst/>
              <a:rect l="l" t="t" r="r" b="b"/>
              <a:pathLst>
                <a:path w="1110" h="968" extrusionOk="0">
                  <a:moveTo>
                    <a:pt x="1110" y="1"/>
                  </a:moveTo>
                  <a:lnTo>
                    <a:pt x="895" y="55"/>
                  </a:lnTo>
                  <a:cubicBezTo>
                    <a:pt x="787" y="73"/>
                    <a:pt x="698" y="90"/>
                    <a:pt x="591" y="126"/>
                  </a:cubicBezTo>
                  <a:cubicBezTo>
                    <a:pt x="358" y="198"/>
                    <a:pt x="161" y="323"/>
                    <a:pt x="0" y="520"/>
                  </a:cubicBezTo>
                  <a:cubicBezTo>
                    <a:pt x="215" y="645"/>
                    <a:pt x="430" y="806"/>
                    <a:pt x="644" y="967"/>
                  </a:cubicBezTo>
                  <a:cubicBezTo>
                    <a:pt x="859" y="699"/>
                    <a:pt x="1020" y="359"/>
                    <a:pt x="1092" y="19"/>
                  </a:cubicBezTo>
                  <a:lnTo>
                    <a:pt x="1110" y="1"/>
                  </a:lnTo>
                  <a:close/>
                </a:path>
              </a:pathLst>
            </a:custGeom>
            <a:solidFill>
              <a:srgbClr val="F7F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02;p38"/>
            <p:cNvSpPr/>
            <p:nvPr/>
          </p:nvSpPr>
          <p:spPr>
            <a:xfrm>
              <a:off x="5445271" y="3149258"/>
              <a:ext cx="34206" cy="30385"/>
            </a:xfrm>
            <a:custGeom>
              <a:avLst/>
              <a:gdLst/>
              <a:ahLst/>
              <a:cxnLst/>
              <a:rect l="l" t="t" r="r" b="b"/>
              <a:pathLst>
                <a:path w="609" h="541" extrusionOk="0">
                  <a:moveTo>
                    <a:pt x="144" y="1"/>
                  </a:moveTo>
                  <a:cubicBezTo>
                    <a:pt x="90" y="72"/>
                    <a:pt x="54" y="144"/>
                    <a:pt x="0" y="215"/>
                  </a:cubicBezTo>
                  <a:cubicBezTo>
                    <a:pt x="0" y="215"/>
                    <a:pt x="18" y="233"/>
                    <a:pt x="18" y="233"/>
                  </a:cubicBezTo>
                  <a:cubicBezTo>
                    <a:pt x="144" y="376"/>
                    <a:pt x="287" y="466"/>
                    <a:pt x="466" y="537"/>
                  </a:cubicBezTo>
                  <a:cubicBezTo>
                    <a:pt x="475" y="540"/>
                    <a:pt x="485" y="541"/>
                    <a:pt x="494" y="541"/>
                  </a:cubicBezTo>
                  <a:cubicBezTo>
                    <a:pt x="555" y="541"/>
                    <a:pt x="609" y="492"/>
                    <a:pt x="609" y="430"/>
                  </a:cubicBezTo>
                  <a:cubicBezTo>
                    <a:pt x="609" y="144"/>
                    <a:pt x="376" y="72"/>
                    <a:pt x="1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03;p38"/>
            <p:cNvSpPr/>
            <p:nvPr/>
          </p:nvSpPr>
          <p:spPr>
            <a:xfrm>
              <a:off x="5470040" y="3124882"/>
              <a:ext cx="34206" cy="59535"/>
            </a:xfrm>
            <a:custGeom>
              <a:avLst/>
              <a:gdLst/>
              <a:ahLst/>
              <a:cxnLst/>
              <a:rect l="l" t="t" r="r" b="b"/>
              <a:pathLst>
                <a:path w="609" h="1060" extrusionOk="0">
                  <a:moveTo>
                    <a:pt x="541" y="1"/>
                  </a:moveTo>
                  <a:cubicBezTo>
                    <a:pt x="519" y="1"/>
                    <a:pt x="497" y="12"/>
                    <a:pt x="490" y="41"/>
                  </a:cubicBezTo>
                  <a:cubicBezTo>
                    <a:pt x="418" y="381"/>
                    <a:pt x="257" y="685"/>
                    <a:pt x="43" y="954"/>
                  </a:cubicBezTo>
                  <a:cubicBezTo>
                    <a:pt x="1" y="996"/>
                    <a:pt x="46" y="1060"/>
                    <a:pt x="85" y="1060"/>
                  </a:cubicBezTo>
                  <a:cubicBezTo>
                    <a:pt x="96" y="1060"/>
                    <a:pt x="106" y="1055"/>
                    <a:pt x="114" y="1043"/>
                  </a:cubicBezTo>
                  <a:lnTo>
                    <a:pt x="132" y="1043"/>
                  </a:lnTo>
                  <a:cubicBezTo>
                    <a:pt x="365" y="757"/>
                    <a:pt x="526" y="417"/>
                    <a:pt x="597" y="59"/>
                  </a:cubicBezTo>
                  <a:cubicBezTo>
                    <a:pt x="608" y="27"/>
                    <a:pt x="574" y="1"/>
                    <a:pt x="5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04;p38"/>
            <p:cNvSpPr/>
            <p:nvPr/>
          </p:nvSpPr>
          <p:spPr>
            <a:xfrm>
              <a:off x="5519635" y="3218623"/>
              <a:ext cx="27185" cy="37237"/>
            </a:xfrm>
            <a:custGeom>
              <a:avLst/>
              <a:gdLst/>
              <a:ahLst/>
              <a:cxnLst/>
              <a:rect l="l" t="t" r="r" b="b"/>
              <a:pathLst>
                <a:path w="484" h="663" extrusionOk="0">
                  <a:moveTo>
                    <a:pt x="412" y="0"/>
                  </a:moveTo>
                  <a:cubicBezTo>
                    <a:pt x="287" y="161"/>
                    <a:pt x="180" y="340"/>
                    <a:pt x="54" y="519"/>
                  </a:cubicBezTo>
                  <a:lnTo>
                    <a:pt x="1" y="501"/>
                  </a:lnTo>
                  <a:lnTo>
                    <a:pt x="1" y="501"/>
                  </a:lnTo>
                  <a:cubicBezTo>
                    <a:pt x="19" y="573"/>
                    <a:pt x="72" y="627"/>
                    <a:pt x="144" y="663"/>
                  </a:cubicBezTo>
                  <a:lnTo>
                    <a:pt x="251" y="663"/>
                  </a:lnTo>
                  <a:cubicBezTo>
                    <a:pt x="323" y="627"/>
                    <a:pt x="359" y="573"/>
                    <a:pt x="394" y="501"/>
                  </a:cubicBezTo>
                  <a:cubicBezTo>
                    <a:pt x="466" y="340"/>
                    <a:pt x="484" y="161"/>
                    <a:pt x="4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05;p38"/>
            <p:cNvSpPr/>
            <p:nvPr/>
          </p:nvSpPr>
          <p:spPr>
            <a:xfrm>
              <a:off x="5503572" y="3219634"/>
              <a:ext cx="38082" cy="28195"/>
            </a:xfrm>
            <a:custGeom>
              <a:avLst/>
              <a:gdLst/>
              <a:ahLst/>
              <a:cxnLst/>
              <a:rect l="l" t="t" r="r" b="b"/>
              <a:pathLst>
                <a:path w="678" h="502" extrusionOk="0">
                  <a:moveTo>
                    <a:pt x="663" y="0"/>
                  </a:moveTo>
                  <a:lnTo>
                    <a:pt x="652" y="28"/>
                  </a:lnTo>
                  <a:lnTo>
                    <a:pt x="652" y="28"/>
                  </a:lnTo>
                  <a:cubicBezTo>
                    <a:pt x="667" y="13"/>
                    <a:pt x="678" y="0"/>
                    <a:pt x="663" y="0"/>
                  </a:cubicBezTo>
                  <a:close/>
                  <a:moveTo>
                    <a:pt x="652" y="28"/>
                  </a:moveTo>
                  <a:cubicBezTo>
                    <a:pt x="650" y="31"/>
                    <a:pt x="647" y="33"/>
                    <a:pt x="645" y="36"/>
                  </a:cubicBezTo>
                  <a:cubicBezTo>
                    <a:pt x="519" y="72"/>
                    <a:pt x="376" y="90"/>
                    <a:pt x="251" y="126"/>
                  </a:cubicBezTo>
                  <a:cubicBezTo>
                    <a:pt x="126" y="161"/>
                    <a:pt x="18" y="269"/>
                    <a:pt x="0" y="394"/>
                  </a:cubicBezTo>
                  <a:lnTo>
                    <a:pt x="233" y="483"/>
                  </a:lnTo>
                  <a:cubicBezTo>
                    <a:pt x="269" y="501"/>
                    <a:pt x="305" y="501"/>
                    <a:pt x="358" y="501"/>
                  </a:cubicBezTo>
                  <a:cubicBezTo>
                    <a:pt x="412" y="466"/>
                    <a:pt x="466" y="430"/>
                    <a:pt x="484" y="358"/>
                  </a:cubicBezTo>
                  <a:cubicBezTo>
                    <a:pt x="501" y="287"/>
                    <a:pt x="537" y="233"/>
                    <a:pt x="591" y="197"/>
                  </a:cubicBezTo>
                  <a:lnTo>
                    <a:pt x="652" y="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06;p38"/>
            <p:cNvSpPr/>
            <p:nvPr/>
          </p:nvSpPr>
          <p:spPr>
            <a:xfrm>
              <a:off x="5521938" y="3217780"/>
              <a:ext cx="22579" cy="30778"/>
            </a:xfrm>
            <a:custGeom>
              <a:avLst/>
              <a:gdLst/>
              <a:ahLst/>
              <a:cxnLst/>
              <a:rect l="l" t="t" r="r" b="b"/>
              <a:pathLst>
                <a:path w="402" h="548" extrusionOk="0">
                  <a:moveTo>
                    <a:pt x="372" y="1"/>
                  </a:moveTo>
                  <a:cubicBezTo>
                    <a:pt x="365" y="1"/>
                    <a:pt x="359" y="5"/>
                    <a:pt x="353" y="15"/>
                  </a:cubicBezTo>
                  <a:lnTo>
                    <a:pt x="336" y="15"/>
                  </a:lnTo>
                  <a:cubicBezTo>
                    <a:pt x="300" y="105"/>
                    <a:pt x="246" y="194"/>
                    <a:pt x="192" y="266"/>
                  </a:cubicBezTo>
                  <a:cubicBezTo>
                    <a:pt x="174" y="320"/>
                    <a:pt x="139" y="355"/>
                    <a:pt x="103" y="391"/>
                  </a:cubicBezTo>
                  <a:lnTo>
                    <a:pt x="67" y="445"/>
                  </a:lnTo>
                  <a:lnTo>
                    <a:pt x="49" y="481"/>
                  </a:lnTo>
                  <a:lnTo>
                    <a:pt x="49" y="499"/>
                  </a:lnTo>
                  <a:cubicBezTo>
                    <a:pt x="49" y="488"/>
                    <a:pt x="45" y="484"/>
                    <a:pt x="39" y="484"/>
                  </a:cubicBezTo>
                  <a:cubicBezTo>
                    <a:pt x="24" y="484"/>
                    <a:pt x="1" y="509"/>
                    <a:pt x="13" y="534"/>
                  </a:cubicBezTo>
                  <a:cubicBezTo>
                    <a:pt x="13" y="543"/>
                    <a:pt x="22" y="548"/>
                    <a:pt x="34" y="548"/>
                  </a:cubicBezTo>
                  <a:cubicBezTo>
                    <a:pt x="45" y="548"/>
                    <a:pt x="58" y="543"/>
                    <a:pt x="67" y="534"/>
                  </a:cubicBezTo>
                  <a:cubicBezTo>
                    <a:pt x="85" y="516"/>
                    <a:pt x="103" y="499"/>
                    <a:pt x="121" y="481"/>
                  </a:cubicBezTo>
                  <a:cubicBezTo>
                    <a:pt x="157" y="427"/>
                    <a:pt x="192" y="391"/>
                    <a:pt x="210" y="337"/>
                  </a:cubicBezTo>
                  <a:cubicBezTo>
                    <a:pt x="282" y="248"/>
                    <a:pt x="336" y="159"/>
                    <a:pt x="389" y="51"/>
                  </a:cubicBezTo>
                  <a:cubicBezTo>
                    <a:pt x="402" y="26"/>
                    <a:pt x="388" y="1"/>
                    <a:pt x="372" y="1"/>
                  </a:cubicBezTo>
                  <a:close/>
                </a:path>
              </a:pathLst>
            </a:custGeom>
            <a:solidFill>
              <a:srgbClr val="4719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07;p38"/>
            <p:cNvSpPr/>
            <p:nvPr/>
          </p:nvSpPr>
          <p:spPr>
            <a:xfrm>
              <a:off x="5500539" y="3209580"/>
              <a:ext cx="11121" cy="13086"/>
            </a:xfrm>
            <a:custGeom>
              <a:avLst/>
              <a:gdLst/>
              <a:ahLst/>
              <a:cxnLst/>
              <a:rect l="l" t="t" r="r" b="b"/>
              <a:pathLst>
                <a:path w="198" h="233" extrusionOk="0">
                  <a:moveTo>
                    <a:pt x="144" y="0"/>
                  </a:moveTo>
                  <a:cubicBezTo>
                    <a:pt x="126" y="0"/>
                    <a:pt x="108" y="0"/>
                    <a:pt x="90" y="18"/>
                  </a:cubicBezTo>
                  <a:cubicBezTo>
                    <a:pt x="90" y="18"/>
                    <a:pt x="90" y="36"/>
                    <a:pt x="90" y="54"/>
                  </a:cubicBezTo>
                  <a:cubicBezTo>
                    <a:pt x="90" y="63"/>
                    <a:pt x="90" y="67"/>
                    <a:pt x="90" y="72"/>
                  </a:cubicBezTo>
                  <a:cubicBezTo>
                    <a:pt x="72" y="90"/>
                    <a:pt x="72" y="90"/>
                    <a:pt x="72" y="108"/>
                  </a:cubicBezTo>
                  <a:lnTo>
                    <a:pt x="72" y="90"/>
                  </a:lnTo>
                  <a:lnTo>
                    <a:pt x="36" y="108"/>
                  </a:lnTo>
                  <a:lnTo>
                    <a:pt x="54" y="108"/>
                  </a:lnTo>
                  <a:cubicBezTo>
                    <a:pt x="36" y="126"/>
                    <a:pt x="36" y="126"/>
                    <a:pt x="36" y="126"/>
                  </a:cubicBezTo>
                  <a:cubicBezTo>
                    <a:pt x="19" y="126"/>
                    <a:pt x="1" y="143"/>
                    <a:pt x="1" y="143"/>
                  </a:cubicBezTo>
                  <a:cubicBezTo>
                    <a:pt x="1" y="161"/>
                    <a:pt x="1" y="179"/>
                    <a:pt x="1" y="197"/>
                  </a:cubicBezTo>
                  <a:cubicBezTo>
                    <a:pt x="1" y="215"/>
                    <a:pt x="19" y="215"/>
                    <a:pt x="19" y="233"/>
                  </a:cubicBezTo>
                  <a:lnTo>
                    <a:pt x="72" y="233"/>
                  </a:lnTo>
                  <a:cubicBezTo>
                    <a:pt x="90" y="215"/>
                    <a:pt x="108" y="215"/>
                    <a:pt x="126" y="197"/>
                  </a:cubicBezTo>
                  <a:cubicBezTo>
                    <a:pt x="144" y="179"/>
                    <a:pt x="144" y="179"/>
                    <a:pt x="162" y="161"/>
                  </a:cubicBezTo>
                  <a:cubicBezTo>
                    <a:pt x="180" y="126"/>
                    <a:pt x="198" y="90"/>
                    <a:pt x="198" y="54"/>
                  </a:cubicBezTo>
                  <a:cubicBezTo>
                    <a:pt x="198" y="36"/>
                    <a:pt x="180" y="18"/>
                    <a:pt x="180" y="18"/>
                  </a:cubicBezTo>
                  <a:cubicBezTo>
                    <a:pt x="162" y="0"/>
                    <a:pt x="144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08;p38"/>
            <p:cNvSpPr/>
            <p:nvPr/>
          </p:nvSpPr>
          <p:spPr>
            <a:xfrm>
              <a:off x="5495540" y="3201548"/>
              <a:ext cx="12076" cy="8088"/>
            </a:xfrm>
            <a:custGeom>
              <a:avLst/>
              <a:gdLst/>
              <a:ahLst/>
              <a:cxnLst/>
              <a:rect l="l" t="t" r="r" b="b"/>
              <a:pathLst>
                <a:path w="215" h="144" extrusionOk="0">
                  <a:moveTo>
                    <a:pt x="72" y="0"/>
                  </a:moveTo>
                  <a:cubicBezTo>
                    <a:pt x="54" y="0"/>
                    <a:pt x="36" y="0"/>
                    <a:pt x="18" y="18"/>
                  </a:cubicBezTo>
                  <a:cubicBezTo>
                    <a:pt x="0" y="36"/>
                    <a:pt x="0" y="72"/>
                    <a:pt x="18" y="90"/>
                  </a:cubicBezTo>
                  <a:lnTo>
                    <a:pt x="36" y="90"/>
                  </a:lnTo>
                  <a:cubicBezTo>
                    <a:pt x="54" y="90"/>
                    <a:pt x="72" y="90"/>
                    <a:pt x="90" y="108"/>
                  </a:cubicBezTo>
                  <a:lnTo>
                    <a:pt x="72" y="108"/>
                  </a:lnTo>
                  <a:cubicBezTo>
                    <a:pt x="90" y="108"/>
                    <a:pt x="108" y="125"/>
                    <a:pt x="125" y="125"/>
                  </a:cubicBezTo>
                  <a:lnTo>
                    <a:pt x="108" y="125"/>
                  </a:lnTo>
                  <a:cubicBezTo>
                    <a:pt x="125" y="143"/>
                    <a:pt x="125" y="143"/>
                    <a:pt x="143" y="143"/>
                  </a:cubicBezTo>
                  <a:cubicBezTo>
                    <a:pt x="161" y="143"/>
                    <a:pt x="179" y="143"/>
                    <a:pt x="197" y="125"/>
                  </a:cubicBezTo>
                  <a:cubicBezTo>
                    <a:pt x="197" y="125"/>
                    <a:pt x="197" y="108"/>
                    <a:pt x="197" y="90"/>
                  </a:cubicBezTo>
                  <a:cubicBezTo>
                    <a:pt x="197" y="72"/>
                    <a:pt x="197" y="54"/>
                    <a:pt x="197" y="54"/>
                  </a:cubicBezTo>
                  <a:lnTo>
                    <a:pt x="215" y="54"/>
                  </a:lnTo>
                  <a:cubicBezTo>
                    <a:pt x="179" y="36"/>
                    <a:pt x="161" y="18"/>
                    <a:pt x="143" y="18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09;p38"/>
            <p:cNvSpPr/>
            <p:nvPr/>
          </p:nvSpPr>
          <p:spPr>
            <a:xfrm>
              <a:off x="5520646" y="3132183"/>
              <a:ext cx="58358" cy="65657"/>
            </a:xfrm>
            <a:custGeom>
              <a:avLst/>
              <a:gdLst/>
              <a:ahLst/>
              <a:cxnLst/>
              <a:rect l="l" t="t" r="r" b="b"/>
              <a:pathLst>
                <a:path w="1039" h="1169" extrusionOk="0">
                  <a:moveTo>
                    <a:pt x="499" y="1"/>
                  </a:moveTo>
                  <a:cubicBezTo>
                    <a:pt x="294" y="1"/>
                    <a:pt x="110" y="136"/>
                    <a:pt x="54" y="358"/>
                  </a:cubicBezTo>
                  <a:cubicBezTo>
                    <a:pt x="1" y="537"/>
                    <a:pt x="36" y="752"/>
                    <a:pt x="144" y="895"/>
                  </a:cubicBezTo>
                  <a:cubicBezTo>
                    <a:pt x="197" y="1003"/>
                    <a:pt x="269" y="1092"/>
                    <a:pt x="359" y="1146"/>
                  </a:cubicBezTo>
                  <a:cubicBezTo>
                    <a:pt x="392" y="1161"/>
                    <a:pt x="427" y="1168"/>
                    <a:pt x="462" y="1168"/>
                  </a:cubicBezTo>
                  <a:cubicBezTo>
                    <a:pt x="673" y="1168"/>
                    <a:pt x="903" y="921"/>
                    <a:pt x="949" y="752"/>
                  </a:cubicBezTo>
                  <a:cubicBezTo>
                    <a:pt x="1039" y="484"/>
                    <a:pt x="931" y="179"/>
                    <a:pt x="681" y="36"/>
                  </a:cubicBezTo>
                  <a:cubicBezTo>
                    <a:pt x="620" y="12"/>
                    <a:pt x="559" y="1"/>
                    <a:pt x="499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10;p38"/>
            <p:cNvSpPr/>
            <p:nvPr/>
          </p:nvSpPr>
          <p:spPr>
            <a:xfrm>
              <a:off x="5752109" y="3814096"/>
              <a:ext cx="248036" cy="120249"/>
            </a:xfrm>
            <a:custGeom>
              <a:avLst/>
              <a:gdLst/>
              <a:ahLst/>
              <a:cxnLst/>
              <a:rect l="l" t="t" r="r" b="b"/>
              <a:pathLst>
                <a:path w="4416" h="2141" extrusionOk="0">
                  <a:moveTo>
                    <a:pt x="153" y="0"/>
                  </a:moveTo>
                  <a:cubicBezTo>
                    <a:pt x="77" y="0"/>
                    <a:pt x="0" y="86"/>
                    <a:pt x="49" y="171"/>
                  </a:cubicBezTo>
                  <a:cubicBezTo>
                    <a:pt x="890" y="1657"/>
                    <a:pt x="2698" y="1997"/>
                    <a:pt x="4272" y="2140"/>
                  </a:cubicBezTo>
                  <a:cubicBezTo>
                    <a:pt x="4278" y="2140"/>
                    <a:pt x="4283" y="2141"/>
                    <a:pt x="4288" y="2141"/>
                  </a:cubicBezTo>
                  <a:cubicBezTo>
                    <a:pt x="4415" y="2141"/>
                    <a:pt x="4410" y="1925"/>
                    <a:pt x="4272" y="1925"/>
                  </a:cubicBezTo>
                  <a:cubicBezTo>
                    <a:pt x="2787" y="1782"/>
                    <a:pt x="1051" y="1478"/>
                    <a:pt x="246" y="64"/>
                  </a:cubicBezTo>
                  <a:cubicBezTo>
                    <a:pt x="223" y="18"/>
                    <a:pt x="188" y="0"/>
                    <a:pt x="153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11;p38"/>
            <p:cNvSpPr/>
            <p:nvPr/>
          </p:nvSpPr>
          <p:spPr>
            <a:xfrm>
              <a:off x="5971496" y="3568257"/>
              <a:ext cx="176591" cy="272793"/>
            </a:xfrm>
            <a:custGeom>
              <a:avLst/>
              <a:gdLst/>
              <a:ahLst/>
              <a:cxnLst/>
              <a:rect l="l" t="t" r="r" b="b"/>
              <a:pathLst>
                <a:path w="3144" h="4857" extrusionOk="0">
                  <a:moveTo>
                    <a:pt x="2998" y="0"/>
                  </a:moveTo>
                  <a:cubicBezTo>
                    <a:pt x="2950" y="0"/>
                    <a:pt x="2904" y="28"/>
                    <a:pt x="2890" y="92"/>
                  </a:cubicBezTo>
                  <a:lnTo>
                    <a:pt x="2908" y="74"/>
                  </a:lnTo>
                  <a:lnTo>
                    <a:pt x="2908" y="74"/>
                  </a:lnTo>
                  <a:cubicBezTo>
                    <a:pt x="2764" y="558"/>
                    <a:pt x="2746" y="1059"/>
                    <a:pt x="2639" y="1560"/>
                  </a:cubicBezTo>
                  <a:cubicBezTo>
                    <a:pt x="2532" y="2025"/>
                    <a:pt x="2353" y="2472"/>
                    <a:pt x="2120" y="2902"/>
                  </a:cubicBezTo>
                  <a:cubicBezTo>
                    <a:pt x="1691" y="3689"/>
                    <a:pt x="975" y="4316"/>
                    <a:pt x="116" y="4620"/>
                  </a:cubicBezTo>
                  <a:cubicBezTo>
                    <a:pt x="0" y="4669"/>
                    <a:pt x="37" y="4856"/>
                    <a:pt x="156" y="4856"/>
                  </a:cubicBezTo>
                  <a:cubicBezTo>
                    <a:pt x="166" y="4856"/>
                    <a:pt x="177" y="4855"/>
                    <a:pt x="187" y="4852"/>
                  </a:cubicBezTo>
                  <a:cubicBezTo>
                    <a:pt x="1064" y="4530"/>
                    <a:pt x="1798" y="3904"/>
                    <a:pt x="2263" y="3099"/>
                  </a:cubicBezTo>
                  <a:cubicBezTo>
                    <a:pt x="2514" y="2669"/>
                    <a:pt x="2693" y="2222"/>
                    <a:pt x="2818" y="1739"/>
                  </a:cubicBezTo>
                  <a:cubicBezTo>
                    <a:pt x="2961" y="1220"/>
                    <a:pt x="2979" y="665"/>
                    <a:pt x="3122" y="146"/>
                  </a:cubicBezTo>
                  <a:cubicBezTo>
                    <a:pt x="3144" y="60"/>
                    <a:pt x="3069" y="0"/>
                    <a:pt x="2998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12;p38"/>
            <p:cNvSpPr/>
            <p:nvPr/>
          </p:nvSpPr>
          <p:spPr>
            <a:xfrm>
              <a:off x="5431173" y="3117075"/>
              <a:ext cx="87509" cy="53357"/>
            </a:xfrm>
            <a:custGeom>
              <a:avLst/>
              <a:gdLst/>
              <a:ahLst/>
              <a:cxnLst/>
              <a:rect l="l" t="t" r="r" b="b"/>
              <a:pathLst>
                <a:path w="1558" h="950" extrusionOk="0">
                  <a:moveTo>
                    <a:pt x="1307" y="1"/>
                  </a:moveTo>
                  <a:lnTo>
                    <a:pt x="842" y="216"/>
                  </a:lnTo>
                  <a:lnTo>
                    <a:pt x="287" y="466"/>
                  </a:lnTo>
                  <a:lnTo>
                    <a:pt x="1" y="735"/>
                  </a:lnTo>
                  <a:lnTo>
                    <a:pt x="251" y="949"/>
                  </a:lnTo>
                  <a:lnTo>
                    <a:pt x="556" y="806"/>
                  </a:lnTo>
                  <a:lnTo>
                    <a:pt x="1057" y="359"/>
                  </a:lnTo>
                  <a:lnTo>
                    <a:pt x="1558" y="73"/>
                  </a:lnTo>
                  <a:lnTo>
                    <a:pt x="1307" y="1"/>
                  </a:lnTo>
                  <a:close/>
                </a:path>
              </a:pathLst>
            </a:custGeom>
            <a:solidFill>
              <a:srgbClr val="9938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13;p38"/>
            <p:cNvSpPr/>
            <p:nvPr/>
          </p:nvSpPr>
          <p:spPr>
            <a:xfrm>
              <a:off x="5447686" y="3125106"/>
              <a:ext cx="56168" cy="45718"/>
            </a:xfrm>
            <a:custGeom>
              <a:avLst/>
              <a:gdLst/>
              <a:ahLst/>
              <a:cxnLst/>
              <a:rect l="l" t="t" r="r" b="b"/>
              <a:pathLst>
                <a:path w="1000" h="814" extrusionOk="0">
                  <a:moveTo>
                    <a:pt x="914" y="0"/>
                  </a:moveTo>
                  <a:cubicBezTo>
                    <a:pt x="899" y="0"/>
                    <a:pt x="884" y="6"/>
                    <a:pt x="870" y="19"/>
                  </a:cubicBezTo>
                  <a:cubicBezTo>
                    <a:pt x="620" y="270"/>
                    <a:pt x="351" y="502"/>
                    <a:pt x="47" y="699"/>
                  </a:cubicBezTo>
                  <a:cubicBezTo>
                    <a:pt x="1" y="730"/>
                    <a:pt x="34" y="814"/>
                    <a:pt x="78" y="814"/>
                  </a:cubicBezTo>
                  <a:cubicBezTo>
                    <a:pt x="86" y="814"/>
                    <a:pt x="93" y="811"/>
                    <a:pt x="101" y="806"/>
                  </a:cubicBezTo>
                  <a:cubicBezTo>
                    <a:pt x="405" y="592"/>
                    <a:pt x="691" y="359"/>
                    <a:pt x="960" y="91"/>
                  </a:cubicBezTo>
                  <a:cubicBezTo>
                    <a:pt x="1000" y="50"/>
                    <a:pt x="960" y="0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14;p38"/>
            <p:cNvSpPr/>
            <p:nvPr/>
          </p:nvSpPr>
          <p:spPr>
            <a:xfrm>
              <a:off x="5410560" y="3137575"/>
              <a:ext cx="34768" cy="29487"/>
            </a:xfrm>
            <a:custGeom>
              <a:avLst/>
              <a:gdLst/>
              <a:ahLst/>
              <a:cxnLst/>
              <a:rect l="l" t="t" r="r" b="b"/>
              <a:pathLst>
                <a:path w="619" h="525" extrusionOk="0">
                  <a:moveTo>
                    <a:pt x="80" y="0"/>
                  </a:moveTo>
                  <a:cubicBezTo>
                    <a:pt x="37" y="0"/>
                    <a:pt x="0" y="42"/>
                    <a:pt x="28" y="83"/>
                  </a:cubicBezTo>
                  <a:lnTo>
                    <a:pt x="28" y="101"/>
                  </a:lnTo>
                  <a:lnTo>
                    <a:pt x="278" y="316"/>
                  </a:lnTo>
                  <a:cubicBezTo>
                    <a:pt x="350" y="388"/>
                    <a:pt x="440" y="459"/>
                    <a:pt x="529" y="513"/>
                  </a:cubicBezTo>
                  <a:cubicBezTo>
                    <a:pt x="536" y="520"/>
                    <a:pt x="547" y="525"/>
                    <a:pt x="558" y="525"/>
                  </a:cubicBezTo>
                  <a:cubicBezTo>
                    <a:pt x="573" y="525"/>
                    <a:pt x="590" y="516"/>
                    <a:pt x="601" y="495"/>
                  </a:cubicBezTo>
                  <a:cubicBezTo>
                    <a:pt x="618" y="477"/>
                    <a:pt x="601" y="441"/>
                    <a:pt x="583" y="423"/>
                  </a:cubicBezTo>
                  <a:cubicBezTo>
                    <a:pt x="493" y="370"/>
                    <a:pt x="422" y="298"/>
                    <a:pt x="350" y="227"/>
                  </a:cubicBezTo>
                  <a:lnTo>
                    <a:pt x="117" y="12"/>
                  </a:lnTo>
                  <a:cubicBezTo>
                    <a:pt x="105" y="4"/>
                    <a:pt x="92" y="0"/>
                    <a:pt x="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15;p38"/>
            <p:cNvSpPr/>
            <p:nvPr/>
          </p:nvSpPr>
          <p:spPr>
            <a:xfrm>
              <a:off x="5442013" y="3121006"/>
              <a:ext cx="50270" cy="34429"/>
            </a:xfrm>
            <a:custGeom>
              <a:avLst/>
              <a:gdLst/>
              <a:ahLst/>
              <a:cxnLst/>
              <a:rect l="l" t="t" r="r" b="b"/>
              <a:pathLst>
                <a:path w="895" h="613" extrusionOk="0">
                  <a:moveTo>
                    <a:pt x="826" y="1"/>
                  </a:moveTo>
                  <a:cubicBezTo>
                    <a:pt x="821" y="1"/>
                    <a:pt x="816" y="1"/>
                    <a:pt x="810" y="3"/>
                  </a:cubicBezTo>
                  <a:cubicBezTo>
                    <a:pt x="506" y="92"/>
                    <a:pt x="237" y="271"/>
                    <a:pt x="41" y="522"/>
                  </a:cubicBezTo>
                  <a:cubicBezTo>
                    <a:pt x="0" y="562"/>
                    <a:pt x="41" y="612"/>
                    <a:pt x="78" y="612"/>
                  </a:cubicBezTo>
                  <a:cubicBezTo>
                    <a:pt x="91" y="612"/>
                    <a:pt x="103" y="607"/>
                    <a:pt x="112" y="593"/>
                  </a:cubicBezTo>
                  <a:cubicBezTo>
                    <a:pt x="309" y="378"/>
                    <a:pt x="560" y="199"/>
                    <a:pt x="828" y="110"/>
                  </a:cubicBezTo>
                  <a:cubicBezTo>
                    <a:pt x="894" y="93"/>
                    <a:pt x="884" y="1"/>
                    <a:pt x="8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16;p38"/>
            <p:cNvSpPr/>
            <p:nvPr/>
          </p:nvSpPr>
          <p:spPr>
            <a:xfrm>
              <a:off x="2697321" y="3479964"/>
              <a:ext cx="455350" cy="533736"/>
            </a:xfrm>
            <a:custGeom>
              <a:avLst/>
              <a:gdLst/>
              <a:ahLst/>
              <a:cxnLst/>
              <a:rect l="l" t="t" r="r" b="b"/>
              <a:pathLst>
                <a:path w="8107" h="9503" extrusionOk="0">
                  <a:moveTo>
                    <a:pt x="2613" y="0"/>
                  </a:moveTo>
                  <a:cubicBezTo>
                    <a:pt x="2147" y="626"/>
                    <a:pt x="1682" y="1253"/>
                    <a:pt x="1271" y="1915"/>
                  </a:cubicBezTo>
                  <a:cubicBezTo>
                    <a:pt x="859" y="2577"/>
                    <a:pt x="555" y="3293"/>
                    <a:pt x="358" y="4044"/>
                  </a:cubicBezTo>
                  <a:cubicBezTo>
                    <a:pt x="0" y="5548"/>
                    <a:pt x="394" y="7337"/>
                    <a:pt x="1700" y="8196"/>
                  </a:cubicBezTo>
                  <a:cubicBezTo>
                    <a:pt x="2255" y="8518"/>
                    <a:pt x="2845" y="8751"/>
                    <a:pt x="3472" y="8876"/>
                  </a:cubicBezTo>
                  <a:cubicBezTo>
                    <a:pt x="4295" y="9091"/>
                    <a:pt x="5118" y="9306"/>
                    <a:pt x="5941" y="9502"/>
                  </a:cubicBezTo>
                  <a:cubicBezTo>
                    <a:pt x="6317" y="8232"/>
                    <a:pt x="6836" y="7015"/>
                    <a:pt x="7498" y="5870"/>
                  </a:cubicBezTo>
                  <a:cubicBezTo>
                    <a:pt x="7802" y="5404"/>
                    <a:pt x="7981" y="4868"/>
                    <a:pt x="8035" y="4313"/>
                  </a:cubicBezTo>
                  <a:cubicBezTo>
                    <a:pt x="8107" y="3758"/>
                    <a:pt x="8035" y="3203"/>
                    <a:pt x="7856" y="2684"/>
                  </a:cubicBezTo>
                  <a:lnTo>
                    <a:pt x="26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17;p38"/>
            <p:cNvSpPr/>
            <p:nvPr/>
          </p:nvSpPr>
          <p:spPr>
            <a:xfrm>
              <a:off x="2768653" y="3478953"/>
              <a:ext cx="384017" cy="243251"/>
            </a:xfrm>
            <a:custGeom>
              <a:avLst/>
              <a:gdLst/>
              <a:ahLst/>
              <a:cxnLst/>
              <a:rect l="l" t="t" r="r" b="b"/>
              <a:pathLst>
                <a:path w="6837" h="4331" extrusionOk="0">
                  <a:moveTo>
                    <a:pt x="1343" y="0"/>
                  </a:moveTo>
                  <a:cubicBezTo>
                    <a:pt x="860" y="627"/>
                    <a:pt x="394" y="1253"/>
                    <a:pt x="1" y="1933"/>
                  </a:cubicBezTo>
                  <a:cubicBezTo>
                    <a:pt x="663" y="2452"/>
                    <a:pt x="1396" y="2881"/>
                    <a:pt x="2184" y="3221"/>
                  </a:cubicBezTo>
                  <a:cubicBezTo>
                    <a:pt x="2559" y="3357"/>
                    <a:pt x="2965" y="3394"/>
                    <a:pt x="3370" y="3394"/>
                  </a:cubicBezTo>
                  <a:cubicBezTo>
                    <a:pt x="3852" y="3394"/>
                    <a:pt x="4333" y="3342"/>
                    <a:pt x="4759" y="3342"/>
                  </a:cubicBezTo>
                  <a:cubicBezTo>
                    <a:pt x="5155" y="3342"/>
                    <a:pt x="5504" y="3387"/>
                    <a:pt x="5763" y="3561"/>
                  </a:cubicBezTo>
                  <a:cubicBezTo>
                    <a:pt x="6121" y="3776"/>
                    <a:pt x="6461" y="4045"/>
                    <a:pt x="6765" y="4331"/>
                  </a:cubicBezTo>
                  <a:cubicBezTo>
                    <a:pt x="6837" y="3776"/>
                    <a:pt x="6765" y="3221"/>
                    <a:pt x="6568" y="2684"/>
                  </a:cubicBezTo>
                  <a:lnTo>
                    <a:pt x="1343" y="0"/>
                  </a:ln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18;p38"/>
            <p:cNvSpPr/>
            <p:nvPr/>
          </p:nvSpPr>
          <p:spPr>
            <a:xfrm>
              <a:off x="3604917" y="3282933"/>
              <a:ext cx="233264" cy="144176"/>
            </a:xfrm>
            <a:custGeom>
              <a:avLst/>
              <a:gdLst/>
              <a:ahLst/>
              <a:cxnLst/>
              <a:rect l="l" t="t" r="r" b="b"/>
              <a:pathLst>
                <a:path w="4153" h="2567" extrusionOk="0">
                  <a:moveTo>
                    <a:pt x="4063" y="1"/>
                  </a:moveTo>
                  <a:lnTo>
                    <a:pt x="573" y="1128"/>
                  </a:lnTo>
                  <a:cubicBezTo>
                    <a:pt x="251" y="1361"/>
                    <a:pt x="36" y="1719"/>
                    <a:pt x="0" y="2112"/>
                  </a:cubicBezTo>
                  <a:cubicBezTo>
                    <a:pt x="340" y="2238"/>
                    <a:pt x="698" y="2345"/>
                    <a:pt x="1056" y="2434"/>
                  </a:cubicBezTo>
                  <a:cubicBezTo>
                    <a:pt x="1074" y="2434"/>
                    <a:pt x="1110" y="2452"/>
                    <a:pt x="1128" y="2470"/>
                  </a:cubicBezTo>
                  <a:cubicBezTo>
                    <a:pt x="1428" y="2535"/>
                    <a:pt x="1729" y="2567"/>
                    <a:pt x="2026" y="2567"/>
                  </a:cubicBezTo>
                  <a:cubicBezTo>
                    <a:pt x="2224" y="2567"/>
                    <a:pt x="2420" y="2553"/>
                    <a:pt x="2613" y="2524"/>
                  </a:cubicBezTo>
                  <a:cubicBezTo>
                    <a:pt x="3043" y="2381"/>
                    <a:pt x="3418" y="2112"/>
                    <a:pt x="3687" y="1736"/>
                  </a:cubicBezTo>
                  <a:cubicBezTo>
                    <a:pt x="4009" y="1218"/>
                    <a:pt x="4152" y="609"/>
                    <a:pt x="40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19;p38"/>
            <p:cNvSpPr/>
            <p:nvPr/>
          </p:nvSpPr>
          <p:spPr>
            <a:xfrm>
              <a:off x="3610927" y="3300008"/>
              <a:ext cx="191026" cy="176583"/>
            </a:xfrm>
            <a:custGeom>
              <a:avLst/>
              <a:gdLst/>
              <a:ahLst/>
              <a:cxnLst/>
              <a:rect l="l" t="t" r="r" b="b"/>
              <a:pathLst>
                <a:path w="3401" h="3144" extrusionOk="0">
                  <a:moveTo>
                    <a:pt x="3401" y="1"/>
                  </a:moveTo>
                  <a:lnTo>
                    <a:pt x="1" y="2703"/>
                  </a:lnTo>
                  <a:cubicBezTo>
                    <a:pt x="46" y="2673"/>
                    <a:pt x="94" y="2659"/>
                    <a:pt x="141" y="2659"/>
                  </a:cubicBezTo>
                  <a:cubicBezTo>
                    <a:pt x="206" y="2659"/>
                    <a:pt x="271" y="2687"/>
                    <a:pt x="323" y="2739"/>
                  </a:cubicBezTo>
                  <a:cubicBezTo>
                    <a:pt x="394" y="2828"/>
                    <a:pt x="466" y="2918"/>
                    <a:pt x="520" y="3025"/>
                  </a:cubicBezTo>
                  <a:cubicBezTo>
                    <a:pt x="576" y="3096"/>
                    <a:pt x="666" y="3144"/>
                    <a:pt x="753" y="3144"/>
                  </a:cubicBezTo>
                  <a:cubicBezTo>
                    <a:pt x="777" y="3144"/>
                    <a:pt x="801" y="3140"/>
                    <a:pt x="824" y="3133"/>
                  </a:cubicBezTo>
                  <a:cubicBezTo>
                    <a:pt x="842" y="3025"/>
                    <a:pt x="824" y="2900"/>
                    <a:pt x="842" y="2810"/>
                  </a:cubicBezTo>
                  <a:cubicBezTo>
                    <a:pt x="878" y="2488"/>
                    <a:pt x="1182" y="2256"/>
                    <a:pt x="1486" y="2130"/>
                  </a:cubicBezTo>
                  <a:cubicBezTo>
                    <a:pt x="1808" y="2041"/>
                    <a:pt x="2130" y="1916"/>
                    <a:pt x="2435" y="1790"/>
                  </a:cubicBezTo>
                  <a:cubicBezTo>
                    <a:pt x="2739" y="1611"/>
                    <a:pt x="2989" y="1343"/>
                    <a:pt x="3150" y="1021"/>
                  </a:cubicBezTo>
                  <a:cubicBezTo>
                    <a:pt x="3293" y="699"/>
                    <a:pt x="3383" y="341"/>
                    <a:pt x="34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20;p38"/>
            <p:cNvSpPr/>
            <p:nvPr/>
          </p:nvSpPr>
          <p:spPr>
            <a:xfrm>
              <a:off x="3727528" y="3530177"/>
              <a:ext cx="100596" cy="153836"/>
            </a:xfrm>
            <a:custGeom>
              <a:avLst/>
              <a:gdLst/>
              <a:ahLst/>
              <a:cxnLst/>
              <a:rect l="l" t="t" r="r" b="b"/>
              <a:pathLst>
                <a:path w="1791" h="2739" extrusionOk="0">
                  <a:moveTo>
                    <a:pt x="394" y="1"/>
                  </a:moveTo>
                  <a:lnTo>
                    <a:pt x="90" y="198"/>
                  </a:lnTo>
                  <a:cubicBezTo>
                    <a:pt x="54" y="216"/>
                    <a:pt x="36" y="233"/>
                    <a:pt x="19" y="251"/>
                  </a:cubicBezTo>
                  <a:cubicBezTo>
                    <a:pt x="1" y="323"/>
                    <a:pt x="36" y="395"/>
                    <a:pt x="90" y="430"/>
                  </a:cubicBezTo>
                  <a:cubicBezTo>
                    <a:pt x="251" y="627"/>
                    <a:pt x="394" y="842"/>
                    <a:pt x="502" y="1057"/>
                  </a:cubicBezTo>
                  <a:lnTo>
                    <a:pt x="1468" y="2703"/>
                  </a:lnTo>
                  <a:lnTo>
                    <a:pt x="1790" y="2739"/>
                  </a:lnTo>
                  <a:cubicBezTo>
                    <a:pt x="1325" y="1826"/>
                    <a:pt x="842" y="914"/>
                    <a:pt x="3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21;p38"/>
            <p:cNvSpPr/>
            <p:nvPr/>
          </p:nvSpPr>
          <p:spPr>
            <a:xfrm>
              <a:off x="3243092" y="3020918"/>
              <a:ext cx="596050" cy="434436"/>
            </a:xfrm>
            <a:custGeom>
              <a:avLst/>
              <a:gdLst/>
              <a:ahLst/>
              <a:cxnLst/>
              <a:rect l="l" t="t" r="r" b="b"/>
              <a:pathLst>
                <a:path w="10612" h="7735" extrusionOk="0">
                  <a:moveTo>
                    <a:pt x="7386" y="1"/>
                  </a:moveTo>
                  <a:cubicBezTo>
                    <a:pt x="6699" y="1"/>
                    <a:pt x="6010" y="130"/>
                    <a:pt x="5387" y="389"/>
                  </a:cubicBezTo>
                  <a:cubicBezTo>
                    <a:pt x="4635" y="693"/>
                    <a:pt x="4062" y="1301"/>
                    <a:pt x="3794" y="2053"/>
                  </a:cubicBezTo>
                  <a:lnTo>
                    <a:pt x="2631" y="2697"/>
                  </a:lnTo>
                  <a:cubicBezTo>
                    <a:pt x="2415" y="2799"/>
                    <a:pt x="2191" y="2846"/>
                    <a:pt x="1964" y="2846"/>
                  </a:cubicBezTo>
                  <a:cubicBezTo>
                    <a:pt x="1870" y="2846"/>
                    <a:pt x="1776" y="2838"/>
                    <a:pt x="1682" y="2822"/>
                  </a:cubicBezTo>
                  <a:lnTo>
                    <a:pt x="519" y="2715"/>
                  </a:lnTo>
                  <a:lnTo>
                    <a:pt x="0" y="4755"/>
                  </a:lnTo>
                  <a:cubicBezTo>
                    <a:pt x="0" y="4755"/>
                    <a:pt x="2177" y="7464"/>
                    <a:pt x="2658" y="7464"/>
                  </a:cubicBezTo>
                  <a:cubicBezTo>
                    <a:pt x="2684" y="7464"/>
                    <a:pt x="2705" y="7456"/>
                    <a:pt x="2720" y="7439"/>
                  </a:cubicBezTo>
                  <a:cubicBezTo>
                    <a:pt x="3007" y="7099"/>
                    <a:pt x="3436" y="6706"/>
                    <a:pt x="3454" y="6688"/>
                  </a:cubicBezTo>
                  <a:lnTo>
                    <a:pt x="3508" y="6634"/>
                  </a:lnTo>
                  <a:cubicBezTo>
                    <a:pt x="3721" y="6420"/>
                    <a:pt x="3906" y="6351"/>
                    <a:pt x="4046" y="6351"/>
                  </a:cubicBezTo>
                  <a:cubicBezTo>
                    <a:pt x="4151" y="6351"/>
                    <a:pt x="4231" y="6391"/>
                    <a:pt x="4277" y="6437"/>
                  </a:cubicBezTo>
                  <a:cubicBezTo>
                    <a:pt x="4295" y="6473"/>
                    <a:pt x="4313" y="6509"/>
                    <a:pt x="4313" y="6545"/>
                  </a:cubicBezTo>
                  <a:cubicBezTo>
                    <a:pt x="4331" y="6616"/>
                    <a:pt x="4349" y="6688"/>
                    <a:pt x="4367" y="6759"/>
                  </a:cubicBezTo>
                  <a:cubicBezTo>
                    <a:pt x="4367" y="6777"/>
                    <a:pt x="4367" y="6777"/>
                    <a:pt x="4367" y="6795"/>
                  </a:cubicBezTo>
                  <a:cubicBezTo>
                    <a:pt x="4585" y="7577"/>
                    <a:pt x="5124" y="7735"/>
                    <a:pt x="5656" y="7735"/>
                  </a:cubicBezTo>
                  <a:cubicBezTo>
                    <a:pt x="5867" y="7735"/>
                    <a:pt x="6076" y="7710"/>
                    <a:pt x="6263" y="7690"/>
                  </a:cubicBezTo>
                  <a:cubicBezTo>
                    <a:pt x="7283" y="7600"/>
                    <a:pt x="8178" y="7028"/>
                    <a:pt x="8984" y="6419"/>
                  </a:cubicBezTo>
                  <a:cubicBezTo>
                    <a:pt x="9324" y="6187"/>
                    <a:pt x="9646" y="5900"/>
                    <a:pt x="9914" y="5560"/>
                  </a:cubicBezTo>
                  <a:cubicBezTo>
                    <a:pt x="10612" y="4612"/>
                    <a:pt x="10415" y="3306"/>
                    <a:pt x="10111" y="2178"/>
                  </a:cubicBezTo>
                  <a:cubicBezTo>
                    <a:pt x="9878" y="1391"/>
                    <a:pt x="9538" y="514"/>
                    <a:pt x="8769" y="192"/>
                  </a:cubicBezTo>
                  <a:cubicBezTo>
                    <a:pt x="8463" y="79"/>
                    <a:pt x="8158" y="10"/>
                    <a:pt x="7853" y="10"/>
                  </a:cubicBezTo>
                  <a:cubicBezTo>
                    <a:pt x="7818" y="10"/>
                    <a:pt x="7783" y="11"/>
                    <a:pt x="7749" y="13"/>
                  </a:cubicBezTo>
                  <a:cubicBezTo>
                    <a:pt x="7628" y="5"/>
                    <a:pt x="7507" y="1"/>
                    <a:pt x="73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22;p38"/>
            <p:cNvSpPr/>
            <p:nvPr/>
          </p:nvSpPr>
          <p:spPr>
            <a:xfrm>
              <a:off x="2804824" y="3771410"/>
              <a:ext cx="1116778" cy="925768"/>
            </a:xfrm>
            <a:custGeom>
              <a:avLst/>
              <a:gdLst/>
              <a:ahLst/>
              <a:cxnLst/>
              <a:rect l="l" t="t" r="r" b="b"/>
              <a:pathLst>
                <a:path w="19883" h="16483" extrusionOk="0">
                  <a:moveTo>
                    <a:pt x="5530" y="1"/>
                  </a:moveTo>
                  <a:lnTo>
                    <a:pt x="1" y="967"/>
                  </a:lnTo>
                  <a:cubicBezTo>
                    <a:pt x="484" y="2041"/>
                    <a:pt x="967" y="3132"/>
                    <a:pt x="1755" y="3991"/>
                  </a:cubicBezTo>
                  <a:cubicBezTo>
                    <a:pt x="2130" y="4367"/>
                    <a:pt x="2524" y="4707"/>
                    <a:pt x="2954" y="5029"/>
                  </a:cubicBezTo>
                  <a:lnTo>
                    <a:pt x="5190" y="6801"/>
                  </a:lnTo>
                  <a:cubicBezTo>
                    <a:pt x="6049" y="7499"/>
                    <a:pt x="6926" y="8197"/>
                    <a:pt x="7839" y="8823"/>
                  </a:cubicBezTo>
                  <a:cubicBezTo>
                    <a:pt x="9056" y="9646"/>
                    <a:pt x="10398" y="10434"/>
                    <a:pt x="11078" y="11722"/>
                  </a:cubicBezTo>
                  <a:cubicBezTo>
                    <a:pt x="11364" y="12277"/>
                    <a:pt x="11507" y="12867"/>
                    <a:pt x="11812" y="13404"/>
                  </a:cubicBezTo>
                  <a:cubicBezTo>
                    <a:pt x="12331" y="14281"/>
                    <a:pt x="13261" y="14854"/>
                    <a:pt x="14174" y="15247"/>
                  </a:cubicBezTo>
                  <a:cubicBezTo>
                    <a:pt x="15086" y="15641"/>
                    <a:pt x="16035" y="15892"/>
                    <a:pt x="16930" y="16321"/>
                  </a:cubicBezTo>
                  <a:lnTo>
                    <a:pt x="17001" y="16357"/>
                  </a:lnTo>
                  <a:cubicBezTo>
                    <a:pt x="17127" y="16428"/>
                    <a:pt x="17270" y="16482"/>
                    <a:pt x="17431" y="16482"/>
                  </a:cubicBezTo>
                  <a:cubicBezTo>
                    <a:pt x="17556" y="16464"/>
                    <a:pt x="17663" y="16428"/>
                    <a:pt x="17771" y="16357"/>
                  </a:cubicBezTo>
                  <a:cubicBezTo>
                    <a:pt x="18558" y="15909"/>
                    <a:pt x="19274" y="15337"/>
                    <a:pt x="19882" y="14675"/>
                  </a:cubicBezTo>
                  <a:cubicBezTo>
                    <a:pt x="19859" y="14673"/>
                    <a:pt x="19836" y="14672"/>
                    <a:pt x="19813" y="14672"/>
                  </a:cubicBezTo>
                  <a:cubicBezTo>
                    <a:pt x="19277" y="14672"/>
                    <a:pt x="18695" y="15056"/>
                    <a:pt x="18129" y="15194"/>
                  </a:cubicBezTo>
                  <a:cubicBezTo>
                    <a:pt x="18039" y="15213"/>
                    <a:pt x="17947" y="15223"/>
                    <a:pt x="17854" y="15223"/>
                  </a:cubicBezTo>
                  <a:cubicBezTo>
                    <a:pt x="17690" y="15223"/>
                    <a:pt x="17526" y="15191"/>
                    <a:pt x="17377" y="15122"/>
                  </a:cubicBezTo>
                  <a:cubicBezTo>
                    <a:pt x="17055" y="14943"/>
                    <a:pt x="16787" y="14693"/>
                    <a:pt x="16572" y="14406"/>
                  </a:cubicBezTo>
                  <a:cubicBezTo>
                    <a:pt x="12957" y="10219"/>
                    <a:pt x="9628" y="5817"/>
                    <a:pt x="6300" y="1414"/>
                  </a:cubicBezTo>
                  <a:cubicBezTo>
                    <a:pt x="5978" y="985"/>
                    <a:pt x="5638" y="538"/>
                    <a:pt x="55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23;p38"/>
            <p:cNvSpPr/>
            <p:nvPr/>
          </p:nvSpPr>
          <p:spPr>
            <a:xfrm>
              <a:off x="2804824" y="3771410"/>
              <a:ext cx="806172" cy="753847"/>
            </a:xfrm>
            <a:custGeom>
              <a:avLst/>
              <a:gdLst/>
              <a:ahLst/>
              <a:cxnLst/>
              <a:rect l="l" t="t" r="r" b="b"/>
              <a:pathLst>
                <a:path w="14353" h="13422" extrusionOk="0">
                  <a:moveTo>
                    <a:pt x="5530" y="1"/>
                  </a:moveTo>
                  <a:lnTo>
                    <a:pt x="1" y="967"/>
                  </a:lnTo>
                  <a:cubicBezTo>
                    <a:pt x="466" y="2041"/>
                    <a:pt x="949" y="3132"/>
                    <a:pt x="1755" y="3973"/>
                  </a:cubicBezTo>
                  <a:cubicBezTo>
                    <a:pt x="2130" y="4349"/>
                    <a:pt x="2524" y="4707"/>
                    <a:pt x="2936" y="5029"/>
                  </a:cubicBezTo>
                  <a:lnTo>
                    <a:pt x="5173" y="6801"/>
                  </a:lnTo>
                  <a:cubicBezTo>
                    <a:pt x="6049" y="7499"/>
                    <a:pt x="6926" y="8197"/>
                    <a:pt x="7839" y="8823"/>
                  </a:cubicBezTo>
                  <a:cubicBezTo>
                    <a:pt x="9056" y="9646"/>
                    <a:pt x="10380" y="10434"/>
                    <a:pt x="11060" y="11722"/>
                  </a:cubicBezTo>
                  <a:cubicBezTo>
                    <a:pt x="11364" y="12259"/>
                    <a:pt x="11507" y="12867"/>
                    <a:pt x="11812" y="13386"/>
                  </a:cubicBezTo>
                  <a:lnTo>
                    <a:pt x="11847" y="13422"/>
                  </a:lnTo>
                  <a:cubicBezTo>
                    <a:pt x="12778" y="13028"/>
                    <a:pt x="13637" y="12474"/>
                    <a:pt x="14353" y="11776"/>
                  </a:cubicBezTo>
                  <a:cubicBezTo>
                    <a:pt x="11579" y="8393"/>
                    <a:pt x="8931" y="4904"/>
                    <a:pt x="6300" y="1414"/>
                  </a:cubicBezTo>
                  <a:cubicBezTo>
                    <a:pt x="5978" y="985"/>
                    <a:pt x="5638" y="520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24;p38"/>
            <p:cNvSpPr/>
            <p:nvPr/>
          </p:nvSpPr>
          <p:spPr>
            <a:xfrm>
              <a:off x="2884243" y="4047804"/>
              <a:ext cx="102562" cy="676507"/>
            </a:xfrm>
            <a:custGeom>
              <a:avLst/>
              <a:gdLst/>
              <a:ahLst/>
              <a:cxnLst/>
              <a:rect l="l" t="t" r="r" b="b"/>
              <a:pathLst>
                <a:path w="1826" h="12045" extrusionOk="0">
                  <a:moveTo>
                    <a:pt x="1826" y="1"/>
                  </a:moveTo>
                  <a:lnTo>
                    <a:pt x="1" y="251"/>
                  </a:lnTo>
                  <a:lnTo>
                    <a:pt x="716" y="12044"/>
                  </a:lnTo>
                  <a:lnTo>
                    <a:pt x="1128" y="12044"/>
                  </a:lnTo>
                  <a:lnTo>
                    <a:pt x="18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25;p38"/>
            <p:cNvSpPr/>
            <p:nvPr/>
          </p:nvSpPr>
          <p:spPr>
            <a:xfrm>
              <a:off x="2613858" y="4037750"/>
              <a:ext cx="247306" cy="686561"/>
            </a:xfrm>
            <a:custGeom>
              <a:avLst/>
              <a:gdLst/>
              <a:ahLst/>
              <a:cxnLst/>
              <a:rect l="l" t="t" r="r" b="b"/>
              <a:pathLst>
                <a:path w="4403" h="12224" extrusionOk="0">
                  <a:moveTo>
                    <a:pt x="2810" y="1"/>
                  </a:moveTo>
                  <a:cubicBezTo>
                    <a:pt x="2810" y="144"/>
                    <a:pt x="1" y="12223"/>
                    <a:pt x="1" y="12223"/>
                  </a:cubicBezTo>
                  <a:lnTo>
                    <a:pt x="609" y="12223"/>
                  </a:lnTo>
                  <a:cubicBezTo>
                    <a:pt x="609" y="12223"/>
                    <a:pt x="4403" y="180"/>
                    <a:pt x="4296" y="180"/>
                  </a:cubicBezTo>
                  <a:cubicBezTo>
                    <a:pt x="4188" y="180"/>
                    <a:pt x="2810" y="1"/>
                    <a:pt x="2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26;p38"/>
            <p:cNvSpPr/>
            <p:nvPr/>
          </p:nvSpPr>
          <p:spPr>
            <a:xfrm>
              <a:off x="3009888" y="4037750"/>
              <a:ext cx="247306" cy="686561"/>
            </a:xfrm>
            <a:custGeom>
              <a:avLst/>
              <a:gdLst/>
              <a:ahLst/>
              <a:cxnLst/>
              <a:rect l="l" t="t" r="r" b="b"/>
              <a:pathLst>
                <a:path w="4403" h="12224" extrusionOk="0">
                  <a:moveTo>
                    <a:pt x="1611" y="1"/>
                  </a:moveTo>
                  <a:cubicBezTo>
                    <a:pt x="1611" y="1"/>
                    <a:pt x="233" y="180"/>
                    <a:pt x="126" y="180"/>
                  </a:cubicBezTo>
                  <a:cubicBezTo>
                    <a:pt x="0" y="180"/>
                    <a:pt x="3812" y="12223"/>
                    <a:pt x="3812" y="12223"/>
                  </a:cubicBezTo>
                  <a:lnTo>
                    <a:pt x="4403" y="12223"/>
                  </a:lnTo>
                  <a:cubicBezTo>
                    <a:pt x="4403" y="12223"/>
                    <a:pt x="1611" y="144"/>
                    <a:pt x="1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27;p38"/>
            <p:cNvSpPr/>
            <p:nvPr/>
          </p:nvSpPr>
          <p:spPr>
            <a:xfrm>
              <a:off x="2698276" y="3983494"/>
              <a:ext cx="495622" cy="81495"/>
            </a:xfrm>
            <a:custGeom>
              <a:avLst/>
              <a:gdLst/>
              <a:ahLst/>
              <a:cxnLst/>
              <a:rect l="l" t="t" r="r" b="b"/>
              <a:pathLst>
                <a:path w="8824" h="1451" extrusionOk="0">
                  <a:moveTo>
                    <a:pt x="3795" y="1"/>
                  </a:moveTo>
                  <a:cubicBezTo>
                    <a:pt x="73" y="1"/>
                    <a:pt x="1" y="1450"/>
                    <a:pt x="1" y="1450"/>
                  </a:cubicBezTo>
                  <a:lnTo>
                    <a:pt x="8823" y="1450"/>
                  </a:lnTo>
                  <a:cubicBezTo>
                    <a:pt x="8823" y="1450"/>
                    <a:pt x="7535" y="1"/>
                    <a:pt x="3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28;p38"/>
            <p:cNvSpPr/>
            <p:nvPr/>
          </p:nvSpPr>
          <p:spPr>
            <a:xfrm>
              <a:off x="2675191" y="4375477"/>
              <a:ext cx="516685" cy="26173"/>
            </a:xfrm>
            <a:custGeom>
              <a:avLst/>
              <a:gdLst/>
              <a:ahLst/>
              <a:cxnLst/>
              <a:rect l="l" t="t" r="r" b="b"/>
              <a:pathLst>
                <a:path w="9199" h="466" extrusionOk="0">
                  <a:moveTo>
                    <a:pt x="0" y="1"/>
                  </a:moveTo>
                  <a:lnTo>
                    <a:pt x="0" y="466"/>
                  </a:lnTo>
                  <a:lnTo>
                    <a:pt x="9198" y="466"/>
                  </a:lnTo>
                  <a:lnTo>
                    <a:pt x="9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29;p38"/>
            <p:cNvSpPr/>
            <p:nvPr/>
          </p:nvSpPr>
          <p:spPr>
            <a:xfrm>
              <a:off x="2681201" y="3673906"/>
              <a:ext cx="964003" cy="1052420"/>
            </a:xfrm>
            <a:custGeom>
              <a:avLst/>
              <a:gdLst/>
              <a:ahLst/>
              <a:cxnLst/>
              <a:rect l="l" t="t" r="r" b="b"/>
              <a:pathLst>
                <a:path w="17163" h="18738" extrusionOk="0">
                  <a:moveTo>
                    <a:pt x="806" y="1"/>
                  </a:moveTo>
                  <a:cubicBezTo>
                    <a:pt x="448" y="770"/>
                    <a:pt x="215" y="1594"/>
                    <a:pt x="162" y="2435"/>
                  </a:cubicBezTo>
                  <a:cubicBezTo>
                    <a:pt x="1" y="3956"/>
                    <a:pt x="1397" y="5334"/>
                    <a:pt x="4349" y="5888"/>
                  </a:cubicBezTo>
                  <a:cubicBezTo>
                    <a:pt x="7302" y="6461"/>
                    <a:pt x="10058" y="7606"/>
                    <a:pt x="10648" y="7714"/>
                  </a:cubicBezTo>
                  <a:cubicBezTo>
                    <a:pt x="11633" y="7893"/>
                    <a:pt x="12706" y="8054"/>
                    <a:pt x="13351" y="8823"/>
                  </a:cubicBezTo>
                  <a:cubicBezTo>
                    <a:pt x="12313" y="9414"/>
                    <a:pt x="11257" y="10058"/>
                    <a:pt x="10630" y="11060"/>
                  </a:cubicBezTo>
                  <a:cubicBezTo>
                    <a:pt x="10183" y="11758"/>
                    <a:pt x="9986" y="12563"/>
                    <a:pt x="9807" y="13368"/>
                  </a:cubicBezTo>
                  <a:cubicBezTo>
                    <a:pt x="9557" y="14442"/>
                    <a:pt x="9306" y="15534"/>
                    <a:pt x="9056" y="16608"/>
                  </a:cubicBezTo>
                  <a:cubicBezTo>
                    <a:pt x="9038" y="16661"/>
                    <a:pt x="9020" y="16697"/>
                    <a:pt x="9020" y="16751"/>
                  </a:cubicBezTo>
                  <a:cubicBezTo>
                    <a:pt x="8984" y="16876"/>
                    <a:pt x="8966" y="17001"/>
                    <a:pt x="9002" y="17126"/>
                  </a:cubicBezTo>
                  <a:cubicBezTo>
                    <a:pt x="9056" y="17234"/>
                    <a:pt x="9127" y="17323"/>
                    <a:pt x="9217" y="17395"/>
                  </a:cubicBezTo>
                  <a:cubicBezTo>
                    <a:pt x="9968" y="18057"/>
                    <a:pt x="10863" y="18504"/>
                    <a:pt x="11829" y="18737"/>
                  </a:cubicBezTo>
                  <a:lnTo>
                    <a:pt x="10863" y="17771"/>
                  </a:lnTo>
                  <a:lnTo>
                    <a:pt x="9968" y="16876"/>
                  </a:lnTo>
                  <a:lnTo>
                    <a:pt x="9843" y="16912"/>
                  </a:lnTo>
                  <a:cubicBezTo>
                    <a:pt x="12563" y="15373"/>
                    <a:pt x="14317" y="12635"/>
                    <a:pt x="15963" y="10004"/>
                  </a:cubicBezTo>
                  <a:cubicBezTo>
                    <a:pt x="16554" y="9056"/>
                    <a:pt x="17162" y="8036"/>
                    <a:pt x="17073" y="6944"/>
                  </a:cubicBezTo>
                  <a:cubicBezTo>
                    <a:pt x="16947" y="5298"/>
                    <a:pt x="15337" y="4188"/>
                    <a:pt x="13834" y="3455"/>
                  </a:cubicBezTo>
                  <a:cubicBezTo>
                    <a:pt x="10273" y="1737"/>
                    <a:pt x="6407" y="770"/>
                    <a:pt x="2470" y="627"/>
                  </a:cubicBezTo>
                  <a:lnTo>
                    <a:pt x="80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30;p38"/>
            <p:cNvSpPr/>
            <p:nvPr/>
          </p:nvSpPr>
          <p:spPr>
            <a:xfrm>
              <a:off x="2681201" y="3673906"/>
              <a:ext cx="964003" cy="680495"/>
            </a:xfrm>
            <a:custGeom>
              <a:avLst/>
              <a:gdLst/>
              <a:ahLst/>
              <a:cxnLst/>
              <a:rect l="l" t="t" r="r" b="b"/>
              <a:pathLst>
                <a:path w="17163" h="12116" extrusionOk="0">
                  <a:moveTo>
                    <a:pt x="806" y="1"/>
                  </a:moveTo>
                  <a:cubicBezTo>
                    <a:pt x="448" y="770"/>
                    <a:pt x="215" y="1594"/>
                    <a:pt x="162" y="2435"/>
                  </a:cubicBezTo>
                  <a:cubicBezTo>
                    <a:pt x="1" y="3956"/>
                    <a:pt x="1414" y="5334"/>
                    <a:pt x="4367" y="5906"/>
                  </a:cubicBezTo>
                  <a:cubicBezTo>
                    <a:pt x="7302" y="6461"/>
                    <a:pt x="10076" y="7606"/>
                    <a:pt x="10648" y="7714"/>
                  </a:cubicBezTo>
                  <a:cubicBezTo>
                    <a:pt x="11633" y="7893"/>
                    <a:pt x="12724" y="8072"/>
                    <a:pt x="13351" y="8805"/>
                  </a:cubicBezTo>
                  <a:cubicBezTo>
                    <a:pt x="12492" y="9324"/>
                    <a:pt x="11615" y="9861"/>
                    <a:pt x="10970" y="10595"/>
                  </a:cubicBezTo>
                  <a:cubicBezTo>
                    <a:pt x="12169" y="11167"/>
                    <a:pt x="13351" y="11668"/>
                    <a:pt x="14585" y="12116"/>
                  </a:cubicBezTo>
                  <a:cubicBezTo>
                    <a:pt x="15068" y="11418"/>
                    <a:pt x="15516" y="10702"/>
                    <a:pt x="15963" y="9986"/>
                  </a:cubicBezTo>
                  <a:cubicBezTo>
                    <a:pt x="16554" y="9056"/>
                    <a:pt x="17162" y="8018"/>
                    <a:pt x="17073" y="6926"/>
                  </a:cubicBezTo>
                  <a:cubicBezTo>
                    <a:pt x="16947" y="5280"/>
                    <a:pt x="15355" y="4170"/>
                    <a:pt x="13852" y="3437"/>
                  </a:cubicBezTo>
                  <a:cubicBezTo>
                    <a:pt x="10290" y="1719"/>
                    <a:pt x="6407" y="770"/>
                    <a:pt x="2470" y="627"/>
                  </a:cubicBezTo>
                  <a:lnTo>
                    <a:pt x="8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31;p38"/>
            <p:cNvSpPr/>
            <p:nvPr/>
          </p:nvSpPr>
          <p:spPr>
            <a:xfrm>
              <a:off x="3093745" y="3337527"/>
              <a:ext cx="587624" cy="339517"/>
            </a:xfrm>
            <a:custGeom>
              <a:avLst/>
              <a:gdLst/>
              <a:ahLst/>
              <a:cxnLst/>
              <a:rect l="l" t="t" r="r" b="b"/>
              <a:pathLst>
                <a:path w="10462" h="6045" extrusionOk="0">
                  <a:moveTo>
                    <a:pt x="134" y="0"/>
                  </a:moveTo>
                  <a:cubicBezTo>
                    <a:pt x="71" y="0"/>
                    <a:pt x="0" y="54"/>
                    <a:pt x="11" y="138"/>
                  </a:cubicBezTo>
                  <a:lnTo>
                    <a:pt x="46" y="138"/>
                  </a:lnTo>
                  <a:cubicBezTo>
                    <a:pt x="315" y="1677"/>
                    <a:pt x="1442" y="2840"/>
                    <a:pt x="2516" y="3878"/>
                  </a:cubicBezTo>
                  <a:cubicBezTo>
                    <a:pt x="3089" y="4415"/>
                    <a:pt x="3679" y="5006"/>
                    <a:pt x="4449" y="5274"/>
                  </a:cubicBezTo>
                  <a:cubicBezTo>
                    <a:pt x="4860" y="5399"/>
                    <a:pt x="5272" y="5489"/>
                    <a:pt x="5701" y="5525"/>
                  </a:cubicBezTo>
                  <a:lnTo>
                    <a:pt x="7115" y="5686"/>
                  </a:lnTo>
                  <a:lnTo>
                    <a:pt x="10336" y="6044"/>
                  </a:lnTo>
                  <a:cubicBezTo>
                    <a:pt x="10341" y="6044"/>
                    <a:pt x="10345" y="6045"/>
                    <a:pt x="10350" y="6045"/>
                  </a:cubicBezTo>
                  <a:cubicBezTo>
                    <a:pt x="10461" y="6045"/>
                    <a:pt x="10457" y="5829"/>
                    <a:pt x="10336" y="5829"/>
                  </a:cubicBezTo>
                  <a:lnTo>
                    <a:pt x="7580" y="5507"/>
                  </a:lnTo>
                  <a:lnTo>
                    <a:pt x="6202" y="5346"/>
                  </a:lnTo>
                  <a:cubicBezTo>
                    <a:pt x="5755" y="5310"/>
                    <a:pt x="5326" y="5256"/>
                    <a:pt x="4896" y="5167"/>
                  </a:cubicBezTo>
                  <a:cubicBezTo>
                    <a:pt x="4073" y="4988"/>
                    <a:pt x="3482" y="4469"/>
                    <a:pt x="2874" y="3914"/>
                  </a:cubicBezTo>
                  <a:cubicBezTo>
                    <a:pt x="2319" y="3413"/>
                    <a:pt x="1800" y="2876"/>
                    <a:pt x="1317" y="2286"/>
                  </a:cubicBezTo>
                  <a:cubicBezTo>
                    <a:pt x="780" y="1659"/>
                    <a:pt x="404" y="890"/>
                    <a:pt x="225" y="84"/>
                  </a:cubicBezTo>
                  <a:cubicBezTo>
                    <a:pt x="218" y="26"/>
                    <a:pt x="178" y="0"/>
                    <a:pt x="134" y="0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32;p38"/>
            <p:cNvSpPr/>
            <p:nvPr/>
          </p:nvSpPr>
          <p:spPr>
            <a:xfrm>
              <a:off x="2715407" y="3131004"/>
              <a:ext cx="722707" cy="568839"/>
            </a:xfrm>
            <a:custGeom>
              <a:avLst/>
              <a:gdLst/>
              <a:ahLst/>
              <a:cxnLst/>
              <a:rect l="l" t="t" r="r" b="b"/>
              <a:pathLst>
                <a:path w="12867" h="10128" extrusionOk="0">
                  <a:moveTo>
                    <a:pt x="9072" y="0"/>
                  </a:moveTo>
                  <a:cubicBezTo>
                    <a:pt x="8340" y="0"/>
                    <a:pt x="6811" y="234"/>
                    <a:pt x="4957" y="1847"/>
                  </a:cubicBezTo>
                  <a:cubicBezTo>
                    <a:pt x="3364" y="3243"/>
                    <a:pt x="1790" y="4674"/>
                    <a:pt x="0" y="5819"/>
                  </a:cubicBezTo>
                  <a:lnTo>
                    <a:pt x="2649" y="8092"/>
                  </a:lnTo>
                  <a:cubicBezTo>
                    <a:pt x="3024" y="8450"/>
                    <a:pt x="3454" y="8754"/>
                    <a:pt x="3901" y="8987"/>
                  </a:cubicBezTo>
                  <a:cubicBezTo>
                    <a:pt x="4184" y="9118"/>
                    <a:pt x="4483" y="9160"/>
                    <a:pt x="4789" y="9160"/>
                  </a:cubicBezTo>
                  <a:cubicBezTo>
                    <a:pt x="5317" y="9160"/>
                    <a:pt x="5868" y="9037"/>
                    <a:pt x="6404" y="9037"/>
                  </a:cubicBezTo>
                  <a:cubicBezTo>
                    <a:pt x="6660" y="9037"/>
                    <a:pt x="6913" y="9065"/>
                    <a:pt x="7158" y="9148"/>
                  </a:cubicBezTo>
                  <a:cubicBezTo>
                    <a:pt x="7301" y="9184"/>
                    <a:pt x="7749" y="9810"/>
                    <a:pt x="8482" y="10007"/>
                  </a:cubicBezTo>
                  <a:cubicBezTo>
                    <a:pt x="8858" y="10087"/>
                    <a:pt x="9254" y="10128"/>
                    <a:pt x="9648" y="10128"/>
                  </a:cubicBezTo>
                  <a:cubicBezTo>
                    <a:pt x="9779" y="10128"/>
                    <a:pt x="9910" y="10123"/>
                    <a:pt x="10039" y="10114"/>
                  </a:cubicBezTo>
                  <a:cubicBezTo>
                    <a:pt x="10039" y="10114"/>
                    <a:pt x="10111" y="9774"/>
                    <a:pt x="10236" y="9363"/>
                  </a:cubicBezTo>
                  <a:cubicBezTo>
                    <a:pt x="10397" y="8862"/>
                    <a:pt x="10612" y="8217"/>
                    <a:pt x="10880" y="7967"/>
                  </a:cubicBezTo>
                  <a:cubicBezTo>
                    <a:pt x="10988" y="7859"/>
                    <a:pt x="11077" y="7752"/>
                    <a:pt x="11167" y="7645"/>
                  </a:cubicBezTo>
                  <a:cubicBezTo>
                    <a:pt x="11793" y="6893"/>
                    <a:pt x="12867" y="5336"/>
                    <a:pt x="12867" y="5336"/>
                  </a:cubicBezTo>
                  <a:cubicBezTo>
                    <a:pt x="12867" y="5336"/>
                    <a:pt x="11077" y="3207"/>
                    <a:pt x="10558" y="2348"/>
                  </a:cubicBezTo>
                  <a:cubicBezTo>
                    <a:pt x="10147" y="1614"/>
                    <a:pt x="9807" y="845"/>
                    <a:pt x="9538" y="39"/>
                  </a:cubicBezTo>
                  <a:cubicBezTo>
                    <a:pt x="9538" y="39"/>
                    <a:pt x="9372" y="0"/>
                    <a:pt x="90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33;p38"/>
            <p:cNvSpPr/>
            <p:nvPr/>
          </p:nvSpPr>
          <p:spPr>
            <a:xfrm>
              <a:off x="3414961" y="2762554"/>
              <a:ext cx="344812" cy="220897"/>
            </a:xfrm>
            <a:custGeom>
              <a:avLst/>
              <a:gdLst/>
              <a:ahLst/>
              <a:cxnLst/>
              <a:rect l="l" t="t" r="r" b="b"/>
              <a:pathLst>
                <a:path w="6139" h="3933" extrusionOk="0">
                  <a:moveTo>
                    <a:pt x="3411" y="0"/>
                  </a:moveTo>
                  <a:cubicBezTo>
                    <a:pt x="3018" y="0"/>
                    <a:pt x="2626" y="36"/>
                    <a:pt x="2237" y="103"/>
                  </a:cubicBezTo>
                  <a:cubicBezTo>
                    <a:pt x="1396" y="264"/>
                    <a:pt x="680" y="765"/>
                    <a:pt x="215" y="1481"/>
                  </a:cubicBezTo>
                  <a:cubicBezTo>
                    <a:pt x="72" y="1696"/>
                    <a:pt x="0" y="1947"/>
                    <a:pt x="0" y="2197"/>
                  </a:cubicBezTo>
                  <a:cubicBezTo>
                    <a:pt x="18" y="2430"/>
                    <a:pt x="90" y="2644"/>
                    <a:pt x="215" y="2841"/>
                  </a:cubicBezTo>
                  <a:cubicBezTo>
                    <a:pt x="537" y="3360"/>
                    <a:pt x="1038" y="3754"/>
                    <a:pt x="1629" y="3933"/>
                  </a:cubicBezTo>
                  <a:lnTo>
                    <a:pt x="5870" y="3754"/>
                  </a:lnTo>
                  <a:cubicBezTo>
                    <a:pt x="6138" y="2859"/>
                    <a:pt x="6120" y="1911"/>
                    <a:pt x="5816" y="1016"/>
                  </a:cubicBezTo>
                  <a:cubicBezTo>
                    <a:pt x="5745" y="801"/>
                    <a:pt x="5637" y="587"/>
                    <a:pt x="5458" y="425"/>
                  </a:cubicBezTo>
                  <a:cubicBezTo>
                    <a:pt x="5244" y="264"/>
                    <a:pt x="4993" y="175"/>
                    <a:pt x="4725" y="139"/>
                  </a:cubicBezTo>
                  <a:cubicBezTo>
                    <a:pt x="4290" y="45"/>
                    <a:pt x="3851" y="0"/>
                    <a:pt x="3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34;p38"/>
            <p:cNvSpPr/>
            <p:nvPr/>
          </p:nvSpPr>
          <p:spPr>
            <a:xfrm>
              <a:off x="3048081" y="3182733"/>
              <a:ext cx="294542" cy="474145"/>
            </a:xfrm>
            <a:custGeom>
              <a:avLst/>
              <a:gdLst/>
              <a:ahLst/>
              <a:cxnLst/>
              <a:rect l="l" t="t" r="r" b="b"/>
              <a:pathLst>
                <a:path w="5244" h="8442" extrusionOk="0">
                  <a:moveTo>
                    <a:pt x="2198" y="0"/>
                  </a:moveTo>
                  <a:cubicBezTo>
                    <a:pt x="2087" y="0"/>
                    <a:pt x="1974" y="33"/>
                    <a:pt x="1862" y="103"/>
                  </a:cubicBezTo>
                  <a:cubicBezTo>
                    <a:pt x="0" y="1266"/>
                    <a:pt x="179" y="4576"/>
                    <a:pt x="179" y="4576"/>
                  </a:cubicBezTo>
                  <a:cubicBezTo>
                    <a:pt x="698" y="5221"/>
                    <a:pt x="1128" y="5936"/>
                    <a:pt x="1450" y="6706"/>
                  </a:cubicBezTo>
                  <a:cubicBezTo>
                    <a:pt x="2058" y="8030"/>
                    <a:pt x="3902" y="8388"/>
                    <a:pt x="4313" y="8442"/>
                  </a:cubicBezTo>
                  <a:cubicBezTo>
                    <a:pt x="4474" y="7941"/>
                    <a:pt x="4689" y="7296"/>
                    <a:pt x="4957" y="7046"/>
                  </a:cubicBezTo>
                  <a:cubicBezTo>
                    <a:pt x="5065" y="6938"/>
                    <a:pt x="5154" y="6831"/>
                    <a:pt x="5244" y="6724"/>
                  </a:cubicBezTo>
                  <a:cubicBezTo>
                    <a:pt x="4749" y="4595"/>
                    <a:pt x="3523" y="0"/>
                    <a:pt x="2198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35;p38"/>
            <p:cNvSpPr/>
            <p:nvPr/>
          </p:nvSpPr>
          <p:spPr>
            <a:xfrm>
              <a:off x="3100372" y="3141956"/>
              <a:ext cx="617168" cy="551091"/>
            </a:xfrm>
            <a:custGeom>
              <a:avLst/>
              <a:gdLst/>
              <a:ahLst/>
              <a:cxnLst/>
              <a:rect l="l" t="t" r="r" b="b"/>
              <a:pathLst>
                <a:path w="10988" h="9812" extrusionOk="0">
                  <a:moveTo>
                    <a:pt x="2728" y="1"/>
                  </a:moveTo>
                  <a:cubicBezTo>
                    <a:pt x="2560" y="1"/>
                    <a:pt x="2386" y="38"/>
                    <a:pt x="2237" y="113"/>
                  </a:cubicBezTo>
                  <a:cubicBezTo>
                    <a:pt x="1074" y="596"/>
                    <a:pt x="0" y="1974"/>
                    <a:pt x="644" y="4586"/>
                  </a:cubicBezTo>
                  <a:cubicBezTo>
                    <a:pt x="1306" y="7199"/>
                    <a:pt x="2935" y="8577"/>
                    <a:pt x="4617" y="9168"/>
                  </a:cubicBezTo>
                  <a:cubicBezTo>
                    <a:pt x="6299" y="9758"/>
                    <a:pt x="10737" y="9812"/>
                    <a:pt x="10737" y="9812"/>
                  </a:cubicBezTo>
                  <a:lnTo>
                    <a:pt x="10988" y="8667"/>
                  </a:lnTo>
                  <a:cubicBezTo>
                    <a:pt x="9306" y="8094"/>
                    <a:pt x="6156" y="7163"/>
                    <a:pt x="6156" y="7163"/>
                  </a:cubicBezTo>
                  <a:cubicBezTo>
                    <a:pt x="6245" y="7145"/>
                    <a:pt x="5100" y="3119"/>
                    <a:pt x="5100" y="3119"/>
                  </a:cubicBezTo>
                  <a:cubicBezTo>
                    <a:pt x="4778" y="2153"/>
                    <a:pt x="4259" y="1276"/>
                    <a:pt x="3597" y="524"/>
                  </a:cubicBezTo>
                  <a:cubicBezTo>
                    <a:pt x="3400" y="256"/>
                    <a:pt x="3132" y="77"/>
                    <a:pt x="2827" y="5"/>
                  </a:cubicBezTo>
                  <a:cubicBezTo>
                    <a:pt x="2795" y="2"/>
                    <a:pt x="2761" y="1"/>
                    <a:pt x="27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36;p38"/>
            <p:cNvSpPr/>
            <p:nvPr/>
          </p:nvSpPr>
          <p:spPr>
            <a:xfrm>
              <a:off x="3053080" y="3127128"/>
              <a:ext cx="350878" cy="301606"/>
            </a:xfrm>
            <a:custGeom>
              <a:avLst/>
              <a:gdLst/>
              <a:ahLst/>
              <a:cxnLst/>
              <a:rect l="l" t="t" r="r" b="b"/>
              <a:pathLst>
                <a:path w="6247" h="5370" extrusionOk="0">
                  <a:moveTo>
                    <a:pt x="3450" y="0"/>
                  </a:moveTo>
                  <a:cubicBezTo>
                    <a:pt x="3276" y="0"/>
                    <a:pt x="3168" y="37"/>
                    <a:pt x="3168" y="37"/>
                  </a:cubicBezTo>
                  <a:cubicBezTo>
                    <a:pt x="1" y="1433"/>
                    <a:pt x="1128" y="5369"/>
                    <a:pt x="1128" y="5369"/>
                  </a:cubicBezTo>
                  <a:lnTo>
                    <a:pt x="6246" y="3634"/>
                  </a:lnTo>
                  <a:cubicBezTo>
                    <a:pt x="5888" y="2667"/>
                    <a:pt x="5441" y="1737"/>
                    <a:pt x="4868" y="878"/>
                  </a:cubicBezTo>
                  <a:cubicBezTo>
                    <a:pt x="4343" y="130"/>
                    <a:pt x="3778" y="0"/>
                    <a:pt x="34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37;p38"/>
            <p:cNvSpPr/>
            <p:nvPr/>
          </p:nvSpPr>
          <p:spPr>
            <a:xfrm>
              <a:off x="2855093" y="3410599"/>
              <a:ext cx="303585" cy="193039"/>
            </a:xfrm>
            <a:custGeom>
              <a:avLst/>
              <a:gdLst/>
              <a:ahLst/>
              <a:cxnLst/>
              <a:rect l="l" t="t" r="r" b="b"/>
              <a:pathLst>
                <a:path w="5405" h="3437" extrusionOk="0">
                  <a:moveTo>
                    <a:pt x="3633" y="0"/>
                  </a:moveTo>
                  <a:cubicBezTo>
                    <a:pt x="2884" y="1117"/>
                    <a:pt x="1622" y="1783"/>
                    <a:pt x="296" y="1783"/>
                  </a:cubicBezTo>
                  <a:cubicBezTo>
                    <a:pt x="198" y="1783"/>
                    <a:pt x="99" y="1779"/>
                    <a:pt x="1" y="1772"/>
                  </a:cubicBezTo>
                  <a:lnTo>
                    <a:pt x="1" y="1772"/>
                  </a:lnTo>
                  <a:cubicBezTo>
                    <a:pt x="466" y="2362"/>
                    <a:pt x="1092" y="2810"/>
                    <a:pt x="1826" y="3043"/>
                  </a:cubicBezTo>
                  <a:cubicBezTo>
                    <a:pt x="2560" y="3275"/>
                    <a:pt x="3311" y="3400"/>
                    <a:pt x="4063" y="3436"/>
                  </a:cubicBezTo>
                  <a:lnTo>
                    <a:pt x="5405" y="2971"/>
                  </a:lnTo>
                  <a:cubicBezTo>
                    <a:pt x="5119" y="2541"/>
                    <a:pt x="4814" y="2112"/>
                    <a:pt x="4546" y="1665"/>
                  </a:cubicBezTo>
                  <a:cubicBezTo>
                    <a:pt x="4206" y="1128"/>
                    <a:pt x="3902" y="573"/>
                    <a:pt x="3633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38;p38"/>
            <p:cNvSpPr/>
            <p:nvPr/>
          </p:nvSpPr>
          <p:spPr>
            <a:xfrm>
              <a:off x="3451133" y="2984859"/>
              <a:ext cx="393060" cy="368499"/>
            </a:xfrm>
            <a:custGeom>
              <a:avLst/>
              <a:gdLst/>
              <a:ahLst/>
              <a:cxnLst/>
              <a:rect l="l" t="t" r="r" b="b"/>
              <a:pathLst>
                <a:path w="6998" h="6561" extrusionOk="0">
                  <a:moveTo>
                    <a:pt x="3286" y="1"/>
                  </a:moveTo>
                  <a:cubicBezTo>
                    <a:pt x="3151" y="1"/>
                    <a:pt x="3015" y="4"/>
                    <a:pt x="2882" y="11"/>
                  </a:cubicBezTo>
                  <a:cubicBezTo>
                    <a:pt x="2130" y="29"/>
                    <a:pt x="1307" y="172"/>
                    <a:pt x="806" y="727"/>
                  </a:cubicBezTo>
                  <a:cubicBezTo>
                    <a:pt x="627" y="923"/>
                    <a:pt x="502" y="1156"/>
                    <a:pt x="394" y="1389"/>
                  </a:cubicBezTo>
                  <a:cubicBezTo>
                    <a:pt x="197" y="1836"/>
                    <a:pt x="72" y="2301"/>
                    <a:pt x="0" y="2784"/>
                  </a:cubicBezTo>
                  <a:lnTo>
                    <a:pt x="323" y="2856"/>
                  </a:lnTo>
                  <a:cubicBezTo>
                    <a:pt x="430" y="3196"/>
                    <a:pt x="788" y="3411"/>
                    <a:pt x="1128" y="3536"/>
                  </a:cubicBezTo>
                  <a:cubicBezTo>
                    <a:pt x="1468" y="3679"/>
                    <a:pt x="1844" y="3769"/>
                    <a:pt x="2094" y="4037"/>
                  </a:cubicBezTo>
                  <a:cubicBezTo>
                    <a:pt x="2273" y="4288"/>
                    <a:pt x="2434" y="4574"/>
                    <a:pt x="2542" y="4878"/>
                  </a:cubicBezTo>
                  <a:cubicBezTo>
                    <a:pt x="3024" y="5944"/>
                    <a:pt x="4073" y="6560"/>
                    <a:pt x="5166" y="6560"/>
                  </a:cubicBezTo>
                  <a:cubicBezTo>
                    <a:pt x="5614" y="6560"/>
                    <a:pt x="6070" y="6457"/>
                    <a:pt x="6496" y="6238"/>
                  </a:cubicBezTo>
                  <a:cubicBezTo>
                    <a:pt x="6604" y="6202"/>
                    <a:pt x="6675" y="6131"/>
                    <a:pt x="6747" y="6041"/>
                  </a:cubicBezTo>
                  <a:cubicBezTo>
                    <a:pt x="6801" y="5952"/>
                    <a:pt x="6819" y="5862"/>
                    <a:pt x="6836" y="5755"/>
                  </a:cubicBezTo>
                  <a:cubicBezTo>
                    <a:pt x="6944" y="4968"/>
                    <a:pt x="6997" y="4180"/>
                    <a:pt x="6980" y="3411"/>
                  </a:cubicBezTo>
                  <a:cubicBezTo>
                    <a:pt x="6944" y="2480"/>
                    <a:pt x="6675" y="1514"/>
                    <a:pt x="6013" y="870"/>
                  </a:cubicBezTo>
                  <a:cubicBezTo>
                    <a:pt x="5305" y="193"/>
                    <a:pt x="4278" y="1"/>
                    <a:pt x="3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39;p38"/>
            <p:cNvSpPr/>
            <p:nvPr/>
          </p:nvSpPr>
          <p:spPr>
            <a:xfrm>
              <a:off x="3363681" y="2992442"/>
              <a:ext cx="294542" cy="212304"/>
            </a:xfrm>
            <a:custGeom>
              <a:avLst/>
              <a:gdLst/>
              <a:ahLst/>
              <a:cxnLst/>
              <a:rect l="l" t="t" r="r" b="b"/>
              <a:pathLst>
                <a:path w="5244" h="3780" extrusionOk="0">
                  <a:moveTo>
                    <a:pt x="3508" y="1"/>
                  </a:moveTo>
                  <a:cubicBezTo>
                    <a:pt x="2703" y="144"/>
                    <a:pt x="2166" y="878"/>
                    <a:pt x="1719" y="1558"/>
                  </a:cubicBezTo>
                  <a:cubicBezTo>
                    <a:pt x="1271" y="2256"/>
                    <a:pt x="788" y="2989"/>
                    <a:pt x="1" y="3222"/>
                  </a:cubicBezTo>
                  <a:cubicBezTo>
                    <a:pt x="511" y="3591"/>
                    <a:pt x="1123" y="3780"/>
                    <a:pt x="1747" y="3780"/>
                  </a:cubicBezTo>
                  <a:cubicBezTo>
                    <a:pt x="1910" y="3780"/>
                    <a:pt x="2074" y="3767"/>
                    <a:pt x="2237" y="3741"/>
                  </a:cubicBezTo>
                  <a:cubicBezTo>
                    <a:pt x="3025" y="3598"/>
                    <a:pt x="3759" y="3294"/>
                    <a:pt x="4403" y="2828"/>
                  </a:cubicBezTo>
                  <a:cubicBezTo>
                    <a:pt x="4743" y="2632"/>
                    <a:pt x="5029" y="2345"/>
                    <a:pt x="5244" y="2023"/>
                  </a:cubicBezTo>
                  <a:lnTo>
                    <a:pt x="35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40;p38"/>
            <p:cNvSpPr/>
            <p:nvPr/>
          </p:nvSpPr>
          <p:spPr>
            <a:xfrm>
              <a:off x="3505390" y="3184699"/>
              <a:ext cx="88520" cy="75205"/>
            </a:xfrm>
            <a:custGeom>
              <a:avLst/>
              <a:gdLst/>
              <a:ahLst/>
              <a:cxnLst/>
              <a:rect l="l" t="t" r="r" b="b"/>
              <a:pathLst>
                <a:path w="1576" h="1339" extrusionOk="0">
                  <a:moveTo>
                    <a:pt x="899" y="0"/>
                  </a:moveTo>
                  <a:cubicBezTo>
                    <a:pt x="851" y="0"/>
                    <a:pt x="802" y="5"/>
                    <a:pt x="752" y="14"/>
                  </a:cubicBezTo>
                  <a:cubicBezTo>
                    <a:pt x="573" y="68"/>
                    <a:pt x="394" y="175"/>
                    <a:pt x="269" y="318"/>
                  </a:cubicBezTo>
                  <a:cubicBezTo>
                    <a:pt x="198" y="390"/>
                    <a:pt x="144" y="479"/>
                    <a:pt x="90" y="586"/>
                  </a:cubicBezTo>
                  <a:cubicBezTo>
                    <a:pt x="1" y="801"/>
                    <a:pt x="19" y="1034"/>
                    <a:pt x="126" y="1231"/>
                  </a:cubicBezTo>
                  <a:lnTo>
                    <a:pt x="126" y="1334"/>
                  </a:lnTo>
                  <a:lnTo>
                    <a:pt x="126" y="1334"/>
                  </a:lnTo>
                  <a:cubicBezTo>
                    <a:pt x="610" y="1295"/>
                    <a:pt x="1110" y="1188"/>
                    <a:pt x="1576" y="998"/>
                  </a:cubicBezTo>
                  <a:cubicBezTo>
                    <a:pt x="1432" y="730"/>
                    <a:pt x="1361" y="443"/>
                    <a:pt x="1325" y="157"/>
                  </a:cubicBezTo>
                  <a:lnTo>
                    <a:pt x="1307" y="121"/>
                  </a:lnTo>
                  <a:cubicBezTo>
                    <a:pt x="1186" y="41"/>
                    <a:pt x="1045" y="0"/>
                    <a:pt x="899" y="0"/>
                  </a:cubicBezTo>
                  <a:close/>
                  <a:moveTo>
                    <a:pt x="126" y="1334"/>
                  </a:moveTo>
                  <a:cubicBezTo>
                    <a:pt x="108" y="1335"/>
                    <a:pt x="90" y="1337"/>
                    <a:pt x="72" y="1338"/>
                  </a:cubicBezTo>
                  <a:lnTo>
                    <a:pt x="126" y="1338"/>
                  </a:lnTo>
                  <a:lnTo>
                    <a:pt x="126" y="1334"/>
                  </a:ln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41;p38"/>
            <p:cNvSpPr/>
            <p:nvPr/>
          </p:nvSpPr>
          <p:spPr>
            <a:xfrm>
              <a:off x="3510445" y="3199526"/>
              <a:ext cx="162886" cy="93515"/>
            </a:xfrm>
            <a:custGeom>
              <a:avLst/>
              <a:gdLst/>
              <a:ahLst/>
              <a:cxnLst/>
              <a:rect l="l" t="t" r="r" b="b"/>
              <a:pathLst>
                <a:path w="2900" h="1665" extrusionOk="0">
                  <a:moveTo>
                    <a:pt x="1450" y="0"/>
                  </a:moveTo>
                  <a:lnTo>
                    <a:pt x="1450" y="0"/>
                  </a:lnTo>
                  <a:cubicBezTo>
                    <a:pt x="1575" y="215"/>
                    <a:pt x="1503" y="519"/>
                    <a:pt x="1289" y="662"/>
                  </a:cubicBezTo>
                  <a:cubicBezTo>
                    <a:pt x="1092" y="788"/>
                    <a:pt x="841" y="770"/>
                    <a:pt x="627" y="841"/>
                  </a:cubicBezTo>
                  <a:cubicBezTo>
                    <a:pt x="269" y="949"/>
                    <a:pt x="18" y="1289"/>
                    <a:pt x="0" y="1665"/>
                  </a:cubicBezTo>
                  <a:cubicBezTo>
                    <a:pt x="113" y="1503"/>
                    <a:pt x="284" y="1429"/>
                    <a:pt x="474" y="1429"/>
                  </a:cubicBezTo>
                  <a:cubicBezTo>
                    <a:pt x="495" y="1429"/>
                    <a:pt x="516" y="1430"/>
                    <a:pt x="537" y="1432"/>
                  </a:cubicBezTo>
                  <a:cubicBezTo>
                    <a:pt x="734" y="1468"/>
                    <a:pt x="931" y="1521"/>
                    <a:pt x="1128" y="1575"/>
                  </a:cubicBezTo>
                  <a:cubicBezTo>
                    <a:pt x="1248" y="1603"/>
                    <a:pt x="1372" y="1617"/>
                    <a:pt x="1496" y="1617"/>
                  </a:cubicBezTo>
                  <a:cubicBezTo>
                    <a:pt x="1776" y="1617"/>
                    <a:pt x="2055" y="1545"/>
                    <a:pt x="2291" y="1396"/>
                  </a:cubicBezTo>
                  <a:cubicBezTo>
                    <a:pt x="2649" y="1199"/>
                    <a:pt x="2863" y="824"/>
                    <a:pt x="2899" y="412"/>
                  </a:cubicBezTo>
                  <a:lnTo>
                    <a:pt x="14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42;p38"/>
            <p:cNvSpPr/>
            <p:nvPr/>
          </p:nvSpPr>
          <p:spPr>
            <a:xfrm>
              <a:off x="3361659" y="2631125"/>
              <a:ext cx="278478" cy="230726"/>
            </a:xfrm>
            <a:custGeom>
              <a:avLst/>
              <a:gdLst/>
              <a:ahLst/>
              <a:cxnLst/>
              <a:rect l="l" t="t" r="r" b="b"/>
              <a:pathLst>
                <a:path w="4958" h="4108" extrusionOk="0">
                  <a:moveTo>
                    <a:pt x="2493" y="1"/>
                  </a:moveTo>
                  <a:cubicBezTo>
                    <a:pt x="2256" y="1"/>
                    <a:pt x="2018" y="33"/>
                    <a:pt x="1790" y="99"/>
                  </a:cubicBezTo>
                  <a:cubicBezTo>
                    <a:pt x="1415" y="189"/>
                    <a:pt x="1057" y="403"/>
                    <a:pt x="806" y="690"/>
                  </a:cubicBezTo>
                  <a:cubicBezTo>
                    <a:pt x="251" y="1227"/>
                    <a:pt x="1" y="1996"/>
                    <a:pt x="126" y="2748"/>
                  </a:cubicBezTo>
                  <a:cubicBezTo>
                    <a:pt x="287" y="3481"/>
                    <a:pt x="949" y="4108"/>
                    <a:pt x="1701" y="4108"/>
                  </a:cubicBezTo>
                  <a:lnTo>
                    <a:pt x="4081" y="3499"/>
                  </a:lnTo>
                  <a:cubicBezTo>
                    <a:pt x="4850" y="2909"/>
                    <a:pt x="4958" y="1692"/>
                    <a:pt x="4385" y="904"/>
                  </a:cubicBezTo>
                  <a:cubicBezTo>
                    <a:pt x="3953" y="310"/>
                    <a:pt x="3224" y="1"/>
                    <a:pt x="24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43;p38"/>
            <p:cNvSpPr/>
            <p:nvPr/>
          </p:nvSpPr>
          <p:spPr>
            <a:xfrm>
              <a:off x="3470438" y="2960514"/>
              <a:ext cx="300608" cy="96548"/>
            </a:xfrm>
            <a:custGeom>
              <a:avLst/>
              <a:gdLst/>
              <a:ahLst/>
              <a:cxnLst/>
              <a:rect l="l" t="t" r="r" b="b"/>
              <a:pathLst>
                <a:path w="5352" h="1719" extrusionOk="0">
                  <a:moveTo>
                    <a:pt x="5351" y="0"/>
                  </a:moveTo>
                  <a:lnTo>
                    <a:pt x="5351" y="0"/>
                  </a:lnTo>
                  <a:cubicBezTo>
                    <a:pt x="4460" y="144"/>
                    <a:pt x="3553" y="216"/>
                    <a:pt x="2647" y="216"/>
                  </a:cubicBezTo>
                  <a:cubicBezTo>
                    <a:pt x="1862" y="216"/>
                    <a:pt x="1077" y="162"/>
                    <a:pt x="305" y="54"/>
                  </a:cubicBezTo>
                  <a:lnTo>
                    <a:pt x="162" y="54"/>
                  </a:lnTo>
                  <a:cubicBezTo>
                    <a:pt x="108" y="107"/>
                    <a:pt x="90" y="161"/>
                    <a:pt x="90" y="215"/>
                  </a:cubicBezTo>
                  <a:cubicBezTo>
                    <a:pt x="0" y="716"/>
                    <a:pt x="90" y="1235"/>
                    <a:pt x="340" y="1682"/>
                  </a:cubicBezTo>
                  <a:lnTo>
                    <a:pt x="502" y="1718"/>
                  </a:lnTo>
                  <a:cubicBezTo>
                    <a:pt x="2058" y="1700"/>
                    <a:pt x="3615" y="1396"/>
                    <a:pt x="5083" y="823"/>
                  </a:cubicBezTo>
                  <a:cubicBezTo>
                    <a:pt x="5136" y="805"/>
                    <a:pt x="5190" y="770"/>
                    <a:pt x="5226" y="734"/>
                  </a:cubicBezTo>
                  <a:cubicBezTo>
                    <a:pt x="5244" y="680"/>
                    <a:pt x="5262" y="644"/>
                    <a:pt x="5262" y="591"/>
                  </a:cubicBezTo>
                  <a:cubicBezTo>
                    <a:pt x="5297" y="394"/>
                    <a:pt x="5315" y="197"/>
                    <a:pt x="53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44;p38"/>
            <p:cNvSpPr/>
            <p:nvPr/>
          </p:nvSpPr>
          <p:spPr>
            <a:xfrm>
              <a:off x="3651142" y="3601058"/>
              <a:ext cx="192037" cy="95031"/>
            </a:xfrm>
            <a:custGeom>
              <a:avLst/>
              <a:gdLst/>
              <a:ahLst/>
              <a:cxnLst/>
              <a:rect l="l" t="t" r="r" b="b"/>
              <a:pathLst>
                <a:path w="3419" h="1692" extrusionOk="0">
                  <a:moveTo>
                    <a:pt x="2783" y="0"/>
                  </a:moveTo>
                  <a:cubicBezTo>
                    <a:pt x="2756" y="0"/>
                    <a:pt x="2730" y="9"/>
                    <a:pt x="2703" y="27"/>
                  </a:cubicBezTo>
                  <a:cubicBezTo>
                    <a:pt x="2076" y="117"/>
                    <a:pt x="1522" y="439"/>
                    <a:pt x="913" y="546"/>
                  </a:cubicBezTo>
                  <a:lnTo>
                    <a:pt x="1" y="1244"/>
                  </a:lnTo>
                  <a:cubicBezTo>
                    <a:pt x="323" y="1423"/>
                    <a:pt x="663" y="1566"/>
                    <a:pt x="1021" y="1656"/>
                  </a:cubicBezTo>
                  <a:cubicBezTo>
                    <a:pt x="1289" y="1692"/>
                    <a:pt x="1557" y="1692"/>
                    <a:pt x="1826" y="1692"/>
                  </a:cubicBezTo>
                  <a:lnTo>
                    <a:pt x="2900" y="1674"/>
                  </a:lnTo>
                  <a:cubicBezTo>
                    <a:pt x="3025" y="1674"/>
                    <a:pt x="3150" y="1656"/>
                    <a:pt x="3258" y="1602"/>
                  </a:cubicBezTo>
                  <a:cubicBezTo>
                    <a:pt x="3365" y="1530"/>
                    <a:pt x="3419" y="1387"/>
                    <a:pt x="3383" y="1262"/>
                  </a:cubicBezTo>
                  <a:cubicBezTo>
                    <a:pt x="3347" y="1173"/>
                    <a:pt x="3258" y="1119"/>
                    <a:pt x="3168" y="1083"/>
                  </a:cubicBezTo>
                  <a:cubicBezTo>
                    <a:pt x="3240" y="1083"/>
                    <a:pt x="3275" y="958"/>
                    <a:pt x="3240" y="886"/>
                  </a:cubicBezTo>
                  <a:cubicBezTo>
                    <a:pt x="3204" y="815"/>
                    <a:pt x="3132" y="761"/>
                    <a:pt x="3061" y="743"/>
                  </a:cubicBezTo>
                  <a:cubicBezTo>
                    <a:pt x="3114" y="689"/>
                    <a:pt x="3150" y="636"/>
                    <a:pt x="3168" y="564"/>
                  </a:cubicBezTo>
                  <a:cubicBezTo>
                    <a:pt x="3150" y="475"/>
                    <a:pt x="3114" y="421"/>
                    <a:pt x="3043" y="385"/>
                  </a:cubicBezTo>
                  <a:cubicBezTo>
                    <a:pt x="2971" y="367"/>
                    <a:pt x="2918" y="349"/>
                    <a:pt x="2846" y="349"/>
                  </a:cubicBezTo>
                  <a:cubicBezTo>
                    <a:pt x="2828" y="314"/>
                    <a:pt x="2846" y="278"/>
                    <a:pt x="2864" y="260"/>
                  </a:cubicBezTo>
                  <a:cubicBezTo>
                    <a:pt x="2900" y="224"/>
                    <a:pt x="2918" y="206"/>
                    <a:pt x="2935" y="170"/>
                  </a:cubicBezTo>
                  <a:cubicBezTo>
                    <a:pt x="2953" y="117"/>
                    <a:pt x="2935" y="45"/>
                    <a:pt x="2864" y="27"/>
                  </a:cubicBezTo>
                  <a:cubicBezTo>
                    <a:pt x="2837" y="9"/>
                    <a:pt x="2810" y="0"/>
                    <a:pt x="27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45;p38"/>
            <p:cNvSpPr/>
            <p:nvPr/>
          </p:nvSpPr>
          <p:spPr>
            <a:xfrm>
              <a:off x="3620980" y="3348254"/>
              <a:ext cx="52348" cy="59366"/>
            </a:xfrm>
            <a:custGeom>
              <a:avLst/>
              <a:gdLst/>
              <a:ahLst/>
              <a:cxnLst/>
              <a:rect l="l" t="t" r="r" b="b"/>
              <a:pathLst>
                <a:path w="932" h="1057" extrusionOk="0">
                  <a:moveTo>
                    <a:pt x="19" y="1"/>
                  </a:moveTo>
                  <a:lnTo>
                    <a:pt x="54" y="20"/>
                  </a:lnTo>
                  <a:lnTo>
                    <a:pt x="54" y="20"/>
                  </a:lnTo>
                  <a:cubicBezTo>
                    <a:pt x="54" y="20"/>
                    <a:pt x="54" y="19"/>
                    <a:pt x="54" y="19"/>
                  </a:cubicBezTo>
                  <a:lnTo>
                    <a:pt x="19" y="1"/>
                  </a:lnTo>
                  <a:close/>
                  <a:moveTo>
                    <a:pt x="54" y="20"/>
                  </a:moveTo>
                  <a:lnTo>
                    <a:pt x="54" y="20"/>
                  </a:lnTo>
                  <a:cubicBezTo>
                    <a:pt x="1" y="378"/>
                    <a:pt x="37" y="735"/>
                    <a:pt x="180" y="1057"/>
                  </a:cubicBezTo>
                  <a:cubicBezTo>
                    <a:pt x="430" y="967"/>
                    <a:pt x="681" y="896"/>
                    <a:pt x="931" y="842"/>
                  </a:cubicBezTo>
                  <a:cubicBezTo>
                    <a:pt x="842" y="609"/>
                    <a:pt x="681" y="412"/>
                    <a:pt x="484" y="269"/>
                  </a:cubicBezTo>
                  <a:cubicBezTo>
                    <a:pt x="394" y="216"/>
                    <a:pt x="305" y="162"/>
                    <a:pt x="215" y="108"/>
                  </a:cubicBezTo>
                  <a:lnTo>
                    <a:pt x="54" y="2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46;p38"/>
            <p:cNvSpPr/>
            <p:nvPr/>
          </p:nvSpPr>
          <p:spPr>
            <a:xfrm>
              <a:off x="3634067" y="3383471"/>
              <a:ext cx="36228" cy="22129"/>
            </a:xfrm>
            <a:custGeom>
              <a:avLst/>
              <a:gdLst/>
              <a:ahLst/>
              <a:cxnLst/>
              <a:rect l="l" t="t" r="r" b="b"/>
              <a:pathLst>
                <a:path w="645" h="394" extrusionOk="0">
                  <a:moveTo>
                    <a:pt x="591" y="0"/>
                  </a:moveTo>
                  <a:cubicBezTo>
                    <a:pt x="358" y="0"/>
                    <a:pt x="90" y="0"/>
                    <a:pt x="18" y="269"/>
                  </a:cubicBezTo>
                  <a:cubicBezTo>
                    <a:pt x="0" y="322"/>
                    <a:pt x="36" y="394"/>
                    <a:pt x="108" y="394"/>
                  </a:cubicBezTo>
                  <a:cubicBezTo>
                    <a:pt x="287" y="394"/>
                    <a:pt x="466" y="340"/>
                    <a:pt x="627" y="269"/>
                  </a:cubicBezTo>
                  <a:lnTo>
                    <a:pt x="645" y="251"/>
                  </a:lnTo>
                  <a:cubicBezTo>
                    <a:pt x="627" y="161"/>
                    <a:pt x="609" y="72"/>
                    <a:pt x="5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47;p38"/>
            <p:cNvSpPr/>
            <p:nvPr/>
          </p:nvSpPr>
          <p:spPr>
            <a:xfrm>
              <a:off x="3618004" y="3346289"/>
              <a:ext cx="16738" cy="64534"/>
            </a:xfrm>
            <a:custGeom>
              <a:avLst/>
              <a:gdLst/>
              <a:ahLst/>
              <a:cxnLst/>
              <a:rect l="l" t="t" r="r" b="b"/>
              <a:pathLst>
                <a:path w="298" h="1149" extrusionOk="0">
                  <a:moveTo>
                    <a:pt x="96" y="0"/>
                  </a:moveTo>
                  <a:cubicBezTo>
                    <a:pt x="72" y="0"/>
                    <a:pt x="45" y="18"/>
                    <a:pt x="36" y="54"/>
                  </a:cubicBezTo>
                  <a:cubicBezTo>
                    <a:pt x="0" y="412"/>
                    <a:pt x="36" y="770"/>
                    <a:pt x="179" y="1110"/>
                  </a:cubicBezTo>
                  <a:cubicBezTo>
                    <a:pt x="186" y="1137"/>
                    <a:pt x="206" y="1149"/>
                    <a:pt x="227" y="1149"/>
                  </a:cubicBezTo>
                  <a:cubicBezTo>
                    <a:pt x="261" y="1149"/>
                    <a:pt x="297" y="1118"/>
                    <a:pt x="286" y="1074"/>
                  </a:cubicBezTo>
                  <a:cubicBezTo>
                    <a:pt x="143" y="752"/>
                    <a:pt x="107" y="394"/>
                    <a:pt x="143" y="54"/>
                  </a:cubicBezTo>
                  <a:cubicBezTo>
                    <a:pt x="143" y="18"/>
                    <a:pt x="121" y="0"/>
                    <a:pt x="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48;p38"/>
            <p:cNvSpPr/>
            <p:nvPr/>
          </p:nvSpPr>
          <p:spPr>
            <a:xfrm>
              <a:off x="3618565" y="3345839"/>
              <a:ext cx="60886" cy="54424"/>
            </a:xfrm>
            <a:custGeom>
              <a:avLst/>
              <a:gdLst/>
              <a:ahLst/>
              <a:cxnLst/>
              <a:rect l="l" t="t" r="r" b="b"/>
              <a:pathLst>
                <a:path w="1084" h="969" extrusionOk="0">
                  <a:moveTo>
                    <a:pt x="92" y="1"/>
                  </a:moveTo>
                  <a:cubicBezTo>
                    <a:pt x="44" y="1"/>
                    <a:pt x="0" y="85"/>
                    <a:pt x="62" y="115"/>
                  </a:cubicBezTo>
                  <a:cubicBezTo>
                    <a:pt x="258" y="205"/>
                    <a:pt x="455" y="330"/>
                    <a:pt x="616" y="473"/>
                  </a:cubicBezTo>
                  <a:cubicBezTo>
                    <a:pt x="760" y="599"/>
                    <a:pt x="867" y="760"/>
                    <a:pt x="956" y="939"/>
                  </a:cubicBezTo>
                  <a:cubicBezTo>
                    <a:pt x="962" y="960"/>
                    <a:pt x="976" y="968"/>
                    <a:pt x="993" y="968"/>
                  </a:cubicBezTo>
                  <a:cubicBezTo>
                    <a:pt x="1032" y="968"/>
                    <a:pt x="1084" y="918"/>
                    <a:pt x="1046" y="867"/>
                  </a:cubicBezTo>
                  <a:cubicBezTo>
                    <a:pt x="974" y="688"/>
                    <a:pt x="849" y="527"/>
                    <a:pt x="706" y="384"/>
                  </a:cubicBezTo>
                  <a:cubicBezTo>
                    <a:pt x="527" y="241"/>
                    <a:pt x="330" y="115"/>
                    <a:pt x="115" y="8"/>
                  </a:cubicBezTo>
                  <a:cubicBezTo>
                    <a:pt x="108" y="3"/>
                    <a:pt x="100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49;p38"/>
            <p:cNvSpPr/>
            <p:nvPr/>
          </p:nvSpPr>
          <p:spPr>
            <a:xfrm>
              <a:off x="3676922" y="3377011"/>
              <a:ext cx="33588" cy="18029"/>
            </a:xfrm>
            <a:custGeom>
              <a:avLst/>
              <a:gdLst/>
              <a:ahLst/>
              <a:cxnLst/>
              <a:rect l="l" t="t" r="r" b="b"/>
              <a:pathLst>
                <a:path w="598" h="321" extrusionOk="0">
                  <a:moveTo>
                    <a:pt x="527" y="0"/>
                  </a:moveTo>
                  <a:cubicBezTo>
                    <a:pt x="520" y="0"/>
                    <a:pt x="513" y="3"/>
                    <a:pt x="508" y="8"/>
                  </a:cubicBezTo>
                  <a:cubicBezTo>
                    <a:pt x="365" y="79"/>
                    <a:pt x="222" y="151"/>
                    <a:pt x="61" y="223"/>
                  </a:cubicBezTo>
                  <a:cubicBezTo>
                    <a:pt x="1" y="253"/>
                    <a:pt x="29" y="320"/>
                    <a:pt x="81" y="320"/>
                  </a:cubicBezTo>
                  <a:cubicBezTo>
                    <a:pt x="92" y="320"/>
                    <a:pt x="103" y="318"/>
                    <a:pt x="114" y="312"/>
                  </a:cubicBezTo>
                  <a:cubicBezTo>
                    <a:pt x="257" y="240"/>
                    <a:pt x="401" y="169"/>
                    <a:pt x="562" y="97"/>
                  </a:cubicBezTo>
                  <a:cubicBezTo>
                    <a:pt x="580" y="79"/>
                    <a:pt x="597" y="44"/>
                    <a:pt x="580" y="26"/>
                  </a:cubicBezTo>
                  <a:cubicBezTo>
                    <a:pt x="567" y="13"/>
                    <a:pt x="545" y="0"/>
                    <a:pt x="5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50;p38"/>
            <p:cNvSpPr/>
            <p:nvPr/>
          </p:nvSpPr>
          <p:spPr>
            <a:xfrm>
              <a:off x="3636539" y="3344772"/>
              <a:ext cx="49821" cy="48807"/>
            </a:xfrm>
            <a:custGeom>
              <a:avLst/>
              <a:gdLst/>
              <a:ahLst/>
              <a:cxnLst/>
              <a:rect l="l" t="t" r="r" b="b"/>
              <a:pathLst>
                <a:path w="887" h="869" extrusionOk="0">
                  <a:moveTo>
                    <a:pt x="74" y="1"/>
                  </a:moveTo>
                  <a:cubicBezTo>
                    <a:pt x="31" y="1"/>
                    <a:pt x="1" y="69"/>
                    <a:pt x="46" y="99"/>
                  </a:cubicBezTo>
                  <a:cubicBezTo>
                    <a:pt x="207" y="188"/>
                    <a:pt x="350" y="295"/>
                    <a:pt x="475" y="403"/>
                  </a:cubicBezTo>
                  <a:cubicBezTo>
                    <a:pt x="529" y="474"/>
                    <a:pt x="583" y="528"/>
                    <a:pt x="636" y="600"/>
                  </a:cubicBezTo>
                  <a:cubicBezTo>
                    <a:pt x="708" y="653"/>
                    <a:pt x="762" y="725"/>
                    <a:pt x="780" y="814"/>
                  </a:cubicBezTo>
                  <a:cubicBezTo>
                    <a:pt x="780" y="850"/>
                    <a:pt x="806" y="868"/>
                    <a:pt x="833" y="868"/>
                  </a:cubicBezTo>
                  <a:cubicBezTo>
                    <a:pt x="857" y="868"/>
                    <a:pt x="881" y="854"/>
                    <a:pt x="886" y="826"/>
                  </a:cubicBezTo>
                  <a:lnTo>
                    <a:pt x="886" y="826"/>
                  </a:lnTo>
                  <a:cubicBezTo>
                    <a:pt x="886" y="828"/>
                    <a:pt x="887" y="830"/>
                    <a:pt x="887" y="832"/>
                  </a:cubicBezTo>
                  <a:lnTo>
                    <a:pt x="887" y="814"/>
                  </a:lnTo>
                  <a:cubicBezTo>
                    <a:pt x="887" y="819"/>
                    <a:pt x="887" y="823"/>
                    <a:pt x="886" y="826"/>
                  </a:cubicBezTo>
                  <a:lnTo>
                    <a:pt x="886" y="826"/>
                  </a:lnTo>
                  <a:cubicBezTo>
                    <a:pt x="868" y="722"/>
                    <a:pt x="832" y="634"/>
                    <a:pt x="762" y="564"/>
                  </a:cubicBezTo>
                  <a:cubicBezTo>
                    <a:pt x="708" y="492"/>
                    <a:pt x="636" y="421"/>
                    <a:pt x="565" y="349"/>
                  </a:cubicBezTo>
                  <a:cubicBezTo>
                    <a:pt x="440" y="206"/>
                    <a:pt x="278" y="99"/>
                    <a:pt x="100" y="9"/>
                  </a:cubicBezTo>
                  <a:cubicBezTo>
                    <a:pt x="91" y="3"/>
                    <a:pt x="82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51;p38"/>
            <p:cNvSpPr/>
            <p:nvPr/>
          </p:nvSpPr>
          <p:spPr>
            <a:xfrm>
              <a:off x="3680292" y="3315116"/>
              <a:ext cx="56336" cy="64365"/>
            </a:xfrm>
            <a:custGeom>
              <a:avLst/>
              <a:gdLst/>
              <a:ahLst/>
              <a:cxnLst/>
              <a:rect l="l" t="t" r="r" b="b"/>
              <a:pathLst>
                <a:path w="1003" h="1146" extrusionOk="0">
                  <a:moveTo>
                    <a:pt x="1" y="0"/>
                  </a:moveTo>
                  <a:lnTo>
                    <a:pt x="1" y="0"/>
                  </a:lnTo>
                  <a:cubicBezTo>
                    <a:pt x="394" y="233"/>
                    <a:pt x="681" y="645"/>
                    <a:pt x="752" y="1110"/>
                  </a:cubicBezTo>
                  <a:lnTo>
                    <a:pt x="770" y="1146"/>
                  </a:lnTo>
                  <a:cubicBezTo>
                    <a:pt x="913" y="1128"/>
                    <a:pt x="1003" y="1002"/>
                    <a:pt x="1003" y="859"/>
                  </a:cubicBezTo>
                  <a:cubicBezTo>
                    <a:pt x="967" y="716"/>
                    <a:pt x="913" y="591"/>
                    <a:pt x="806" y="501"/>
                  </a:cubicBezTo>
                  <a:cubicBezTo>
                    <a:pt x="609" y="251"/>
                    <a:pt x="323" y="72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52;p38"/>
            <p:cNvSpPr/>
            <p:nvPr/>
          </p:nvSpPr>
          <p:spPr>
            <a:xfrm>
              <a:off x="3546616" y="3331180"/>
              <a:ext cx="68075" cy="66556"/>
            </a:xfrm>
            <a:custGeom>
              <a:avLst/>
              <a:gdLst/>
              <a:ahLst/>
              <a:cxnLst/>
              <a:rect l="l" t="t" r="r" b="b"/>
              <a:pathLst>
                <a:path w="1212" h="1185" extrusionOk="0">
                  <a:moveTo>
                    <a:pt x="448" y="1"/>
                  </a:moveTo>
                  <a:cubicBezTo>
                    <a:pt x="394" y="19"/>
                    <a:pt x="341" y="36"/>
                    <a:pt x="287" y="72"/>
                  </a:cubicBezTo>
                  <a:cubicBezTo>
                    <a:pt x="126" y="180"/>
                    <a:pt x="18" y="359"/>
                    <a:pt x="0" y="555"/>
                  </a:cubicBezTo>
                  <a:cubicBezTo>
                    <a:pt x="0" y="734"/>
                    <a:pt x="108" y="931"/>
                    <a:pt x="269" y="1021"/>
                  </a:cubicBezTo>
                  <a:lnTo>
                    <a:pt x="233" y="860"/>
                  </a:lnTo>
                  <a:lnTo>
                    <a:pt x="233" y="860"/>
                  </a:lnTo>
                  <a:cubicBezTo>
                    <a:pt x="269" y="949"/>
                    <a:pt x="323" y="1039"/>
                    <a:pt x="412" y="1110"/>
                  </a:cubicBezTo>
                  <a:cubicBezTo>
                    <a:pt x="430" y="1146"/>
                    <a:pt x="466" y="1164"/>
                    <a:pt x="502" y="1182"/>
                  </a:cubicBezTo>
                  <a:lnTo>
                    <a:pt x="627" y="1182"/>
                  </a:lnTo>
                  <a:cubicBezTo>
                    <a:pt x="643" y="1183"/>
                    <a:pt x="660" y="1184"/>
                    <a:pt x="676" y="1184"/>
                  </a:cubicBezTo>
                  <a:cubicBezTo>
                    <a:pt x="990" y="1184"/>
                    <a:pt x="1211" y="862"/>
                    <a:pt x="1092" y="555"/>
                  </a:cubicBezTo>
                  <a:cubicBezTo>
                    <a:pt x="1092" y="484"/>
                    <a:pt x="1074" y="394"/>
                    <a:pt x="1038" y="341"/>
                  </a:cubicBezTo>
                  <a:cubicBezTo>
                    <a:pt x="985" y="251"/>
                    <a:pt x="913" y="180"/>
                    <a:pt x="842" y="126"/>
                  </a:cubicBezTo>
                  <a:cubicBezTo>
                    <a:pt x="734" y="36"/>
                    <a:pt x="591" y="1"/>
                    <a:pt x="448" y="1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53;p38"/>
            <p:cNvSpPr/>
            <p:nvPr/>
          </p:nvSpPr>
          <p:spPr>
            <a:xfrm>
              <a:off x="3562680" y="3419642"/>
              <a:ext cx="22186" cy="39259"/>
            </a:xfrm>
            <a:custGeom>
              <a:avLst/>
              <a:gdLst/>
              <a:ahLst/>
              <a:cxnLst/>
              <a:rect l="l" t="t" r="r" b="b"/>
              <a:pathLst>
                <a:path w="395" h="699" extrusionOk="0">
                  <a:moveTo>
                    <a:pt x="144" y="0"/>
                  </a:moveTo>
                  <a:cubicBezTo>
                    <a:pt x="37" y="144"/>
                    <a:pt x="1" y="323"/>
                    <a:pt x="19" y="484"/>
                  </a:cubicBezTo>
                  <a:cubicBezTo>
                    <a:pt x="19" y="555"/>
                    <a:pt x="55" y="627"/>
                    <a:pt x="108" y="680"/>
                  </a:cubicBezTo>
                  <a:cubicBezTo>
                    <a:pt x="126" y="698"/>
                    <a:pt x="162" y="698"/>
                    <a:pt x="198" y="698"/>
                  </a:cubicBezTo>
                  <a:cubicBezTo>
                    <a:pt x="269" y="698"/>
                    <a:pt x="359" y="663"/>
                    <a:pt x="395" y="609"/>
                  </a:cubicBezTo>
                  <a:lnTo>
                    <a:pt x="341" y="609"/>
                  </a:lnTo>
                  <a:cubicBezTo>
                    <a:pt x="269" y="394"/>
                    <a:pt x="216" y="197"/>
                    <a:pt x="1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54;p38"/>
            <p:cNvSpPr/>
            <p:nvPr/>
          </p:nvSpPr>
          <p:spPr>
            <a:xfrm>
              <a:off x="3572733" y="3421664"/>
              <a:ext cx="29207" cy="33194"/>
            </a:xfrm>
            <a:custGeom>
              <a:avLst/>
              <a:gdLst/>
              <a:ahLst/>
              <a:cxnLst/>
              <a:rect l="l" t="t" r="r" b="b"/>
              <a:pathLst>
                <a:path w="520" h="591" extrusionOk="0">
                  <a:moveTo>
                    <a:pt x="19" y="0"/>
                  </a:moveTo>
                  <a:cubicBezTo>
                    <a:pt x="1" y="0"/>
                    <a:pt x="19" y="18"/>
                    <a:pt x="19" y="18"/>
                  </a:cubicBezTo>
                  <a:lnTo>
                    <a:pt x="19" y="0"/>
                  </a:lnTo>
                  <a:close/>
                  <a:moveTo>
                    <a:pt x="19" y="18"/>
                  </a:moveTo>
                  <a:lnTo>
                    <a:pt x="19" y="215"/>
                  </a:lnTo>
                  <a:cubicBezTo>
                    <a:pt x="54" y="269"/>
                    <a:pt x="72" y="322"/>
                    <a:pt x="72" y="394"/>
                  </a:cubicBezTo>
                  <a:cubicBezTo>
                    <a:pt x="72" y="465"/>
                    <a:pt x="90" y="519"/>
                    <a:pt x="144" y="573"/>
                  </a:cubicBezTo>
                  <a:cubicBezTo>
                    <a:pt x="180" y="591"/>
                    <a:pt x="216" y="591"/>
                    <a:pt x="269" y="591"/>
                  </a:cubicBezTo>
                  <a:lnTo>
                    <a:pt x="520" y="591"/>
                  </a:lnTo>
                  <a:cubicBezTo>
                    <a:pt x="520" y="465"/>
                    <a:pt x="466" y="322"/>
                    <a:pt x="359" y="251"/>
                  </a:cubicBezTo>
                  <a:cubicBezTo>
                    <a:pt x="233" y="161"/>
                    <a:pt x="108" y="108"/>
                    <a:pt x="19" y="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55;p38"/>
            <p:cNvSpPr/>
            <p:nvPr/>
          </p:nvSpPr>
          <p:spPr>
            <a:xfrm>
              <a:off x="3569757" y="3419529"/>
              <a:ext cx="14154" cy="34991"/>
            </a:xfrm>
            <a:custGeom>
              <a:avLst/>
              <a:gdLst/>
              <a:ahLst/>
              <a:cxnLst/>
              <a:rect l="l" t="t" r="r" b="b"/>
              <a:pathLst>
                <a:path w="252" h="623" extrusionOk="0">
                  <a:moveTo>
                    <a:pt x="67" y="1"/>
                  </a:moveTo>
                  <a:cubicBezTo>
                    <a:pt x="48" y="1"/>
                    <a:pt x="25" y="16"/>
                    <a:pt x="36" y="38"/>
                  </a:cubicBezTo>
                  <a:lnTo>
                    <a:pt x="0" y="38"/>
                  </a:lnTo>
                  <a:cubicBezTo>
                    <a:pt x="18" y="146"/>
                    <a:pt x="54" y="271"/>
                    <a:pt x="90" y="378"/>
                  </a:cubicBezTo>
                  <a:cubicBezTo>
                    <a:pt x="107" y="432"/>
                    <a:pt x="125" y="486"/>
                    <a:pt x="143" y="539"/>
                  </a:cubicBezTo>
                  <a:cubicBezTo>
                    <a:pt x="157" y="581"/>
                    <a:pt x="171" y="622"/>
                    <a:pt x="193" y="622"/>
                  </a:cubicBezTo>
                  <a:cubicBezTo>
                    <a:pt x="200" y="622"/>
                    <a:pt x="207" y="619"/>
                    <a:pt x="215" y="611"/>
                  </a:cubicBezTo>
                  <a:cubicBezTo>
                    <a:pt x="251" y="587"/>
                    <a:pt x="238" y="562"/>
                    <a:pt x="215" y="560"/>
                  </a:cubicBezTo>
                  <a:lnTo>
                    <a:pt x="215" y="560"/>
                  </a:lnTo>
                  <a:lnTo>
                    <a:pt x="215" y="557"/>
                  </a:lnTo>
                  <a:lnTo>
                    <a:pt x="215" y="539"/>
                  </a:lnTo>
                  <a:cubicBezTo>
                    <a:pt x="215" y="521"/>
                    <a:pt x="215" y="521"/>
                    <a:pt x="215" y="503"/>
                  </a:cubicBezTo>
                  <a:lnTo>
                    <a:pt x="179" y="432"/>
                  </a:lnTo>
                  <a:cubicBezTo>
                    <a:pt x="161" y="396"/>
                    <a:pt x="161" y="342"/>
                    <a:pt x="143" y="307"/>
                  </a:cubicBezTo>
                  <a:cubicBezTo>
                    <a:pt x="107" y="217"/>
                    <a:pt x="90" y="110"/>
                    <a:pt x="90" y="20"/>
                  </a:cubicBezTo>
                  <a:cubicBezTo>
                    <a:pt x="90" y="7"/>
                    <a:pt x="79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56;p38"/>
            <p:cNvSpPr/>
            <p:nvPr/>
          </p:nvSpPr>
          <p:spPr>
            <a:xfrm>
              <a:off x="3606939" y="3428909"/>
              <a:ext cx="9099" cy="13873"/>
            </a:xfrm>
            <a:custGeom>
              <a:avLst/>
              <a:gdLst/>
              <a:ahLst/>
              <a:cxnLst/>
              <a:rect l="l" t="t" r="r" b="b"/>
              <a:pathLst>
                <a:path w="162" h="247" extrusionOk="0">
                  <a:moveTo>
                    <a:pt x="54" y="1"/>
                  </a:moveTo>
                  <a:cubicBezTo>
                    <a:pt x="49" y="1"/>
                    <a:pt x="45" y="5"/>
                    <a:pt x="36" y="14"/>
                  </a:cubicBezTo>
                  <a:cubicBezTo>
                    <a:pt x="18" y="14"/>
                    <a:pt x="18" y="32"/>
                    <a:pt x="0" y="50"/>
                  </a:cubicBezTo>
                  <a:cubicBezTo>
                    <a:pt x="0" y="86"/>
                    <a:pt x="0" y="122"/>
                    <a:pt x="0" y="158"/>
                  </a:cubicBezTo>
                  <a:cubicBezTo>
                    <a:pt x="18" y="175"/>
                    <a:pt x="18" y="193"/>
                    <a:pt x="36" y="193"/>
                  </a:cubicBezTo>
                  <a:cubicBezTo>
                    <a:pt x="36" y="211"/>
                    <a:pt x="54" y="229"/>
                    <a:pt x="72" y="247"/>
                  </a:cubicBezTo>
                  <a:lnTo>
                    <a:pt x="125" y="247"/>
                  </a:lnTo>
                  <a:cubicBezTo>
                    <a:pt x="125" y="247"/>
                    <a:pt x="143" y="229"/>
                    <a:pt x="161" y="229"/>
                  </a:cubicBezTo>
                  <a:cubicBezTo>
                    <a:pt x="161" y="211"/>
                    <a:pt x="161" y="193"/>
                    <a:pt x="161" y="175"/>
                  </a:cubicBezTo>
                  <a:cubicBezTo>
                    <a:pt x="143" y="158"/>
                    <a:pt x="143" y="158"/>
                    <a:pt x="125" y="140"/>
                  </a:cubicBezTo>
                  <a:lnTo>
                    <a:pt x="125" y="158"/>
                  </a:lnTo>
                  <a:cubicBezTo>
                    <a:pt x="125" y="140"/>
                    <a:pt x="108" y="140"/>
                    <a:pt x="108" y="122"/>
                  </a:cubicBezTo>
                  <a:cubicBezTo>
                    <a:pt x="108" y="104"/>
                    <a:pt x="108" y="104"/>
                    <a:pt x="108" y="86"/>
                  </a:cubicBezTo>
                  <a:cubicBezTo>
                    <a:pt x="108" y="68"/>
                    <a:pt x="108" y="50"/>
                    <a:pt x="108" y="32"/>
                  </a:cubicBezTo>
                  <a:cubicBezTo>
                    <a:pt x="108" y="14"/>
                    <a:pt x="90" y="14"/>
                    <a:pt x="72" y="14"/>
                  </a:cubicBezTo>
                  <a:cubicBezTo>
                    <a:pt x="63" y="5"/>
                    <a:pt x="58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57;p38"/>
            <p:cNvSpPr/>
            <p:nvPr/>
          </p:nvSpPr>
          <p:spPr>
            <a:xfrm>
              <a:off x="3612949" y="3424640"/>
              <a:ext cx="12132" cy="7133"/>
            </a:xfrm>
            <a:custGeom>
              <a:avLst/>
              <a:gdLst/>
              <a:ahLst/>
              <a:cxnLst/>
              <a:rect l="l" t="t" r="r" b="b"/>
              <a:pathLst>
                <a:path w="216" h="127" extrusionOk="0">
                  <a:moveTo>
                    <a:pt x="36" y="1"/>
                  </a:moveTo>
                  <a:lnTo>
                    <a:pt x="18" y="19"/>
                  </a:lnTo>
                  <a:lnTo>
                    <a:pt x="1" y="37"/>
                  </a:lnTo>
                  <a:cubicBezTo>
                    <a:pt x="1" y="55"/>
                    <a:pt x="1" y="55"/>
                    <a:pt x="1" y="72"/>
                  </a:cubicBezTo>
                  <a:cubicBezTo>
                    <a:pt x="14" y="99"/>
                    <a:pt x="27" y="115"/>
                    <a:pt x="47" y="115"/>
                  </a:cubicBezTo>
                  <a:cubicBezTo>
                    <a:pt x="54" y="115"/>
                    <a:pt x="63" y="113"/>
                    <a:pt x="72" y="108"/>
                  </a:cubicBezTo>
                  <a:lnTo>
                    <a:pt x="72" y="126"/>
                  </a:lnTo>
                  <a:lnTo>
                    <a:pt x="108" y="108"/>
                  </a:lnTo>
                  <a:lnTo>
                    <a:pt x="197" y="108"/>
                  </a:lnTo>
                  <a:cubicBezTo>
                    <a:pt x="197" y="90"/>
                    <a:pt x="215" y="90"/>
                    <a:pt x="215" y="72"/>
                  </a:cubicBezTo>
                  <a:cubicBezTo>
                    <a:pt x="215" y="55"/>
                    <a:pt x="215" y="37"/>
                    <a:pt x="215" y="37"/>
                  </a:cubicBezTo>
                  <a:cubicBezTo>
                    <a:pt x="197" y="19"/>
                    <a:pt x="197" y="1"/>
                    <a:pt x="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58;p38"/>
            <p:cNvSpPr/>
            <p:nvPr/>
          </p:nvSpPr>
          <p:spPr>
            <a:xfrm>
              <a:off x="3439057" y="3305063"/>
              <a:ext cx="57347" cy="88516"/>
            </a:xfrm>
            <a:custGeom>
              <a:avLst/>
              <a:gdLst/>
              <a:ahLst/>
              <a:cxnLst/>
              <a:rect l="l" t="t" r="r" b="b"/>
              <a:pathLst>
                <a:path w="1021" h="1576" extrusionOk="0">
                  <a:moveTo>
                    <a:pt x="1021" y="0"/>
                  </a:moveTo>
                  <a:lnTo>
                    <a:pt x="1021" y="0"/>
                  </a:lnTo>
                  <a:cubicBezTo>
                    <a:pt x="824" y="126"/>
                    <a:pt x="627" y="269"/>
                    <a:pt x="466" y="448"/>
                  </a:cubicBezTo>
                  <a:cubicBezTo>
                    <a:pt x="162" y="734"/>
                    <a:pt x="1" y="1146"/>
                    <a:pt x="19" y="1575"/>
                  </a:cubicBezTo>
                  <a:cubicBezTo>
                    <a:pt x="232" y="1361"/>
                    <a:pt x="417" y="1292"/>
                    <a:pt x="557" y="1292"/>
                  </a:cubicBezTo>
                  <a:cubicBezTo>
                    <a:pt x="662" y="1292"/>
                    <a:pt x="742" y="1332"/>
                    <a:pt x="788" y="1378"/>
                  </a:cubicBezTo>
                  <a:cubicBezTo>
                    <a:pt x="699" y="913"/>
                    <a:pt x="788" y="412"/>
                    <a:pt x="1021" y="0"/>
                  </a:cubicBezTo>
                  <a:close/>
                </a:path>
              </a:pathLst>
            </a:custGeom>
            <a:solidFill>
              <a:srgbClr val="050505">
                <a:alpha val="10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59;p38"/>
            <p:cNvSpPr/>
            <p:nvPr/>
          </p:nvSpPr>
          <p:spPr>
            <a:xfrm>
              <a:off x="3497566" y="2975455"/>
              <a:ext cx="253147" cy="29936"/>
            </a:xfrm>
            <a:custGeom>
              <a:avLst/>
              <a:gdLst/>
              <a:ahLst/>
              <a:cxnLst/>
              <a:rect l="l" t="t" r="r" b="b"/>
              <a:pathLst>
                <a:path w="4507" h="533" extrusionOk="0">
                  <a:moveTo>
                    <a:pt x="4436" y="1"/>
                  </a:moveTo>
                  <a:cubicBezTo>
                    <a:pt x="4431" y="1"/>
                    <a:pt x="4426" y="1"/>
                    <a:pt x="4421" y="3"/>
                  </a:cubicBezTo>
                  <a:cubicBezTo>
                    <a:pt x="3387" y="277"/>
                    <a:pt x="2316" y="418"/>
                    <a:pt x="1248" y="418"/>
                  </a:cubicBezTo>
                  <a:cubicBezTo>
                    <a:pt x="855" y="418"/>
                    <a:pt x="462" y="399"/>
                    <a:pt x="72" y="360"/>
                  </a:cubicBezTo>
                  <a:cubicBezTo>
                    <a:pt x="1" y="360"/>
                    <a:pt x="1" y="468"/>
                    <a:pt x="72" y="486"/>
                  </a:cubicBezTo>
                  <a:cubicBezTo>
                    <a:pt x="439" y="517"/>
                    <a:pt x="807" y="533"/>
                    <a:pt x="1175" y="533"/>
                  </a:cubicBezTo>
                  <a:cubicBezTo>
                    <a:pt x="2279" y="533"/>
                    <a:pt x="3383" y="392"/>
                    <a:pt x="4457" y="110"/>
                  </a:cubicBezTo>
                  <a:cubicBezTo>
                    <a:pt x="4506" y="93"/>
                    <a:pt x="4495" y="1"/>
                    <a:pt x="4436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60;p38"/>
            <p:cNvSpPr/>
            <p:nvPr/>
          </p:nvSpPr>
          <p:spPr>
            <a:xfrm>
              <a:off x="3569965" y="3007638"/>
              <a:ext cx="100315" cy="23252"/>
            </a:xfrm>
            <a:custGeom>
              <a:avLst/>
              <a:gdLst/>
              <a:ahLst/>
              <a:cxnLst/>
              <a:rect l="l" t="t" r="r" b="b"/>
              <a:pathLst>
                <a:path w="1786" h="414" extrusionOk="0">
                  <a:moveTo>
                    <a:pt x="1716" y="0"/>
                  </a:moveTo>
                  <a:cubicBezTo>
                    <a:pt x="1711" y="0"/>
                    <a:pt x="1706" y="1"/>
                    <a:pt x="1700" y="2"/>
                  </a:cubicBezTo>
                  <a:cubicBezTo>
                    <a:pt x="1163" y="127"/>
                    <a:pt x="609" y="235"/>
                    <a:pt x="72" y="289"/>
                  </a:cubicBezTo>
                  <a:cubicBezTo>
                    <a:pt x="0" y="289"/>
                    <a:pt x="0" y="414"/>
                    <a:pt x="72" y="414"/>
                  </a:cubicBezTo>
                  <a:cubicBezTo>
                    <a:pt x="626" y="342"/>
                    <a:pt x="1181" y="235"/>
                    <a:pt x="1736" y="110"/>
                  </a:cubicBezTo>
                  <a:cubicBezTo>
                    <a:pt x="1785" y="93"/>
                    <a:pt x="1774" y="0"/>
                    <a:pt x="171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61;p38"/>
            <p:cNvSpPr/>
            <p:nvPr/>
          </p:nvSpPr>
          <p:spPr>
            <a:xfrm>
              <a:off x="3611039" y="3145270"/>
              <a:ext cx="208718" cy="178661"/>
            </a:xfrm>
            <a:custGeom>
              <a:avLst/>
              <a:gdLst/>
              <a:ahLst/>
              <a:cxnLst/>
              <a:rect l="l" t="t" r="r" b="b"/>
              <a:pathLst>
                <a:path w="3716" h="3181" extrusionOk="0">
                  <a:moveTo>
                    <a:pt x="70" y="0"/>
                  </a:moveTo>
                  <a:cubicBezTo>
                    <a:pt x="44" y="0"/>
                    <a:pt x="17" y="18"/>
                    <a:pt x="17" y="54"/>
                  </a:cubicBezTo>
                  <a:cubicBezTo>
                    <a:pt x="1" y="1814"/>
                    <a:pt x="1427" y="3181"/>
                    <a:pt x="3100" y="3181"/>
                  </a:cubicBezTo>
                  <a:cubicBezTo>
                    <a:pt x="3281" y="3181"/>
                    <a:pt x="3464" y="3165"/>
                    <a:pt x="3649" y="3132"/>
                  </a:cubicBezTo>
                  <a:cubicBezTo>
                    <a:pt x="3716" y="3115"/>
                    <a:pt x="3690" y="3022"/>
                    <a:pt x="3629" y="3022"/>
                  </a:cubicBezTo>
                  <a:cubicBezTo>
                    <a:pt x="3624" y="3022"/>
                    <a:pt x="3619" y="3023"/>
                    <a:pt x="3614" y="3024"/>
                  </a:cubicBezTo>
                  <a:cubicBezTo>
                    <a:pt x="3438" y="3055"/>
                    <a:pt x="3264" y="3070"/>
                    <a:pt x="3092" y="3070"/>
                  </a:cubicBezTo>
                  <a:cubicBezTo>
                    <a:pt x="1480" y="3070"/>
                    <a:pt x="108" y="1752"/>
                    <a:pt x="124" y="54"/>
                  </a:cubicBezTo>
                  <a:cubicBezTo>
                    <a:pt x="124" y="18"/>
                    <a:pt x="97" y="0"/>
                    <a:pt x="70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62;p38"/>
            <p:cNvSpPr/>
            <p:nvPr/>
          </p:nvSpPr>
          <p:spPr>
            <a:xfrm>
              <a:off x="3566724" y="3105785"/>
              <a:ext cx="45720" cy="168383"/>
            </a:xfrm>
            <a:custGeom>
              <a:avLst/>
              <a:gdLst/>
              <a:ahLst/>
              <a:cxnLst/>
              <a:rect l="l" t="t" r="r" b="b"/>
              <a:pathLst>
                <a:path w="814" h="2998" extrusionOk="0">
                  <a:moveTo>
                    <a:pt x="217" y="1"/>
                  </a:moveTo>
                  <a:cubicBezTo>
                    <a:pt x="197" y="1"/>
                    <a:pt x="179" y="12"/>
                    <a:pt x="179" y="41"/>
                  </a:cubicBezTo>
                  <a:cubicBezTo>
                    <a:pt x="0" y="1043"/>
                    <a:pt x="179" y="2081"/>
                    <a:pt x="698" y="2976"/>
                  </a:cubicBezTo>
                  <a:cubicBezTo>
                    <a:pt x="709" y="2991"/>
                    <a:pt x="724" y="2998"/>
                    <a:pt x="739" y="2998"/>
                  </a:cubicBezTo>
                  <a:cubicBezTo>
                    <a:pt x="776" y="2998"/>
                    <a:pt x="813" y="2960"/>
                    <a:pt x="788" y="2922"/>
                  </a:cubicBezTo>
                  <a:cubicBezTo>
                    <a:pt x="287" y="2063"/>
                    <a:pt x="108" y="1043"/>
                    <a:pt x="287" y="59"/>
                  </a:cubicBezTo>
                  <a:cubicBezTo>
                    <a:pt x="287" y="27"/>
                    <a:pt x="248" y="1"/>
                    <a:pt x="21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63;p38"/>
            <p:cNvSpPr/>
            <p:nvPr/>
          </p:nvSpPr>
          <p:spPr>
            <a:xfrm>
              <a:off x="3684617" y="3059673"/>
              <a:ext cx="138958" cy="175066"/>
            </a:xfrm>
            <a:custGeom>
              <a:avLst/>
              <a:gdLst/>
              <a:ahLst/>
              <a:cxnLst/>
              <a:rect l="l" t="t" r="r" b="b"/>
              <a:pathLst>
                <a:path w="2474" h="3117" extrusionOk="0">
                  <a:moveTo>
                    <a:pt x="85" y="0"/>
                  </a:moveTo>
                  <a:cubicBezTo>
                    <a:pt x="39" y="0"/>
                    <a:pt x="1" y="62"/>
                    <a:pt x="49" y="110"/>
                  </a:cubicBezTo>
                  <a:cubicBezTo>
                    <a:pt x="604" y="415"/>
                    <a:pt x="1087" y="808"/>
                    <a:pt x="1480" y="1274"/>
                  </a:cubicBezTo>
                  <a:cubicBezTo>
                    <a:pt x="1910" y="1775"/>
                    <a:pt x="2286" y="2401"/>
                    <a:pt x="2357" y="3063"/>
                  </a:cubicBezTo>
                  <a:cubicBezTo>
                    <a:pt x="2357" y="3099"/>
                    <a:pt x="2389" y="3117"/>
                    <a:pt x="2418" y="3117"/>
                  </a:cubicBezTo>
                  <a:cubicBezTo>
                    <a:pt x="2447" y="3117"/>
                    <a:pt x="2474" y="3099"/>
                    <a:pt x="2465" y="3063"/>
                  </a:cubicBezTo>
                  <a:cubicBezTo>
                    <a:pt x="2375" y="2383"/>
                    <a:pt x="2071" y="1775"/>
                    <a:pt x="1624" y="1274"/>
                  </a:cubicBezTo>
                  <a:cubicBezTo>
                    <a:pt x="1194" y="755"/>
                    <a:pt x="693" y="325"/>
                    <a:pt x="103" y="3"/>
                  </a:cubicBezTo>
                  <a:cubicBezTo>
                    <a:pt x="97" y="1"/>
                    <a:pt x="91" y="0"/>
                    <a:pt x="85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64;p38"/>
            <p:cNvSpPr/>
            <p:nvPr/>
          </p:nvSpPr>
          <p:spPr>
            <a:xfrm>
              <a:off x="3721519" y="3034679"/>
              <a:ext cx="27185" cy="20893"/>
            </a:xfrm>
            <a:custGeom>
              <a:avLst/>
              <a:gdLst/>
              <a:ahLst/>
              <a:cxnLst/>
              <a:rect l="l" t="t" r="r" b="b"/>
              <a:pathLst>
                <a:path w="484" h="372" extrusionOk="0">
                  <a:moveTo>
                    <a:pt x="72" y="1"/>
                  </a:moveTo>
                  <a:cubicBezTo>
                    <a:pt x="36" y="1"/>
                    <a:pt x="0" y="18"/>
                    <a:pt x="0" y="54"/>
                  </a:cubicBezTo>
                  <a:cubicBezTo>
                    <a:pt x="0" y="72"/>
                    <a:pt x="0" y="108"/>
                    <a:pt x="36" y="108"/>
                  </a:cubicBezTo>
                  <a:lnTo>
                    <a:pt x="54" y="144"/>
                  </a:lnTo>
                  <a:lnTo>
                    <a:pt x="90" y="144"/>
                  </a:lnTo>
                  <a:lnTo>
                    <a:pt x="126" y="162"/>
                  </a:lnTo>
                  <a:cubicBezTo>
                    <a:pt x="161" y="180"/>
                    <a:pt x="197" y="197"/>
                    <a:pt x="233" y="215"/>
                  </a:cubicBezTo>
                  <a:cubicBezTo>
                    <a:pt x="251" y="233"/>
                    <a:pt x="269" y="251"/>
                    <a:pt x="304" y="287"/>
                  </a:cubicBezTo>
                  <a:lnTo>
                    <a:pt x="376" y="358"/>
                  </a:lnTo>
                  <a:cubicBezTo>
                    <a:pt x="394" y="367"/>
                    <a:pt x="412" y="372"/>
                    <a:pt x="427" y="372"/>
                  </a:cubicBezTo>
                  <a:cubicBezTo>
                    <a:pt x="443" y="372"/>
                    <a:pt x="457" y="367"/>
                    <a:pt x="466" y="358"/>
                  </a:cubicBezTo>
                  <a:cubicBezTo>
                    <a:pt x="483" y="341"/>
                    <a:pt x="483" y="305"/>
                    <a:pt x="466" y="269"/>
                  </a:cubicBezTo>
                  <a:cubicBezTo>
                    <a:pt x="358" y="162"/>
                    <a:pt x="215" y="72"/>
                    <a:pt x="7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65;p38"/>
            <p:cNvSpPr/>
            <p:nvPr/>
          </p:nvSpPr>
          <p:spPr>
            <a:xfrm>
              <a:off x="3775551" y="3079836"/>
              <a:ext cx="34880" cy="42011"/>
            </a:xfrm>
            <a:custGeom>
              <a:avLst/>
              <a:gdLst/>
              <a:ahLst/>
              <a:cxnLst/>
              <a:rect l="l" t="t" r="r" b="b"/>
              <a:pathLst>
                <a:path w="621" h="748" extrusionOk="0">
                  <a:moveTo>
                    <a:pt x="71" y="1"/>
                  </a:moveTo>
                  <a:cubicBezTo>
                    <a:pt x="30" y="1"/>
                    <a:pt x="0" y="51"/>
                    <a:pt x="40" y="91"/>
                  </a:cubicBezTo>
                  <a:cubicBezTo>
                    <a:pt x="219" y="270"/>
                    <a:pt x="380" y="485"/>
                    <a:pt x="506" y="718"/>
                  </a:cubicBezTo>
                  <a:cubicBezTo>
                    <a:pt x="516" y="739"/>
                    <a:pt x="532" y="748"/>
                    <a:pt x="548" y="748"/>
                  </a:cubicBezTo>
                  <a:cubicBezTo>
                    <a:pt x="584" y="748"/>
                    <a:pt x="620" y="702"/>
                    <a:pt x="595" y="664"/>
                  </a:cubicBezTo>
                  <a:cubicBezTo>
                    <a:pt x="470" y="413"/>
                    <a:pt x="309" y="199"/>
                    <a:pt x="112" y="20"/>
                  </a:cubicBezTo>
                  <a:cubicBezTo>
                    <a:pt x="99" y="6"/>
                    <a:pt x="84" y="1"/>
                    <a:pt x="71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66;p38"/>
            <p:cNvSpPr/>
            <p:nvPr/>
          </p:nvSpPr>
          <p:spPr>
            <a:xfrm>
              <a:off x="3628057" y="3058830"/>
              <a:ext cx="150304" cy="207530"/>
            </a:xfrm>
            <a:custGeom>
              <a:avLst/>
              <a:gdLst/>
              <a:ahLst/>
              <a:cxnLst/>
              <a:rect l="l" t="t" r="r" b="b"/>
              <a:pathLst>
                <a:path w="2676" h="3695" extrusionOk="0">
                  <a:moveTo>
                    <a:pt x="63" y="0"/>
                  </a:moveTo>
                  <a:cubicBezTo>
                    <a:pt x="31" y="0"/>
                    <a:pt x="0" y="18"/>
                    <a:pt x="0" y="54"/>
                  </a:cubicBezTo>
                  <a:cubicBezTo>
                    <a:pt x="89" y="1593"/>
                    <a:pt x="1288" y="2953"/>
                    <a:pt x="2559" y="3686"/>
                  </a:cubicBezTo>
                  <a:cubicBezTo>
                    <a:pt x="2571" y="3692"/>
                    <a:pt x="2582" y="3695"/>
                    <a:pt x="2592" y="3695"/>
                  </a:cubicBezTo>
                  <a:cubicBezTo>
                    <a:pt x="2645" y="3695"/>
                    <a:pt x="2676" y="3627"/>
                    <a:pt x="2631" y="3597"/>
                  </a:cubicBezTo>
                  <a:cubicBezTo>
                    <a:pt x="1378" y="2863"/>
                    <a:pt x="197" y="1557"/>
                    <a:pt x="125" y="54"/>
                  </a:cubicBezTo>
                  <a:cubicBezTo>
                    <a:pt x="125" y="18"/>
                    <a:pt x="94" y="0"/>
                    <a:pt x="63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67;p38"/>
            <p:cNvSpPr/>
            <p:nvPr/>
          </p:nvSpPr>
          <p:spPr>
            <a:xfrm>
              <a:off x="3684898" y="3122466"/>
              <a:ext cx="43249" cy="50605"/>
            </a:xfrm>
            <a:custGeom>
              <a:avLst/>
              <a:gdLst/>
              <a:ahLst/>
              <a:cxnLst/>
              <a:rect l="l" t="t" r="r" b="b"/>
              <a:pathLst>
                <a:path w="770" h="901" extrusionOk="0">
                  <a:moveTo>
                    <a:pt x="73" y="0"/>
                  </a:moveTo>
                  <a:cubicBezTo>
                    <a:pt x="37" y="0"/>
                    <a:pt x="1" y="46"/>
                    <a:pt x="26" y="84"/>
                  </a:cubicBezTo>
                  <a:cubicBezTo>
                    <a:pt x="205" y="370"/>
                    <a:pt x="420" y="657"/>
                    <a:pt x="652" y="889"/>
                  </a:cubicBezTo>
                  <a:cubicBezTo>
                    <a:pt x="664" y="897"/>
                    <a:pt x="677" y="901"/>
                    <a:pt x="690" y="901"/>
                  </a:cubicBezTo>
                  <a:cubicBezTo>
                    <a:pt x="733" y="901"/>
                    <a:pt x="769" y="859"/>
                    <a:pt x="742" y="818"/>
                  </a:cubicBezTo>
                  <a:cubicBezTo>
                    <a:pt x="491" y="585"/>
                    <a:pt x="294" y="317"/>
                    <a:pt x="115" y="30"/>
                  </a:cubicBezTo>
                  <a:cubicBezTo>
                    <a:pt x="105" y="9"/>
                    <a:pt x="89" y="0"/>
                    <a:pt x="73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68;p38"/>
            <p:cNvSpPr/>
            <p:nvPr/>
          </p:nvSpPr>
          <p:spPr>
            <a:xfrm>
              <a:off x="3754488" y="3208064"/>
              <a:ext cx="56785" cy="64084"/>
            </a:xfrm>
            <a:custGeom>
              <a:avLst/>
              <a:gdLst/>
              <a:ahLst/>
              <a:cxnLst/>
              <a:rect l="l" t="t" r="r" b="b"/>
              <a:pathLst>
                <a:path w="1011" h="1141" extrusionOk="0">
                  <a:moveTo>
                    <a:pt x="67" y="1"/>
                  </a:moveTo>
                  <a:cubicBezTo>
                    <a:pt x="28" y="1"/>
                    <a:pt x="0" y="59"/>
                    <a:pt x="40" y="99"/>
                  </a:cubicBezTo>
                  <a:cubicBezTo>
                    <a:pt x="183" y="278"/>
                    <a:pt x="397" y="349"/>
                    <a:pt x="559" y="493"/>
                  </a:cubicBezTo>
                  <a:cubicBezTo>
                    <a:pt x="702" y="672"/>
                    <a:pt x="827" y="868"/>
                    <a:pt x="881" y="1101"/>
                  </a:cubicBezTo>
                  <a:cubicBezTo>
                    <a:pt x="894" y="1128"/>
                    <a:pt x="918" y="1140"/>
                    <a:pt x="941" y="1140"/>
                  </a:cubicBezTo>
                  <a:cubicBezTo>
                    <a:pt x="978" y="1140"/>
                    <a:pt x="1010" y="1109"/>
                    <a:pt x="988" y="1065"/>
                  </a:cubicBezTo>
                  <a:cubicBezTo>
                    <a:pt x="934" y="833"/>
                    <a:pt x="809" y="618"/>
                    <a:pt x="648" y="439"/>
                  </a:cubicBezTo>
                  <a:cubicBezTo>
                    <a:pt x="487" y="278"/>
                    <a:pt x="254" y="206"/>
                    <a:pt x="111" y="27"/>
                  </a:cubicBezTo>
                  <a:cubicBezTo>
                    <a:pt x="97" y="8"/>
                    <a:pt x="81" y="1"/>
                    <a:pt x="6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69;p38"/>
            <p:cNvSpPr/>
            <p:nvPr/>
          </p:nvSpPr>
          <p:spPr>
            <a:xfrm>
              <a:off x="3404177" y="3090733"/>
              <a:ext cx="83633" cy="85820"/>
            </a:xfrm>
            <a:custGeom>
              <a:avLst/>
              <a:gdLst/>
              <a:ahLst/>
              <a:cxnLst/>
              <a:rect l="l" t="t" r="r" b="b"/>
              <a:pathLst>
                <a:path w="1489" h="1528" extrusionOk="0">
                  <a:moveTo>
                    <a:pt x="1400" y="0"/>
                  </a:moveTo>
                  <a:cubicBezTo>
                    <a:pt x="1383" y="0"/>
                    <a:pt x="1366" y="7"/>
                    <a:pt x="1355" y="23"/>
                  </a:cubicBezTo>
                  <a:cubicBezTo>
                    <a:pt x="1194" y="309"/>
                    <a:pt x="1015" y="595"/>
                    <a:pt x="819" y="864"/>
                  </a:cubicBezTo>
                  <a:cubicBezTo>
                    <a:pt x="622" y="1114"/>
                    <a:pt x="371" y="1293"/>
                    <a:pt x="67" y="1418"/>
                  </a:cubicBezTo>
                  <a:cubicBezTo>
                    <a:pt x="1" y="1435"/>
                    <a:pt x="26" y="1528"/>
                    <a:pt x="87" y="1528"/>
                  </a:cubicBezTo>
                  <a:cubicBezTo>
                    <a:pt x="92" y="1528"/>
                    <a:pt x="97" y="1527"/>
                    <a:pt x="103" y="1526"/>
                  </a:cubicBezTo>
                  <a:cubicBezTo>
                    <a:pt x="407" y="1401"/>
                    <a:pt x="675" y="1204"/>
                    <a:pt x="872" y="953"/>
                  </a:cubicBezTo>
                  <a:cubicBezTo>
                    <a:pt x="1087" y="685"/>
                    <a:pt x="1284" y="380"/>
                    <a:pt x="1463" y="76"/>
                  </a:cubicBezTo>
                  <a:cubicBezTo>
                    <a:pt x="1488" y="38"/>
                    <a:pt x="1442" y="0"/>
                    <a:pt x="1400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70;p38"/>
            <p:cNvSpPr/>
            <p:nvPr/>
          </p:nvSpPr>
          <p:spPr>
            <a:xfrm>
              <a:off x="3466185" y="3135329"/>
              <a:ext cx="21512" cy="27465"/>
            </a:xfrm>
            <a:custGeom>
              <a:avLst/>
              <a:gdLst/>
              <a:ahLst/>
              <a:cxnLst/>
              <a:rect l="l" t="t" r="r" b="b"/>
              <a:pathLst>
                <a:path w="383" h="489" extrusionOk="0">
                  <a:moveTo>
                    <a:pt x="316" y="0"/>
                  </a:moveTo>
                  <a:cubicBezTo>
                    <a:pt x="299" y="0"/>
                    <a:pt x="281" y="10"/>
                    <a:pt x="269" y="34"/>
                  </a:cubicBezTo>
                  <a:cubicBezTo>
                    <a:pt x="180" y="159"/>
                    <a:pt x="108" y="267"/>
                    <a:pt x="19" y="392"/>
                  </a:cubicBezTo>
                  <a:cubicBezTo>
                    <a:pt x="1" y="428"/>
                    <a:pt x="19" y="463"/>
                    <a:pt x="37" y="481"/>
                  </a:cubicBezTo>
                  <a:cubicBezTo>
                    <a:pt x="47" y="486"/>
                    <a:pt x="58" y="489"/>
                    <a:pt x="68" y="489"/>
                  </a:cubicBezTo>
                  <a:cubicBezTo>
                    <a:pt x="92" y="489"/>
                    <a:pt x="113" y="476"/>
                    <a:pt x="126" y="463"/>
                  </a:cubicBezTo>
                  <a:lnTo>
                    <a:pt x="359" y="88"/>
                  </a:lnTo>
                  <a:cubicBezTo>
                    <a:pt x="383" y="40"/>
                    <a:pt x="351" y="0"/>
                    <a:pt x="316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71;p38"/>
            <p:cNvSpPr/>
            <p:nvPr/>
          </p:nvSpPr>
          <p:spPr>
            <a:xfrm>
              <a:off x="3501963" y="3072479"/>
              <a:ext cx="19602" cy="26791"/>
            </a:xfrm>
            <a:custGeom>
              <a:avLst/>
              <a:gdLst/>
              <a:ahLst/>
              <a:cxnLst/>
              <a:rect l="l" t="t" r="r" b="b"/>
              <a:pathLst>
                <a:path w="349" h="477" extrusionOk="0">
                  <a:moveTo>
                    <a:pt x="299" y="0"/>
                  </a:moveTo>
                  <a:cubicBezTo>
                    <a:pt x="275" y="0"/>
                    <a:pt x="253" y="13"/>
                    <a:pt x="241" y="25"/>
                  </a:cubicBezTo>
                  <a:lnTo>
                    <a:pt x="26" y="383"/>
                  </a:lnTo>
                  <a:cubicBezTo>
                    <a:pt x="0" y="435"/>
                    <a:pt x="39" y="477"/>
                    <a:pt x="76" y="477"/>
                  </a:cubicBezTo>
                  <a:cubicBezTo>
                    <a:pt x="91" y="477"/>
                    <a:pt x="105" y="470"/>
                    <a:pt x="115" y="455"/>
                  </a:cubicBezTo>
                  <a:cubicBezTo>
                    <a:pt x="187" y="330"/>
                    <a:pt x="259" y="204"/>
                    <a:pt x="348" y="79"/>
                  </a:cubicBezTo>
                  <a:cubicBezTo>
                    <a:pt x="348" y="61"/>
                    <a:pt x="348" y="25"/>
                    <a:pt x="330" y="8"/>
                  </a:cubicBezTo>
                  <a:cubicBezTo>
                    <a:pt x="320" y="2"/>
                    <a:pt x="309" y="0"/>
                    <a:pt x="299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72;p38"/>
            <p:cNvSpPr/>
            <p:nvPr/>
          </p:nvSpPr>
          <p:spPr>
            <a:xfrm>
              <a:off x="3508984" y="3098821"/>
              <a:ext cx="42687" cy="67566"/>
            </a:xfrm>
            <a:custGeom>
              <a:avLst/>
              <a:gdLst/>
              <a:ahLst/>
              <a:cxnLst/>
              <a:rect l="l" t="t" r="r" b="b"/>
              <a:pathLst>
                <a:path w="760" h="1203" extrusionOk="0">
                  <a:moveTo>
                    <a:pt x="695" y="1"/>
                  </a:moveTo>
                  <a:cubicBezTo>
                    <a:pt x="677" y="1"/>
                    <a:pt x="659" y="12"/>
                    <a:pt x="653" y="40"/>
                  </a:cubicBezTo>
                  <a:cubicBezTo>
                    <a:pt x="599" y="469"/>
                    <a:pt x="366" y="827"/>
                    <a:pt x="44" y="1095"/>
                  </a:cubicBezTo>
                  <a:cubicBezTo>
                    <a:pt x="1" y="1124"/>
                    <a:pt x="27" y="1200"/>
                    <a:pt x="67" y="1200"/>
                  </a:cubicBezTo>
                  <a:cubicBezTo>
                    <a:pt x="77" y="1200"/>
                    <a:pt x="87" y="1195"/>
                    <a:pt x="98" y="1185"/>
                  </a:cubicBezTo>
                  <a:lnTo>
                    <a:pt x="98" y="1203"/>
                  </a:lnTo>
                  <a:cubicBezTo>
                    <a:pt x="456" y="917"/>
                    <a:pt x="688" y="523"/>
                    <a:pt x="760" y="75"/>
                  </a:cubicBezTo>
                  <a:cubicBezTo>
                    <a:pt x="760" y="31"/>
                    <a:pt x="726" y="1"/>
                    <a:pt x="695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73;p38"/>
            <p:cNvSpPr/>
            <p:nvPr/>
          </p:nvSpPr>
          <p:spPr>
            <a:xfrm>
              <a:off x="3532181" y="3260074"/>
              <a:ext cx="62234" cy="16344"/>
            </a:xfrm>
            <a:custGeom>
              <a:avLst/>
              <a:gdLst/>
              <a:ahLst/>
              <a:cxnLst/>
              <a:rect l="l" t="t" r="r" b="b"/>
              <a:pathLst>
                <a:path w="1108" h="291" extrusionOk="0">
                  <a:moveTo>
                    <a:pt x="430" y="1"/>
                  </a:moveTo>
                  <a:cubicBezTo>
                    <a:pt x="387" y="1"/>
                    <a:pt x="347" y="5"/>
                    <a:pt x="311" y="14"/>
                  </a:cubicBezTo>
                  <a:cubicBezTo>
                    <a:pt x="222" y="50"/>
                    <a:pt x="132" y="86"/>
                    <a:pt x="61" y="139"/>
                  </a:cubicBezTo>
                  <a:cubicBezTo>
                    <a:pt x="1" y="169"/>
                    <a:pt x="41" y="237"/>
                    <a:pt x="88" y="237"/>
                  </a:cubicBezTo>
                  <a:cubicBezTo>
                    <a:pt x="97" y="237"/>
                    <a:pt x="106" y="234"/>
                    <a:pt x="114" y="229"/>
                  </a:cubicBezTo>
                  <a:cubicBezTo>
                    <a:pt x="219" y="154"/>
                    <a:pt x="348" y="117"/>
                    <a:pt x="481" y="117"/>
                  </a:cubicBezTo>
                  <a:cubicBezTo>
                    <a:pt x="508" y="117"/>
                    <a:pt x="535" y="118"/>
                    <a:pt x="562" y="121"/>
                  </a:cubicBezTo>
                  <a:cubicBezTo>
                    <a:pt x="705" y="157"/>
                    <a:pt x="866" y="211"/>
                    <a:pt x="1009" y="282"/>
                  </a:cubicBezTo>
                  <a:cubicBezTo>
                    <a:pt x="1018" y="288"/>
                    <a:pt x="1026" y="291"/>
                    <a:pt x="1035" y="291"/>
                  </a:cubicBezTo>
                  <a:cubicBezTo>
                    <a:pt x="1077" y="291"/>
                    <a:pt x="1108" y="223"/>
                    <a:pt x="1063" y="193"/>
                  </a:cubicBezTo>
                  <a:cubicBezTo>
                    <a:pt x="902" y="103"/>
                    <a:pt x="741" y="32"/>
                    <a:pt x="562" y="14"/>
                  </a:cubicBezTo>
                  <a:cubicBezTo>
                    <a:pt x="517" y="5"/>
                    <a:pt x="472" y="1"/>
                    <a:pt x="430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74;p38"/>
            <p:cNvSpPr/>
            <p:nvPr/>
          </p:nvSpPr>
          <p:spPr>
            <a:xfrm>
              <a:off x="3463209" y="2831751"/>
              <a:ext cx="43586" cy="115644"/>
            </a:xfrm>
            <a:custGeom>
              <a:avLst/>
              <a:gdLst/>
              <a:ahLst/>
              <a:cxnLst/>
              <a:rect l="l" t="t" r="r" b="b"/>
              <a:pathLst>
                <a:path w="776" h="2059" extrusionOk="0">
                  <a:moveTo>
                    <a:pt x="691" y="0"/>
                  </a:moveTo>
                  <a:cubicBezTo>
                    <a:pt x="680" y="0"/>
                    <a:pt x="670" y="5"/>
                    <a:pt x="662" y="17"/>
                  </a:cubicBezTo>
                  <a:cubicBezTo>
                    <a:pt x="412" y="303"/>
                    <a:pt x="72" y="554"/>
                    <a:pt x="18" y="947"/>
                  </a:cubicBezTo>
                  <a:cubicBezTo>
                    <a:pt x="0" y="1162"/>
                    <a:pt x="36" y="1377"/>
                    <a:pt x="125" y="1556"/>
                  </a:cubicBezTo>
                  <a:cubicBezTo>
                    <a:pt x="179" y="1663"/>
                    <a:pt x="233" y="1770"/>
                    <a:pt x="304" y="1878"/>
                  </a:cubicBezTo>
                  <a:cubicBezTo>
                    <a:pt x="340" y="1949"/>
                    <a:pt x="376" y="2021"/>
                    <a:pt x="465" y="2057"/>
                  </a:cubicBezTo>
                  <a:cubicBezTo>
                    <a:pt x="471" y="2058"/>
                    <a:pt x="477" y="2058"/>
                    <a:pt x="482" y="2058"/>
                  </a:cubicBezTo>
                  <a:cubicBezTo>
                    <a:pt x="557" y="2058"/>
                    <a:pt x="568" y="1948"/>
                    <a:pt x="501" y="1931"/>
                  </a:cubicBezTo>
                  <a:cubicBezTo>
                    <a:pt x="430" y="1914"/>
                    <a:pt x="358" y="1752"/>
                    <a:pt x="340" y="1717"/>
                  </a:cubicBezTo>
                  <a:cubicBezTo>
                    <a:pt x="287" y="1627"/>
                    <a:pt x="233" y="1520"/>
                    <a:pt x="197" y="1430"/>
                  </a:cubicBezTo>
                  <a:cubicBezTo>
                    <a:pt x="125" y="1251"/>
                    <a:pt x="108" y="1055"/>
                    <a:pt x="143" y="858"/>
                  </a:cubicBezTo>
                  <a:cubicBezTo>
                    <a:pt x="233" y="536"/>
                    <a:pt x="519" y="339"/>
                    <a:pt x="734" y="106"/>
                  </a:cubicBezTo>
                  <a:cubicBezTo>
                    <a:pt x="776" y="64"/>
                    <a:pt x="730" y="0"/>
                    <a:pt x="691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75;p38"/>
            <p:cNvSpPr/>
            <p:nvPr/>
          </p:nvSpPr>
          <p:spPr>
            <a:xfrm>
              <a:off x="3498369" y="2870168"/>
              <a:ext cx="13143" cy="29880"/>
            </a:xfrm>
            <a:custGeom>
              <a:avLst/>
              <a:gdLst/>
              <a:ahLst/>
              <a:cxnLst/>
              <a:rect l="l" t="t" r="r" b="b"/>
              <a:pathLst>
                <a:path w="234" h="532" extrusionOk="0">
                  <a:moveTo>
                    <a:pt x="154" y="1"/>
                  </a:moveTo>
                  <a:cubicBezTo>
                    <a:pt x="135" y="1"/>
                    <a:pt x="118" y="10"/>
                    <a:pt x="108" y="31"/>
                  </a:cubicBezTo>
                  <a:cubicBezTo>
                    <a:pt x="54" y="174"/>
                    <a:pt x="1" y="317"/>
                    <a:pt x="1" y="478"/>
                  </a:cubicBezTo>
                  <a:cubicBezTo>
                    <a:pt x="1" y="514"/>
                    <a:pt x="36" y="532"/>
                    <a:pt x="54" y="532"/>
                  </a:cubicBezTo>
                  <a:cubicBezTo>
                    <a:pt x="90" y="532"/>
                    <a:pt x="108" y="514"/>
                    <a:pt x="108" y="478"/>
                  </a:cubicBezTo>
                  <a:cubicBezTo>
                    <a:pt x="126" y="353"/>
                    <a:pt x="144" y="210"/>
                    <a:pt x="215" y="84"/>
                  </a:cubicBezTo>
                  <a:cubicBezTo>
                    <a:pt x="233" y="66"/>
                    <a:pt x="215" y="31"/>
                    <a:pt x="197" y="13"/>
                  </a:cubicBezTo>
                  <a:cubicBezTo>
                    <a:pt x="183" y="5"/>
                    <a:pt x="168" y="1"/>
                    <a:pt x="154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76;p38"/>
            <p:cNvSpPr/>
            <p:nvPr/>
          </p:nvSpPr>
          <p:spPr>
            <a:xfrm>
              <a:off x="3516791" y="2804173"/>
              <a:ext cx="160021" cy="148781"/>
            </a:xfrm>
            <a:custGeom>
              <a:avLst/>
              <a:gdLst/>
              <a:ahLst/>
              <a:cxnLst/>
              <a:rect l="l" t="t" r="r" b="b"/>
              <a:pathLst>
                <a:path w="2849" h="2649" extrusionOk="0">
                  <a:moveTo>
                    <a:pt x="339" y="0"/>
                  </a:moveTo>
                  <a:cubicBezTo>
                    <a:pt x="249" y="0"/>
                    <a:pt x="158" y="8"/>
                    <a:pt x="66" y="24"/>
                  </a:cubicBezTo>
                  <a:cubicBezTo>
                    <a:pt x="0" y="41"/>
                    <a:pt x="26" y="134"/>
                    <a:pt x="86" y="134"/>
                  </a:cubicBezTo>
                  <a:cubicBezTo>
                    <a:pt x="91" y="134"/>
                    <a:pt x="97" y="133"/>
                    <a:pt x="102" y="132"/>
                  </a:cubicBezTo>
                  <a:lnTo>
                    <a:pt x="84" y="132"/>
                  </a:lnTo>
                  <a:cubicBezTo>
                    <a:pt x="171" y="116"/>
                    <a:pt x="257" y="108"/>
                    <a:pt x="341" y="108"/>
                  </a:cubicBezTo>
                  <a:cubicBezTo>
                    <a:pt x="921" y="108"/>
                    <a:pt x="1447" y="462"/>
                    <a:pt x="1838" y="883"/>
                  </a:cubicBezTo>
                  <a:cubicBezTo>
                    <a:pt x="2285" y="1367"/>
                    <a:pt x="2661" y="1939"/>
                    <a:pt x="2733" y="2601"/>
                  </a:cubicBezTo>
                  <a:cubicBezTo>
                    <a:pt x="2733" y="2630"/>
                    <a:pt x="2768" y="2649"/>
                    <a:pt x="2799" y="2649"/>
                  </a:cubicBezTo>
                  <a:cubicBezTo>
                    <a:pt x="2826" y="2649"/>
                    <a:pt x="2848" y="2635"/>
                    <a:pt x="2840" y="2601"/>
                  </a:cubicBezTo>
                  <a:cubicBezTo>
                    <a:pt x="2768" y="1903"/>
                    <a:pt x="2357" y="1277"/>
                    <a:pt x="1892" y="776"/>
                  </a:cubicBezTo>
                  <a:cubicBezTo>
                    <a:pt x="1487" y="341"/>
                    <a:pt x="935" y="0"/>
                    <a:pt x="339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77;p38"/>
            <p:cNvSpPr/>
            <p:nvPr/>
          </p:nvSpPr>
          <p:spPr>
            <a:xfrm>
              <a:off x="3584304" y="2794119"/>
              <a:ext cx="101101" cy="99918"/>
            </a:xfrm>
            <a:custGeom>
              <a:avLst/>
              <a:gdLst/>
              <a:ahLst/>
              <a:cxnLst/>
              <a:rect l="l" t="t" r="r" b="b"/>
              <a:pathLst>
                <a:path w="1800" h="1779" extrusionOk="0">
                  <a:moveTo>
                    <a:pt x="57" y="0"/>
                  </a:moveTo>
                  <a:cubicBezTo>
                    <a:pt x="6" y="0"/>
                    <a:pt x="0" y="98"/>
                    <a:pt x="63" y="114"/>
                  </a:cubicBezTo>
                  <a:cubicBezTo>
                    <a:pt x="260" y="168"/>
                    <a:pt x="475" y="257"/>
                    <a:pt x="672" y="365"/>
                  </a:cubicBezTo>
                  <a:cubicBezTo>
                    <a:pt x="868" y="454"/>
                    <a:pt x="1047" y="561"/>
                    <a:pt x="1226" y="687"/>
                  </a:cubicBezTo>
                  <a:cubicBezTo>
                    <a:pt x="1495" y="973"/>
                    <a:pt x="1674" y="1331"/>
                    <a:pt x="1674" y="1725"/>
                  </a:cubicBezTo>
                  <a:cubicBezTo>
                    <a:pt x="1674" y="1760"/>
                    <a:pt x="1705" y="1778"/>
                    <a:pt x="1736" y="1778"/>
                  </a:cubicBezTo>
                  <a:cubicBezTo>
                    <a:pt x="1768" y="1778"/>
                    <a:pt x="1799" y="1760"/>
                    <a:pt x="1799" y="1725"/>
                  </a:cubicBezTo>
                  <a:cubicBezTo>
                    <a:pt x="1781" y="1313"/>
                    <a:pt x="1602" y="919"/>
                    <a:pt x="1316" y="633"/>
                  </a:cubicBezTo>
                  <a:cubicBezTo>
                    <a:pt x="1137" y="490"/>
                    <a:pt x="940" y="365"/>
                    <a:pt x="743" y="275"/>
                  </a:cubicBezTo>
                  <a:cubicBezTo>
                    <a:pt x="528" y="168"/>
                    <a:pt x="314" y="78"/>
                    <a:pt x="81" y="7"/>
                  </a:cubicBezTo>
                  <a:cubicBezTo>
                    <a:pt x="72" y="2"/>
                    <a:pt x="64" y="0"/>
                    <a:pt x="57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78;p38"/>
            <p:cNvSpPr/>
            <p:nvPr/>
          </p:nvSpPr>
          <p:spPr>
            <a:xfrm>
              <a:off x="3664790" y="2789008"/>
              <a:ext cx="37014" cy="24544"/>
            </a:xfrm>
            <a:custGeom>
              <a:avLst/>
              <a:gdLst/>
              <a:ahLst/>
              <a:cxnLst/>
              <a:rect l="l" t="t" r="r" b="b"/>
              <a:pathLst>
                <a:path w="659" h="437" extrusionOk="0">
                  <a:moveTo>
                    <a:pt x="87" y="1"/>
                  </a:moveTo>
                  <a:cubicBezTo>
                    <a:pt x="31" y="1"/>
                    <a:pt x="0" y="85"/>
                    <a:pt x="62" y="116"/>
                  </a:cubicBezTo>
                  <a:cubicBezTo>
                    <a:pt x="223" y="187"/>
                    <a:pt x="384" y="294"/>
                    <a:pt x="527" y="420"/>
                  </a:cubicBezTo>
                  <a:cubicBezTo>
                    <a:pt x="539" y="432"/>
                    <a:pt x="553" y="437"/>
                    <a:pt x="566" y="437"/>
                  </a:cubicBezTo>
                  <a:cubicBezTo>
                    <a:pt x="613" y="437"/>
                    <a:pt x="658" y="376"/>
                    <a:pt x="617" y="348"/>
                  </a:cubicBezTo>
                  <a:cubicBezTo>
                    <a:pt x="456" y="205"/>
                    <a:pt x="294" y="98"/>
                    <a:pt x="115" y="8"/>
                  </a:cubicBezTo>
                  <a:cubicBezTo>
                    <a:pt x="105" y="3"/>
                    <a:pt x="96" y="1"/>
                    <a:pt x="87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79;p38"/>
            <p:cNvSpPr/>
            <p:nvPr/>
          </p:nvSpPr>
          <p:spPr>
            <a:xfrm>
              <a:off x="3564702" y="2848825"/>
              <a:ext cx="23534" cy="109915"/>
            </a:xfrm>
            <a:custGeom>
              <a:avLst/>
              <a:gdLst/>
              <a:ahLst/>
              <a:cxnLst/>
              <a:rect l="l" t="t" r="r" b="b"/>
              <a:pathLst>
                <a:path w="419" h="1957" extrusionOk="0">
                  <a:moveTo>
                    <a:pt x="352" y="1"/>
                  </a:moveTo>
                  <a:cubicBezTo>
                    <a:pt x="335" y="1"/>
                    <a:pt x="317" y="11"/>
                    <a:pt x="305" y="35"/>
                  </a:cubicBezTo>
                  <a:lnTo>
                    <a:pt x="287" y="35"/>
                  </a:lnTo>
                  <a:cubicBezTo>
                    <a:pt x="72" y="536"/>
                    <a:pt x="1" y="1108"/>
                    <a:pt x="90" y="1645"/>
                  </a:cubicBezTo>
                  <a:cubicBezTo>
                    <a:pt x="90" y="1788"/>
                    <a:pt x="180" y="1896"/>
                    <a:pt x="287" y="1950"/>
                  </a:cubicBezTo>
                  <a:cubicBezTo>
                    <a:pt x="297" y="1955"/>
                    <a:pt x="306" y="1957"/>
                    <a:pt x="315" y="1957"/>
                  </a:cubicBezTo>
                  <a:cubicBezTo>
                    <a:pt x="366" y="1957"/>
                    <a:pt x="384" y="1873"/>
                    <a:pt x="323" y="1842"/>
                  </a:cubicBezTo>
                  <a:cubicBezTo>
                    <a:pt x="197" y="1806"/>
                    <a:pt x="180" y="1556"/>
                    <a:pt x="180" y="1448"/>
                  </a:cubicBezTo>
                  <a:cubicBezTo>
                    <a:pt x="162" y="1305"/>
                    <a:pt x="162" y="1162"/>
                    <a:pt x="180" y="1001"/>
                  </a:cubicBezTo>
                  <a:cubicBezTo>
                    <a:pt x="197" y="697"/>
                    <a:pt x="269" y="375"/>
                    <a:pt x="394" y="88"/>
                  </a:cubicBezTo>
                  <a:cubicBezTo>
                    <a:pt x="418" y="41"/>
                    <a:pt x="386" y="1"/>
                    <a:pt x="35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80;p38"/>
            <p:cNvSpPr/>
            <p:nvPr/>
          </p:nvSpPr>
          <p:spPr>
            <a:xfrm>
              <a:off x="3602895" y="2872302"/>
              <a:ext cx="16569" cy="86438"/>
            </a:xfrm>
            <a:custGeom>
              <a:avLst/>
              <a:gdLst/>
              <a:ahLst/>
              <a:cxnLst/>
              <a:rect l="l" t="t" r="r" b="b"/>
              <a:pathLst>
                <a:path w="295" h="1539" extrusionOk="0">
                  <a:moveTo>
                    <a:pt x="116" y="1"/>
                  </a:moveTo>
                  <a:cubicBezTo>
                    <a:pt x="93" y="1"/>
                    <a:pt x="72" y="15"/>
                    <a:pt x="72" y="46"/>
                  </a:cubicBezTo>
                  <a:cubicBezTo>
                    <a:pt x="19" y="315"/>
                    <a:pt x="1" y="601"/>
                    <a:pt x="19" y="869"/>
                  </a:cubicBezTo>
                  <a:cubicBezTo>
                    <a:pt x="19" y="1013"/>
                    <a:pt x="36" y="1138"/>
                    <a:pt x="54" y="1281"/>
                  </a:cubicBezTo>
                  <a:cubicBezTo>
                    <a:pt x="90" y="1406"/>
                    <a:pt x="90" y="1496"/>
                    <a:pt x="197" y="1532"/>
                  </a:cubicBezTo>
                  <a:cubicBezTo>
                    <a:pt x="207" y="1537"/>
                    <a:pt x="217" y="1539"/>
                    <a:pt x="225" y="1539"/>
                  </a:cubicBezTo>
                  <a:cubicBezTo>
                    <a:pt x="277" y="1539"/>
                    <a:pt x="295" y="1455"/>
                    <a:pt x="233" y="1424"/>
                  </a:cubicBezTo>
                  <a:cubicBezTo>
                    <a:pt x="162" y="1406"/>
                    <a:pt x="180" y="1317"/>
                    <a:pt x="180" y="1281"/>
                  </a:cubicBezTo>
                  <a:cubicBezTo>
                    <a:pt x="180" y="1245"/>
                    <a:pt x="162" y="1174"/>
                    <a:pt x="144" y="1120"/>
                  </a:cubicBezTo>
                  <a:cubicBezTo>
                    <a:pt x="144" y="995"/>
                    <a:pt x="126" y="887"/>
                    <a:pt x="126" y="762"/>
                  </a:cubicBezTo>
                  <a:cubicBezTo>
                    <a:pt x="126" y="529"/>
                    <a:pt x="144" y="297"/>
                    <a:pt x="180" y="64"/>
                  </a:cubicBezTo>
                  <a:cubicBezTo>
                    <a:pt x="180" y="24"/>
                    <a:pt x="146" y="1"/>
                    <a:pt x="116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81;p38"/>
            <p:cNvSpPr/>
            <p:nvPr/>
          </p:nvSpPr>
          <p:spPr>
            <a:xfrm>
              <a:off x="3439057" y="2699872"/>
              <a:ext cx="107617" cy="118508"/>
            </a:xfrm>
            <a:custGeom>
              <a:avLst/>
              <a:gdLst/>
              <a:ahLst/>
              <a:cxnLst/>
              <a:rect l="l" t="t" r="r" b="b"/>
              <a:pathLst>
                <a:path w="1916" h="2110" extrusionOk="0">
                  <a:moveTo>
                    <a:pt x="1872" y="1"/>
                  </a:moveTo>
                  <a:cubicBezTo>
                    <a:pt x="1869" y="1"/>
                    <a:pt x="1865" y="1"/>
                    <a:pt x="1862" y="3"/>
                  </a:cubicBezTo>
                  <a:cubicBezTo>
                    <a:pt x="1379" y="74"/>
                    <a:pt x="949" y="325"/>
                    <a:pt x="645" y="700"/>
                  </a:cubicBezTo>
                  <a:cubicBezTo>
                    <a:pt x="323" y="1076"/>
                    <a:pt x="1" y="1524"/>
                    <a:pt x="37" y="2043"/>
                  </a:cubicBezTo>
                  <a:cubicBezTo>
                    <a:pt x="37" y="2087"/>
                    <a:pt x="63" y="2110"/>
                    <a:pt x="90" y="2110"/>
                  </a:cubicBezTo>
                  <a:cubicBezTo>
                    <a:pt x="117" y="2110"/>
                    <a:pt x="144" y="2087"/>
                    <a:pt x="144" y="2043"/>
                  </a:cubicBezTo>
                  <a:lnTo>
                    <a:pt x="162" y="2043"/>
                  </a:lnTo>
                  <a:cubicBezTo>
                    <a:pt x="126" y="1559"/>
                    <a:pt x="430" y="1130"/>
                    <a:pt x="734" y="790"/>
                  </a:cubicBezTo>
                  <a:cubicBezTo>
                    <a:pt x="1003" y="432"/>
                    <a:pt x="1414" y="181"/>
                    <a:pt x="1862" y="110"/>
                  </a:cubicBezTo>
                  <a:cubicBezTo>
                    <a:pt x="1912" y="110"/>
                    <a:pt x="1915" y="1"/>
                    <a:pt x="1872" y="1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82;p38"/>
            <p:cNvSpPr/>
            <p:nvPr/>
          </p:nvSpPr>
          <p:spPr>
            <a:xfrm>
              <a:off x="3706297" y="2833435"/>
              <a:ext cx="30330" cy="120137"/>
            </a:xfrm>
            <a:custGeom>
              <a:avLst/>
              <a:gdLst/>
              <a:ahLst/>
              <a:cxnLst/>
              <a:rect l="l" t="t" r="r" b="b"/>
              <a:pathLst>
                <a:path w="540" h="2139" extrusionOk="0">
                  <a:moveTo>
                    <a:pt x="84" y="0"/>
                  </a:moveTo>
                  <a:cubicBezTo>
                    <a:pt x="43" y="0"/>
                    <a:pt x="1" y="38"/>
                    <a:pt x="39" y="76"/>
                  </a:cubicBezTo>
                  <a:cubicBezTo>
                    <a:pt x="235" y="345"/>
                    <a:pt x="361" y="649"/>
                    <a:pt x="397" y="971"/>
                  </a:cubicBezTo>
                  <a:cubicBezTo>
                    <a:pt x="432" y="1329"/>
                    <a:pt x="414" y="1705"/>
                    <a:pt x="343" y="2080"/>
                  </a:cubicBezTo>
                  <a:cubicBezTo>
                    <a:pt x="343" y="2113"/>
                    <a:pt x="375" y="2138"/>
                    <a:pt x="405" y="2138"/>
                  </a:cubicBezTo>
                  <a:cubicBezTo>
                    <a:pt x="424" y="2138"/>
                    <a:pt x="443" y="2127"/>
                    <a:pt x="450" y="2098"/>
                  </a:cubicBezTo>
                  <a:cubicBezTo>
                    <a:pt x="522" y="1722"/>
                    <a:pt x="540" y="1347"/>
                    <a:pt x="522" y="953"/>
                  </a:cubicBezTo>
                  <a:cubicBezTo>
                    <a:pt x="468" y="613"/>
                    <a:pt x="325" y="291"/>
                    <a:pt x="128" y="22"/>
                  </a:cubicBezTo>
                  <a:cubicBezTo>
                    <a:pt x="118" y="7"/>
                    <a:pt x="101" y="0"/>
                    <a:pt x="84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83;p38"/>
            <p:cNvSpPr/>
            <p:nvPr/>
          </p:nvSpPr>
          <p:spPr>
            <a:xfrm>
              <a:off x="3510445" y="3235697"/>
              <a:ext cx="18142" cy="12132"/>
            </a:xfrm>
            <a:custGeom>
              <a:avLst/>
              <a:gdLst/>
              <a:ahLst/>
              <a:cxnLst/>
              <a:rect l="l" t="t" r="r" b="b"/>
              <a:pathLst>
                <a:path w="323" h="216" extrusionOk="0">
                  <a:moveTo>
                    <a:pt x="161" y="1"/>
                  </a:moveTo>
                  <a:cubicBezTo>
                    <a:pt x="0" y="1"/>
                    <a:pt x="0" y="215"/>
                    <a:pt x="161" y="215"/>
                  </a:cubicBezTo>
                  <a:cubicBezTo>
                    <a:pt x="322" y="215"/>
                    <a:pt x="322" y="1"/>
                    <a:pt x="1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84;p38"/>
            <p:cNvSpPr/>
            <p:nvPr/>
          </p:nvSpPr>
          <p:spPr>
            <a:xfrm>
              <a:off x="2798814" y="3719176"/>
              <a:ext cx="725740" cy="443423"/>
            </a:xfrm>
            <a:custGeom>
              <a:avLst/>
              <a:gdLst/>
              <a:ahLst/>
              <a:cxnLst/>
              <a:rect l="l" t="t" r="r" b="b"/>
              <a:pathLst>
                <a:path w="12921" h="7895" extrusionOk="0">
                  <a:moveTo>
                    <a:pt x="211" y="0"/>
                  </a:moveTo>
                  <a:cubicBezTo>
                    <a:pt x="157" y="0"/>
                    <a:pt x="99" y="36"/>
                    <a:pt x="90" y="108"/>
                  </a:cubicBezTo>
                  <a:lnTo>
                    <a:pt x="90" y="90"/>
                  </a:lnTo>
                  <a:lnTo>
                    <a:pt x="90" y="90"/>
                  </a:lnTo>
                  <a:cubicBezTo>
                    <a:pt x="0" y="931"/>
                    <a:pt x="555" y="1664"/>
                    <a:pt x="1217" y="2112"/>
                  </a:cubicBezTo>
                  <a:cubicBezTo>
                    <a:pt x="1593" y="2344"/>
                    <a:pt x="2005" y="2541"/>
                    <a:pt x="2416" y="2684"/>
                  </a:cubicBezTo>
                  <a:cubicBezTo>
                    <a:pt x="2900" y="2881"/>
                    <a:pt x="3383" y="3042"/>
                    <a:pt x="3866" y="3221"/>
                  </a:cubicBezTo>
                  <a:cubicBezTo>
                    <a:pt x="4832" y="3579"/>
                    <a:pt x="5799" y="3937"/>
                    <a:pt x="6783" y="4277"/>
                  </a:cubicBezTo>
                  <a:cubicBezTo>
                    <a:pt x="7266" y="4456"/>
                    <a:pt x="7749" y="4617"/>
                    <a:pt x="8232" y="4778"/>
                  </a:cubicBezTo>
                  <a:cubicBezTo>
                    <a:pt x="8465" y="4868"/>
                    <a:pt x="8715" y="4939"/>
                    <a:pt x="8948" y="5011"/>
                  </a:cubicBezTo>
                  <a:cubicBezTo>
                    <a:pt x="9199" y="5082"/>
                    <a:pt x="9431" y="5118"/>
                    <a:pt x="9664" y="5190"/>
                  </a:cubicBezTo>
                  <a:cubicBezTo>
                    <a:pt x="9932" y="5279"/>
                    <a:pt x="10183" y="5404"/>
                    <a:pt x="10415" y="5566"/>
                  </a:cubicBezTo>
                  <a:lnTo>
                    <a:pt x="11167" y="5995"/>
                  </a:lnTo>
                  <a:lnTo>
                    <a:pt x="12587" y="6830"/>
                  </a:lnTo>
                  <a:lnTo>
                    <a:pt x="12587" y="6830"/>
                  </a:lnTo>
                  <a:cubicBezTo>
                    <a:pt x="12500" y="6948"/>
                    <a:pt x="12385" y="7048"/>
                    <a:pt x="12259" y="7104"/>
                  </a:cubicBezTo>
                  <a:cubicBezTo>
                    <a:pt x="12169" y="7140"/>
                    <a:pt x="12205" y="7283"/>
                    <a:pt x="12294" y="7301"/>
                  </a:cubicBezTo>
                  <a:cubicBezTo>
                    <a:pt x="12418" y="7356"/>
                    <a:pt x="12551" y="7379"/>
                    <a:pt x="12687" y="7379"/>
                  </a:cubicBezTo>
                  <a:cubicBezTo>
                    <a:pt x="12688" y="7379"/>
                    <a:pt x="12689" y="7379"/>
                    <a:pt x="12690" y="7379"/>
                  </a:cubicBezTo>
                  <a:lnTo>
                    <a:pt x="12690" y="7379"/>
                  </a:lnTo>
                  <a:cubicBezTo>
                    <a:pt x="12669" y="7502"/>
                    <a:pt x="12635" y="7621"/>
                    <a:pt x="12581" y="7731"/>
                  </a:cubicBezTo>
                  <a:cubicBezTo>
                    <a:pt x="12532" y="7817"/>
                    <a:pt x="12609" y="7894"/>
                    <a:pt x="12685" y="7894"/>
                  </a:cubicBezTo>
                  <a:cubicBezTo>
                    <a:pt x="12720" y="7894"/>
                    <a:pt x="12755" y="7878"/>
                    <a:pt x="12778" y="7838"/>
                  </a:cubicBezTo>
                  <a:cubicBezTo>
                    <a:pt x="12867" y="7659"/>
                    <a:pt x="12921" y="7462"/>
                    <a:pt x="12921" y="7266"/>
                  </a:cubicBezTo>
                  <a:cubicBezTo>
                    <a:pt x="12921" y="7194"/>
                    <a:pt x="12885" y="7158"/>
                    <a:pt x="12813" y="7158"/>
                  </a:cubicBezTo>
                  <a:cubicBezTo>
                    <a:pt x="12785" y="7161"/>
                    <a:pt x="12756" y="7163"/>
                    <a:pt x="12728" y="7163"/>
                  </a:cubicBezTo>
                  <a:cubicBezTo>
                    <a:pt x="12685" y="7163"/>
                    <a:pt x="12642" y="7159"/>
                    <a:pt x="12599" y="7153"/>
                  </a:cubicBezTo>
                  <a:lnTo>
                    <a:pt x="12599" y="7153"/>
                  </a:lnTo>
                  <a:cubicBezTo>
                    <a:pt x="12702" y="7070"/>
                    <a:pt x="12785" y="6972"/>
                    <a:pt x="12849" y="6854"/>
                  </a:cubicBezTo>
                  <a:cubicBezTo>
                    <a:pt x="12867" y="6800"/>
                    <a:pt x="12849" y="6729"/>
                    <a:pt x="12813" y="6693"/>
                  </a:cubicBezTo>
                  <a:cubicBezTo>
                    <a:pt x="11937" y="6192"/>
                    <a:pt x="11078" y="5691"/>
                    <a:pt x="10201" y="5190"/>
                  </a:cubicBezTo>
                  <a:cubicBezTo>
                    <a:pt x="9789" y="4957"/>
                    <a:pt x="9342" y="4903"/>
                    <a:pt x="8876" y="4760"/>
                  </a:cubicBezTo>
                  <a:cubicBezTo>
                    <a:pt x="8429" y="4635"/>
                    <a:pt x="7946" y="4474"/>
                    <a:pt x="7499" y="4313"/>
                  </a:cubicBezTo>
                  <a:cubicBezTo>
                    <a:pt x="6532" y="3973"/>
                    <a:pt x="5566" y="3633"/>
                    <a:pt x="4617" y="3275"/>
                  </a:cubicBezTo>
                  <a:cubicBezTo>
                    <a:pt x="4152" y="3114"/>
                    <a:pt x="3687" y="2935"/>
                    <a:pt x="3222" y="2756"/>
                  </a:cubicBezTo>
                  <a:cubicBezTo>
                    <a:pt x="2738" y="2595"/>
                    <a:pt x="2327" y="2452"/>
                    <a:pt x="1897" y="2237"/>
                  </a:cubicBezTo>
                  <a:cubicBezTo>
                    <a:pt x="1074" y="1843"/>
                    <a:pt x="215" y="1128"/>
                    <a:pt x="305" y="108"/>
                  </a:cubicBezTo>
                  <a:cubicBezTo>
                    <a:pt x="314" y="36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85;p38"/>
            <p:cNvSpPr/>
            <p:nvPr/>
          </p:nvSpPr>
          <p:spPr>
            <a:xfrm>
              <a:off x="3389069" y="4163450"/>
              <a:ext cx="127276" cy="142210"/>
            </a:xfrm>
            <a:custGeom>
              <a:avLst/>
              <a:gdLst/>
              <a:ahLst/>
              <a:cxnLst/>
              <a:rect l="l" t="t" r="r" b="b"/>
              <a:pathLst>
                <a:path w="2266" h="2532" extrusionOk="0">
                  <a:moveTo>
                    <a:pt x="2106" y="0"/>
                  </a:moveTo>
                  <a:cubicBezTo>
                    <a:pt x="2081" y="0"/>
                    <a:pt x="2057" y="11"/>
                    <a:pt x="2036" y="36"/>
                  </a:cubicBezTo>
                  <a:cubicBezTo>
                    <a:pt x="1714" y="447"/>
                    <a:pt x="1392" y="859"/>
                    <a:pt x="1070" y="1252"/>
                  </a:cubicBezTo>
                  <a:cubicBezTo>
                    <a:pt x="765" y="1646"/>
                    <a:pt x="443" y="2004"/>
                    <a:pt x="85" y="2344"/>
                  </a:cubicBezTo>
                  <a:cubicBezTo>
                    <a:pt x="0" y="2415"/>
                    <a:pt x="84" y="2531"/>
                    <a:pt x="176" y="2531"/>
                  </a:cubicBezTo>
                  <a:cubicBezTo>
                    <a:pt x="200" y="2531"/>
                    <a:pt x="224" y="2524"/>
                    <a:pt x="246" y="2505"/>
                  </a:cubicBezTo>
                  <a:cubicBezTo>
                    <a:pt x="604" y="2165"/>
                    <a:pt x="927" y="1807"/>
                    <a:pt x="1231" y="1413"/>
                  </a:cubicBezTo>
                  <a:lnTo>
                    <a:pt x="2197" y="197"/>
                  </a:lnTo>
                  <a:cubicBezTo>
                    <a:pt x="2266" y="114"/>
                    <a:pt x="2187" y="0"/>
                    <a:pt x="2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86;p38"/>
            <p:cNvSpPr/>
            <p:nvPr/>
          </p:nvSpPr>
          <p:spPr>
            <a:xfrm>
              <a:off x="3184791" y="4606657"/>
              <a:ext cx="160864" cy="120642"/>
            </a:xfrm>
            <a:custGeom>
              <a:avLst/>
              <a:gdLst/>
              <a:ahLst/>
              <a:cxnLst/>
              <a:rect l="l" t="t" r="r" b="b"/>
              <a:pathLst>
                <a:path w="2864" h="2148" extrusionOk="0">
                  <a:moveTo>
                    <a:pt x="90" y="1"/>
                  </a:moveTo>
                  <a:cubicBezTo>
                    <a:pt x="72" y="54"/>
                    <a:pt x="54" y="108"/>
                    <a:pt x="54" y="162"/>
                  </a:cubicBezTo>
                  <a:cubicBezTo>
                    <a:pt x="0" y="287"/>
                    <a:pt x="0" y="412"/>
                    <a:pt x="36" y="537"/>
                  </a:cubicBezTo>
                  <a:cubicBezTo>
                    <a:pt x="90" y="645"/>
                    <a:pt x="161" y="734"/>
                    <a:pt x="251" y="806"/>
                  </a:cubicBezTo>
                  <a:cubicBezTo>
                    <a:pt x="1002" y="1450"/>
                    <a:pt x="1897" y="1915"/>
                    <a:pt x="2863" y="2148"/>
                  </a:cubicBezTo>
                  <a:lnTo>
                    <a:pt x="1879" y="1164"/>
                  </a:lnTo>
                  <a:cubicBezTo>
                    <a:pt x="1858" y="1167"/>
                    <a:pt x="1837" y="1168"/>
                    <a:pt x="1815" y="1168"/>
                  </a:cubicBezTo>
                  <a:cubicBezTo>
                    <a:pt x="1322" y="1168"/>
                    <a:pt x="501" y="429"/>
                    <a:pt x="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87;p38"/>
            <p:cNvSpPr/>
            <p:nvPr/>
          </p:nvSpPr>
          <p:spPr>
            <a:xfrm>
              <a:off x="3739604" y="4692086"/>
              <a:ext cx="4044" cy="5111"/>
            </a:xfrm>
            <a:custGeom>
              <a:avLst/>
              <a:gdLst/>
              <a:ahLst/>
              <a:cxnLst/>
              <a:rect l="l" t="t" r="r" b="b"/>
              <a:pathLst>
                <a:path w="72" h="91" extrusionOk="0">
                  <a:moveTo>
                    <a:pt x="0" y="1"/>
                  </a:moveTo>
                  <a:lnTo>
                    <a:pt x="0" y="90"/>
                  </a:lnTo>
                  <a:lnTo>
                    <a:pt x="72" y="5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8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88;p38"/>
            <p:cNvSpPr/>
            <p:nvPr/>
          </p:nvSpPr>
          <p:spPr>
            <a:xfrm>
              <a:off x="3755668" y="4595480"/>
              <a:ext cx="165919" cy="101715"/>
            </a:xfrm>
            <a:custGeom>
              <a:avLst/>
              <a:gdLst/>
              <a:ahLst/>
              <a:cxnLst/>
              <a:rect l="l" t="t" r="r" b="b"/>
              <a:pathLst>
                <a:path w="2954" h="1811" extrusionOk="0">
                  <a:moveTo>
                    <a:pt x="2884" y="0"/>
                  </a:moveTo>
                  <a:cubicBezTo>
                    <a:pt x="2348" y="0"/>
                    <a:pt x="1766" y="384"/>
                    <a:pt x="1200" y="504"/>
                  </a:cubicBezTo>
                  <a:cubicBezTo>
                    <a:pt x="1289" y="593"/>
                    <a:pt x="1325" y="718"/>
                    <a:pt x="1325" y="844"/>
                  </a:cubicBezTo>
                  <a:cubicBezTo>
                    <a:pt x="1289" y="897"/>
                    <a:pt x="448" y="1398"/>
                    <a:pt x="1" y="1649"/>
                  </a:cubicBezTo>
                  <a:lnTo>
                    <a:pt x="72" y="1685"/>
                  </a:lnTo>
                  <a:cubicBezTo>
                    <a:pt x="198" y="1756"/>
                    <a:pt x="341" y="1810"/>
                    <a:pt x="502" y="1810"/>
                  </a:cubicBezTo>
                  <a:cubicBezTo>
                    <a:pt x="627" y="1792"/>
                    <a:pt x="734" y="1756"/>
                    <a:pt x="842" y="1685"/>
                  </a:cubicBezTo>
                  <a:cubicBezTo>
                    <a:pt x="1629" y="1237"/>
                    <a:pt x="2345" y="665"/>
                    <a:pt x="2953" y="3"/>
                  </a:cubicBezTo>
                  <a:cubicBezTo>
                    <a:pt x="2930" y="1"/>
                    <a:pt x="2907" y="0"/>
                    <a:pt x="2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89;p38"/>
            <p:cNvSpPr/>
            <p:nvPr/>
          </p:nvSpPr>
          <p:spPr>
            <a:xfrm>
              <a:off x="3166705" y="3657561"/>
              <a:ext cx="2664642" cy="109241"/>
            </a:xfrm>
            <a:custGeom>
              <a:avLst/>
              <a:gdLst/>
              <a:ahLst/>
              <a:cxnLst/>
              <a:rect l="l" t="t" r="r" b="b"/>
              <a:pathLst>
                <a:path w="47441" h="1945" extrusionOk="0">
                  <a:moveTo>
                    <a:pt x="45565" y="1"/>
                  </a:moveTo>
                  <a:cubicBezTo>
                    <a:pt x="45385" y="1"/>
                    <a:pt x="45203" y="11"/>
                    <a:pt x="45024" y="23"/>
                  </a:cubicBezTo>
                  <a:cubicBezTo>
                    <a:pt x="36595" y="468"/>
                    <a:pt x="28166" y="690"/>
                    <a:pt x="19731" y="690"/>
                  </a:cubicBezTo>
                  <a:cubicBezTo>
                    <a:pt x="13212" y="690"/>
                    <a:pt x="6690" y="557"/>
                    <a:pt x="161" y="292"/>
                  </a:cubicBezTo>
                  <a:lnTo>
                    <a:pt x="0" y="274"/>
                  </a:lnTo>
                  <a:lnTo>
                    <a:pt x="0" y="274"/>
                  </a:lnTo>
                  <a:cubicBezTo>
                    <a:pt x="161" y="757"/>
                    <a:pt x="197" y="1276"/>
                    <a:pt x="143" y="1777"/>
                  </a:cubicBezTo>
                  <a:cubicBezTo>
                    <a:pt x="3750" y="1851"/>
                    <a:pt x="12810" y="1945"/>
                    <a:pt x="22108" y="1945"/>
                  </a:cubicBezTo>
                  <a:cubicBezTo>
                    <a:pt x="32972" y="1945"/>
                    <a:pt x="44159" y="1817"/>
                    <a:pt x="47351" y="1383"/>
                  </a:cubicBezTo>
                  <a:cubicBezTo>
                    <a:pt x="47440" y="865"/>
                    <a:pt x="47047" y="363"/>
                    <a:pt x="46563" y="167"/>
                  </a:cubicBezTo>
                  <a:cubicBezTo>
                    <a:pt x="46247" y="38"/>
                    <a:pt x="45907" y="1"/>
                    <a:pt x="455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90;p38"/>
            <p:cNvSpPr/>
            <p:nvPr/>
          </p:nvSpPr>
          <p:spPr>
            <a:xfrm>
              <a:off x="4103451" y="3457835"/>
              <a:ext cx="147777" cy="236230"/>
            </a:xfrm>
            <a:custGeom>
              <a:avLst/>
              <a:gdLst/>
              <a:ahLst/>
              <a:cxnLst/>
              <a:rect l="l" t="t" r="r" b="b"/>
              <a:pathLst>
                <a:path w="2631" h="4206" extrusionOk="0">
                  <a:moveTo>
                    <a:pt x="0" y="0"/>
                  </a:moveTo>
                  <a:lnTo>
                    <a:pt x="412" y="4206"/>
                  </a:lnTo>
                  <a:lnTo>
                    <a:pt x="2506" y="4206"/>
                  </a:lnTo>
                  <a:lnTo>
                    <a:pt x="2631" y="412"/>
                  </a:lnTo>
                  <a:cubicBezTo>
                    <a:pt x="2631" y="340"/>
                    <a:pt x="2613" y="269"/>
                    <a:pt x="2577" y="197"/>
                  </a:cubicBezTo>
                  <a:cubicBezTo>
                    <a:pt x="2506" y="126"/>
                    <a:pt x="2398" y="90"/>
                    <a:pt x="2309" y="9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91;p38"/>
            <p:cNvSpPr/>
            <p:nvPr/>
          </p:nvSpPr>
          <p:spPr>
            <a:xfrm>
              <a:off x="4114516" y="3421664"/>
              <a:ext cx="55325" cy="204047"/>
            </a:xfrm>
            <a:custGeom>
              <a:avLst/>
              <a:gdLst/>
              <a:ahLst/>
              <a:cxnLst/>
              <a:rect l="l" t="t" r="r" b="b"/>
              <a:pathLst>
                <a:path w="985" h="3633" extrusionOk="0">
                  <a:moveTo>
                    <a:pt x="251" y="0"/>
                  </a:moveTo>
                  <a:lnTo>
                    <a:pt x="0" y="18"/>
                  </a:lnTo>
                  <a:lnTo>
                    <a:pt x="877" y="3615"/>
                  </a:lnTo>
                  <a:lnTo>
                    <a:pt x="984" y="3633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92;p38"/>
            <p:cNvSpPr/>
            <p:nvPr/>
          </p:nvSpPr>
          <p:spPr>
            <a:xfrm>
              <a:off x="4146643" y="3616616"/>
              <a:ext cx="41283" cy="59366"/>
            </a:xfrm>
            <a:custGeom>
              <a:avLst/>
              <a:gdLst/>
              <a:ahLst/>
              <a:cxnLst/>
              <a:rect l="l" t="t" r="r" b="b"/>
              <a:pathLst>
                <a:path w="735" h="1057" extrusionOk="0">
                  <a:moveTo>
                    <a:pt x="484" y="1"/>
                  </a:moveTo>
                  <a:lnTo>
                    <a:pt x="520" y="19"/>
                  </a:lnTo>
                  <a:cubicBezTo>
                    <a:pt x="481" y="7"/>
                    <a:pt x="441" y="1"/>
                    <a:pt x="402" y="1"/>
                  </a:cubicBezTo>
                  <a:cubicBezTo>
                    <a:pt x="261" y="1"/>
                    <a:pt x="128" y="76"/>
                    <a:pt x="72" y="216"/>
                  </a:cubicBezTo>
                  <a:cubicBezTo>
                    <a:pt x="1" y="395"/>
                    <a:pt x="37" y="573"/>
                    <a:pt x="162" y="717"/>
                  </a:cubicBezTo>
                  <a:cubicBezTo>
                    <a:pt x="251" y="824"/>
                    <a:pt x="412" y="913"/>
                    <a:pt x="448" y="1057"/>
                  </a:cubicBezTo>
                  <a:cubicBezTo>
                    <a:pt x="502" y="1039"/>
                    <a:pt x="538" y="985"/>
                    <a:pt x="556" y="931"/>
                  </a:cubicBezTo>
                  <a:cubicBezTo>
                    <a:pt x="574" y="878"/>
                    <a:pt x="609" y="770"/>
                    <a:pt x="645" y="681"/>
                  </a:cubicBezTo>
                  <a:cubicBezTo>
                    <a:pt x="699" y="556"/>
                    <a:pt x="735" y="430"/>
                    <a:pt x="735" y="287"/>
                  </a:cubicBezTo>
                  <a:cubicBezTo>
                    <a:pt x="717" y="144"/>
                    <a:pt x="627" y="37"/>
                    <a:pt x="484" y="1"/>
                  </a:cubicBezTo>
                  <a:close/>
                </a:path>
              </a:pathLst>
            </a:custGeom>
            <a:solidFill>
              <a:srgbClr val="C192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93;p38"/>
            <p:cNvSpPr/>
            <p:nvPr/>
          </p:nvSpPr>
          <p:spPr>
            <a:xfrm>
              <a:off x="4196913" y="3439693"/>
              <a:ext cx="27185" cy="167933"/>
            </a:xfrm>
            <a:custGeom>
              <a:avLst/>
              <a:gdLst/>
              <a:ahLst/>
              <a:cxnLst/>
              <a:rect l="l" t="t" r="r" b="b"/>
              <a:pathLst>
                <a:path w="484" h="2990" extrusionOk="0">
                  <a:moveTo>
                    <a:pt x="263" y="1"/>
                  </a:moveTo>
                  <a:cubicBezTo>
                    <a:pt x="222" y="1"/>
                    <a:pt x="182" y="7"/>
                    <a:pt x="144" y="19"/>
                  </a:cubicBezTo>
                  <a:cubicBezTo>
                    <a:pt x="90" y="1003"/>
                    <a:pt x="36" y="2006"/>
                    <a:pt x="1" y="2990"/>
                  </a:cubicBezTo>
                  <a:lnTo>
                    <a:pt x="305" y="2990"/>
                  </a:lnTo>
                  <a:cubicBezTo>
                    <a:pt x="359" y="2023"/>
                    <a:pt x="430" y="1039"/>
                    <a:pt x="484" y="55"/>
                  </a:cubicBezTo>
                  <a:cubicBezTo>
                    <a:pt x="414" y="20"/>
                    <a:pt x="338" y="1"/>
                    <a:pt x="2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94;p38"/>
            <p:cNvSpPr/>
            <p:nvPr/>
          </p:nvSpPr>
          <p:spPr>
            <a:xfrm>
              <a:off x="4183882" y="3598531"/>
              <a:ext cx="36228" cy="72453"/>
            </a:xfrm>
            <a:custGeom>
              <a:avLst/>
              <a:gdLst/>
              <a:ahLst/>
              <a:cxnLst/>
              <a:rect l="l" t="t" r="r" b="b"/>
              <a:pathLst>
                <a:path w="645" h="1290" extrusionOk="0">
                  <a:moveTo>
                    <a:pt x="304" y="1"/>
                  </a:moveTo>
                  <a:cubicBezTo>
                    <a:pt x="251" y="1"/>
                    <a:pt x="215" y="19"/>
                    <a:pt x="179" y="37"/>
                  </a:cubicBezTo>
                  <a:cubicBezTo>
                    <a:pt x="161" y="72"/>
                    <a:pt x="143" y="126"/>
                    <a:pt x="143" y="180"/>
                  </a:cubicBezTo>
                  <a:cubicBezTo>
                    <a:pt x="72" y="538"/>
                    <a:pt x="36" y="895"/>
                    <a:pt x="0" y="1253"/>
                  </a:cubicBezTo>
                  <a:lnTo>
                    <a:pt x="626" y="1289"/>
                  </a:lnTo>
                  <a:cubicBezTo>
                    <a:pt x="644" y="878"/>
                    <a:pt x="644" y="466"/>
                    <a:pt x="626" y="54"/>
                  </a:cubicBezTo>
                  <a:cubicBezTo>
                    <a:pt x="626" y="37"/>
                    <a:pt x="626" y="37"/>
                    <a:pt x="626" y="19"/>
                  </a:cubicBezTo>
                  <a:cubicBezTo>
                    <a:pt x="608" y="1"/>
                    <a:pt x="591" y="1"/>
                    <a:pt x="591" y="1"/>
                  </a:cubicBezTo>
                  <a:close/>
                </a:path>
              </a:pathLst>
            </a:custGeom>
            <a:solidFill>
              <a:srgbClr val="C192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95;p38"/>
            <p:cNvSpPr/>
            <p:nvPr/>
          </p:nvSpPr>
          <p:spPr>
            <a:xfrm>
              <a:off x="4186859" y="3626670"/>
              <a:ext cx="37239" cy="8537"/>
            </a:xfrm>
            <a:custGeom>
              <a:avLst/>
              <a:gdLst/>
              <a:ahLst/>
              <a:cxnLst/>
              <a:rect l="l" t="t" r="r" b="b"/>
              <a:pathLst>
                <a:path w="663" h="152" extrusionOk="0">
                  <a:moveTo>
                    <a:pt x="90" y="1"/>
                  </a:moveTo>
                  <a:cubicBezTo>
                    <a:pt x="37" y="1"/>
                    <a:pt x="1" y="90"/>
                    <a:pt x="72" y="126"/>
                  </a:cubicBezTo>
                  <a:cubicBezTo>
                    <a:pt x="199" y="139"/>
                    <a:pt x="325" y="151"/>
                    <a:pt x="452" y="151"/>
                  </a:cubicBezTo>
                  <a:cubicBezTo>
                    <a:pt x="504" y="151"/>
                    <a:pt x="557" y="149"/>
                    <a:pt x="609" y="144"/>
                  </a:cubicBezTo>
                  <a:cubicBezTo>
                    <a:pt x="627" y="144"/>
                    <a:pt x="663" y="126"/>
                    <a:pt x="663" y="90"/>
                  </a:cubicBezTo>
                  <a:cubicBezTo>
                    <a:pt x="663" y="54"/>
                    <a:pt x="627" y="37"/>
                    <a:pt x="609" y="37"/>
                  </a:cubicBezTo>
                  <a:cubicBezTo>
                    <a:pt x="561" y="41"/>
                    <a:pt x="515" y="44"/>
                    <a:pt x="468" y="44"/>
                  </a:cubicBezTo>
                  <a:cubicBezTo>
                    <a:pt x="343" y="44"/>
                    <a:pt x="221" y="27"/>
                    <a:pt x="90" y="1"/>
                  </a:cubicBezTo>
                  <a:close/>
                </a:path>
              </a:pathLst>
            </a:custGeom>
            <a:solidFill>
              <a:srgbClr val="9938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96;p38"/>
            <p:cNvSpPr/>
            <p:nvPr/>
          </p:nvSpPr>
          <p:spPr>
            <a:xfrm>
              <a:off x="4122548" y="3565168"/>
              <a:ext cx="115649" cy="116599"/>
            </a:xfrm>
            <a:custGeom>
              <a:avLst/>
              <a:gdLst/>
              <a:ahLst/>
              <a:cxnLst/>
              <a:rect l="l" t="t" r="r" b="b"/>
              <a:pathLst>
                <a:path w="2059" h="2076" extrusionOk="0">
                  <a:moveTo>
                    <a:pt x="1493" y="1"/>
                  </a:moveTo>
                  <a:cubicBezTo>
                    <a:pt x="1345" y="1"/>
                    <a:pt x="1193" y="32"/>
                    <a:pt x="1056" y="76"/>
                  </a:cubicBezTo>
                  <a:cubicBezTo>
                    <a:pt x="840" y="141"/>
                    <a:pt x="617" y="219"/>
                    <a:pt x="403" y="219"/>
                  </a:cubicBezTo>
                  <a:cubicBezTo>
                    <a:pt x="263" y="219"/>
                    <a:pt x="128" y="186"/>
                    <a:pt x="0" y="94"/>
                  </a:cubicBezTo>
                  <a:lnTo>
                    <a:pt x="0" y="94"/>
                  </a:lnTo>
                  <a:cubicBezTo>
                    <a:pt x="0" y="94"/>
                    <a:pt x="287" y="1651"/>
                    <a:pt x="323" y="1883"/>
                  </a:cubicBezTo>
                  <a:cubicBezTo>
                    <a:pt x="345" y="2043"/>
                    <a:pt x="462" y="2072"/>
                    <a:pt x="544" y="2072"/>
                  </a:cubicBezTo>
                  <a:cubicBezTo>
                    <a:pt x="591" y="2072"/>
                    <a:pt x="627" y="2062"/>
                    <a:pt x="627" y="2062"/>
                  </a:cubicBezTo>
                  <a:cubicBezTo>
                    <a:pt x="824" y="2071"/>
                    <a:pt x="1020" y="2076"/>
                    <a:pt x="1220" y="2076"/>
                  </a:cubicBezTo>
                  <a:cubicBezTo>
                    <a:pt x="1419" y="2076"/>
                    <a:pt x="1620" y="2071"/>
                    <a:pt x="1826" y="2062"/>
                  </a:cubicBezTo>
                  <a:cubicBezTo>
                    <a:pt x="1951" y="1991"/>
                    <a:pt x="2058" y="273"/>
                    <a:pt x="2058" y="273"/>
                  </a:cubicBezTo>
                  <a:cubicBezTo>
                    <a:pt x="1920" y="70"/>
                    <a:pt x="1711" y="1"/>
                    <a:pt x="14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97;p38"/>
            <p:cNvSpPr/>
            <p:nvPr/>
          </p:nvSpPr>
          <p:spPr>
            <a:xfrm>
              <a:off x="5198026" y="3520909"/>
              <a:ext cx="49315" cy="55603"/>
            </a:xfrm>
            <a:custGeom>
              <a:avLst/>
              <a:gdLst/>
              <a:ahLst/>
              <a:cxnLst/>
              <a:rect l="l" t="t" r="r" b="b"/>
              <a:pathLst>
                <a:path w="878" h="990" extrusionOk="0">
                  <a:moveTo>
                    <a:pt x="105" y="0"/>
                  </a:moveTo>
                  <a:cubicBezTo>
                    <a:pt x="72" y="0"/>
                    <a:pt x="33" y="32"/>
                    <a:pt x="18" y="76"/>
                  </a:cubicBezTo>
                  <a:cubicBezTo>
                    <a:pt x="0" y="112"/>
                    <a:pt x="0" y="166"/>
                    <a:pt x="18" y="220"/>
                  </a:cubicBezTo>
                  <a:cubicBezTo>
                    <a:pt x="72" y="524"/>
                    <a:pt x="269" y="792"/>
                    <a:pt x="519" y="989"/>
                  </a:cubicBezTo>
                  <a:lnTo>
                    <a:pt x="877" y="864"/>
                  </a:lnTo>
                  <a:cubicBezTo>
                    <a:pt x="644" y="613"/>
                    <a:pt x="412" y="345"/>
                    <a:pt x="215" y="76"/>
                  </a:cubicBezTo>
                  <a:cubicBezTo>
                    <a:pt x="197" y="41"/>
                    <a:pt x="161" y="5"/>
                    <a:pt x="126" y="5"/>
                  </a:cubicBezTo>
                  <a:cubicBezTo>
                    <a:pt x="119" y="2"/>
                    <a:pt x="112" y="0"/>
                    <a:pt x="105" y="0"/>
                  </a:cubicBezTo>
                  <a:close/>
                </a:path>
              </a:pathLst>
            </a:custGeom>
            <a:solidFill>
              <a:srgbClr val="9938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98;p38"/>
            <p:cNvSpPr/>
            <p:nvPr/>
          </p:nvSpPr>
          <p:spPr>
            <a:xfrm>
              <a:off x="5517613" y="3219916"/>
              <a:ext cx="27185" cy="37237"/>
            </a:xfrm>
            <a:custGeom>
              <a:avLst/>
              <a:gdLst/>
              <a:ahLst/>
              <a:cxnLst/>
              <a:rect l="l" t="t" r="r" b="b"/>
              <a:pathLst>
                <a:path w="484" h="663" extrusionOk="0">
                  <a:moveTo>
                    <a:pt x="412" y="0"/>
                  </a:moveTo>
                  <a:cubicBezTo>
                    <a:pt x="287" y="161"/>
                    <a:pt x="180" y="340"/>
                    <a:pt x="54" y="519"/>
                  </a:cubicBezTo>
                  <a:lnTo>
                    <a:pt x="1" y="501"/>
                  </a:lnTo>
                  <a:lnTo>
                    <a:pt x="1" y="501"/>
                  </a:lnTo>
                  <a:cubicBezTo>
                    <a:pt x="19" y="573"/>
                    <a:pt x="72" y="627"/>
                    <a:pt x="144" y="663"/>
                  </a:cubicBezTo>
                  <a:lnTo>
                    <a:pt x="251" y="663"/>
                  </a:lnTo>
                  <a:cubicBezTo>
                    <a:pt x="323" y="627"/>
                    <a:pt x="359" y="573"/>
                    <a:pt x="394" y="501"/>
                  </a:cubicBezTo>
                  <a:cubicBezTo>
                    <a:pt x="466" y="340"/>
                    <a:pt x="484" y="161"/>
                    <a:pt x="412" y="0"/>
                  </a:cubicBez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99;p38"/>
            <p:cNvSpPr/>
            <p:nvPr/>
          </p:nvSpPr>
          <p:spPr>
            <a:xfrm>
              <a:off x="5501550" y="3220927"/>
              <a:ext cx="38082" cy="28195"/>
            </a:xfrm>
            <a:custGeom>
              <a:avLst/>
              <a:gdLst/>
              <a:ahLst/>
              <a:cxnLst/>
              <a:rect l="l" t="t" r="r" b="b"/>
              <a:pathLst>
                <a:path w="678" h="502" extrusionOk="0">
                  <a:moveTo>
                    <a:pt x="663" y="0"/>
                  </a:moveTo>
                  <a:lnTo>
                    <a:pt x="652" y="28"/>
                  </a:lnTo>
                  <a:lnTo>
                    <a:pt x="652" y="28"/>
                  </a:lnTo>
                  <a:cubicBezTo>
                    <a:pt x="667" y="13"/>
                    <a:pt x="678" y="0"/>
                    <a:pt x="663" y="0"/>
                  </a:cubicBezTo>
                  <a:close/>
                  <a:moveTo>
                    <a:pt x="652" y="28"/>
                  </a:moveTo>
                  <a:cubicBezTo>
                    <a:pt x="650" y="31"/>
                    <a:pt x="647" y="33"/>
                    <a:pt x="645" y="36"/>
                  </a:cubicBezTo>
                  <a:cubicBezTo>
                    <a:pt x="519" y="72"/>
                    <a:pt x="376" y="90"/>
                    <a:pt x="251" y="126"/>
                  </a:cubicBezTo>
                  <a:cubicBezTo>
                    <a:pt x="126" y="161"/>
                    <a:pt x="18" y="269"/>
                    <a:pt x="0" y="394"/>
                  </a:cubicBezTo>
                  <a:lnTo>
                    <a:pt x="233" y="483"/>
                  </a:lnTo>
                  <a:cubicBezTo>
                    <a:pt x="269" y="501"/>
                    <a:pt x="305" y="501"/>
                    <a:pt x="358" y="501"/>
                  </a:cubicBezTo>
                  <a:cubicBezTo>
                    <a:pt x="412" y="466"/>
                    <a:pt x="466" y="430"/>
                    <a:pt x="484" y="358"/>
                  </a:cubicBezTo>
                  <a:cubicBezTo>
                    <a:pt x="501" y="287"/>
                    <a:pt x="537" y="233"/>
                    <a:pt x="591" y="197"/>
                  </a:cubicBezTo>
                  <a:lnTo>
                    <a:pt x="652" y="28"/>
                  </a:lnTo>
                  <a:close/>
                </a:path>
              </a:pathLst>
            </a:custGeom>
            <a:solidFill>
              <a:srgbClr val="050505">
                <a:alpha val="26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304961" y="1147652"/>
            <a:ext cx="4623092" cy="2486295"/>
            <a:chOff x="4410461" y="2134397"/>
            <a:chExt cx="4623092" cy="2486295"/>
          </a:xfrm>
        </p:grpSpPr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xmlns="" id="{77F645B8-6764-4D3E-B9EB-DA977AB18766}"/>
                </a:ext>
              </a:extLst>
            </p:cNvPr>
            <p:cNvSpPr/>
            <p:nvPr/>
          </p:nvSpPr>
          <p:spPr>
            <a:xfrm>
              <a:off x="4410461" y="2658487"/>
              <a:ext cx="4623092" cy="19622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Hộp Văn bản 9">
              <a:extLst>
                <a:ext uri="{FF2B5EF4-FFF2-40B4-BE49-F238E27FC236}">
                  <a16:creationId xmlns:a16="http://schemas.microsoft.com/office/drawing/2014/main" xmlns="" id="{F9A081AF-69FA-4D75-B4DC-FBC14A843A8B}"/>
                </a:ext>
              </a:extLst>
            </p:cNvPr>
            <p:cNvSpPr txBox="1"/>
            <p:nvPr/>
          </p:nvSpPr>
          <p:spPr>
            <a:xfrm>
              <a:off x="4560512" y="2743915"/>
              <a:ext cx="4408819" cy="1836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spcAft>
                  <a:spcPts val="800"/>
                </a:spcAft>
              </a:pPr>
              <a:endPara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  <a:p>
              <a:pPr algn="just">
                <a:spcAft>
                  <a:spcPts val="800"/>
                </a:spcAft>
              </a:pP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Thiết</a:t>
              </a:r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kế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infographic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đồ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hoạ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thông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tin)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giới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thiệu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về</a:t>
              </a:r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1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lễ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hội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địa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phương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đang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sinh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sống</a:t>
              </a:r>
              <a:endParaRPr lang="en-US"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just">
                <a:spcAft>
                  <a:spcPts val="800"/>
                </a:spcAft>
              </a:pPr>
              <a:r>
                <a:rPr 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pic>
          <p:nvPicPr>
            <p:cNvPr id="229" name="Picture 2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9855" y="2134397"/>
              <a:ext cx="2104295" cy="98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31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385407DA-9C9C-4C9E-B629-DDC091D6B1F2}"/>
              </a:ext>
            </a:extLst>
          </p:cNvPr>
          <p:cNvSpPr txBox="1"/>
          <p:nvPr/>
        </p:nvSpPr>
        <p:spPr>
          <a:xfrm>
            <a:off x="2042992" y="289423"/>
            <a:ext cx="5489802" cy="44267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 dõi đoạn video sau và trả lời câu hỏi</a:t>
            </a:r>
            <a:r>
              <a:rPr lang="en-US" sz="2000" b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0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9" name="Hình ảnh 18">
            <a:extLst>
              <a:ext uri="{FF2B5EF4-FFF2-40B4-BE49-F238E27FC236}">
                <a16:creationId xmlns:a16="http://schemas.microsoft.com/office/drawing/2014/main" xmlns="" id="{D25B5B1A-1737-47B6-9AC8-669D8302A5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013"/>
          <a:stretch/>
        </p:blipFill>
        <p:spPr>
          <a:xfrm>
            <a:off x="1207317" y="0"/>
            <a:ext cx="867402" cy="745854"/>
          </a:xfrm>
          <a:prstGeom prst="rect">
            <a:avLst/>
          </a:prstGeom>
        </p:spPr>
      </p:pic>
      <p:sp>
        <p:nvSpPr>
          <p:cNvPr id="28" name="Hộp Văn bản 27">
            <a:extLst>
              <a:ext uri="{FF2B5EF4-FFF2-40B4-BE49-F238E27FC236}">
                <a16:creationId xmlns:a16="http://schemas.microsoft.com/office/drawing/2014/main" xmlns="" id="{0DDD0DF7-3404-4E6D-BB7A-38E82E9D61BB}"/>
              </a:ext>
            </a:extLst>
          </p:cNvPr>
          <p:cNvSpPr txBox="1"/>
          <p:nvPr/>
        </p:nvSpPr>
        <p:spPr>
          <a:xfrm>
            <a:off x="767326" y="1021520"/>
            <a:ext cx="2551332" cy="1021556"/>
          </a:xfrm>
          <a:prstGeom prst="roundRect">
            <a:avLst/>
          </a:prstGeom>
          <a:solidFill>
            <a:schemeClr val="accent3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n-US" sz="1800" b="1">
                <a:solidFill>
                  <a:schemeClr val="accent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Chi tiết nào về Đền Hùng để lại ấn tượng nhất trong em?</a:t>
            </a:r>
            <a:endParaRPr lang="en-US" sz="1800" b="1" dirty="0">
              <a:solidFill>
                <a:schemeClr val="accent4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Hộp Văn bản 28">
            <a:extLst>
              <a:ext uri="{FF2B5EF4-FFF2-40B4-BE49-F238E27FC236}">
                <a16:creationId xmlns:a16="http://schemas.microsoft.com/office/drawing/2014/main" xmlns="" id="{82B1B4BE-A8BB-40B1-9A73-0A1AA9C34BA7}"/>
              </a:ext>
            </a:extLst>
          </p:cNvPr>
          <p:cNvSpPr txBox="1"/>
          <p:nvPr/>
        </p:nvSpPr>
        <p:spPr>
          <a:xfrm>
            <a:off x="767326" y="2929276"/>
            <a:ext cx="2551332" cy="1328023"/>
          </a:xfrm>
          <a:prstGeom prst="roundRect">
            <a:avLst/>
          </a:prstGeom>
          <a:solidFill>
            <a:schemeClr val="accent3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 algn="just"/>
            <a:r>
              <a:rPr lang="en-US" sz="1800" b="1">
                <a:solidFill>
                  <a:schemeClr val="accent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Việc tham gia lễ hội của mỗi người dân nên được thể hiện như thế nào?</a:t>
            </a:r>
            <a:endParaRPr lang="en-US" sz="1800" b="1" dirty="0">
              <a:solidFill>
                <a:schemeClr val="accent4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4K -- VỀ MIỀN ĐẤT TỔ -- Giỗ Tổ Hùng Vương - Lễ hội Đền Hùng tại Phú Thọ">
            <a:hlinkClick r:id="" action="ppaction://media"/>
            <a:extLst>
              <a:ext uri="{FF2B5EF4-FFF2-40B4-BE49-F238E27FC236}">
                <a16:creationId xmlns:a16="http://schemas.microsoft.com/office/drawing/2014/main" xmlns="" id="{4457351F-64E0-4C90-B75E-3DD26DBF06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71636" y="824593"/>
            <a:ext cx="4905038" cy="370658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1015;p46">
            <a:extLst>
              <a:ext uri="{FF2B5EF4-FFF2-40B4-BE49-F238E27FC236}">
                <a16:creationId xmlns:a16="http://schemas.microsoft.com/office/drawing/2014/main" xmlns="" id="{F6CFE823-4045-401D-B7AD-AECE49C884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53092" y="1186543"/>
            <a:ext cx="3788229" cy="2247900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0000"/>
                </a:solidFill>
                <a:latin typeface="Fira Sans ExtraBold" panose="020B0903050000020004" pitchFamily="34" charset="0"/>
              </a:rPr>
              <a:t>HÌNH THÀNH KIẾN THỨC MỚI</a:t>
            </a:r>
            <a:endParaRPr lang="en-US" sz="4000" dirty="0">
              <a:solidFill>
                <a:srgbClr val="FF0000"/>
              </a:solidFill>
              <a:latin typeface="Fira Sans ExtraBold" panose="020B09030500000200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049605F-4663-4626-A253-33B76B3D72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1" r="6899"/>
          <a:stretch/>
        </p:blipFill>
        <p:spPr>
          <a:xfrm>
            <a:off x="4237264" y="0"/>
            <a:ext cx="4906736" cy="5143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44"/>
          <p:cNvSpPr txBox="1">
            <a:spLocks noGrp="1"/>
          </p:cNvSpPr>
          <p:nvPr>
            <p:ph type="title"/>
          </p:nvPr>
        </p:nvSpPr>
        <p:spPr>
          <a:xfrm>
            <a:off x="3361792" y="639609"/>
            <a:ext cx="2420417" cy="5979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Nhiệm vụ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1" name="Hộp Văn bản 90">
            <a:extLst>
              <a:ext uri="{FF2B5EF4-FFF2-40B4-BE49-F238E27FC236}">
                <a16:creationId xmlns:a16="http://schemas.microsoft.com/office/drawing/2014/main" xmlns="" id="{22562687-B477-4701-AD41-236DA6083E4F}"/>
              </a:ext>
            </a:extLst>
          </p:cNvPr>
          <p:cNvSpPr txBox="1"/>
          <p:nvPr/>
        </p:nvSpPr>
        <p:spPr>
          <a:xfrm>
            <a:off x="818578" y="1451093"/>
            <a:ext cx="2832792" cy="1804749"/>
          </a:xfrm>
          <a:prstGeom prst="roundRect">
            <a:avLst/>
          </a:prstGeom>
          <a:solidFill>
            <a:schemeClr val="accent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</a:rPr>
              <a:t>Dựa vào phần tri thức Ngữ văn (T92), em hãy điền thông tin còn thiếu vào chỗ trống.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956" y="2996848"/>
            <a:ext cx="2857500" cy="2857500"/>
          </a:xfrm>
          <a:prstGeom prst="rect">
            <a:avLst/>
          </a:prstGeom>
        </p:spPr>
      </p:pic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676079" y="1432614"/>
            <a:ext cx="459627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-Bản tin là một dạng................................cung cấp ................................................., hướng dẫn cho người đọc, người xem những sự kiện đã, đang và sắp diễn ra.</a:t>
            </a: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-Bản tin thường:.................................................</a:t>
            </a: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endParaRPr lang="en-US" sz="200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-Có thể là.......................hoặc...................... dưới hai dạng phổ biến: bản in và bản điện tử.</a:t>
            </a:r>
            <a:endParaRPr lang="en-US" sz="2000" dirty="0">
              <a:solidFill>
                <a:schemeClr val="tx1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" grpId="0" animBg="1"/>
      <p:bldP spid="91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7F645B8-6764-4D3E-B9EB-DA977AB18766}"/>
              </a:ext>
            </a:extLst>
          </p:cNvPr>
          <p:cNvSpPr/>
          <p:nvPr/>
        </p:nvSpPr>
        <p:spPr>
          <a:xfrm>
            <a:off x="3200400" y="1330752"/>
            <a:ext cx="5812971" cy="32739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2" name="Google Shape;932;p44"/>
          <p:cNvSpPr txBox="1">
            <a:spLocks noGrp="1"/>
          </p:cNvSpPr>
          <p:nvPr>
            <p:ph type="title" idx="4294967295"/>
          </p:nvPr>
        </p:nvSpPr>
        <p:spPr>
          <a:xfrm>
            <a:off x="0" y="191556"/>
            <a:ext cx="5021036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I. Tìm hiểu chung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15" y="1390805"/>
            <a:ext cx="2857500" cy="2857500"/>
          </a:xfrm>
          <a:prstGeom prst="rect">
            <a:avLst/>
          </a:prstGeom>
        </p:spPr>
      </p:pic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676078" y="1432614"/>
            <a:ext cx="512502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-Bản tin là một dạng................................cung cấp ................................................., hướng dẫn cho người đọc, người xem những sự kiện đã, đang và sắp diễn ra.</a:t>
            </a: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-Bản tin thường:.................................................</a:t>
            </a: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endParaRPr lang="en-US" sz="200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  <a:spcAft>
                <a:spcPts val="800"/>
              </a:spcAft>
            </a:pPr>
            <a:r>
              <a:rPr lang="en-US" sz="200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-Có thể là.......................hoặc...................... dưới hai dạng phổ biến: bản in và bản điện tử.</a:t>
            </a:r>
            <a:endParaRPr lang="en-US" sz="2000" dirty="0">
              <a:solidFill>
                <a:schemeClr val="tx1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761428" y="871257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288DA4D-F7FE-4783-8F9E-A9E3ECD48EC9}"/>
              </a:ext>
            </a:extLst>
          </p:cNvPr>
          <p:cNvSpPr txBox="1"/>
          <p:nvPr/>
        </p:nvSpPr>
        <p:spPr>
          <a:xfrm>
            <a:off x="3890230" y="1746192"/>
            <a:ext cx="25819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>
                <a:solidFill>
                  <a:srgbClr val="FF0000"/>
                </a:solidFill>
              </a:rPr>
              <a:t>tin tức thời sự, thông báo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63587F9-C4E5-4338-84B4-92A6C3C5C867}"/>
              </a:ext>
            </a:extLst>
          </p:cNvPr>
          <p:cNvSpPr txBox="1"/>
          <p:nvPr/>
        </p:nvSpPr>
        <p:spPr>
          <a:xfrm>
            <a:off x="5594431" y="2725777"/>
            <a:ext cx="25819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FF0000"/>
                </a:solidFill>
              </a:rPr>
              <a:t>ngắn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gọn</a:t>
            </a:r>
            <a:r>
              <a:rPr lang="en-US" sz="1500" b="1" dirty="0">
                <a:solidFill>
                  <a:srgbClr val="FF0000"/>
                </a:solidFill>
              </a:rPr>
              <a:t>, </a:t>
            </a:r>
            <a:r>
              <a:rPr lang="en-US" sz="1500" b="1" dirty="0" err="1">
                <a:solidFill>
                  <a:srgbClr val="FF0000"/>
                </a:solidFill>
              </a:rPr>
              <a:t>kịp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thời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82744DE-D00A-4F06-820D-AB3432F9D475}"/>
              </a:ext>
            </a:extLst>
          </p:cNvPr>
          <p:cNvSpPr txBox="1"/>
          <p:nvPr/>
        </p:nvSpPr>
        <p:spPr>
          <a:xfrm>
            <a:off x="4927604" y="3556331"/>
            <a:ext cx="85531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FF0000"/>
                </a:solidFill>
              </a:rPr>
              <a:t>tin </a:t>
            </a:r>
            <a:r>
              <a:rPr lang="en-US" sz="1500" b="1" dirty="0" err="1">
                <a:solidFill>
                  <a:srgbClr val="FF0000"/>
                </a:solidFill>
              </a:rPr>
              <a:t>chữ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E83123A-F9EC-4160-9D46-23B7F44821F5}"/>
              </a:ext>
            </a:extLst>
          </p:cNvPr>
          <p:cNvSpPr txBox="1"/>
          <p:nvPr/>
        </p:nvSpPr>
        <p:spPr>
          <a:xfrm>
            <a:off x="6472184" y="3325498"/>
            <a:ext cx="13226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FF0000"/>
                </a:solidFill>
              </a:rPr>
              <a:t>tin </a:t>
            </a:r>
            <a:r>
              <a:rPr lang="en-US" sz="1500" b="1" dirty="0" err="1">
                <a:solidFill>
                  <a:srgbClr val="FF0000"/>
                </a:solidFill>
              </a:rPr>
              <a:t>hình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kết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hợp</a:t>
            </a:r>
            <a:r>
              <a:rPr lang="en-US" sz="1500" b="1" dirty="0">
                <a:solidFill>
                  <a:srgbClr val="FF0000"/>
                </a:solidFill>
              </a:rPr>
              <a:t> tin </a:t>
            </a:r>
            <a:r>
              <a:rPr lang="en-US" sz="1500" b="1" dirty="0" err="1">
                <a:solidFill>
                  <a:srgbClr val="FF0000"/>
                </a:solidFill>
              </a:rPr>
              <a:t>chữ</a:t>
            </a:r>
            <a:endParaRPr lang="en-US" sz="15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502F533-F4C4-422B-97AA-C2CF20D1C9DF}"/>
              </a:ext>
            </a:extLst>
          </p:cNvPr>
          <p:cNvSpPr txBox="1"/>
          <p:nvPr/>
        </p:nvSpPr>
        <p:spPr>
          <a:xfrm>
            <a:off x="6022073" y="1432614"/>
            <a:ext cx="20247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solidFill>
                  <a:srgbClr val="FF0000"/>
                </a:solidFill>
              </a:rPr>
              <a:t>văn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bản</a:t>
            </a:r>
            <a:r>
              <a:rPr lang="en-US" sz="1500" b="1" dirty="0">
                <a:solidFill>
                  <a:srgbClr val="FF0000"/>
                </a:solidFill>
              </a:rPr>
              <a:t> </a:t>
            </a:r>
            <a:r>
              <a:rPr lang="en-US" sz="1500" b="1" dirty="0" err="1">
                <a:solidFill>
                  <a:srgbClr val="FF0000"/>
                </a:solidFill>
              </a:rPr>
              <a:t>thông</a:t>
            </a:r>
            <a:r>
              <a:rPr lang="en-US" sz="1500" b="1" dirty="0">
                <a:solidFill>
                  <a:srgbClr val="FF0000"/>
                </a:solidFill>
              </a:rPr>
              <a:t> tin</a:t>
            </a:r>
          </a:p>
        </p:txBody>
      </p:sp>
    </p:spTree>
    <p:extLst>
      <p:ext uri="{BB962C8B-B14F-4D97-AF65-F5344CB8AC3E}">
        <p14:creationId xmlns:p14="http://schemas.microsoft.com/office/powerpoint/2010/main" val="19847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7F645B8-6764-4D3E-B9EB-DA977AB18766}"/>
              </a:ext>
            </a:extLst>
          </p:cNvPr>
          <p:cNvSpPr/>
          <p:nvPr/>
        </p:nvSpPr>
        <p:spPr>
          <a:xfrm>
            <a:off x="3200400" y="1330752"/>
            <a:ext cx="5812971" cy="32739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2" name="Google Shape;932;p44"/>
          <p:cNvSpPr txBox="1">
            <a:spLocks noGrp="1"/>
          </p:cNvSpPr>
          <p:nvPr>
            <p:ph type="title" idx="4294967295"/>
          </p:nvPr>
        </p:nvSpPr>
        <p:spPr>
          <a:xfrm>
            <a:off x="0" y="191556"/>
            <a:ext cx="5021036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I. Tìm hiểu chung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15" y="1390805"/>
            <a:ext cx="2857500" cy="2857500"/>
          </a:xfrm>
          <a:prstGeom prst="rect">
            <a:avLst/>
          </a:prstGeom>
        </p:spPr>
      </p:pic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335110" y="1390805"/>
            <a:ext cx="554354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i="1" dirty="0" err="1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bừng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khai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mạc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lễ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giỗ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tổ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Vương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2019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 (SGK T98)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cần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chú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ý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khi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tham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lễ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đền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Hùng</a:t>
            </a:r>
            <a:r>
              <a:rPr lang="en-US" sz="2000" b="1" i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2019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(SGK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T99)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trả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hỏi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just">
              <a:spcAft>
                <a:spcPts val="800"/>
              </a:spcAft>
              <a:buAutoNum type="arabicPeriod"/>
            </a:pP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Xác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800"/>
              </a:spcAft>
              <a:buAutoNum type="arabicPeriod"/>
            </a:pP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nêu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bật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en-US" sz="2000" b="1" dirty="0">
              <a:solidFill>
                <a:schemeClr val="tx1">
                  <a:lumMod val="50000"/>
                </a:schemeClr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761428" y="871257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937" y="944453"/>
            <a:ext cx="2645893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7F645B8-6764-4D3E-B9EB-DA977AB18766}"/>
              </a:ext>
            </a:extLst>
          </p:cNvPr>
          <p:cNvSpPr/>
          <p:nvPr/>
        </p:nvSpPr>
        <p:spPr>
          <a:xfrm>
            <a:off x="3200400" y="1330752"/>
            <a:ext cx="5812971" cy="327390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2" name="Google Shape;932;p44"/>
          <p:cNvSpPr txBox="1">
            <a:spLocks noGrp="1"/>
          </p:cNvSpPr>
          <p:nvPr>
            <p:ph type="title" idx="4294967295"/>
          </p:nvPr>
        </p:nvSpPr>
        <p:spPr>
          <a:xfrm>
            <a:off x="0" y="191556"/>
            <a:ext cx="5021036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I. Tìm hiểu chung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15" y="1390805"/>
            <a:ext cx="2857500" cy="2857500"/>
          </a:xfrm>
          <a:prstGeom prst="rect">
            <a:avLst/>
          </a:prstGeom>
        </p:spPr>
      </p:pic>
      <p:sp>
        <p:nvSpPr>
          <p:cNvPr id="8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335110" y="1390805"/>
            <a:ext cx="5543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lễ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đền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Hùng</a:t>
            </a:r>
            <a:endParaRPr lang="en-US" sz="2000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DDCC77-5E80-46F6-9E4B-F2D762074636}"/>
              </a:ext>
            </a:extLst>
          </p:cNvPr>
          <p:cNvSpPr txBox="1"/>
          <p:nvPr/>
        </p:nvSpPr>
        <p:spPr>
          <a:xfrm>
            <a:off x="761428" y="871257"/>
            <a:ext cx="420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335110" y="1931514"/>
            <a:ext cx="5543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dung: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9A081AF-69FA-4D75-B4DC-FBC14A843A8B}"/>
              </a:ext>
            </a:extLst>
          </p:cNvPr>
          <p:cNvSpPr txBox="1"/>
          <p:nvPr/>
        </p:nvSpPr>
        <p:spPr>
          <a:xfrm>
            <a:off x="3538310" y="2398533"/>
            <a:ext cx="5543549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Văn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bản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1: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lễ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hội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nét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đặc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sắc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quy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mô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lễ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hội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Đền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Hùng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được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tổ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chức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năm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2019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Văn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b="1" dirty="0" err="1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bản</a:t>
            </a: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2: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địa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điểm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tổ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chức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lưu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ý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du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khách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cần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nắm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được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tham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lễ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hội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Đền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Hùng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2019.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800"/>
              </a:spcAft>
            </a:pPr>
            <a:endParaRPr lang="en-US" sz="2000" b="1" dirty="0" smtClean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95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44"/>
          <p:cNvSpPr txBox="1">
            <a:spLocks noGrp="1"/>
          </p:cNvSpPr>
          <p:nvPr>
            <p:ph type="title" idx="4294967295"/>
          </p:nvPr>
        </p:nvSpPr>
        <p:spPr>
          <a:xfrm>
            <a:off x="0" y="191556"/>
            <a:ext cx="5021036" cy="5984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II. Đọc hiểu văn bản</a:t>
            </a:r>
            <a:endParaRPr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526" y="100033"/>
            <a:ext cx="3716946" cy="48767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985" y="790043"/>
            <a:ext cx="2695890" cy="43917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25D0281-1104-4716-9392-7ECECF2BF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495" y="2052526"/>
            <a:ext cx="1866745" cy="186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169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cient Rome for Kids by Slidesgo">
  <a:themeElements>
    <a:clrScheme name="Simple Light">
      <a:dk1>
        <a:srgbClr val="5D524E"/>
      </a:dk1>
      <a:lt1>
        <a:srgbClr val="F8F6F2"/>
      </a:lt1>
      <a:dk2>
        <a:srgbClr val="E9DED0"/>
      </a:dk2>
      <a:lt2>
        <a:srgbClr val="2F849C"/>
      </a:lt2>
      <a:accent1>
        <a:srgbClr val="F6BD60"/>
      </a:accent1>
      <a:accent2>
        <a:srgbClr val="F7EDE2"/>
      </a:accent2>
      <a:accent3>
        <a:srgbClr val="F5CAC3"/>
      </a:accent3>
      <a:accent4>
        <a:srgbClr val="FFFFFF"/>
      </a:accent4>
      <a:accent5>
        <a:srgbClr val="FC7B79"/>
      </a:accent5>
      <a:accent6>
        <a:srgbClr val="B18973"/>
      </a:accent6>
      <a:hlink>
        <a:srgbClr val="5D524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444</TotalTime>
  <Words>1438</Words>
  <Application>Microsoft Macintosh PowerPoint</Application>
  <PresentationFormat>On-screen Show (16:9)</PresentationFormat>
  <Paragraphs>139</Paragraphs>
  <Slides>25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Dosis</vt:lpstr>
      <vt:lpstr>Times New Roman</vt:lpstr>
      <vt:lpstr>Roboto Condensed Light</vt:lpstr>
      <vt:lpstr>Cinzel SemiBold</vt:lpstr>
      <vt:lpstr>Champion Script</vt:lpstr>
      <vt:lpstr>Fira Sans Black</vt:lpstr>
      <vt:lpstr>Cinzel</vt:lpstr>
      <vt:lpstr>Fira Sans Extra Condensed Medium</vt:lpstr>
      <vt:lpstr>Wingdings</vt:lpstr>
      <vt:lpstr>Cambria</vt:lpstr>
      <vt:lpstr>Calibri</vt:lpstr>
      <vt:lpstr>Fira Sans ExtraBold</vt:lpstr>
      <vt:lpstr>Arial</vt:lpstr>
      <vt:lpstr>Ancient Rome for Kids by Slidesgo</vt:lpstr>
      <vt:lpstr>Lễ hội Đền Hùng</vt:lpstr>
      <vt:lpstr>KHỞI ĐỘNG</vt:lpstr>
      <vt:lpstr>PowerPoint Presentation</vt:lpstr>
      <vt:lpstr>HÌNH THÀNH KIẾN THỨC MỚI</vt:lpstr>
      <vt:lpstr>Nhiệm vụ</vt:lpstr>
      <vt:lpstr>I. Tìm hiểu chung</vt:lpstr>
      <vt:lpstr>I. Tìm hiểu chung</vt:lpstr>
      <vt:lpstr>I. Tìm hiểu chung</vt:lpstr>
      <vt:lpstr>II. Đọc hiểu văn bản</vt:lpstr>
      <vt:lpstr>PowerPoint Presentation</vt:lpstr>
      <vt:lpstr>PowerPoint Presentation</vt:lpstr>
      <vt:lpstr>PowerPoint Presentation</vt:lpstr>
      <vt:lpstr>PowerPoint Presentation</vt:lpstr>
      <vt:lpstr>Hãy nêu tác dụng của các phương tiện giao tiếp phi ngôn ngữ (hình ảnh và sơ đồ) trong việc thể hiện thông tin chính  của hai văn bản?</vt:lpstr>
      <vt:lpstr>Quan điểm, thái độ của người đưa tin được thể hiện như thế nào ở hai văn bản? Chi tiết nào giúp em nhận ra điều đó?</vt:lpstr>
      <vt:lpstr>Thảo luận</vt:lpstr>
      <vt:lpstr>PowerPoint Presentation</vt:lpstr>
      <vt:lpstr>III. Tổng kết</vt:lpstr>
      <vt:lpstr>Thảo luận</vt:lpstr>
      <vt:lpstr>PowerPoint Presentation</vt:lpstr>
      <vt:lpstr>LUYỆN TẬP</vt:lpstr>
      <vt:lpstr>PowerPoint Presentation</vt:lpstr>
      <vt:lpstr>PowerPoint Presentation</vt:lpstr>
      <vt:lpstr>PowerPoint Presentation</vt:lpstr>
      <vt:lpstr>VẬN DỤNG</vt:lpstr>
    </vt:vector>
  </TitlesOfParts>
  <Manager>9Slide.vn</Manager>
  <Company>9Slide.vn</Company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HÊ – RA - CLET ĐI TÌM TÁO VÀNG</dc:title>
  <dc:subject>9Slide.vn</dc:subject>
  <dc:creator>Admin</dc:creator>
  <dc:description>9Slide.vn</dc:description>
  <cp:lastModifiedBy>phunghue.van@gmail.com</cp:lastModifiedBy>
  <cp:revision>43</cp:revision>
  <dcterms:modified xsi:type="dcterms:W3CDTF">2022-08-22T17:31:57Z</dcterms:modified>
  <cp:category>9Slide.vn</cp:category>
</cp:coreProperties>
</file>