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9A1"/>
    <a:srgbClr val="96DCD5"/>
    <a:srgbClr val="05A4A2"/>
    <a:srgbClr val="FFFFFF"/>
    <a:srgbClr val="EFA095"/>
    <a:srgbClr val="D0E5D2"/>
    <a:srgbClr val="F1C3B0"/>
    <a:srgbClr val="F9F9C5"/>
    <a:srgbClr val="D9F8C4"/>
    <a:srgbClr val="F3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D95CAC-1442-4124-BC50-406E9276EFDC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1AE544C-DC6C-420B-9D13-98125A36F3AD}">
      <dgm:prSet/>
      <dgm:spPr/>
      <dgm:t>
        <a:bodyPr/>
        <a:lstStyle/>
        <a:p>
          <a:pPr algn="ctr"/>
          <a:r>
            <a:rPr lang="en-US" dirty="0" err="1"/>
            <a:t>Đại</a:t>
          </a:r>
          <a:r>
            <a:rPr lang="en-US" dirty="0"/>
            <a:t> </a:t>
          </a:r>
          <a:r>
            <a:rPr lang="en-US" dirty="0" err="1"/>
            <a:t>diện</a:t>
          </a:r>
          <a:r>
            <a:rPr lang="en-US" dirty="0"/>
            <a:t> </a:t>
          </a:r>
          <a:r>
            <a:rPr lang="en-US" dirty="0" err="1"/>
            <a:t>nhóm</a:t>
          </a:r>
          <a:r>
            <a:rPr lang="en-US" dirty="0"/>
            <a:t> </a:t>
          </a:r>
          <a:r>
            <a:rPr lang="en-US" dirty="0" err="1"/>
            <a:t>thuyết</a:t>
          </a:r>
          <a:r>
            <a:rPr lang="en-US" dirty="0"/>
            <a:t> </a:t>
          </a:r>
          <a:r>
            <a:rPr lang="en-US" dirty="0" err="1"/>
            <a:t>trình</a:t>
          </a:r>
          <a:endParaRPr lang="en-US" dirty="0"/>
        </a:p>
      </dgm:t>
    </dgm:pt>
    <dgm:pt modelId="{4BC8B3F4-6B3B-4068-A0B0-BF4DAD2BE7C9}" type="parTrans" cxnId="{C79DF8CB-B0F0-4882-B2DF-6E10AA760F5A}">
      <dgm:prSet/>
      <dgm:spPr/>
      <dgm:t>
        <a:bodyPr/>
        <a:lstStyle/>
        <a:p>
          <a:endParaRPr lang="en-US"/>
        </a:p>
      </dgm:t>
    </dgm:pt>
    <dgm:pt modelId="{21C3819B-5453-4FA6-98D0-84286CC85614}" type="sibTrans" cxnId="{C79DF8CB-B0F0-4882-B2DF-6E10AA760F5A}">
      <dgm:prSet/>
      <dgm:spPr/>
      <dgm:t>
        <a:bodyPr/>
        <a:lstStyle/>
        <a:p>
          <a:endParaRPr lang="en-US"/>
        </a:p>
      </dgm:t>
    </dgm:pt>
    <dgm:pt modelId="{286614F2-1520-4A91-81A3-AE62C818FC41}">
      <dgm:prSet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US" dirty="0" err="1"/>
            <a:t>Bốc</a:t>
          </a:r>
          <a:r>
            <a:rPr lang="en-US" dirty="0"/>
            <a:t> </a:t>
          </a:r>
          <a:r>
            <a:rPr lang="en-US" dirty="0" err="1"/>
            <a:t>thăm</a:t>
          </a:r>
          <a:r>
            <a:rPr lang="en-US" dirty="0"/>
            <a:t> </a:t>
          </a:r>
          <a:r>
            <a:rPr lang="en-US" dirty="0" err="1"/>
            <a:t>ngẫu</a:t>
          </a:r>
          <a:r>
            <a:rPr lang="en-US" dirty="0"/>
            <a:t> </a:t>
          </a:r>
          <a:r>
            <a:rPr lang="en-US" dirty="0" err="1"/>
            <a:t>nhiên</a:t>
          </a:r>
          <a:r>
            <a:rPr lang="en-US" dirty="0"/>
            <a:t> </a:t>
          </a:r>
          <a:r>
            <a:rPr lang="en-US" dirty="0" err="1"/>
            <a:t>đại</a:t>
          </a:r>
          <a:r>
            <a:rPr lang="en-US" dirty="0"/>
            <a:t> </a:t>
          </a:r>
          <a:r>
            <a:rPr lang="en-US" dirty="0" err="1"/>
            <a:t>diện</a:t>
          </a:r>
          <a:r>
            <a:rPr lang="en-US" dirty="0"/>
            <a:t> </a:t>
          </a:r>
          <a:r>
            <a:rPr lang="en-US" dirty="0" err="1"/>
            <a:t>nhóm</a:t>
          </a:r>
          <a:r>
            <a:rPr lang="en-US" dirty="0"/>
            <a:t> 1,2,3,4.</a:t>
          </a:r>
        </a:p>
      </dgm:t>
    </dgm:pt>
    <dgm:pt modelId="{2883F8A8-6BED-40D3-A0E3-3E3D4304F316}" type="parTrans" cxnId="{065AB3A5-397F-4D26-9572-5D49E82B9DAF}">
      <dgm:prSet/>
      <dgm:spPr/>
      <dgm:t>
        <a:bodyPr/>
        <a:lstStyle/>
        <a:p>
          <a:endParaRPr lang="en-US"/>
        </a:p>
      </dgm:t>
    </dgm:pt>
    <dgm:pt modelId="{E9275CD4-FDCF-4E6A-9DAB-2E28BA482F60}" type="sibTrans" cxnId="{065AB3A5-397F-4D26-9572-5D49E82B9DAF}">
      <dgm:prSet/>
      <dgm:spPr/>
      <dgm:t>
        <a:bodyPr/>
        <a:lstStyle/>
        <a:p>
          <a:endParaRPr lang="en-US"/>
        </a:p>
      </dgm:t>
    </dgm:pt>
    <dgm:pt modelId="{BF6BB817-0F8F-44DD-8B28-020FC797CCE1}">
      <dgm:prSet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US" dirty="0" err="1"/>
            <a:t>Thời</a:t>
          </a:r>
          <a:r>
            <a:rPr lang="en-US" dirty="0"/>
            <a:t> </a:t>
          </a:r>
          <a:r>
            <a:rPr lang="en-US" dirty="0" err="1"/>
            <a:t>gian</a:t>
          </a:r>
          <a:r>
            <a:rPr lang="en-US" dirty="0"/>
            <a:t> </a:t>
          </a:r>
          <a:r>
            <a:rPr lang="en-US" dirty="0" err="1"/>
            <a:t>thuyết</a:t>
          </a:r>
          <a:r>
            <a:rPr lang="en-US" dirty="0"/>
            <a:t> </a:t>
          </a:r>
          <a:r>
            <a:rPr lang="en-US" dirty="0" err="1"/>
            <a:t>trình</a:t>
          </a:r>
          <a:r>
            <a:rPr lang="en-US" dirty="0"/>
            <a:t>: </a:t>
          </a:r>
          <a:r>
            <a:rPr lang="en-US" dirty="0" err="1"/>
            <a:t>Mỗi</a:t>
          </a:r>
          <a:r>
            <a:rPr lang="en-US" dirty="0"/>
            <a:t> </a:t>
          </a:r>
          <a:r>
            <a:rPr lang="en-US" dirty="0" err="1"/>
            <a:t>nhóm</a:t>
          </a:r>
          <a:r>
            <a:rPr lang="en-US" dirty="0"/>
            <a:t>  5 </a:t>
          </a:r>
          <a:r>
            <a:rPr lang="en-US" dirty="0" err="1"/>
            <a:t>phút</a:t>
          </a:r>
          <a:endParaRPr lang="en-US" dirty="0"/>
        </a:p>
      </dgm:t>
    </dgm:pt>
    <dgm:pt modelId="{A9FD5037-2FDE-4A8B-BE97-AE679637C196}" type="parTrans" cxnId="{725D84CD-5519-4119-842E-7230FF04AE85}">
      <dgm:prSet/>
      <dgm:spPr/>
      <dgm:t>
        <a:bodyPr/>
        <a:lstStyle/>
        <a:p>
          <a:endParaRPr lang="en-US"/>
        </a:p>
      </dgm:t>
    </dgm:pt>
    <dgm:pt modelId="{B26D091E-D8FD-4F58-8992-3BF6A8F61869}" type="sibTrans" cxnId="{725D84CD-5519-4119-842E-7230FF04AE85}">
      <dgm:prSet/>
      <dgm:spPr/>
      <dgm:t>
        <a:bodyPr/>
        <a:lstStyle/>
        <a:p>
          <a:endParaRPr lang="en-US"/>
        </a:p>
      </dgm:t>
    </dgm:pt>
    <dgm:pt modelId="{C9D39311-8FA0-4F71-9569-B43DBCA674B7}" type="pres">
      <dgm:prSet presAssocID="{8ED95CAC-1442-4124-BC50-406E9276EF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83FB2FEA-88B4-4822-8320-07BA8CD96DBB}" type="pres">
      <dgm:prSet presAssocID="{C1AE544C-DC6C-420B-9D13-98125A36F3A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9728539C-9157-4605-95F3-5529E9907B1E}" type="pres">
      <dgm:prSet presAssocID="{C1AE544C-DC6C-420B-9D13-98125A36F3A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C79DF8CB-B0F0-4882-B2DF-6E10AA760F5A}" srcId="{8ED95CAC-1442-4124-BC50-406E9276EFDC}" destId="{C1AE544C-DC6C-420B-9D13-98125A36F3AD}" srcOrd="0" destOrd="0" parTransId="{4BC8B3F4-6B3B-4068-A0B0-BF4DAD2BE7C9}" sibTransId="{21C3819B-5453-4FA6-98D0-84286CC85614}"/>
    <dgm:cxn modelId="{1F1D6C44-96CC-4C13-9BD1-86FE028B97CD}" type="presOf" srcId="{286614F2-1520-4A91-81A3-AE62C818FC41}" destId="{9728539C-9157-4605-95F3-5529E9907B1E}" srcOrd="0" destOrd="0" presId="urn:microsoft.com/office/officeart/2005/8/layout/vList2"/>
    <dgm:cxn modelId="{52DFE906-B852-4D89-83F6-81134F4F01B6}" type="presOf" srcId="{BF6BB817-0F8F-44DD-8B28-020FC797CCE1}" destId="{9728539C-9157-4605-95F3-5529E9907B1E}" srcOrd="0" destOrd="1" presId="urn:microsoft.com/office/officeart/2005/8/layout/vList2"/>
    <dgm:cxn modelId="{5AAE8BC7-01F0-4607-BEE9-F5A93886EDD7}" type="presOf" srcId="{C1AE544C-DC6C-420B-9D13-98125A36F3AD}" destId="{83FB2FEA-88B4-4822-8320-07BA8CD96DBB}" srcOrd="0" destOrd="0" presId="urn:microsoft.com/office/officeart/2005/8/layout/vList2"/>
    <dgm:cxn modelId="{065AB3A5-397F-4D26-9572-5D49E82B9DAF}" srcId="{C1AE544C-DC6C-420B-9D13-98125A36F3AD}" destId="{286614F2-1520-4A91-81A3-AE62C818FC41}" srcOrd="0" destOrd="0" parTransId="{2883F8A8-6BED-40D3-A0E3-3E3D4304F316}" sibTransId="{E9275CD4-FDCF-4E6A-9DAB-2E28BA482F60}"/>
    <dgm:cxn modelId="{608D5570-7140-4634-B837-EC4DBA4D5970}" type="presOf" srcId="{8ED95CAC-1442-4124-BC50-406E9276EFDC}" destId="{C9D39311-8FA0-4F71-9569-B43DBCA674B7}" srcOrd="0" destOrd="0" presId="urn:microsoft.com/office/officeart/2005/8/layout/vList2"/>
    <dgm:cxn modelId="{725D84CD-5519-4119-842E-7230FF04AE85}" srcId="{C1AE544C-DC6C-420B-9D13-98125A36F3AD}" destId="{BF6BB817-0F8F-44DD-8B28-020FC797CCE1}" srcOrd="1" destOrd="0" parTransId="{A9FD5037-2FDE-4A8B-BE97-AE679637C196}" sibTransId="{B26D091E-D8FD-4F58-8992-3BF6A8F61869}"/>
    <dgm:cxn modelId="{95CFB52F-AC42-4F78-9D8F-CF3A11ECCA50}" type="presParOf" srcId="{C9D39311-8FA0-4F71-9569-B43DBCA674B7}" destId="{83FB2FEA-88B4-4822-8320-07BA8CD96DBB}" srcOrd="0" destOrd="0" presId="urn:microsoft.com/office/officeart/2005/8/layout/vList2"/>
    <dgm:cxn modelId="{1272688C-71AE-4C2F-89E8-ABD74BD0961C}" type="presParOf" srcId="{C9D39311-8FA0-4F71-9569-B43DBCA674B7}" destId="{9728539C-9157-4605-95F3-5529E9907B1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B2FEA-88B4-4822-8320-07BA8CD96DBB}">
      <dsp:nvSpPr>
        <dsp:cNvPr id="0" name=""/>
        <dsp:cNvSpPr/>
      </dsp:nvSpPr>
      <dsp:spPr>
        <a:xfrm>
          <a:off x="0" y="323943"/>
          <a:ext cx="3822189" cy="13922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/>
            <a:t>Đại</a:t>
          </a:r>
          <a:r>
            <a:rPr lang="en-US" sz="3500" kern="1200" dirty="0"/>
            <a:t> </a:t>
          </a:r>
          <a:r>
            <a:rPr lang="en-US" sz="3500" kern="1200" dirty="0" err="1"/>
            <a:t>diện</a:t>
          </a:r>
          <a:r>
            <a:rPr lang="en-US" sz="3500" kern="1200" dirty="0"/>
            <a:t> </a:t>
          </a:r>
          <a:r>
            <a:rPr lang="en-US" sz="3500" kern="1200" dirty="0" err="1"/>
            <a:t>nhóm</a:t>
          </a:r>
          <a:r>
            <a:rPr lang="en-US" sz="3500" kern="1200" dirty="0"/>
            <a:t> </a:t>
          </a:r>
          <a:r>
            <a:rPr lang="en-US" sz="3500" kern="1200" dirty="0" err="1"/>
            <a:t>thuyết</a:t>
          </a:r>
          <a:r>
            <a:rPr lang="en-US" sz="3500" kern="1200" dirty="0"/>
            <a:t> </a:t>
          </a:r>
          <a:r>
            <a:rPr lang="en-US" sz="3500" kern="1200" dirty="0" err="1"/>
            <a:t>trình</a:t>
          </a:r>
          <a:endParaRPr lang="en-US" sz="3500" kern="1200" dirty="0"/>
        </a:p>
      </dsp:txBody>
      <dsp:txXfrm>
        <a:off x="67966" y="391909"/>
        <a:ext cx="3686257" cy="1256367"/>
      </dsp:txXfrm>
    </dsp:sp>
    <dsp:sp modelId="{9728539C-9157-4605-95F3-5529E9907B1E}">
      <dsp:nvSpPr>
        <dsp:cNvPr id="0" name=""/>
        <dsp:cNvSpPr/>
      </dsp:nvSpPr>
      <dsp:spPr>
        <a:xfrm>
          <a:off x="0" y="1716243"/>
          <a:ext cx="3822189" cy="1702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355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••"/>
          </a:pPr>
          <a:r>
            <a:rPr lang="en-US" sz="2700" kern="1200" dirty="0" err="1"/>
            <a:t>Bốc</a:t>
          </a:r>
          <a:r>
            <a:rPr lang="en-US" sz="2700" kern="1200" dirty="0"/>
            <a:t> </a:t>
          </a:r>
          <a:r>
            <a:rPr lang="en-US" sz="2700" kern="1200" dirty="0" err="1"/>
            <a:t>thăm</a:t>
          </a:r>
          <a:r>
            <a:rPr lang="en-US" sz="2700" kern="1200" dirty="0"/>
            <a:t> </a:t>
          </a:r>
          <a:r>
            <a:rPr lang="en-US" sz="2700" kern="1200" dirty="0" err="1"/>
            <a:t>ngẫu</a:t>
          </a:r>
          <a:r>
            <a:rPr lang="en-US" sz="2700" kern="1200" dirty="0"/>
            <a:t> </a:t>
          </a:r>
          <a:r>
            <a:rPr lang="en-US" sz="2700" kern="1200" dirty="0" err="1"/>
            <a:t>nhiên</a:t>
          </a:r>
          <a:r>
            <a:rPr lang="en-US" sz="2700" kern="1200" dirty="0"/>
            <a:t> </a:t>
          </a:r>
          <a:r>
            <a:rPr lang="en-US" sz="2700" kern="1200" dirty="0" err="1"/>
            <a:t>đại</a:t>
          </a:r>
          <a:r>
            <a:rPr lang="en-US" sz="2700" kern="1200" dirty="0"/>
            <a:t> </a:t>
          </a:r>
          <a:r>
            <a:rPr lang="en-US" sz="2700" kern="1200" dirty="0" err="1"/>
            <a:t>diện</a:t>
          </a:r>
          <a:r>
            <a:rPr lang="en-US" sz="2700" kern="1200" dirty="0"/>
            <a:t> </a:t>
          </a:r>
          <a:r>
            <a:rPr lang="en-US" sz="2700" kern="1200" dirty="0" err="1"/>
            <a:t>nhóm</a:t>
          </a:r>
          <a:r>
            <a:rPr lang="en-US" sz="2700" kern="1200" dirty="0"/>
            <a:t> 1,2,3,4.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••"/>
          </a:pPr>
          <a:r>
            <a:rPr lang="en-US" sz="2700" kern="1200" dirty="0" err="1"/>
            <a:t>Thời</a:t>
          </a:r>
          <a:r>
            <a:rPr lang="en-US" sz="2700" kern="1200" dirty="0"/>
            <a:t> </a:t>
          </a:r>
          <a:r>
            <a:rPr lang="en-US" sz="2700" kern="1200" dirty="0" err="1"/>
            <a:t>gian</a:t>
          </a:r>
          <a:r>
            <a:rPr lang="en-US" sz="2700" kern="1200" dirty="0"/>
            <a:t> </a:t>
          </a:r>
          <a:r>
            <a:rPr lang="en-US" sz="2700" kern="1200" dirty="0" err="1"/>
            <a:t>thuyết</a:t>
          </a:r>
          <a:r>
            <a:rPr lang="en-US" sz="2700" kern="1200" dirty="0"/>
            <a:t> </a:t>
          </a:r>
          <a:r>
            <a:rPr lang="en-US" sz="2700" kern="1200" dirty="0" err="1"/>
            <a:t>trình</a:t>
          </a:r>
          <a:r>
            <a:rPr lang="en-US" sz="2700" kern="1200" dirty="0"/>
            <a:t>: </a:t>
          </a:r>
          <a:r>
            <a:rPr lang="en-US" sz="2700" kern="1200" dirty="0" err="1"/>
            <a:t>Mỗi</a:t>
          </a:r>
          <a:r>
            <a:rPr lang="en-US" sz="2700" kern="1200" dirty="0"/>
            <a:t> </a:t>
          </a:r>
          <a:r>
            <a:rPr lang="en-US" sz="2700" kern="1200" dirty="0" err="1"/>
            <a:t>nhóm</a:t>
          </a:r>
          <a:r>
            <a:rPr lang="en-US" sz="2700" kern="1200" dirty="0"/>
            <a:t>  5 </a:t>
          </a:r>
          <a:r>
            <a:rPr lang="en-US" sz="2700" kern="1200" dirty="0" err="1"/>
            <a:t>phút</a:t>
          </a:r>
          <a:endParaRPr lang="en-US" sz="2700" kern="1200" dirty="0"/>
        </a:p>
      </dsp:txBody>
      <dsp:txXfrm>
        <a:off x="0" y="1716243"/>
        <a:ext cx="3822189" cy="1702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008686-AA34-097B-BD45-928F4B676C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8DBF22F-A145-75AF-8C47-B937D39282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84057F7-EA48-5756-DB56-231659D6E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5A58BF-B8A0-94F2-41F0-6EAB4930D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1AA728-838F-B469-8D39-70375544F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1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E53D10-23EA-1109-6F8D-933E25E86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C2FDEAE-0E9E-A8AF-847B-F0A2263849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F8553F6-BC63-ECF8-D5A6-61C9850B8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7FC4385-9CD5-0DF1-1DA2-295CEA350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18E53A-D23F-7746-4899-680780C86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408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71FD684-A2B9-7D7B-D014-330AE38AA6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C0057DE-511E-9FD6-0E9C-231224905B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88B41E-C3DE-E709-81C2-D26430217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BFF296-8B06-5577-3F5C-5C8697B8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A5596AB-3F2F-2012-4D32-D389D2B64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1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2BE578-EF55-D64B-1F79-D06E8605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684033-93AA-3677-7B2F-614434A9B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D9E304D-45CA-C2E2-A8F0-83BEBA7BA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76AFAD-EE5D-32AE-3935-32D84E6C0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00491C5-49F4-ACE9-03A2-A90DC6138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36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A4358C-DD0D-5498-97C5-003B7A4BC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27A9E5-826A-A9BB-3ECE-B15FADF2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1EBBAC-048E-6B67-D446-1B3D5A2A8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D9C00D-CCE9-8D89-8E9B-F66256BCF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8CFA7B-95E4-CDE6-D107-7AE9BAC4A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13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CBC129-415C-0397-C7D0-38D82B5E5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A856AE-524C-1BE2-0149-C7819B068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152DFAF-2BB1-95BA-AC5C-9314984D4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E2FBCE3-6DF5-3336-0235-9C74AC70D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9764F7E-085B-93D1-90A5-0CCA4BDFE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3F0E712-29AB-CAC2-419B-0B42A51C2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083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F7A2EE-C738-CA39-1E94-F67167CA5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A764C5-E7FC-B6DD-7DA3-8F092C35D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502DD26-FFC2-7228-3D8E-A75F4825B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762DA5C-5A7A-B621-4365-2946B0DF2A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7CEBAE9-4DA0-6464-ABEE-9718AC1C9A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F83EED7-8C46-120C-9116-D053743C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6EA3EA7-BCD1-B38E-54C1-DC450D368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89212B9-258B-238C-41DA-6299C91F2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34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C3350B-69BF-4E23-B257-734D1533C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8A770B9-A1D8-87C6-41B6-EFC58E0FE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722201D-B1EB-E704-74B8-F4E18B87A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42F5E5A-8578-58A3-9E6B-8D1CF3565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29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A196B12-5FBE-CC9F-F1FD-0669AF9DF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E32F8AC-61B7-EC7C-E381-7FF7EBDD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BEDF91D-733D-E708-C4C3-1BB4F691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15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E77A9-07E9-A571-E4A2-39EE530E8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A39363A-4DB8-D54D-E337-8CE9655D4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D971A1A-C029-8256-5BEC-F1E627C3B9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B960DE4-7450-A8D1-F66D-7270DA566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6F46693-C899-6A95-C54A-0D23938D1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50D6D87-223B-9F89-32B5-EA2F49E60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59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8D6554-464E-6537-B96D-35D6A0FFA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9AC488D-6D7A-6D82-D661-4B10E8CB71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A1DC3B5-A384-B561-39E1-2A340A5DE4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0A0A69-1349-3641-28C9-5E620DCAE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40610ED-5378-4D38-806C-AA7726DEF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3F127AE-D416-B211-B5FC-232A95233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1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4AB0EA8-6BB8-F343-594A-FE062E77B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DCDFD32-4059-E6DD-D4B2-48AAD0552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9660941-51CF-83ED-4A41-6BD1C95038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97B04-53F8-46D6-B04D-9680014D6B84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E70E78-9F08-18B2-6313-84D2BC9E43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3EF9E98-BCB6-9F3E-CF75-4C729BE4F4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09BA7-5E9A-4C44-8720-7394ABEA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2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71B2258F-86CA-4D4D-8270-BC05FCDEBF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oup of people marching&#10;&#10;Description automatically generated with low confidence">
            <a:extLst>
              <a:ext uri="{FF2B5EF4-FFF2-40B4-BE49-F238E27FC236}">
                <a16:creationId xmlns:a16="http://schemas.microsoft.com/office/drawing/2014/main" xmlns="" id="{797E2489-2B12-90C2-37BC-A79FE10EFD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3963" r="270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A37BAC-BFC9-9443-3E94-C9AB5C201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 fontScale="9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it-IT" sz="5100" b="1">
                <a:solidFill>
                  <a:srgbClr val="FFFFFF"/>
                </a:solidFill>
                <a:effectLst/>
                <a:latin typeface="#9Slide04 Rokkitt ExtraBold" panose="00000900000000000000" pitchFamily="2" charset="0"/>
                <a:ea typeface="Calibri" panose="020F0502020204030204" pitchFamily="34" charset="0"/>
              </a:rPr>
              <a:t>NÓI – NGHE</a:t>
            </a:r>
            <a:r>
              <a:rPr lang="en-US" sz="5100">
                <a:solidFill>
                  <a:srgbClr val="FFFFFF"/>
                </a:solidFill>
                <a:effectLst/>
                <a:latin typeface="#9Slide04 Rokkitt ExtraBold" panose="00000900000000000000" pitchFamily="2" charset="0"/>
                <a:ea typeface="Calibri" panose="020F0502020204030204" pitchFamily="34" charset="0"/>
              </a:rPr>
              <a:t/>
            </a:r>
            <a:br>
              <a:rPr lang="en-US" sz="5100">
                <a:solidFill>
                  <a:srgbClr val="FFFFFF"/>
                </a:solidFill>
                <a:effectLst/>
                <a:latin typeface="#9Slide04 Rokkitt ExtraBold" panose="00000900000000000000" pitchFamily="2" charset="0"/>
                <a:ea typeface="Calibri" panose="020F0502020204030204" pitchFamily="34" charset="0"/>
              </a:rPr>
            </a:br>
            <a:r>
              <a:rPr lang="vi-VN" sz="5100" b="1">
                <a:solidFill>
                  <a:srgbClr val="FFFFFF"/>
                </a:solidFill>
                <a:effectLst/>
                <a:latin typeface="#9Slide04 Rokkitt ExtraBold" panose="00000900000000000000" pitchFamily="2" charset="0"/>
                <a:ea typeface="Calibri" panose="020F0502020204030204" pitchFamily="34" charset="0"/>
              </a:rPr>
              <a:t>THUYẾT TRÌNH VÀ THẢO LUẬN VỀ MỘT ĐỊA CHỈ VĂN HÓA</a:t>
            </a:r>
            <a:r>
              <a:rPr lang="en-US" sz="5100">
                <a:solidFill>
                  <a:srgbClr val="FFFFFF"/>
                </a:solidFill>
                <a:effectLst/>
                <a:latin typeface="#9Slide04 Rokkitt ExtraBold" panose="00000900000000000000" pitchFamily="2" charset="0"/>
                <a:ea typeface="Calibri" panose="020F0502020204030204" pitchFamily="34" charset="0"/>
              </a:rPr>
              <a:t/>
            </a:r>
            <a:br>
              <a:rPr lang="en-US" sz="5100">
                <a:solidFill>
                  <a:srgbClr val="FFFFFF"/>
                </a:solidFill>
                <a:effectLst/>
                <a:latin typeface="#9Slide04 Rokkitt ExtraBold" panose="00000900000000000000" pitchFamily="2" charset="0"/>
                <a:ea typeface="Calibri" panose="020F0502020204030204" pitchFamily="34" charset="0"/>
              </a:rPr>
            </a:br>
            <a:endParaRPr lang="en-US" sz="5100">
              <a:solidFill>
                <a:srgbClr val="FFFFFF"/>
              </a:solidFill>
              <a:latin typeface="#9Slide04 Rokkit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94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xmlns="" id="{1ACA2EA0-FFD3-42EC-9406-B595015ED9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D5288BCE-665C-472A-8C43-664BCFA31E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8762" y="1247775"/>
            <a:ext cx="9144000" cy="3007447"/>
          </a:xfrm>
          <a:prstGeom prst="rect">
            <a:avLst/>
          </a:prstGeom>
          <a:solidFill>
            <a:schemeClr val="bg1"/>
          </a:solidFill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CC3BCC3-E7DD-56F7-DA5A-49DE6DFF0D2E}"/>
              </a:ext>
            </a:extLst>
          </p:cNvPr>
          <p:cNvSpPr txBox="1"/>
          <p:nvPr/>
        </p:nvSpPr>
        <p:spPr>
          <a:xfrm>
            <a:off x="1804988" y="1442172"/>
            <a:ext cx="8582025" cy="2177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for watching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46C57131-53A7-4C1A-BEA8-25F06A06AD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487872" y="3912322"/>
            <a:ext cx="7225780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8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825AC39-5F85-4CAA-8A81-A1287086B2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95DA4D23-37FC-4B90-8188-F0377C5FF4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0" y="0"/>
            <a:ext cx="4417162" cy="6858000"/>
          </a:xfrm>
          <a:custGeom>
            <a:avLst/>
            <a:gdLst>
              <a:gd name="connsiteX0" fmla="*/ 0 w 4417162"/>
              <a:gd name="connsiteY0" fmla="*/ 0 h 6858000"/>
              <a:gd name="connsiteX1" fmla="*/ 144378 w 4417162"/>
              <a:gd name="connsiteY1" fmla="*/ 0 h 6858000"/>
              <a:gd name="connsiteX2" fmla="*/ 2310062 w 4417162"/>
              <a:gd name="connsiteY2" fmla="*/ 0 h 6858000"/>
              <a:gd name="connsiteX3" fmla="*/ 4227367 w 4417162"/>
              <a:gd name="connsiteY3" fmla="*/ 0 h 6858000"/>
              <a:gd name="connsiteX4" fmla="*/ 4232407 w 4417162"/>
              <a:gd name="connsiteY4" fmla="*/ 66675 h 6858000"/>
              <a:gd name="connsiteX5" fmla="*/ 4240804 w 4417162"/>
              <a:gd name="connsiteY5" fmla="*/ 122237 h 6858000"/>
              <a:gd name="connsiteX6" fmla="*/ 4250882 w 4417162"/>
              <a:gd name="connsiteY6" fmla="*/ 174625 h 6858000"/>
              <a:gd name="connsiteX7" fmla="*/ 4267678 w 4417162"/>
              <a:gd name="connsiteY7" fmla="*/ 217487 h 6858000"/>
              <a:gd name="connsiteX8" fmla="*/ 4284474 w 4417162"/>
              <a:gd name="connsiteY8" fmla="*/ 260350 h 6858000"/>
              <a:gd name="connsiteX9" fmla="*/ 4304629 w 4417162"/>
              <a:gd name="connsiteY9" fmla="*/ 296862 h 6858000"/>
              <a:gd name="connsiteX10" fmla="*/ 4324784 w 4417162"/>
              <a:gd name="connsiteY10" fmla="*/ 334962 h 6858000"/>
              <a:gd name="connsiteX11" fmla="*/ 4343260 w 4417162"/>
              <a:gd name="connsiteY11" fmla="*/ 369887 h 6858000"/>
              <a:gd name="connsiteX12" fmla="*/ 4361735 w 4417162"/>
              <a:gd name="connsiteY12" fmla="*/ 409575 h 6858000"/>
              <a:gd name="connsiteX13" fmla="*/ 4378531 w 4417162"/>
              <a:gd name="connsiteY13" fmla="*/ 450850 h 6858000"/>
              <a:gd name="connsiteX14" fmla="*/ 4393648 w 4417162"/>
              <a:gd name="connsiteY14" fmla="*/ 496887 h 6858000"/>
              <a:gd name="connsiteX15" fmla="*/ 4405405 w 4417162"/>
              <a:gd name="connsiteY15" fmla="*/ 546100 h 6858000"/>
              <a:gd name="connsiteX16" fmla="*/ 4413803 w 4417162"/>
              <a:gd name="connsiteY16" fmla="*/ 606425 h 6858000"/>
              <a:gd name="connsiteX17" fmla="*/ 4417162 w 4417162"/>
              <a:gd name="connsiteY17" fmla="*/ 673100 h 6858000"/>
              <a:gd name="connsiteX18" fmla="*/ 4413803 w 4417162"/>
              <a:gd name="connsiteY18" fmla="*/ 744537 h 6858000"/>
              <a:gd name="connsiteX19" fmla="*/ 4405405 w 4417162"/>
              <a:gd name="connsiteY19" fmla="*/ 801687 h 6858000"/>
              <a:gd name="connsiteX20" fmla="*/ 4393648 w 4417162"/>
              <a:gd name="connsiteY20" fmla="*/ 854075 h 6858000"/>
              <a:gd name="connsiteX21" fmla="*/ 4378531 w 4417162"/>
              <a:gd name="connsiteY21" fmla="*/ 901700 h 6858000"/>
              <a:gd name="connsiteX22" fmla="*/ 4361735 w 4417162"/>
              <a:gd name="connsiteY22" fmla="*/ 942975 h 6858000"/>
              <a:gd name="connsiteX23" fmla="*/ 4341580 w 4417162"/>
              <a:gd name="connsiteY23" fmla="*/ 981075 h 6858000"/>
              <a:gd name="connsiteX24" fmla="*/ 4321425 w 4417162"/>
              <a:gd name="connsiteY24" fmla="*/ 1017587 h 6858000"/>
              <a:gd name="connsiteX25" fmla="*/ 4301270 w 4417162"/>
              <a:gd name="connsiteY25" fmla="*/ 1055687 h 6858000"/>
              <a:gd name="connsiteX26" fmla="*/ 4282794 w 4417162"/>
              <a:gd name="connsiteY26" fmla="*/ 1095375 h 6858000"/>
              <a:gd name="connsiteX27" fmla="*/ 4264318 w 4417162"/>
              <a:gd name="connsiteY27" fmla="*/ 1136650 h 6858000"/>
              <a:gd name="connsiteX28" fmla="*/ 4249203 w 4417162"/>
              <a:gd name="connsiteY28" fmla="*/ 1182687 h 6858000"/>
              <a:gd name="connsiteX29" fmla="*/ 4239125 w 4417162"/>
              <a:gd name="connsiteY29" fmla="*/ 1235075 h 6858000"/>
              <a:gd name="connsiteX30" fmla="*/ 4229047 w 4417162"/>
              <a:gd name="connsiteY30" fmla="*/ 1295400 h 6858000"/>
              <a:gd name="connsiteX31" fmla="*/ 4227367 w 4417162"/>
              <a:gd name="connsiteY31" fmla="*/ 1363662 h 6858000"/>
              <a:gd name="connsiteX32" fmla="*/ 4229047 w 4417162"/>
              <a:gd name="connsiteY32" fmla="*/ 1431925 h 6858000"/>
              <a:gd name="connsiteX33" fmla="*/ 4239125 w 4417162"/>
              <a:gd name="connsiteY33" fmla="*/ 1492250 h 6858000"/>
              <a:gd name="connsiteX34" fmla="*/ 4249203 w 4417162"/>
              <a:gd name="connsiteY34" fmla="*/ 1544637 h 6858000"/>
              <a:gd name="connsiteX35" fmla="*/ 4264318 w 4417162"/>
              <a:gd name="connsiteY35" fmla="*/ 1589087 h 6858000"/>
              <a:gd name="connsiteX36" fmla="*/ 4282794 w 4417162"/>
              <a:gd name="connsiteY36" fmla="*/ 1631950 h 6858000"/>
              <a:gd name="connsiteX37" fmla="*/ 4301270 w 4417162"/>
              <a:gd name="connsiteY37" fmla="*/ 1671637 h 6858000"/>
              <a:gd name="connsiteX38" fmla="*/ 4321425 w 4417162"/>
              <a:gd name="connsiteY38" fmla="*/ 1708150 h 6858000"/>
              <a:gd name="connsiteX39" fmla="*/ 4341580 w 4417162"/>
              <a:gd name="connsiteY39" fmla="*/ 1743075 h 6858000"/>
              <a:gd name="connsiteX40" fmla="*/ 4361735 w 4417162"/>
              <a:gd name="connsiteY40" fmla="*/ 1782762 h 6858000"/>
              <a:gd name="connsiteX41" fmla="*/ 4378531 w 4417162"/>
              <a:gd name="connsiteY41" fmla="*/ 1824037 h 6858000"/>
              <a:gd name="connsiteX42" fmla="*/ 4393648 w 4417162"/>
              <a:gd name="connsiteY42" fmla="*/ 1870075 h 6858000"/>
              <a:gd name="connsiteX43" fmla="*/ 4405405 w 4417162"/>
              <a:gd name="connsiteY43" fmla="*/ 1922462 h 6858000"/>
              <a:gd name="connsiteX44" fmla="*/ 4413803 w 4417162"/>
              <a:gd name="connsiteY44" fmla="*/ 1982787 h 6858000"/>
              <a:gd name="connsiteX45" fmla="*/ 4417162 w 4417162"/>
              <a:gd name="connsiteY45" fmla="*/ 2051050 h 6858000"/>
              <a:gd name="connsiteX46" fmla="*/ 4413803 w 4417162"/>
              <a:gd name="connsiteY46" fmla="*/ 2119312 h 6858000"/>
              <a:gd name="connsiteX47" fmla="*/ 4405405 w 4417162"/>
              <a:gd name="connsiteY47" fmla="*/ 2179637 h 6858000"/>
              <a:gd name="connsiteX48" fmla="*/ 4393648 w 4417162"/>
              <a:gd name="connsiteY48" fmla="*/ 2232025 h 6858000"/>
              <a:gd name="connsiteX49" fmla="*/ 4378531 w 4417162"/>
              <a:gd name="connsiteY49" fmla="*/ 2278062 h 6858000"/>
              <a:gd name="connsiteX50" fmla="*/ 4361735 w 4417162"/>
              <a:gd name="connsiteY50" fmla="*/ 2319337 h 6858000"/>
              <a:gd name="connsiteX51" fmla="*/ 4341580 w 4417162"/>
              <a:gd name="connsiteY51" fmla="*/ 2359025 h 6858000"/>
              <a:gd name="connsiteX52" fmla="*/ 4321425 w 4417162"/>
              <a:gd name="connsiteY52" fmla="*/ 2395537 h 6858000"/>
              <a:gd name="connsiteX53" fmla="*/ 4301270 w 4417162"/>
              <a:gd name="connsiteY53" fmla="*/ 2433637 h 6858000"/>
              <a:gd name="connsiteX54" fmla="*/ 4282794 w 4417162"/>
              <a:gd name="connsiteY54" fmla="*/ 2471737 h 6858000"/>
              <a:gd name="connsiteX55" fmla="*/ 4264318 w 4417162"/>
              <a:gd name="connsiteY55" fmla="*/ 2513012 h 6858000"/>
              <a:gd name="connsiteX56" fmla="*/ 4249203 w 4417162"/>
              <a:gd name="connsiteY56" fmla="*/ 2560637 h 6858000"/>
              <a:gd name="connsiteX57" fmla="*/ 4239125 w 4417162"/>
              <a:gd name="connsiteY57" fmla="*/ 2613025 h 6858000"/>
              <a:gd name="connsiteX58" fmla="*/ 4229047 w 4417162"/>
              <a:gd name="connsiteY58" fmla="*/ 2671762 h 6858000"/>
              <a:gd name="connsiteX59" fmla="*/ 4227367 w 4417162"/>
              <a:gd name="connsiteY59" fmla="*/ 2741612 h 6858000"/>
              <a:gd name="connsiteX60" fmla="*/ 4229047 w 4417162"/>
              <a:gd name="connsiteY60" fmla="*/ 2809875 h 6858000"/>
              <a:gd name="connsiteX61" fmla="*/ 4239125 w 4417162"/>
              <a:gd name="connsiteY61" fmla="*/ 2868612 h 6858000"/>
              <a:gd name="connsiteX62" fmla="*/ 4249203 w 4417162"/>
              <a:gd name="connsiteY62" fmla="*/ 2922587 h 6858000"/>
              <a:gd name="connsiteX63" fmla="*/ 4264318 w 4417162"/>
              <a:gd name="connsiteY63" fmla="*/ 2967037 h 6858000"/>
              <a:gd name="connsiteX64" fmla="*/ 4282794 w 4417162"/>
              <a:gd name="connsiteY64" fmla="*/ 3009900 h 6858000"/>
              <a:gd name="connsiteX65" fmla="*/ 4301270 w 4417162"/>
              <a:gd name="connsiteY65" fmla="*/ 3046412 h 6858000"/>
              <a:gd name="connsiteX66" fmla="*/ 4321425 w 4417162"/>
              <a:gd name="connsiteY66" fmla="*/ 3084512 h 6858000"/>
              <a:gd name="connsiteX67" fmla="*/ 4341580 w 4417162"/>
              <a:gd name="connsiteY67" fmla="*/ 3121025 h 6858000"/>
              <a:gd name="connsiteX68" fmla="*/ 4361735 w 4417162"/>
              <a:gd name="connsiteY68" fmla="*/ 3160712 h 6858000"/>
              <a:gd name="connsiteX69" fmla="*/ 4378531 w 4417162"/>
              <a:gd name="connsiteY69" fmla="*/ 3201987 h 6858000"/>
              <a:gd name="connsiteX70" fmla="*/ 4393648 w 4417162"/>
              <a:gd name="connsiteY70" fmla="*/ 3248025 h 6858000"/>
              <a:gd name="connsiteX71" fmla="*/ 4405405 w 4417162"/>
              <a:gd name="connsiteY71" fmla="*/ 3300412 h 6858000"/>
              <a:gd name="connsiteX72" fmla="*/ 4413803 w 4417162"/>
              <a:gd name="connsiteY72" fmla="*/ 3360737 h 6858000"/>
              <a:gd name="connsiteX73" fmla="*/ 4417162 w 4417162"/>
              <a:gd name="connsiteY73" fmla="*/ 3427412 h 6858000"/>
              <a:gd name="connsiteX74" fmla="*/ 4413803 w 4417162"/>
              <a:gd name="connsiteY74" fmla="*/ 3497262 h 6858000"/>
              <a:gd name="connsiteX75" fmla="*/ 4405405 w 4417162"/>
              <a:gd name="connsiteY75" fmla="*/ 3557587 h 6858000"/>
              <a:gd name="connsiteX76" fmla="*/ 4393648 w 4417162"/>
              <a:gd name="connsiteY76" fmla="*/ 3609975 h 6858000"/>
              <a:gd name="connsiteX77" fmla="*/ 4378531 w 4417162"/>
              <a:gd name="connsiteY77" fmla="*/ 3656012 h 6858000"/>
              <a:gd name="connsiteX78" fmla="*/ 4361735 w 4417162"/>
              <a:gd name="connsiteY78" fmla="*/ 3697287 h 6858000"/>
              <a:gd name="connsiteX79" fmla="*/ 4341580 w 4417162"/>
              <a:gd name="connsiteY79" fmla="*/ 3736975 h 6858000"/>
              <a:gd name="connsiteX80" fmla="*/ 4301270 w 4417162"/>
              <a:gd name="connsiteY80" fmla="*/ 3811587 h 6858000"/>
              <a:gd name="connsiteX81" fmla="*/ 4282794 w 4417162"/>
              <a:gd name="connsiteY81" fmla="*/ 3848100 h 6858000"/>
              <a:gd name="connsiteX82" fmla="*/ 4264318 w 4417162"/>
              <a:gd name="connsiteY82" fmla="*/ 3890962 h 6858000"/>
              <a:gd name="connsiteX83" fmla="*/ 4249203 w 4417162"/>
              <a:gd name="connsiteY83" fmla="*/ 3935412 h 6858000"/>
              <a:gd name="connsiteX84" fmla="*/ 4239125 w 4417162"/>
              <a:gd name="connsiteY84" fmla="*/ 3987800 h 6858000"/>
              <a:gd name="connsiteX85" fmla="*/ 4229047 w 4417162"/>
              <a:gd name="connsiteY85" fmla="*/ 4048125 h 6858000"/>
              <a:gd name="connsiteX86" fmla="*/ 4227367 w 4417162"/>
              <a:gd name="connsiteY86" fmla="*/ 4116387 h 6858000"/>
              <a:gd name="connsiteX87" fmla="*/ 4229047 w 4417162"/>
              <a:gd name="connsiteY87" fmla="*/ 4186237 h 6858000"/>
              <a:gd name="connsiteX88" fmla="*/ 4239125 w 4417162"/>
              <a:gd name="connsiteY88" fmla="*/ 4244975 h 6858000"/>
              <a:gd name="connsiteX89" fmla="*/ 4249203 w 4417162"/>
              <a:gd name="connsiteY89" fmla="*/ 4297362 h 6858000"/>
              <a:gd name="connsiteX90" fmla="*/ 4264318 w 4417162"/>
              <a:gd name="connsiteY90" fmla="*/ 4343400 h 6858000"/>
              <a:gd name="connsiteX91" fmla="*/ 4282794 w 4417162"/>
              <a:gd name="connsiteY91" fmla="*/ 4386262 h 6858000"/>
              <a:gd name="connsiteX92" fmla="*/ 4301270 w 4417162"/>
              <a:gd name="connsiteY92" fmla="*/ 4424362 h 6858000"/>
              <a:gd name="connsiteX93" fmla="*/ 4341580 w 4417162"/>
              <a:gd name="connsiteY93" fmla="*/ 4498975 h 6858000"/>
              <a:gd name="connsiteX94" fmla="*/ 4361735 w 4417162"/>
              <a:gd name="connsiteY94" fmla="*/ 4537075 h 6858000"/>
              <a:gd name="connsiteX95" fmla="*/ 4378531 w 4417162"/>
              <a:gd name="connsiteY95" fmla="*/ 4579937 h 6858000"/>
              <a:gd name="connsiteX96" fmla="*/ 4393648 w 4417162"/>
              <a:gd name="connsiteY96" fmla="*/ 4625975 h 6858000"/>
              <a:gd name="connsiteX97" fmla="*/ 4405405 w 4417162"/>
              <a:gd name="connsiteY97" fmla="*/ 4678362 h 6858000"/>
              <a:gd name="connsiteX98" fmla="*/ 4413803 w 4417162"/>
              <a:gd name="connsiteY98" fmla="*/ 4738687 h 6858000"/>
              <a:gd name="connsiteX99" fmla="*/ 4417162 w 4417162"/>
              <a:gd name="connsiteY99" fmla="*/ 4806950 h 6858000"/>
              <a:gd name="connsiteX100" fmla="*/ 4413803 w 4417162"/>
              <a:gd name="connsiteY100" fmla="*/ 4875212 h 6858000"/>
              <a:gd name="connsiteX101" fmla="*/ 4405405 w 4417162"/>
              <a:gd name="connsiteY101" fmla="*/ 4935537 h 6858000"/>
              <a:gd name="connsiteX102" fmla="*/ 4393648 w 4417162"/>
              <a:gd name="connsiteY102" fmla="*/ 4987925 h 6858000"/>
              <a:gd name="connsiteX103" fmla="*/ 4378531 w 4417162"/>
              <a:gd name="connsiteY103" fmla="*/ 5033962 h 6858000"/>
              <a:gd name="connsiteX104" fmla="*/ 4361735 w 4417162"/>
              <a:gd name="connsiteY104" fmla="*/ 5075237 h 6858000"/>
              <a:gd name="connsiteX105" fmla="*/ 4341580 w 4417162"/>
              <a:gd name="connsiteY105" fmla="*/ 5114925 h 6858000"/>
              <a:gd name="connsiteX106" fmla="*/ 4321425 w 4417162"/>
              <a:gd name="connsiteY106" fmla="*/ 5149850 h 6858000"/>
              <a:gd name="connsiteX107" fmla="*/ 4301270 w 4417162"/>
              <a:gd name="connsiteY107" fmla="*/ 5186362 h 6858000"/>
              <a:gd name="connsiteX108" fmla="*/ 4282794 w 4417162"/>
              <a:gd name="connsiteY108" fmla="*/ 5226050 h 6858000"/>
              <a:gd name="connsiteX109" fmla="*/ 4264318 w 4417162"/>
              <a:gd name="connsiteY109" fmla="*/ 5268912 h 6858000"/>
              <a:gd name="connsiteX110" fmla="*/ 4249203 w 4417162"/>
              <a:gd name="connsiteY110" fmla="*/ 5313362 h 6858000"/>
              <a:gd name="connsiteX111" fmla="*/ 4239125 w 4417162"/>
              <a:gd name="connsiteY111" fmla="*/ 5365750 h 6858000"/>
              <a:gd name="connsiteX112" fmla="*/ 4229047 w 4417162"/>
              <a:gd name="connsiteY112" fmla="*/ 5426075 h 6858000"/>
              <a:gd name="connsiteX113" fmla="*/ 4227367 w 4417162"/>
              <a:gd name="connsiteY113" fmla="*/ 5494337 h 6858000"/>
              <a:gd name="connsiteX114" fmla="*/ 4229047 w 4417162"/>
              <a:gd name="connsiteY114" fmla="*/ 5562600 h 6858000"/>
              <a:gd name="connsiteX115" fmla="*/ 4239125 w 4417162"/>
              <a:gd name="connsiteY115" fmla="*/ 5622925 h 6858000"/>
              <a:gd name="connsiteX116" fmla="*/ 4249203 w 4417162"/>
              <a:gd name="connsiteY116" fmla="*/ 5675312 h 6858000"/>
              <a:gd name="connsiteX117" fmla="*/ 4264318 w 4417162"/>
              <a:gd name="connsiteY117" fmla="*/ 5721350 h 6858000"/>
              <a:gd name="connsiteX118" fmla="*/ 4282794 w 4417162"/>
              <a:gd name="connsiteY118" fmla="*/ 5762625 h 6858000"/>
              <a:gd name="connsiteX119" fmla="*/ 4301270 w 4417162"/>
              <a:gd name="connsiteY119" fmla="*/ 5802312 h 6858000"/>
              <a:gd name="connsiteX120" fmla="*/ 4321425 w 4417162"/>
              <a:gd name="connsiteY120" fmla="*/ 5840412 h 6858000"/>
              <a:gd name="connsiteX121" fmla="*/ 4341580 w 4417162"/>
              <a:gd name="connsiteY121" fmla="*/ 5876925 h 6858000"/>
              <a:gd name="connsiteX122" fmla="*/ 4361735 w 4417162"/>
              <a:gd name="connsiteY122" fmla="*/ 5915025 h 6858000"/>
              <a:gd name="connsiteX123" fmla="*/ 4378531 w 4417162"/>
              <a:gd name="connsiteY123" fmla="*/ 5956300 h 6858000"/>
              <a:gd name="connsiteX124" fmla="*/ 4393648 w 4417162"/>
              <a:gd name="connsiteY124" fmla="*/ 6003925 h 6858000"/>
              <a:gd name="connsiteX125" fmla="*/ 4405405 w 4417162"/>
              <a:gd name="connsiteY125" fmla="*/ 6056312 h 6858000"/>
              <a:gd name="connsiteX126" fmla="*/ 4413803 w 4417162"/>
              <a:gd name="connsiteY126" fmla="*/ 6113462 h 6858000"/>
              <a:gd name="connsiteX127" fmla="*/ 4417162 w 4417162"/>
              <a:gd name="connsiteY127" fmla="*/ 6183312 h 6858000"/>
              <a:gd name="connsiteX128" fmla="*/ 4413803 w 4417162"/>
              <a:gd name="connsiteY128" fmla="*/ 6251575 h 6858000"/>
              <a:gd name="connsiteX129" fmla="*/ 4405405 w 4417162"/>
              <a:gd name="connsiteY129" fmla="*/ 6311900 h 6858000"/>
              <a:gd name="connsiteX130" fmla="*/ 4393648 w 4417162"/>
              <a:gd name="connsiteY130" fmla="*/ 6361112 h 6858000"/>
              <a:gd name="connsiteX131" fmla="*/ 4378531 w 4417162"/>
              <a:gd name="connsiteY131" fmla="*/ 6407150 h 6858000"/>
              <a:gd name="connsiteX132" fmla="*/ 4361735 w 4417162"/>
              <a:gd name="connsiteY132" fmla="*/ 6448425 h 6858000"/>
              <a:gd name="connsiteX133" fmla="*/ 4343260 w 4417162"/>
              <a:gd name="connsiteY133" fmla="*/ 6488112 h 6858000"/>
              <a:gd name="connsiteX134" fmla="*/ 4324784 w 4417162"/>
              <a:gd name="connsiteY134" fmla="*/ 6523037 h 6858000"/>
              <a:gd name="connsiteX135" fmla="*/ 4304629 w 4417162"/>
              <a:gd name="connsiteY135" fmla="*/ 6561137 h 6858000"/>
              <a:gd name="connsiteX136" fmla="*/ 4284474 w 4417162"/>
              <a:gd name="connsiteY136" fmla="*/ 6597650 h 6858000"/>
              <a:gd name="connsiteX137" fmla="*/ 4267678 w 4417162"/>
              <a:gd name="connsiteY137" fmla="*/ 6640512 h 6858000"/>
              <a:gd name="connsiteX138" fmla="*/ 4250882 w 4417162"/>
              <a:gd name="connsiteY138" fmla="*/ 6683375 h 6858000"/>
              <a:gd name="connsiteX139" fmla="*/ 4240804 w 4417162"/>
              <a:gd name="connsiteY139" fmla="*/ 6735762 h 6858000"/>
              <a:gd name="connsiteX140" fmla="*/ 4232407 w 4417162"/>
              <a:gd name="connsiteY140" fmla="*/ 6791325 h 6858000"/>
              <a:gd name="connsiteX141" fmla="*/ 4227367 w 4417162"/>
              <a:gd name="connsiteY141" fmla="*/ 6858000 h 6858000"/>
              <a:gd name="connsiteX142" fmla="*/ 2310062 w 4417162"/>
              <a:gd name="connsiteY142" fmla="*/ 6858000 h 6858000"/>
              <a:gd name="connsiteX143" fmla="*/ 144378 w 4417162"/>
              <a:gd name="connsiteY143" fmla="*/ 6858000 h 6858000"/>
              <a:gd name="connsiteX144" fmla="*/ 0 w 4417162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417162" h="6858000">
                <a:moveTo>
                  <a:pt x="0" y="0"/>
                </a:moveTo>
                <a:lnTo>
                  <a:pt x="144378" y="0"/>
                </a:lnTo>
                <a:lnTo>
                  <a:pt x="2310062" y="0"/>
                </a:lnTo>
                <a:lnTo>
                  <a:pt x="4227367" y="0"/>
                </a:lnTo>
                <a:lnTo>
                  <a:pt x="4232407" y="66675"/>
                </a:lnTo>
                <a:lnTo>
                  <a:pt x="4240804" y="122237"/>
                </a:lnTo>
                <a:lnTo>
                  <a:pt x="4250882" y="174625"/>
                </a:lnTo>
                <a:lnTo>
                  <a:pt x="4267678" y="217487"/>
                </a:lnTo>
                <a:lnTo>
                  <a:pt x="4284474" y="260350"/>
                </a:lnTo>
                <a:lnTo>
                  <a:pt x="4304629" y="296862"/>
                </a:lnTo>
                <a:lnTo>
                  <a:pt x="4324784" y="334962"/>
                </a:lnTo>
                <a:lnTo>
                  <a:pt x="4343260" y="369887"/>
                </a:lnTo>
                <a:lnTo>
                  <a:pt x="4361735" y="409575"/>
                </a:lnTo>
                <a:lnTo>
                  <a:pt x="4378531" y="450850"/>
                </a:lnTo>
                <a:lnTo>
                  <a:pt x="4393648" y="496887"/>
                </a:lnTo>
                <a:lnTo>
                  <a:pt x="4405405" y="546100"/>
                </a:lnTo>
                <a:lnTo>
                  <a:pt x="4413803" y="606425"/>
                </a:lnTo>
                <a:lnTo>
                  <a:pt x="4417162" y="673100"/>
                </a:lnTo>
                <a:lnTo>
                  <a:pt x="4413803" y="744537"/>
                </a:lnTo>
                <a:lnTo>
                  <a:pt x="4405405" y="801687"/>
                </a:lnTo>
                <a:lnTo>
                  <a:pt x="4393648" y="854075"/>
                </a:lnTo>
                <a:lnTo>
                  <a:pt x="4378531" y="901700"/>
                </a:lnTo>
                <a:lnTo>
                  <a:pt x="4361735" y="942975"/>
                </a:lnTo>
                <a:lnTo>
                  <a:pt x="4341580" y="981075"/>
                </a:lnTo>
                <a:lnTo>
                  <a:pt x="4321425" y="1017587"/>
                </a:lnTo>
                <a:lnTo>
                  <a:pt x="4301270" y="1055687"/>
                </a:lnTo>
                <a:lnTo>
                  <a:pt x="4282794" y="1095375"/>
                </a:lnTo>
                <a:lnTo>
                  <a:pt x="4264318" y="1136650"/>
                </a:lnTo>
                <a:lnTo>
                  <a:pt x="4249203" y="1182687"/>
                </a:lnTo>
                <a:lnTo>
                  <a:pt x="4239125" y="1235075"/>
                </a:lnTo>
                <a:lnTo>
                  <a:pt x="4229047" y="1295400"/>
                </a:lnTo>
                <a:lnTo>
                  <a:pt x="4227367" y="1363662"/>
                </a:lnTo>
                <a:lnTo>
                  <a:pt x="4229047" y="1431925"/>
                </a:lnTo>
                <a:lnTo>
                  <a:pt x="4239125" y="1492250"/>
                </a:lnTo>
                <a:lnTo>
                  <a:pt x="4249203" y="1544637"/>
                </a:lnTo>
                <a:lnTo>
                  <a:pt x="4264318" y="1589087"/>
                </a:lnTo>
                <a:lnTo>
                  <a:pt x="4282794" y="1631950"/>
                </a:lnTo>
                <a:lnTo>
                  <a:pt x="4301270" y="1671637"/>
                </a:lnTo>
                <a:lnTo>
                  <a:pt x="4321425" y="1708150"/>
                </a:lnTo>
                <a:lnTo>
                  <a:pt x="4341580" y="1743075"/>
                </a:lnTo>
                <a:lnTo>
                  <a:pt x="4361735" y="1782762"/>
                </a:lnTo>
                <a:lnTo>
                  <a:pt x="4378531" y="1824037"/>
                </a:lnTo>
                <a:lnTo>
                  <a:pt x="4393648" y="1870075"/>
                </a:lnTo>
                <a:lnTo>
                  <a:pt x="4405405" y="1922462"/>
                </a:lnTo>
                <a:lnTo>
                  <a:pt x="4413803" y="1982787"/>
                </a:lnTo>
                <a:lnTo>
                  <a:pt x="4417162" y="2051050"/>
                </a:lnTo>
                <a:lnTo>
                  <a:pt x="4413803" y="2119312"/>
                </a:lnTo>
                <a:lnTo>
                  <a:pt x="4405405" y="2179637"/>
                </a:lnTo>
                <a:lnTo>
                  <a:pt x="4393648" y="2232025"/>
                </a:lnTo>
                <a:lnTo>
                  <a:pt x="4378531" y="2278062"/>
                </a:lnTo>
                <a:lnTo>
                  <a:pt x="4361735" y="2319337"/>
                </a:lnTo>
                <a:lnTo>
                  <a:pt x="4341580" y="2359025"/>
                </a:lnTo>
                <a:lnTo>
                  <a:pt x="4321425" y="2395537"/>
                </a:lnTo>
                <a:lnTo>
                  <a:pt x="4301270" y="2433637"/>
                </a:lnTo>
                <a:lnTo>
                  <a:pt x="4282794" y="2471737"/>
                </a:lnTo>
                <a:lnTo>
                  <a:pt x="4264318" y="2513012"/>
                </a:lnTo>
                <a:lnTo>
                  <a:pt x="4249203" y="2560637"/>
                </a:lnTo>
                <a:lnTo>
                  <a:pt x="4239125" y="2613025"/>
                </a:lnTo>
                <a:lnTo>
                  <a:pt x="4229047" y="2671762"/>
                </a:lnTo>
                <a:lnTo>
                  <a:pt x="4227367" y="2741612"/>
                </a:lnTo>
                <a:lnTo>
                  <a:pt x="4229047" y="2809875"/>
                </a:lnTo>
                <a:lnTo>
                  <a:pt x="4239125" y="2868612"/>
                </a:lnTo>
                <a:lnTo>
                  <a:pt x="4249203" y="2922587"/>
                </a:lnTo>
                <a:lnTo>
                  <a:pt x="4264318" y="2967037"/>
                </a:lnTo>
                <a:lnTo>
                  <a:pt x="4282794" y="3009900"/>
                </a:lnTo>
                <a:lnTo>
                  <a:pt x="4301270" y="3046412"/>
                </a:lnTo>
                <a:lnTo>
                  <a:pt x="4321425" y="3084512"/>
                </a:lnTo>
                <a:lnTo>
                  <a:pt x="4341580" y="3121025"/>
                </a:lnTo>
                <a:lnTo>
                  <a:pt x="4361735" y="3160712"/>
                </a:lnTo>
                <a:lnTo>
                  <a:pt x="4378531" y="3201987"/>
                </a:lnTo>
                <a:lnTo>
                  <a:pt x="4393648" y="3248025"/>
                </a:lnTo>
                <a:lnTo>
                  <a:pt x="4405405" y="3300412"/>
                </a:lnTo>
                <a:lnTo>
                  <a:pt x="4413803" y="3360737"/>
                </a:lnTo>
                <a:lnTo>
                  <a:pt x="4417162" y="3427412"/>
                </a:lnTo>
                <a:lnTo>
                  <a:pt x="4413803" y="3497262"/>
                </a:lnTo>
                <a:lnTo>
                  <a:pt x="4405405" y="3557587"/>
                </a:lnTo>
                <a:lnTo>
                  <a:pt x="4393648" y="3609975"/>
                </a:lnTo>
                <a:lnTo>
                  <a:pt x="4378531" y="3656012"/>
                </a:lnTo>
                <a:lnTo>
                  <a:pt x="4361735" y="3697287"/>
                </a:lnTo>
                <a:lnTo>
                  <a:pt x="4341580" y="3736975"/>
                </a:lnTo>
                <a:lnTo>
                  <a:pt x="4301270" y="3811587"/>
                </a:lnTo>
                <a:lnTo>
                  <a:pt x="4282794" y="3848100"/>
                </a:lnTo>
                <a:lnTo>
                  <a:pt x="4264318" y="3890962"/>
                </a:lnTo>
                <a:lnTo>
                  <a:pt x="4249203" y="3935412"/>
                </a:lnTo>
                <a:lnTo>
                  <a:pt x="4239125" y="3987800"/>
                </a:lnTo>
                <a:lnTo>
                  <a:pt x="4229047" y="4048125"/>
                </a:lnTo>
                <a:lnTo>
                  <a:pt x="4227367" y="4116387"/>
                </a:lnTo>
                <a:lnTo>
                  <a:pt x="4229047" y="4186237"/>
                </a:lnTo>
                <a:lnTo>
                  <a:pt x="4239125" y="4244975"/>
                </a:lnTo>
                <a:lnTo>
                  <a:pt x="4249203" y="4297362"/>
                </a:lnTo>
                <a:lnTo>
                  <a:pt x="4264318" y="4343400"/>
                </a:lnTo>
                <a:lnTo>
                  <a:pt x="4282794" y="4386262"/>
                </a:lnTo>
                <a:lnTo>
                  <a:pt x="4301270" y="4424362"/>
                </a:lnTo>
                <a:lnTo>
                  <a:pt x="4341580" y="4498975"/>
                </a:lnTo>
                <a:lnTo>
                  <a:pt x="4361735" y="4537075"/>
                </a:lnTo>
                <a:lnTo>
                  <a:pt x="4378531" y="4579937"/>
                </a:lnTo>
                <a:lnTo>
                  <a:pt x="4393648" y="4625975"/>
                </a:lnTo>
                <a:lnTo>
                  <a:pt x="4405405" y="4678362"/>
                </a:lnTo>
                <a:lnTo>
                  <a:pt x="4413803" y="4738687"/>
                </a:lnTo>
                <a:lnTo>
                  <a:pt x="4417162" y="4806950"/>
                </a:lnTo>
                <a:lnTo>
                  <a:pt x="4413803" y="4875212"/>
                </a:lnTo>
                <a:lnTo>
                  <a:pt x="4405405" y="4935537"/>
                </a:lnTo>
                <a:lnTo>
                  <a:pt x="4393648" y="4987925"/>
                </a:lnTo>
                <a:lnTo>
                  <a:pt x="4378531" y="5033962"/>
                </a:lnTo>
                <a:lnTo>
                  <a:pt x="4361735" y="5075237"/>
                </a:lnTo>
                <a:lnTo>
                  <a:pt x="4341580" y="5114925"/>
                </a:lnTo>
                <a:lnTo>
                  <a:pt x="4321425" y="5149850"/>
                </a:lnTo>
                <a:lnTo>
                  <a:pt x="4301270" y="5186362"/>
                </a:lnTo>
                <a:lnTo>
                  <a:pt x="4282794" y="5226050"/>
                </a:lnTo>
                <a:lnTo>
                  <a:pt x="4264318" y="5268912"/>
                </a:lnTo>
                <a:lnTo>
                  <a:pt x="4249203" y="5313362"/>
                </a:lnTo>
                <a:lnTo>
                  <a:pt x="4239125" y="5365750"/>
                </a:lnTo>
                <a:lnTo>
                  <a:pt x="4229047" y="5426075"/>
                </a:lnTo>
                <a:lnTo>
                  <a:pt x="4227367" y="5494337"/>
                </a:lnTo>
                <a:lnTo>
                  <a:pt x="4229047" y="5562600"/>
                </a:lnTo>
                <a:lnTo>
                  <a:pt x="4239125" y="5622925"/>
                </a:lnTo>
                <a:lnTo>
                  <a:pt x="4249203" y="5675312"/>
                </a:lnTo>
                <a:lnTo>
                  <a:pt x="4264318" y="5721350"/>
                </a:lnTo>
                <a:lnTo>
                  <a:pt x="4282794" y="5762625"/>
                </a:lnTo>
                <a:lnTo>
                  <a:pt x="4301270" y="5802312"/>
                </a:lnTo>
                <a:lnTo>
                  <a:pt x="4321425" y="5840412"/>
                </a:lnTo>
                <a:lnTo>
                  <a:pt x="4341580" y="5876925"/>
                </a:lnTo>
                <a:lnTo>
                  <a:pt x="4361735" y="5915025"/>
                </a:lnTo>
                <a:lnTo>
                  <a:pt x="4378531" y="5956300"/>
                </a:lnTo>
                <a:lnTo>
                  <a:pt x="4393648" y="6003925"/>
                </a:lnTo>
                <a:lnTo>
                  <a:pt x="4405405" y="6056312"/>
                </a:lnTo>
                <a:lnTo>
                  <a:pt x="4413803" y="6113462"/>
                </a:lnTo>
                <a:lnTo>
                  <a:pt x="4417162" y="6183312"/>
                </a:lnTo>
                <a:lnTo>
                  <a:pt x="4413803" y="6251575"/>
                </a:lnTo>
                <a:lnTo>
                  <a:pt x="4405405" y="6311900"/>
                </a:lnTo>
                <a:lnTo>
                  <a:pt x="4393648" y="6361112"/>
                </a:lnTo>
                <a:lnTo>
                  <a:pt x="4378531" y="6407150"/>
                </a:lnTo>
                <a:lnTo>
                  <a:pt x="4361735" y="6448425"/>
                </a:lnTo>
                <a:lnTo>
                  <a:pt x="4343260" y="6488112"/>
                </a:lnTo>
                <a:lnTo>
                  <a:pt x="4324784" y="6523037"/>
                </a:lnTo>
                <a:lnTo>
                  <a:pt x="4304629" y="6561137"/>
                </a:lnTo>
                <a:lnTo>
                  <a:pt x="4284474" y="6597650"/>
                </a:lnTo>
                <a:lnTo>
                  <a:pt x="4267678" y="6640512"/>
                </a:lnTo>
                <a:lnTo>
                  <a:pt x="4250882" y="6683375"/>
                </a:lnTo>
                <a:lnTo>
                  <a:pt x="4240804" y="6735762"/>
                </a:lnTo>
                <a:lnTo>
                  <a:pt x="4232407" y="6791325"/>
                </a:lnTo>
                <a:lnTo>
                  <a:pt x="4227367" y="6858000"/>
                </a:lnTo>
                <a:lnTo>
                  <a:pt x="2310062" y="6858000"/>
                </a:lnTo>
                <a:lnTo>
                  <a:pt x="14437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xmlns="" id="{A7A4B465-FBCC-4CD4-89A1-82992A7B47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0" y="0"/>
            <a:ext cx="4272784" cy="6858000"/>
          </a:xfrm>
          <a:custGeom>
            <a:avLst/>
            <a:gdLst>
              <a:gd name="connsiteX0" fmla="*/ 0 w 4272784"/>
              <a:gd name="connsiteY0" fmla="*/ 0 h 6858000"/>
              <a:gd name="connsiteX1" fmla="*/ 4082989 w 4272784"/>
              <a:gd name="connsiteY1" fmla="*/ 0 h 6858000"/>
              <a:gd name="connsiteX2" fmla="*/ 4088029 w 4272784"/>
              <a:gd name="connsiteY2" fmla="*/ 66675 h 6858000"/>
              <a:gd name="connsiteX3" fmla="*/ 4096426 w 4272784"/>
              <a:gd name="connsiteY3" fmla="*/ 122237 h 6858000"/>
              <a:gd name="connsiteX4" fmla="*/ 4106504 w 4272784"/>
              <a:gd name="connsiteY4" fmla="*/ 174625 h 6858000"/>
              <a:gd name="connsiteX5" fmla="*/ 4123300 w 4272784"/>
              <a:gd name="connsiteY5" fmla="*/ 217487 h 6858000"/>
              <a:gd name="connsiteX6" fmla="*/ 4140096 w 4272784"/>
              <a:gd name="connsiteY6" fmla="*/ 260350 h 6858000"/>
              <a:gd name="connsiteX7" fmla="*/ 4160251 w 4272784"/>
              <a:gd name="connsiteY7" fmla="*/ 296862 h 6858000"/>
              <a:gd name="connsiteX8" fmla="*/ 4180406 w 4272784"/>
              <a:gd name="connsiteY8" fmla="*/ 334962 h 6858000"/>
              <a:gd name="connsiteX9" fmla="*/ 4198882 w 4272784"/>
              <a:gd name="connsiteY9" fmla="*/ 369887 h 6858000"/>
              <a:gd name="connsiteX10" fmla="*/ 4217357 w 4272784"/>
              <a:gd name="connsiteY10" fmla="*/ 409575 h 6858000"/>
              <a:gd name="connsiteX11" fmla="*/ 4234153 w 4272784"/>
              <a:gd name="connsiteY11" fmla="*/ 450850 h 6858000"/>
              <a:gd name="connsiteX12" fmla="*/ 4249270 w 4272784"/>
              <a:gd name="connsiteY12" fmla="*/ 496887 h 6858000"/>
              <a:gd name="connsiteX13" fmla="*/ 4261027 w 4272784"/>
              <a:gd name="connsiteY13" fmla="*/ 546100 h 6858000"/>
              <a:gd name="connsiteX14" fmla="*/ 4269425 w 4272784"/>
              <a:gd name="connsiteY14" fmla="*/ 606425 h 6858000"/>
              <a:gd name="connsiteX15" fmla="*/ 4272784 w 4272784"/>
              <a:gd name="connsiteY15" fmla="*/ 673100 h 6858000"/>
              <a:gd name="connsiteX16" fmla="*/ 4269425 w 4272784"/>
              <a:gd name="connsiteY16" fmla="*/ 744537 h 6858000"/>
              <a:gd name="connsiteX17" fmla="*/ 4261027 w 4272784"/>
              <a:gd name="connsiteY17" fmla="*/ 801687 h 6858000"/>
              <a:gd name="connsiteX18" fmla="*/ 4249270 w 4272784"/>
              <a:gd name="connsiteY18" fmla="*/ 854075 h 6858000"/>
              <a:gd name="connsiteX19" fmla="*/ 4234153 w 4272784"/>
              <a:gd name="connsiteY19" fmla="*/ 901700 h 6858000"/>
              <a:gd name="connsiteX20" fmla="*/ 4217357 w 4272784"/>
              <a:gd name="connsiteY20" fmla="*/ 942975 h 6858000"/>
              <a:gd name="connsiteX21" fmla="*/ 4197202 w 4272784"/>
              <a:gd name="connsiteY21" fmla="*/ 981075 h 6858000"/>
              <a:gd name="connsiteX22" fmla="*/ 4177047 w 4272784"/>
              <a:gd name="connsiteY22" fmla="*/ 1017587 h 6858000"/>
              <a:gd name="connsiteX23" fmla="*/ 4156892 w 4272784"/>
              <a:gd name="connsiteY23" fmla="*/ 1055687 h 6858000"/>
              <a:gd name="connsiteX24" fmla="*/ 4138416 w 4272784"/>
              <a:gd name="connsiteY24" fmla="*/ 1095375 h 6858000"/>
              <a:gd name="connsiteX25" fmla="*/ 4119940 w 4272784"/>
              <a:gd name="connsiteY25" fmla="*/ 1136650 h 6858000"/>
              <a:gd name="connsiteX26" fmla="*/ 4104825 w 4272784"/>
              <a:gd name="connsiteY26" fmla="*/ 1182687 h 6858000"/>
              <a:gd name="connsiteX27" fmla="*/ 4094747 w 4272784"/>
              <a:gd name="connsiteY27" fmla="*/ 1235075 h 6858000"/>
              <a:gd name="connsiteX28" fmla="*/ 4084669 w 4272784"/>
              <a:gd name="connsiteY28" fmla="*/ 1295400 h 6858000"/>
              <a:gd name="connsiteX29" fmla="*/ 4082989 w 4272784"/>
              <a:gd name="connsiteY29" fmla="*/ 1363662 h 6858000"/>
              <a:gd name="connsiteX30" fmla="*/ 4084669 w 4272784"/>
              <a:gd name="connsiteY30" fmla="*/ 1431925 h 6858000"/>
              <a:gd name="connsiteX31" fmla="*/ 4094747 w 4272784"/>
              <a:gd name="connsiteY31" fmla="*/ 1492250 h 6858000"/>
              <a:gd name="connsiteX32" fmla="*/ 4104825 w 4272784"/>
              <a:gd name="connsiteY32" fmla="*/ 1544637 h 6858000"/>
              <a:gd name="connsiteX33" fmla="*/ 4119940 w 4272784"/>
              <a:gd name="connsiteY33" fmla="*/ 1589087 h 6858000"/>
              <a:gd name="connsiteX34" fmla="*/ 4138416 w 4272784"/>
              <a:gd name="connsiteY34" fmla="*/ 1631950 h 6858000"/>
              <a:gd name="connsiteX35" fmla="*/ 4156892 w 4272784"/>
              <a:gd name="connsiteY35" fmla="*/ 1671637 h 6858000"/>
              <a:gd name="connsiteX36" fmla="*/ 4177047 w 4272784"/>
              <a:gd name="connsiteY36" fmla="*/ 1708150 h 6858000"/>
              <a:gd name="connsiteX37" fmla="*/ 4197202 w 4272784"/>
              <a:gd name="connsiteY37" fmla="*/ 1743075 h 6858000"/>
              <a:gd name="connsiteX38" fmla="*/ 4217357 w 4272784"/>
              <a:gd name="connsiteY38" fmla="*/ 1782762 h 6858000"/>
              <a:gd name="connsiteX39" fmla="*/ 4234153 w 4272784"/>
              <a:gd name="connsiteY39" fmla="*/ 1824037 h 6858000"/>
              <a:gd name="connsiteX40" fmla="*/ 4249270 w 4272784"/>
              <a:gd name="connsiteY40" fmla="*/ 1870075 h 6858000"/>
              <a:gd name="connsiteX41" fmla="*/ 4261027 w 4272784"/>
              <a:gd name="connsiteY41" fmla="*/ 1922462 h 6858000"/>
              <a:gd name="connsiteX42" fmla="*/ 4269425 w 4272784"/>
              <a:gd name="connsiteY42" fmla="*/ 1982787 h 6858000"/>
              <a:gd name="connsiteX43" fmla="*/ 4272784 w 4272784"/>
              <a:gd name="connsiteY43" fmla="*/ 2051050 h 6858000"/>
              <a:gd name="connsiteX44" fmla="*/ 4269425 w 4272784"/>
              <a:gd name="connsiteY44" fmla="*/ 2119312 h 6858000"/>
              <a:gd name="connsiteX45" fmla="*/ 4261027 w 4272784"/>
              <a:gd name="connsiteY45" fmla="*/ 2179637 h 6858000"/>
              <a:gd name="connsiteX46" fmla="*/ 4249270 w 4272784"/>
              <a:gd name="connsiteY46" fmla="*/ 2232025 h 6858000"/>
              <a:gd name="connsiteX47" fmla="*/ 4234153 w 4272784"/>
              <a:gd name="connsiteY47" fmla="*/ 2278062 h 6858000"/>
              <a:gd name="connsiteX48" fmla="*/ 4217357 w 4272784"/>
              <a:gd name="connsiteY48" fmla="*/ 2319337 h 6858000"/>
              <a:gd name="connsiteX49" fmla="*/ 4197202 w 4272784"/>
              <a:gd name="connsiteY49" fmla="*/ 2359025 h 6858000"/>
              <a:gd name="connsiteX50" fmla="*/ 4177047 w 4272784"/>
              <a:gd name="connsiteY50" fmla="*/ 2395537 h 6858000"/>
              <a:gd name="connsiteX51" fmla="*/ 4156892 w 4272784"/>
              <a:gd name="connsiteY51" fmla="*/ 2433637 h 6858000"/>
              <a:gd name="connsiteX52" fmla="*/ 4138416 w 4272784"/>
              <a:gd name="connsiteY52" fmla="*/ 2471737 h 6858000"/>
              <a:gd name="connsiteX53" fmla="*/ 4119940 w 4272784"/>
              <a:gd name="connsiteY53" fmla="*/ 2513012 h 6858000"/>
              <a:gd name="connsiteX54" fmla="*/ 4104825 w 4272784"/>
              <a:gd name="connsiteY54" fmla="*/ 2560637 h 6858000"/>
              <a:gd name="connsiteX55" fmla="*/ 4094747 w 4272784"/>
              <a:gd name="connsiteY55" fmla="*/ 2613025 h 6858000"/>
              <a:gd name="connsiteX56" fmla="*/ 4084669 w 4272784"/>
              <a:gd name="connsiteY56" fmla="*/ 2671762 h 6858000"/>
              <a:gd name="connsiteX57" fmla="*/ 4082989 w 4272784"/>
              <a:gd name="connsiteY57" fmla="*/ 2741612 h 6858000"/>
              <a:gd name="connsiteX58" fmla="*/ 4084669 w 4272784"/>
              <a:gd name="connsiteY58" fmla="*/ 2809875 h 6858000"/>
              <a:gd name="connsiteX59" fmla="*/ 4094747 w 4272784"/>
              <a:gd name="connsiteY59" fmla="*/ 2868612 h 6858000"/>
              <a:gd name="connsiteX60" fmla="*/ 4104825 w 4272784"/>
              <a:gd name="connsiteY60" fmla="*/ 2922587 h 6858000"/>
              <a:gd name="connsiteX61" fmla="*/ 4119940 w 4272784"/>
              <a:gd name="connsiteY61" fmla="*/ 2967037 h 6858000"/>
              <a:gd name="connsiteX62" fmla="*/ 4138416 w 4272784"/>
              <a:gd name="connsiteY62" fmla="*/ 3009900 h 6858000"/>
              <a:gd name="connsiteX63" fmla="*/ 4156892 w 4272784"/>
              <a:gd name="connsiteY63" fmla="*/ 3046412 h 6858000"/>
              <a:gd name="connsiteX64" fmla="*/ 4177047 w 4272784"/>
              <a:gd name="connsiteY64" fmla="*/ 3084512 h 6858000"/>
              <a:gd name="connsiteX65" fmla="*/ 4197202 w 4272784"/>
              <a:gd name="connsiteY65" fmla="*/ 3121025 h 6858000"/>
              <a:gd name="connsiteX66" fmla="*/ 4217357 w 4272784"/>
              <a:gd name="connsiteY66" fmla="*/ 3160712 h 6858000"/>
              <a:gd name="connsiteX67" fmla="*/ 4234153 w 4272784"/>
              <a:gd name="connsiteY67" fmla="*/ 3201987 h 6858000"/>
              <a:gd name="connsiteX68" fmla="*/ 4249270 w 4272784"/>
              <a:gd name="connsiteY68" fmla="*/ 3248025 h 6858000"/>
              <a:gd name="connsiteX69" fmla="*/ 4261027 w 4272784"/>
              <a:gd name="connsiteY69" fmla="*/ 3300412 h 6858000"/>
              <a:gd name="connsiteX70" fmla="*/ 4269425 w 4272784"/>
              <a:gd name="connsiteY70" fmla="*/ 3360737 h 6858000"/>
              <a:gd name="connsiteX71" fmla="*/ 4272784 w 4272784"/>
              <a:gd name="connsiteY71" fmla="*/ 3427412 h 6858000"/>
              <a:gd name="connsiteX72" fmla="*/ 4269425 w 4272784"/>
              <a:gd name="connsiteY72" fmla="*/ 3497262 h 6858000"/>
              <a:gd name="connsiteX73" fmla="*/ 4261027 w 4272784"/>
              <a:gd name="connsiteY73" fmla="*/ 3557587 h 6858000"/>
              <a:gd name="connsiteX74" fmla="*/ 4249270 w 4272784"/>
              <a:gd name="connsiteY74" fmla="*/ 3609975 h 6858000"/>
              <a:gd name="connsiteX75" fmla="*/ 4234153 w 4272784"/>
              <a:gd name="connsiteY75" fmla="*/ 3656012 h 6858000"/>
              <a:gd name="connsiteX76" fmla="*/ 4217357 w 4272784"/>
              <a:gd name="connsiteY76" fmla="*/ 3697287 h 6858000"/>
              <a:gd name="connsiteX77" fmla="*/ 4197202 w 4272784"/>
              <a:gd name="connsiteY77" fmla="*/ 3736975 h 6858000"/>
              <a:gd name="connsiteX78" fmla="*/ 4156892 w 4272784"/>
              <a:gd name="connsiteY78" fmla="*/ 3811587 h 6858000"/>
              <a:gd name="connsiteX79" fmla="*/ 4138416 w 4272784"/>
              <a:gd name="connsiteY79" fmla="*/ 3848100 h 6858000"/>
              <a:gd name="connsiteX80" fmla="*/ 4119940 w 4272784"/>
              <a:gd name="connsiteY80" fmla="*/ 3890962 h 6858000"/>
              <a:gd name="connsiteX81" fmla="*/ 4104825 w 4272784"/>
              <a:gd name="connsiteY81" fmla="*/ 3935412 h 6858000"/>
              <a:gd name="connsiteX82" fmla="*/ 4094747 w 4272784"/>
              <a:gd name="connsiteY82" fmla="*/ 3987800 h 6858000"/>
              <a:gd name="connsiteX83" fmla="*/ 4084669 w 4272784"/>
              <a:gd name="connsiteY83" fmla="*/ 4048125 h 6858000"/>
              <a:gd name="connsiteX84" fmla="*/ 4082989 w 4272784"/>
              <a:gd name="connsiteY84" fmla="*/ 4116387 h 6858000"/>
              <a:gd name="connsiteX85" fmla="*/ 4084669 w 4272784"/>
              <a:gd name="connsiteY85" fmla="*/ 4186237 h 6858000"/>
              <a:gd name="connsiteX86" fmla="*/ 4094747 w 4272784"/>
              <a:gd name="connsiteY86" fmla="*/ 4244975 h 6858000"/>
              <a:gd name="connsiteX87" fmla="*/ 4104825 w 4272784"/>
              <a:gd name="connsiteY87" fmla="*/ 4297362 h 6858000"/>
              <a:gd name="connsiteX88" fmla="*/ 4119940 w 4272784"/>
              <a:gd name="connsiteY88" fmla="*/ 4343400 h 6858000"/>
              <a:gd name="connsiteX89" fmla="*/ 4138416 w 4272784"/>
              <a:gd name="connsiteY89" fmla="*/ 4386262 h 6858000"/>
              <a:gd name="connsiteX90" fmla="*/ 4156892 w 4272784"/>
              <a:gd name="connsiteY90" fmla="*/ 4424362 h 6858000"/>
              <a:gd name="connsiteX91" fmla="*/ 4197202 w 4272784"/>
              <a:gd name="connsiteY91" fmla="*/ 4498975 h 6858000"/>
              <a:gd name="connsiteX92" fmla="*/ 4217357 w 4272784"/>
              <a:gd name="connsiteY92" fmla="*/ 4537075 h 6858000"/>
              <a:gd name="connsiteX93" fmla="*/ 4234153 w 4272784"/>
              <a:gd name="connsiteY93" fmla="*/ 4579937 h 6858000"/>
              <a:gd name="connsiteX94" fmla="*/ 4249270 w 4272784"/>
              <a:gd name="connsiteY94" fmla="*/ 4625975 h 6858000"/>
              <a:gd name="connsiteX95" fmla="*/ 4261027 w 4272784"/>
              <a:gd name="connsiteY95" fmla="*/ 4678362 h 6858000"/>
              <a:gd name="connsiteX96" fmla="*/ 4269425 w 4272784"/>
              <a:gd name="connsiteY96" fmla="*/ 4738687 h 6858000"/>
              <a:gd name="connsiteX97" fmla="*/ 4272784 w 4272784"/>
              <a:gd name="connsiteY97" fmla="*/ 4806950 h 6858000"/>
              <a:gd name="connsiteX98" fmla="*/ 4269425 w 4272784"/>
              <a:gd name="connsiteY98" fmla="*/ 4875212 h 6858000"/>
              <a:gd name="connsiteX99" fmla="*/ 4261027 w 4272784"/>
              <a:gd name="connsiteY99" fmla="*/ 4935537 h 6858000"/>
              <a:gd name="connsiteX100" fmla="*/ 4249270 w 4272784"/>
              <a:gd name="connsiteY100" fmla="*/ 4987925 h 6858000"/>
              <a:gd name="connsiteX101" fmla="*/ 4234153 w 4272784"/>
              <a:gd name="connsiteY101" fmla="*/ 5033962 h 6858000"/>
              <a:gd name="connsiteX102" fmla="*/ 4217357 w 4272784"/>
              <a:gd name="connsiteY102" fmla="*/ 5075237 h 6858000"/>
              <a:gd name="connsiteX103" fmla="*/ 4197202 w 4272784"/>
              <a:gd name="connsiteY103" fmla="*/ 5114925 h 6858000"/>
              <a:gd name="connsiteX104" fmla="*/ 4177047 w 4272784"/>
              <a:gd name="connsiteY104" fmla="*/ 5149850 h 6858000"/>
              <a:gd name="connsiteX105" fmla="*/ 4156892 w 4272784"/>
              <a:gd name="connsiteY105" fmla="*/ 5186362 h 6858000"/>
              <a:gd name="connsiteX106" fmla="*/ 4138416 w 4272784"/>
              <a:gd name="connsiteY106" fmla="*/ 5226050 h 6858000"/>
              <a:gd name="connsiteX107" fmla="*/ 4119940 w 4272784"/>
              <a:gd name="connsiteY107" fmla="*/ 5268912 h 6858000"/>
              <a:gd name="connsiteX108" fmla="*/ 4104825 w 4272784"/>
              <a:gd name="connsiteY108" fmla="*/ 5313362 h 6858000"/>
              <a:gd name="connsiteX109" fmla="*/ 4094747 w 4272784"/>
              <a:gd name="connsiteY109" fmla="*/ 5365750 h 6858000"/>
              <a:gd name="connsiteX110" fmla="*/ 4084669 w 4272784"/>
              <a:gd name="connsiteY110" fmla="*/ 5426075 h 6858000"/>
              <a:gd name="connsiteX111" fmla="*/ 4082989 w 4272784"/>
              <a:gd name="connsiteY111" fmla="*/ 5494337 h 6858000"/>
              <a:gd name="connsiteX112" fmla="*/ 4084669 w 4272784"/>
              <a:gd name="connsiteY112" fmla="*/ 5562600 h 6858000"/>
              <a:gd name="connsiteX113" fmla="*/ 4094747 w 4272784"/>
              <a:gd name="connsiteY113" fmla="*/ 5622925 h 6858000"/>
              <a:gd name="connsiteX114" fmla="*/ 4104825 w 4272784"/>
              <a:gd name="connsiteY114" fmla="*/ 5675312 h 6858000"/>
              <a:gd name="connsiteX115" fmla="*/ 4119940 w 4272784"/>
              <a:gd name="connsiteY115" fmla="*/ 5721350 h 6858000"/>
              <a:gd name="connsiteX116" fmla="*/ 4138416 w 4272784"/>
              <a:gd name="connsiteY116" fmla="*/ 5762625 h 6858000"/>
              <a:gd name="connsiteX117" fmla="*/ 4156892 w 4272784"/>
              <a:gd name="connsiteY117" fmla="*/ 5802312 h 6858000"/>
              <a:gd name="connsiteX118" fmla="*/ 4177047 w 4272784"/>
              <a:gd name="connsiteY118" fmla="*/ 5840412 h 6858000"/>
              <a:gd name="connsiteX119" fmla="*/ 4197202 w 4272784"/>
              <a:gd name="connsiteY119" fmla="*/ 5876925 h 6858000"/>
              <a:gd name="connsiteX120" fmla="*/ 4217357 w 4272784"/>
              <a:gd name="connsiteY120" fmla="*/ 5915025 h 6858000"/>
              <a:gd name="connsiteX121" fmla="*/ 4234153 w 4272784"/>
              <a:gd name="connsiteY121" fmla="*/ 5956300 h 6858000"/>
              <a:gd name="connsiteX122" fmla="*/ 4249270 w 4272784"/>
              <a:gd name="connsiteY122" fmla="*/ 6003925 h 6858000"/>
              <a:gd name="connsiteX123" fmla="*/ 4261027 w 4272784"/>
              <a:gd name="connsiteY123" fmla="*/ 6056312 h 6858000"/>
              <a:gd name="connsiteX124" fmla="*/ 4269425 w 4272784"/>
              <a:gd name="connsiteY124" fmla="*/ 6113462 h 6858000"/>
              <a:gd name="connsiteX125" fmla="*/ 4272784 w 4272784"/>
              <a:gd name="connsiteY125" fmla="*/ 6183312 h 6858000"/>
              <a:gd name="connsiteX126" fmla="*/ 4269425 w 4272784"/>
              <a:gd name="connsiteY126" fmla="*/ 6251575 h 6858000"/>
              <a:gd name="connsiteX127" fmla="*/ 4261027 w 4272784"/>
              <a:gd name="connsiteY127" fmla="*/ 6311900 h 6858000"/>
              <a:gd name="connsiteX128" fmla="*/ 4249270 w 4272784"/>
              <a:gd name="connsiteY128" fmla="*/ 6361112 h 6858000"/>
              <a:gd name="connsiteX129" fmla="*/ 4234153 w 4272784"/>
              <a:gd name="connsiteY129" fmla="*/ 6407150 h 6858000"/>
              <a:gd name="connsiteX130" fmla="*/ 4217357 w 4272784"/>
              <a:gd name="connsiteY130" fmla="*/ 6448425 h 6858000"/>
              <a:gd name="connsiteX131" fmla="*/ 4198882 w 4272784"/>
              <a:gd name="connsiteY131" fmla="*/ 6488112 h 6858000"/>
              <a:gd name="connsiteX132" fmla="*/ 4180406 w 4272784"/>
              <a:gd name="connsiteY132" fmla="*/ 6523037 h 6858000"/>
              <a:gd name="connsiteX133" fmla="*/ 4160251 w 4272784"/>
              <a:gd name="connsiteY133" fmla="*/ 6561137 h 6858000"/>
              <a:gd name="connsiteX134" fmla="*/ 4140096 w 4272784"/>
              <a:gd name="connsiteY134" fmla="*/ 6597650 h 6858000"/>
              <a:gd name="connsiteX135" fmla="*/ 4123300 w 4272784"/>
              <a:gd name="connsiteY135" fmla="*/ 6640512 h 6858000"/>
              <a:gd name="connsiteX136" fmla="*/ 4106504 w 4272784"/>
              <a:gd name="connsiteY136" fmla="*/ 6683375 h 6858000"/>
              <a:gd name="connsiteX137" fmla="*/ 4096426 w 4272784"/>
              <a:gd name="connsiteY137" fmla="*/ 6735762 h 6858000"/>
              <a:gd name="connsiteX138" fmla="*/ 4088029 w 4272784"/>
              <a:gd name="connsiteY138" fmla="*/ 6791325 h 6858000"/>
              <a:gd name="connsiteX139" fmla="*/ 4082989 w 4272784"/>
              <a:gd name="connsiteY139" fmla="*/ 6858000 h 6858000"/>
              <a:gd name="connsiteX140" fmla="*/ 0 w 4272784"/>
              <a:gd name="connsiteY14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272784" h="6858000">
                <a:moveTo>
                  <a:pt x="0" y="0"/>
                </a:moveTo>
                <a:lnTo>
                  <a:pt x="4082989" y="0"/>
                </a:lnTo>
                <a:lnTo>
                  <a:pt x="4088029" y="66675"/>
                </a:lnTo>
                <a:lnTo>
                  <a:pt x="4096426" y="122237"/>
                </a:lnTo>
                <a:lnTo>
                  <a:pt x="4106504" y="174625"/>
                </a:lnTo>
                <a:lnTo>
                  <a:pt x="4123300" y="217487"/>
                </a:lnTo>
                <a:lnTo>
                  <a:pt x="4140096" y="260350"/>
                </a:lnTo>
                <a:lnTo>
                  <a:pt x="4160251" y="296862"/>
                </a:lnTo>
                <a:lnTo>
                  <a:pt x="4180406" y="334962"/>
                </a:lnTo>
                <a:lnTo>
                  <a:pt x="4198882" y="369887"/>
                </a:lnTo>
                <a:lnTo>
                  <a:pt x="4217357" y="409575"/>
                </a:lnTo>
                <a:lnTo>
                  <a:pt x="4234153" y="450850"/>
                </a:lnTo>
                <a:lnTo>
                  <a:pt x="4249270" y="496887"/>
                </a:lnTo>
                <a:lnTo>
                  <a:pt x="4261027" y="546100"/>
                </a:lnTo>
                <a:lnTo>
                  <a:pt x="4269425" y="606425"/>
                </a:lnTo>
                <a:lnTo>
                  <a:pt x="4272784" y="673100"/>
                </a:lnTo>
                <a:lnTo>
                  <a:pt x="4269425" y="744537"/>
                </a:lnTo>
                <a:lnTo>
                  <a:pt x="4261027" y="801687"/>
                </a:lnTo>
                <a:lnTo>
                  <a:pt x="4249270" y="854075"/>
                </a:lnTo>
                <a:lnTo>
                  <a:pt x="4234153" y="901700"/>
                </a:lnTo>
                <a:lnTo>
                  <a:pt x="4217357" y="942975"/>
                </a:lnTo>
                <a:lnTo>
                  <a:pt x="4197202" y="981075"/>
                </a:lnTo>
                <a:lnTo>
                  <a:pt x="4177047" y="1017587"/>
                </a:lnTo>
                <a:lnTo>
                  <a:pt x="4156892" y="1055687"/>
                </a:lnTo>
                <a:lnTo>
                  <a:pt x="4138416" y="1095375"/>
                </a:lnTo>
                <a:lnTo>
                  <a:pt x="4119940" y="1136650"/>
                </a:lnTo>
                <a:lnTo>
                  <a:pt x="4104825" y="1182687"/>
                </a:lnTo>
                <a:lnTo>
                  <a:pt x="4094747" y="1235075"/>
                </a:lnTo>
                <a:lnTo>
                  <a:pt x="4084669" y="1295400"/>
                </a:lnTo>
                <a:lnTo>
                  <a:pt x="4082989" y="1363662"/>
                </a:lnTo>
                <a:lnTo>
                  <a:pt x="4084669" y="1431925"/>
                </a:lnTo>
                <a:lnTo>
                  <a:pt x="4094747" y="1492250"/>
                </a:lnTo>
                <a:lnTo>
                  <a:pt x="4104825" y="1544637"/>
                </a:lnTo>
                <a:lnTo>
                  <a:pt x="4119940" y="1589087"/>
                </a:lnTo>
                <a:lnTo>
                  <a:pt x="4138416" y="1631950"/>
                </a:lnTo>
                <a:lnTo>
                  <a:pt x="4156892" y="1671637"/>
                </a:lnTo>
                <a:lnTo>
                  <a:pt x="4177047" y="1708150"/>
                </a:lnTo>
                <a:lnTo>
                  <a:pt x="4197202" y="1743075"/>
                </a:lnTo>
                <a:lnTo>
                  <a:pt x="4217357" y="1782762"/>
                </a:lnTo>
                <a:lnTo>
                  <a:pt x="4234153" y="1824037"/>
                </a:lnTo>
                <a:lnTo>
                  <a:pt x="4249270" y="1870075"/>
                </a:lnTo>
                <a:lnTo>
                  <a:pt x="4261027" y="1922462"/>
                </a:lnTo>
                <a:lnTo>
                  <a:pt x="4269425" y="1982787"/>
                </a:lnTo>
                <a:lnTo>
                  <a:pt x="4272784" y="2051050"/>
                </a:lnTo>
                <a:lnTo>
                  <a:pt x="4269425" y="2119312"/>
                </a:lnTo>
                <a:lnTo>
                  <a:pt x="4261027" y="2179637"/>
                </a:lnTo>
                <a:lnTo>
                  <a:pt x="4249270" y="2232025"/>
                </a:lnTo>
                <a:lnTo>
                  <a:pt x="4234153" y="2278062"/>
                </a:lnTo>
                <a:lnTo>
                  <a:pt x="4217357" y="2319337"/>
                </a:lnTo>
                <a:lnTo>
                  <a:pt x="4197202" y="2359025"/>
                </a:lnTo>
                <a:lnTo>
                  <a:pt x="4177047" y="2395537"/>
                </a:lnTo>
                <a:lnTo>
                  <a:pt x="4156892" y="2433637"/>
                </a:lnTo>
                <a:lnTo>
                  <a:pt x="4138416" y="2471737"/>
                </a:lnTo>
                <a:lnTo>
                  <a:pt x="4119940" y="2513012"/>
                </a:lnTo>
                <a:lnTo>
                  <a:pt x="4104825" y="2560637"/>
                </a:lnTo>
                <a:lnTo>
                  <a:pt x="4094747" y="2613025"/>
                </a:lnTo>
                <a:lnTo>
                  <a:pt x="4084669" y="2671762"/>
                </a:lnTo>
                <a:lnTo>
                  <a:pt x="4082989" y="2741612"/>
                </a:lnTo>
                <a:lnTo>
                  <a:pt x="4084669" y="2809875"/>
                </a:lnTo>
                <a:lnTo>
                  <a:pt x="4094747" y="2868612"/>
                </a:lnTo>
                <a:lnTo>
                  <a:pt x="4104825" y="2922587"/>
                </a:lnTo>
                <a:lnTo>
                  <a:pt x="4119940" y="2967037"/>
                </a:lnTo>
                <a:lnTo>
                  <a:pt x="4138416" y="3009900"/>
                </a:lnTo>
                <a:lnTo>
                  <a:pt x="4156892" y="3046412"/>
                </a:lnTo>
                <a:lnTo>
                  <a:pt x="4177047" y="3084512"/>
                </a:lnTo>
                <a:lnTo>
                  <a:pt x="4197202" y="3121025"/>
                </a:lnTo>
                <a:lnTo>
                  <a:pt x="4217357" y="3160712"/>
                </a:lnTo>
                <a:lnTo>
                  <a:pt x="4234153" y="3201987"/>
                </a:lnTo>
                <a:lnTo>
                  <a:pt x="4249270" y="3248025"/>
                </a:lnTo>
                <a:lnTo>
                  <a:pt x="4261027" y="3300412"/>
                </a:lnTo>
                <a:lnTo>
                  <a:pt x="4269425" y="3360737"/>
                </a:lnTo>
                <a:lnTo>
                  <a:pt x="4272784" y="3427412"/>
                </a:lnTo>
                <a:lnTo>
                  <a:pt x="4269425" y="3497262"/>
                </a:lnTo>
                <a:lnTo>
                  <a:pt x="4261027" y="3557587"/>
                </a:lnTo>
                <a:lnTo>
                  <a:pt x="4249270" y="3609975"/>
                </a:lnTo>
                <a:lnTo>
                  <a:pt x="4234153" y="3656012"/>
                </a:lnTo>
                <a:lnTo>
                  <a:pt x="4217357" y="3697287"/>
                </a:lnTo>
                <a:lnTo>
                  <a:pt x="4197202" y="3736975"/>
                </a:lnTo>
                <a:lnTo>
                  <a:pt x="4156892" y="3811587"/>
                </a:lnTo>
                <a:lnTo>
                  <a:pt x="4138416" y="3848100"/>
                </a:lnTo>
                <a:lnTo>
                  <a:pt x="4119940" y="3890962"/>
                </a:lnTo>
                <a:lnTo>
                  <a:pt x="4104825" y="3935412"/>
                </a:lnTo>
                <a:lnTo>
                  <a:pt x="4094747" y="3987800"/>
                </a:lnTo>
                <a:lnTo>
                  <a:pt x="4084669" y="4048125"/>
                </a:lnTo>
                <a:lnTo>
                  <a:pt x="4082989" y="4116387"/>
                </a:lnTo>
                <a:lnTo>
                  <a:pt x="4084669" y="4186237"/>
                </a:lnTo>
                <a:lnTo>
                  <a:pt x="4094747" y="4244975"/>
                </a:lnTo>
                <a:lnTo>
                  <a:pt x="4104825" y="4297362"/>
                </a:lnTo>
                <a:lnTo>
                  <a:pt x="4119940" y="4343400"/>
                </a:lnTo>
                <a:lnTo>
                  <a:pt x="4138416" y="4386262"/>
                </a:lnTo>
                <a:lnTo>
                  <a:pt x="4156892" y="4424362"/>
                </a:lnTo>
                <a:lnTo>
                  <a:pt x="4197202" y="4498975"/>
                </a:lnTo>
                <a:lnTo>
                  <a:pt x="4217357" y="4537075"/>
                </a:lnTo>
                <a:lnTo>
                  <a:pt x="4234153" y="4579937"/>
                </a:lnTo>
                <a:lnTo>
                  <a:pt x="4249270" y="4625975"/>
                </a:lnTo>
                <a:lnTo>
                  <a:pt x="4261027" y="4678362"/>
                </a:lnTo>
                <a:lnTo>
                  <a:pt x="4269425" y="4738687"/>
                </a:lnTo>
                <a:lnTo>
                  <a:pt x="4272784" y="4806950"/>
                </a:lnTo>
                <a:lnTo>
                  <a:pt x="4269425" y="4875212"/>
                </a:lnTo>
                <a:lnTo>
                  <a:pt x="4261027" y="4935537"/>
                </a:lnTo>
                <a:lnTo>
                  <a:pt x="4249270" y="4987925"/>
                </a:lnTo>
                <a:lnTo>
                  <a:pt x="4234153" y="5033962"/>
                </a:lnTo>
                <a:lnTo>
                  <a:pt x="4217357" y="5075237"/>
                </a:lnTo>
                <a:lnTo>
                  <a:pt x="4197202" y="5114925"/>
                </a:lnTo>
                <a:lnTo>
                  <a:pt x="4177047" y="5149850"/>
                </a:lnTo>
                <a:lnTo>
                  <a:pt x="4156892" y="5186362"/>
                </a:lnTo>
                <a:lnTo>
                  <a:pt x="4138416" y="5226050"/>
                </a:lnTo>
                <a:lnTo>
                  <a:pt x="4119940" y="5268912"/>
                </a:lnTo>
                <a:lnTo>
                  <a:pt x="4104825" y="5313362"/>
                </a:lnTo>
                <a:lnTo>
                  <a:pt x="4094747" y="5365750"/>
                </a:lnTo>
                <a:lnTo>
                  <a:pt x="4084669" y="5426075"/>
                </a:lnTo>
                <a:lnTo>
                  <a:pt x="4082989" y="5494337"/>
                </a:lnTo>
                <a:lnTo>
                  <a:pt x="4084669" y="5562600"/>
                </a:lnTo>
                <a:lnTo>
                  <a:pt x="4094747" y="5622925"/>
                </a:lnTo>
                <a:lnTo>
                  <a:pt x="4104825" y="5675312"/>
                </a:lnTo>
                <a:lnTo>
                  <a:pt x="4119940" y="5721350"/>
                </a:lnTo>
                <a:lnTo>
                  <a:pt x="4138416" y="5762625"/>
                </a:lnTo>
                <a:lnTo>
                  <a:pt x="4156892" y="5802312"/>
                </a:lnTo>
                <a:lnTo>
                  <a:pt x="4177047" y="5840412"/>
                </a:lnTo>
                <a:lnTo>
                  <a:pt x="4197202" y="5876925"/>
                </a:lnTo>
                <a:lnTo>
                  <a:pt x="4217357" y="5915025"/>
                </a:lnTo>
                <a:lnTo>
                  <a:pt x="4234153" y="5956300"/>
                </a:lnTo>
                <a:lnTo>
                  <a:pt x="4249270" y="6003925"/>
                </a:lnTo>
                <a:lnTo>
                  <a:pt x="4261027" y="6056312"/>
                </a:lnTo>
                <a:lnTo>
                  <a:pt x="4269425" y="6113462"/>
                </a:lnTo>
                <a:lnTo>
                  <a:pt x="4272784" y="6183312"/>
                </a:lnTo>
                <a:lnTo>
                  <a:pt x="4269425" y="6251575"/>
                </a:lnTo>
                <a:lnTo>
                  <a:pt x="4261027" y="6311900"/>
                </a:lnTo>
                <a:lnTo>
                  <a:pt x="4249270" y="6361112"/>
                </a:lnTo>
                <a:lnTo>
                  <a:pt x="4234153" y="6407150"/>
                </a:lnTo>
                <a:lnTo>
                  <a:pt x="4217357" y="6448425"/>
                </a:lnTo>
                <a:lnTo>
                  <a:pt x="4198882" y="6488112"/>
                </a:lnTo>
                <a:lnTo>
                  <a:pt x="4180406" y="6523037"/>
                </a:lnTo>
                <a:lnTo>
                  <a:pt x="4160251" y="6561137"/>
                </a:lnTo>
                <a:lnTo>
                  <a:pt x="4140096" y="6597650"/>
                </a:lnTo>
                <a:lnTo>
                  <a:pt x="4123300" y="6640512"/>
                </a:lnTo>
                <a:lnTo>
                  <a:pt x="4106504" y="6683375"/>
                </a:lnTo>
                <a:lnTo>
                  <a:pt x="4096426" y="6735762"/>
                </a:lnTo>
                <a:lnTo>
                  <a:pt x="4088029" y="6791325"/>
                </a:lnTo>
                <a:lnTo>
                  <a:pt x="4082989" y="6858000"/>
                </a:lnTo>
                <a:lnTo>
                  <a:pt x="0" y="6858000"/>
                </a:lnTo>
                <a:close/>
              </a:path>
            </a:pathLst>
          </a:custGeom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909E572F-9CDC-4214-9D42-FF00176495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0" y="0"/>
            <a:ext cx="4417162" cy="6858000"/>
          </a:xfrm>
          <a:custGeom>
            <a:avLst/>
            <a:gdLst>
              <a:gd name="connsiteX0" fmla="*/ 4417162 w 4417162"/>
              <a:gd name="connsiteY0" fmla="*/ 0 h 6858000"/>
              <a:gd name="connsiteX1" fmla="*/ 334174 w 4417162"/>
              <a:gd name="connsiteY1" fmla="*/ 0 h 6858000"/>
              <a:gd name="connsiteX2" fmla="*/ 334173 w 4417162"/>
              <a:gd name="connsiteY2" fmla="*/ 0 h 6858000"/>
              <a:gd name="connsiteX3" fmla="*/ 189795 w 4417162"/>
              <a:gd name="connsiteY3" fmla="*/ 0 h 6858000"/>
              <a:gd name="connsiteX4" fmla="*/ 184756 w 4417162"/>
              <a:gd name="connsiteY4" fmla="*/ 66675 h 6858000"/>
              <a:gd name="connsiteX5" fmla="*/ 176358 w 4417162"/>
              <a:gd name="connsiteY5" fmla="*/ 122237 h 6858000"/>
              <a:gd name="connsiteX6" fmla="*/ 166281 w 4417162"/>
              <a:gd name="connsiteY6" fmla="*/ 174625 h 6858000"/>
              <a:gd name="connsiteX7" fmla="*/ 149485 w 4417162"/>
              <a:gd name="connsiteY7" fmla="*/ 217487 h 6858000"/>
              <a:gd name="connsiteX8" fmla="*/ 132689 w 4417162"/>
              <a:gd name="connsiteY8" fmla="*/ 260350 h 6858000"/>
              <a:gd name="connsiteX9" fmla="*/ 112534 w 4417162"/>
              <a:gd name="connsiteY9" fmla="*/ 296862 h 6858000"/>
              <a:gd name="connsiteX10" fmla="*/ 92379 w 4417162"/>
              <a:gd name="connsiteY10" fmla="*/ 334962 h 6858000"/>
              <a:gd name="connsiteX11" fmla="*/ 73903 w 4417162"/>
              <a:gd name="connsiteY11" fmla="*/ 369887 h 6858000"/>
              <a:gd name="connsiteX12" fmla="*/ 55427 w 4417162"/>
              <a:gd name="connsiteY12" fmla="*/ 409575 h 6858000"/>
              <a:gd name="connsiteX13" fmla="*/ 38632 w 4417162"/>
              <a:gd name="connsiteY13" fmla="*/ 450850 h 6858000"/>
              <a:gd name="connsiteX14" fmla="*/ 23515 w 4417162"/>
              <a:gd name="connsiteY14" fmla="*/ 496887 h 6858000"/>
              <a:gd name="connsiteX15" fmla="*/ 11758 w 4417162"/>
              <a:gd name="connsiteY15" fmla="*/ 546100 h 6858000"/>
              <a:gd name="connsiteX16" fmla="*/ 3359 w 4417162"/>
              <a:gd name="connsiteY16" fmla="*/ 606425 h 6858000"/>
              <a:gd name="connsiteX17" fmla="*/ 0 w 4417162"/>
              <a:gd name="connsiteY17" fmla="*/ 673100 h 6858000"/>
              <a:gd name="connsiteX18" fmla="*/ 3359 w 4417162"/>
              <a:gd name="connsiteY18" fmla="*/ 744537 h 6858000"/>
              <a:gd name="connsiteX19" fmla="*/ 11758 w 4417162"/>
              <a:gd name="connsiteY19" fmla="*/ 801687 h 6858000"/>
              <a:gd name="connsiteX20" fmla="*/ 23515 w 4417162"/>
              <a:gd name="connsiteY20" fmla="*/ 854075 h 6858000"/>
              <a:gd name="connsiteX21" fmla="*/ 38632 w 4417162"/>
              <a:gd name="connsiteY21" fmla="*/ 901700 h 6858000"/>
              <a:gd name="connsiteX22" fmla="*/ 55427 w 4417162"/>
              <a:gd name="connsiteY22" fmla="*/ 942975 h 6858000"/>
              <a:gd name="connsiteX23" fmla="*/ 75583 w 4417162"/>
              <a:gd name="connsiteY23" fmla="*/ 981075 h 6858000"/>
              <a:gd name="connsiteX24" fmla="*/ 95738 w 4417162"/>
              <a:gd name="connsiteY24" fmla="*/ 1017587 h 6858000"/>
              <a:gd name="connsiteX25" fmla="*/ 115893 w 4417162"/>
              <a:gd name="connsiteY25" fmla="*/ 1055687 h 6858000"/>
              <a:gd name="connsiteX26" fmla="*/ 134368 w 4417162"/>
              <a:gd name="connsiteY26" fmla="*/ 1095375 h 6858000"/>
              <a:gd name="connsiteX27" fmla="*/ 152844 w 4417162"/>
              <a:gd name="connsiteY27" fmla="*/ 1136650 h 6858000"/>
              <a:gd name="connsiteX28" fmla="*/ 167960 w 4417162"/>
              <a:gd name="connsiteY28" fmla="*/ 1182687 h 6858000"/>
              <a:gd name="connsiteX29" fmla="*/ 178038 w 4417162"/>
              <a:gd name="connsiteY29" fmla="*/ 1235075 h 6858000"/>
              <a:gd name="connsiteX30" fmla="*/ 188115 w 4417162"/>
              <a:gd name="connsiteY30" fmla="*/ 1295400 h 6858000"/>
              <a:gd name="connsiteX31" fmla="*/ 189795 w 4417162"/>
              <a:gd name="connsiteY31" fmla="*/ 1363662 h 6858000"/>
              <a:gd name="connsiteX32" fmla="*/ 188115 w 4417162"/>
              <a:gd name="connsiteY32" fmla="*/ 1431925 h 6858000"/>
              <a:gd name="connsiteX33" fmla="*/ 178038 w 4417162"/>
              <a:gd name="connsiteY33" fmla="*/ 1492250 h 6858000"/>
              <a:gd name="connsiteX34" fmla="*/ 167960 w 4417162"/>
              <a:gd name="connsiteY34" fmla="*/ 1544637 h 6858000"/>
              <a:gd name="connsiteX35" fmla="*/ 152844 w 4417162"/>
              <a:gd name="connsiteY35" fmla="*/ 1589087 h 6858000"/>
              <a:gd name="connsiteX36" fmla="*/ 134368 w 4417162"/>
              <a:gd name="connsiteY36" fmla="*/ 1631950 h 6858000"/>
              <a:gd name="connsiteX37" fmla="*/ 115893 w 4417162"/>
              <a:gd name="connsiteY37" fmla="*/ 1671637 h 6858000"/>
              <a:gd name="connsiteX38" fmla="*/ 95738 w 4417162"/>
              <a:gd name="connsiteY38" fmla="*/ 1708150 h 6858000"/>
              <a:gd name="connsiteX39" fmla="*/ 75583 w 4417162"/>
              <a:gd name="connsiteY39" fmla="*/ 1743075 h 6858000"/>
              <a:gd name="connsiteX40" fmla="*/ 55427 w 4417162"/>
              <a:gd name="connsiteY40" fmla="*/ 1782762 h 6858000"/>
              <a:gd name="connsiteX41" fmla="*/ 38632 w 4417162"/>
              <a:gd name="connsiteY41" fmla="*/ 1824037 h 6858000"/>
              <a:gd name="connsiteX42" fmla="*/ 23515 w 4417162"/>
              <a:gd name="connsiteY42" fmla="*/ 1870075 h 6858000"/>
              <a:gd name="connsiteX43" fmla="*/ 11758 w 4417162"/>
              <a:gd name="connsiteY43" fmla="*/ 1922462 h 6858000"/>
              <a:gd name="connsiteX44" fmla="*/ 3359 w 4417162"/>
              <a:gd name="connsiteY44" fmla="*/ 1982787 h 6858000"/>
              <a:gd name="connsiteX45" fmla="*/ 0 w 4417162"/>
              <a:gd name="connsiteY45" fmla="*/ 2051050 h 6858000"/>
              <a:gd name="connsiteX46" fmla="*/ 3359 w 4417162"/>
              <a:gd name="connsiteY46" fmla="*/ 2119312 h 6858000"/>
              <a:gd name="connsiteX47" fmla="*/ 11758 w 4417162"/>
              <a:gd name="connsiteY47" fmla="*/ 2179637 h 6858000"/>
              <a:gd name="connsiteX48" fmla="*/ 23515 w 4417162"/>
              <a:gd name="connsiteY48" fmla="*/ 2232025 h 6858000"/>
              <a:gd name="connsiteX49" fmla="*/ 38632 w 4417162"/>
              <a:gd name="connsiteY49" fmla="*/ 2278062 h 6858000"/>
              <a:gd name="connsiteX50" fmla="*/ 55427 w 4417162"/>
              <a:gd name="connsiteY50" fmla="*/ 2319337 h 6858000"/>
              <a:gd name="connsiteX51" fmla="*/ 75583 w 4417162"/>
              <a:gd name="connsiteY51" fmla="*/ 2359025 h 6858000"/>
              <a:gd name="connsiteX52" fmla="*/ 95738 w 4417162"/>
              <a:gd name="connsiteY52" fmla="*/ 2395537 h 6858000"/>
              <a:gd name="connsiteX53" fmla="*/ 115893 w 4417162"/>
              <a:gd name="connsiteY53" fmla="*/ 2433637 h 6858000"/>
              <a:gd name="connsiteX54" fmla="*/ 134368 w 4417162"/>
              <a:gd name="connsiteY54" fmla="*/ 2471737 h 6858000"/>
              <a:gd name="connsiteX55" fmla="*/ 152844 w 4417162"/>
              <a:gd name="connsiteY55" fmla="*/ 2513012 h 6858000"/>
              <a:gd name="connsiteX56" fmla="*/ 167960 w 4417162"/>
              <a:gd name="connsiteY56" fmla="*/ 2560637 h 6858000"/>
              <a:gd name="connsiteX57" fmla="*/ 178038 w 4417162"/>
              <a:gd name="connsiteY57" fmla="*/ 2613025 h 6858000"/>
              <a:gd name="connsiteX58" fmla="*/ 188115 w 4417162"/>
              <a:gd name="connsiteY58" fmla="*/ 2671762 h 6858000"/>
              <a:gd name="connsiteX59" fmla="*/ 189795 w 4417162"/>
              <a:gd name="connsiteY59" fmla="*/ 2741612 h 6858000"/>
              <a:gd name="connsiteX60" fmla="*/ 188115 w 4417162"/>
              <a:gd name="connsiteY60" fmla="*/ 2809875 h 6858000"/>
              <a:gd name="connsiteX61" fmla="*/ 178038 w 4417162"/>
              <a:gd name="connsiteY61" fmla="*/ 2868612 h 6858000"/>
              <a:gd name="connsiteX62" fmla="*/ 167960 w 4417162"/>
              <a:gd name="connsiteY62" fmla="*/ 2922587 h 6858000"/>
              <a:gd name="connsiteX63" fmla="*/ 152844 w 4417162"/>
              <a:gd name="connsiteY63" fmla="*/ 2967037 h 6858000"/>
              <a:gd name="connsiteX64" fmla="*/ 134368 w 4417162"/>
              <a:gd name="connsiteY64" fmla="*/ 3009900 h 6858000"/>
              <a:gd name="connsiteX65" fmla="*/ 115893 w 4417162"/>
              <a:gd name="connsiteY65" fmla="*/ 3046412 h 6858000"/>
              <a:gd name="connsiteX66" fmla="*/ 95738 w 4417162"/>
              <a:gd name="connsiteY66" fmla="*/ 3084512 h 6858000"/>
              <a:gd name="connsiteX67" fmla="*/ 75583 w 4417162"/>
              <a:gd name="connsiteY67" fmla="*/ 3121025 h 6858000"/>
              <a:gd name="connsiteX68" fmla="*/ 55427 w 4417162"/>
              <a:gd name="connsiteY68" fmla="*/ 3160712 h 6858000"/>
              <a:gd name="connsiteX69" fmla="*/ 38632 w 4417162"/>
              <a:gd name="connsiteY69" fmla="*/ 3201987 h 6858000"/>
              <a:gd name="connsiteX70" fmla="*/ 23515 w 4417162"/>
              <a:gd name="connsiteY70" fmla="*/ 3248025 h 6858000"/>
              <a:gd name="connsiteX71" fmla="*/ 11758 w 4417162"/>
              <a:gd name="connsiteY71" fmla="*/ 3300412 h 6858000"/>
              <a:gd name="connsiteX72" fmla="*/ 3359 w 4417162"/>
              <a:gd name="connsiteY72" fmla="*/ 3360737 h 6858000"/>
              <a:gd name="connsiteX73" fmla="*/ 0 w 4417162"/>
              <a:gd name="connsiteY73" fmla="*/ 3427412 h 6858000"/>
              <a:gd name="connsiteX74" fmla="*/ 3359 w 4417162"/>
              <a:gd name="connsiteY74" fmla="*/ 3497262 h 6858000"/>
              <a:gd name="connsiteX75" fmla="*/ 11758 w 4417162"/>
              <a:gd name="connsiteY75" fmla="*/ 3557587 h 6858000"/>
              <a:gd name="connsiteX76" fmla="*/ 23515 w 4417162"/>
              <a:gd name="connsiteY76" fmla="*/ 3609975 h 6858000"/>
              <a:gd name="connsiteX77" fmla="*/ 38632 w 4417162"/>
              <a:gd name="connsiteY77" fmla="*/ 3656012 h 6858000"/>
              <a:gd name="connsiteX78" fmla="*/ 55427 w 4417162"/>
              <a:gd name="connsiteY78" fmla="*/ 3697287 h 6858000"/>
              <a:gd name="connsiteX79" fmla="*/ 75583 w 4417162"/>
              <a:gd name="connsiteY79" fmla="*/ 3736975 h 6858000"/>
              <a:gd name="connsiteX80" fmla="*/ 115893 w 4417162"/>
              <a:gd name="connsiteY80" fmla="*/ 3811587 h 6858000"/>
              <a:gd name="connsiteX81" fmla="*/ 134368 w 4417162"/>
              <a:gd name="connsiteY81" fmla="*/ 3848100 h 6858000"/>
              <a:gd name="connsiteX82" fmla="*/ 152844 w 4417162"/>
              <a:gd name="connsiteY82" fmla="*/ 3890962 h 6858000"/>
              <a:gd name="connsiteX83" fmla="*/ 167960 w 4417162"/>
              <a:gd name="connsiteY83" fmla="*/ 3935412 h 6858000"/>
              <a:gd name="connsiteX84" fmla="*/ 178038 w 4417162"/>
              <a:gd name="connsiteY84" fmla="*/ 3987800 h 6858000"/>
              <a:gd name="connsiteX85" fmla="*/ 188115 w 4417162"/>
              <a:gd name="connsiteY85" fmla="*/ 4048125 h 6858000"/>
              <a:gd name="connsiteX86" fmla="*/ 189795 w 4417162"/>
              <a:gd name="connsiteY86" fmla="*/ 4116387 h 6858000"/>
              <a:gd name="connsiteX87" fmla="*/ 188115 w 4417162"/>
              <a:gd name="connsiteY87" fmla="*/ 4186237 h 6858000"/>
              <a:gd name="connsiteX88" fmla="*/ 178038 w 4417162"/>
              <a:gd name="connsiteY88" fmla="*/ 4244975 h 6858000"/>
              <a:gd name="connsiteX89" fmla="*/ 167960 w 4417162"/>
              <a:gd name="connsiteY89" fmla="*/ 4297362 h 6858000"/>
              <a:gd name="connsiteX90" fmla="*/ 152844 w 4417162"/>
              <a:gd name="connsiteY90" fmla="*/ 4343400 h 6858000"/>
              <a:gd name="connsiteX91" fmla="*/ 134368 w 4417162"/>
              <a:gd name="connsiteY91" fmla="*/ 4386262 h 6858000"/>
              <a:gd name="connsiteX92" fmla="*/ 115893 w 4417162"/>
              <a:gd name="connsiteY92" fmla="*/ 4424362 h 6858000"/>
              <a:gd name="connsiteX93" fmla="*/ 75583 w 4417162"/>
              <a:gd name="connsiteY93" fmla="*/ 4498975 h 6858000"/>
              <a:gd name="connsiteX94" fmla="*/ 55427 w 4417162"/>
              <a:gd name="connsiteY94" fmla="*/ 4537075 h 6858000"/>
              <a:gd name="connsiteX95" fmla="*/ 38632 w 4417162"/>
              <a:gd name="connsiteY95" fmla="*/ 4579937 h 6858000"/>
              <a:gd name="connsiteX96" fmla="*/ 23515 w 4417162"/>
              <a:gd name="connsiteY96" fmla="*/ 4625975 h 6858000"/>
              <a:gd name="connsiteX97" fmla="*/ 11758 w 4417162"/>
              <a:gd name="connsiteY97" fmla="*/ 4678362 h 6858000"/>
              <a:gd name="connsiteX98" fmla="*/ 3359 w 4417162"/>
              <a:gd name="connsiteY98" fmla="*/ 4738687 h 6858000"/>
              <a:gd name="connsiteX99" fmla="*/ 0 w 4417162"/>
              <a:gd name="connsiteY99" fmla="*/ 4806950 h 6858000"/>
              <a:gd name="connsiteX100" fmla="*/ 3359 w 4417162"/>
              <a:gd name="connsiteY100" fmla="*/ 4875212 h 6858000"/>
              <a:gd name="connsiteX101" fmla="*/ 11758 w 4417162"/>
              <a:gd name="connsiteY101" fmla="*/ 4935537 h 6858000"/>
              <a:gd name="connsiteX102" fmla="*/ 23515 w 4417162"/>
              <a:gd name="connsiteY102" fmla="*/ 4987925 h 6858000"/>
              <a:gd name="connsiteX103" fmla="*/ 38632 w 4417162"/>
              <a:gd name="connsiteY103" fmla="*/ 5033962 h 6858000"/>
              <a:gd name="connsiteX104" fmla="*/ 55427 w 4417162"/>
              <a:gd name="connsiteY104" fmla="*/ 5075237 h 6858000"/>
              <a:gd name="connsiteX105" fmla="*/ 75583 w 4417162"/>
              <a:gd name="connsiteY105" fmla="*/ 5114925 h 6858000"/>
              <a:gd name="connsiteX106" fmla="*/ 95738 w 4417162"/>
              <a:gd name="connsiteY106" fmla="*/ 5149850 h 6858000"/>
              <a:gd name="connsiteX107" fmla="*/ 115893 w 4417162"/>
              <a:gd name="connsiteY107" fmla="*/ 5186362 h 6858000"/>
              <a:gd name="connsiteX108" fmla="*/ 134368 w 4417162"/>
              <a:gd name="connsiteY108" fmla="*/ 5226050 h 6858000"/>
              <a:gd name="connsiteX109" fmla="*/ 152844 w 4417162"/>
              <a:gd name="connsiteY109" fmla="*/ 5268912 h 6858000"/>
              <a:gd name="connsiteX110" fmla="*/ 167960 w 4417162"/>
              <a:gd name="connsiteY110" fmla="*/ 5313362 h 6858000"/>
              <a:gd name="connsiteX111" fmla="*/ 178038 w 4417162"/>
              <a:gd name="connsiteY111" fmla="*/ 5365750 h 6858000"/>
              <a:gd name="connsiteX112" fmla="*/ 188115 w 4417162"/>
              <a:gd name="connsiteY112" fmla="*/ 5426075 h 6858000"/>
              <a:gd name="connsiteX113" fmla="*/ 189795 w 4417162"/>
              <a:gd name="connsiteY113" fmla="*/ 5494337 h 6858000"/>
              <a:gd name="connsiteX114" fmla="*/ 188115 w 4417162"/>
              <a:gd name="connsiteY114" fmla="*/ 5562600 h 6858000"/>
              <a:gd name="connsiteX115" fmla="*/ 178038 w 4417162"/>
              <a:gd name="connsiteY115" fmla="*/ 5622925 h 6858000"/>
              <a:gd name="connsiteX116" fmla="*/ 167960 w 4417162"/>
              <a:gd name="connsiteY116" fmla="*/ 5675312 h 6858000"/>
              <a:gd name="connsiteX117" fmla="*/ 152844 w 4417162"/>
              <a:gd name="connsiteY117" fmla="*/ 5721350 h 6858000"/>
              <a:gd name="connsiteX118" fmla="*/ 134368 w 4417162"/>
              <a:gd name="connsiteY118" fmla="*/ 5762625 h 6858000"/>
              <a:gd name="connsiteX119" fmla="*/ 115893 w 4417162"/>
              <a:gd name="connsiteY119" fmla="*/ 5802312 h 6858000"/>
              <a:gd name="connsiteX120" fmla="*/ 95738 w 4417162"/>
              <a:gd name="connsiteY120" fmla="*/ 5840412 h 6858000"/>
              <a:gd name="connsiteX121" fmla="*/ 75583 w 4417162"/>
              <a:gd name="connsiteY121" fmla="*/ 5876925 h 6858000"/>
              <a:gd name="connsiteX122" fmla="*/ 55427 w 4417162"/>
              <a:gd name="connsiteY122" fmla="*/ 5915025 h 6858000"/>
              <a:gd name="connsiteX123" fmla="*/ 38632 w 4417162"/>
              <a:gd name="connsiteY123" fmla="*/ 5956300 h 6858000"/>
              <a:gd name="connsiteX124" fmla="*/ 23515 w 4417162"/>
              <a:gd name="connsiteY124" fmla="*/ 6003925 h 6858000"/>
              <a:gd name="connsiteX125" fmla="*/ 11758 w 4417162"/>
              <a:gd name="connsiteY125" fmla="*/ 6056312 h 6858000"/>
              <a:gd name="connsiteX126" fmla="*/ 3359 w 4417162"/>
              <a:gd name="connsiteY126" fmla="*/ 6113462 h 6858000"/>
              <a:gd name="connsiteX127" fmla="*/ 0 w 4417162"/>
              <a:gd name="connsiteY127" fmla="*/ 6183312 h 6858000"/>
              <a:gd name="connsiteX128" fmla="*/ 3359 w 4417162"/>
              <a:gd name="connsiteY128" fmla="*/ 6251575 h 6858000"/>
              <a:gd name="connsiteX129" fmla="*/ 11758 w 4417162"/>
              <a:gd name="connsiteY129" fmla="*/ 6311900 h 6858000"/>
              <a:gd name="connsiteX130" fmla="*/ 23515 w 4417162"/>
              <a:gd name="connsiteY130" fmla="*/ 6361112 h 6858000"/>
              <a:gd name="connsiteX131" fmla="*/ 38632 w 4417162"/>
              <a:gd name="connsiteY131" fmla="*/ 6407150 h 6858000"/>
              <a:gd name="connsiteX132" fmla="*/ 55427 w 4417162"/>
              <a:gd name="connsiteY132" fmla="*/ 6448425 h 6858000"/>
              <a:gd name="connsiteX133" fmla="*/ 73903 w 4417162"/>
              <a:gd name="connsiteY133" fmla="*/ 6488112 h 6858000"/>
              <a:gd name="connsiteX134" fmla="*/ 92379 w 4417162"/>
              <a:gd name="connsiteY134" fmla="*/ 6523037 h 6858000"/>
              <a:gd name="connsiteX135" fmla="*/ 112534 w 4417162"/>
              <a:gd name="connsiteY135" fmla="*/ 6561137 h 6858000"/>
              <a:gd name="connsiteX136" fmla="*/ 132689 w 4417162"/>
              <a:gd name="connsiteY136" fmla="*/ 6597650 h 6858000"/>
              <a:gd name="connsiteX137" fmla="*/ 149485 w 4417162"/>
              <a:gd name="connsiteY137" fmla="*/ 6640512 h 6858000"/>
              <a:gd name="connsiteX138" fmla="*/ 166281 w 4417162"/>
              <a:gd name="connsiteY138" fmla="*/ 6683375 h 6858000"/>
              <a:gd name="connsiteX139" fmla="*/ 176358 w 4417162"/>
              <a:gd name="connsiteY139" fmla="*/ 6735762 h 6858000"/>
              <a:gd name="connsiteX140" fmla="*/ 184756 w 4417162"/>
              <a:gd name="connsiteY140" fmla="*/ 6791325 h 6858000"/>
              <a:gd name="connsiteX141" fmla="*/ 189795 w 4417162"/>
              <a:gd name="connsiteY141" fmla="*/ 6858000 h 6858000"/>
              <a:gd name="connsiteX142" fmla="*/ 334173 w 4417162"/>
              <a:gd name="connsiteY142" fmla="*/ 6858000 h 6858000"/>
              <a:gd name="connsiteX143" fmla="*/ 334174 w 4417162"/>
              <a:gd name="connsiteY143" fmla="*/ 6858000 h 6858000"/>
              <a:gd name="connsiteX144" fmla="*/ 4417162 w 4417162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417162" h="6858000">
                <a:moveTo>
                  <a:pt x="4417162" y="0"/>
                </a:move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4417162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EEE3CE6-4990-408C-8902-89DEBA141B10}"/>
              </a:ext>
            </a:extLst>
          </p:cNvPr>
          <p:cNvSpPr txBox="1"/>
          <p:nvPr/>
        </p:nvSpPr>
        <p:spPr>
          <a:xfrm>
            <a:off x="416258" y="1064600"/>
            <a:ext cx="3234018" cy="38267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342900" marR="0" lvl="0" indent="-342900" algn="just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4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 HOẠT ĐỘNG KHỞI ĐỘNG</a:t>
            </a:r>
            <a:endParaRPr lang="en-US" sz="640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7" name="Khám phá Thần Sa - Phượng Hoàng khi đến với Thái Nguyên _ VTC14">
            <a:hlinkClick r:id="" action="ppaction://media"/>
            <a:extLst>
              <a:ext uri="{FF2B5EF4-FFF2-40B4-BE49-F238E27FC236}">
                <a16:creationId xmlns:a16="http://schemas.microsoft.com/office/drawing/2014/main" xmlns="" id="{0057F516-A032-1CC7-4AD3-6FD19E38E1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16251" y="1563936"/>
            <a:ext cx="6631341" cy="37301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6F5A18A-7990-BC45-B1D6-7B6BF4E6633E}"/>
              </a:ext>
            </a:extLst>
          </p:cNvPr>
          <p:cNvSpPr txBox="1"/>
          <p:nvPr/>
        </p:nvSpPr>
        <p:spPr>
          <a:xfrm>
            <a:off x="5084406" y="5706700"/>
            <a:ext cx="64631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b="0" i="0" dirty="0">
                <a:effectLst/>
                <a:latin typeface="Roboto" panose="02000000000000000000" pitchFamily="2" charset="0"/>
              </a:rPr>
              <a:t>Khám phá Thần Sa - Phượng Hoàng khi đến với Thái Nguyên</a:t>
            </a:r>
          </a:p>
        </p:txBody>
      </p:sp>
    </p:spTree>
    <p:extLst>
      <p:ext uri="{BB962C8B-B14F-4D97-AF65-F5344CB8AC3E}">
        <p14:creationId xmlns:p14="http://schemas.microsoft.com/office/powerpoint/2010/main" val="407646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198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EDDBB197-D710-4A4F-A9CA-FD2177498B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75D1CFA-2CDB-4B64-BD9F-85744E8DA1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8755E4-A2FF-8DBF-10FA-3C89D55BDF2F}"/>
              </a:ext>
            </a:extLst>
          </p:cNvPr>
          <p:cNvSpPr txBox="1"/>
          <p:nvPr/>
        </p:nvSpPr>
        <p:spPr>
          <a:xfrm>
            <a:off x="413725" y="1426784"/>
            <a:ext cx="4977578" cy="3639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4000" b="1" dirty="0" err="1">
                <a:solidFill>
                  <a:schemeClr val="tx2"/>
                </a:solidFill>
              </a:rPr>
              <a:t>Để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thuyết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trình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về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một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địa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chỉ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văn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hóa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các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em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cần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chú</a:t>
            </a:r>
            <a:r>
              <a:rPr lang="en-US" sz="4000" b="1" dirty="0">
                <a:solidFill>
                  <a:schemeClr val="tx2"/>
                </a:solidFill>
              </a:rPr>
              <a:t> ý </a:t>
            </a:r>
            <a:r>
              <a:rPr lang="en-US" sz="4000" b="1" dirty="0" err="1">
                <a:solidFill>
                  <a:schemeClr val="tx2"/>
                </a:solidFill>
              </a:rPr>
              <a:t>những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điều</a:t>
            </a:r>
            <a:r>
              <a:rPr lang="en-US" sz="4000" b="1" dirty="0">
                <a:solidFill>
                  <a:schemeClr val="tx2"/>
                </a:solidFill>
              </a:rPr>
              <a:t> </a:t>
            </a:r>
            <a:r>
              <a:rPr lang="en-US" sz="4000" b="1" dirty="0" err="1">
                <a:solidFill>
                  <a:schemeClr val="tx2"/>
                </a:solidFill>
              </a:rPr>
              <a:t>gì</a:t>
            </a:r>
            <a:r>
              <a:rPr lang="en-US" sz="4000" b="1" dirty="0">
                <a:solidFill>
                  <a:schemeClr val="tx2"/>
                </a:solidFill>
              </a:rPr>
              <a:t>?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000" b="1" dirty="0">
              <a:solidFill>
                <a:schemeClr val="tx2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25EE5136-01F1-466C-962D-BA9B4C6757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E11D3AD4-AF9B-4EB5-8C7B-C45D173B4B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15102EBE-A80F-4CFF-B1DD-941EF9728B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EC18CE1F-9DF1-47AF-9E66-6CE348AC23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5BD26A8C-8D1D-41E6-A71E-FE9AC75F3F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Graphic 5" descr="Questions outline">
            <a:extLst>
              <a:ext uri="{FF2B5EF4-FFF2-40B4-BE49-F238E27FC236}">
                <a16:creationId xmlns:a16="http://schemas.microsoft.com/office/drawing/2014/main" xmlns="" id="{6F57D133-2E98-9D15-7B43-E24C69196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910711" y="1446374"/>
            <a:ext cx="3620021" cy="362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2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32EEC87-115E-0F12-5B82-051E562A6529}"/>
              </a:ext>
            </a:extLst>
          </p:cNvPr>
          <p:cNvSpPr txBox="1"/>
          <p:nvPr/>
        </p:nvSpPr>
        <p:spPr>
          <a:xfrm>
            <a:off x="646581" y="199624"/>
            <a:ext cx="10271042" cy="6185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I. Định hướng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 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đích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marR="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nghe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marR="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dung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nổi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marR="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hấp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dẫn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marR="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ú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phục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marR="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ung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ngôn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thuyết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R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462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C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D252235-0BCF-2ED2-26C6-D61E2E587BD4}"/>
              </a:ext>
            </a:extLst>
          </p:cNvPr>
          <p:cNvSpPr txBox="1"/>
          <p:nvPr/>
        </p:nvSpPr>
        <p:spPr>
          <a:xfrm>
            <a:off x="371902" y="300251"/>
            <a:ext cx="32038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II. </a:t>
            </a:r>
            <a:r>
              <a:rPr lang="en-US" sz="2800" b="1" dirty="0" err="1">
                <a:latin typeface="Times New Roman" panose="02020603050405020304" pitchFamily="18" charset="0"/>
              </a:rPr>
              <a:t>Thực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hành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93E5F074-DFF9-1AC5-0E81-68EBF620B1FF}"/>
              </a:ext>
            </a:extLst>
          </p:cNvPr>
          <p:cNvSpPr/>
          <p:nvPr/>
        </p:nvSpPr>
        <p:spPr>
          <a:xfrm>
            <a:off x="105560" y="1306955"/>
            <a:ext cx="5725235" cy="1119117"/>
          </a:xfrm>
          <a:prstGeom prst="roundRect">
            <a:avLst/>
          </a:prstGeom>
          <a:solidFill>
            <a:srgbClr val="EFA09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Nhóm 1 : Thuyết trình về một địa chỉ văn hóa ở nơi em đang sống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6C614E2F-7A3A-95D1-38BC-6EC1029E03BB}"/>
              </a:ext>
            </a:extLst>
          </p:cNvPr>
          <p:cNvSpPr/>
          <p:nvPr/>
        </p:nvSpPr>
        <p:spPr>
          <a:xfrm>
            <a:off x="6196407" y="1306954"/>
            <a:ext cx="5830793" cy="1119117"/>
          </a:xfrm>
          <a:prstGeom prst="roundRect">
            <a:avLst/>
          </a:prstGeom>
          <a:solidFill>
            <a:srgbClr val="EFA09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dirty="0"/>
              <a:t>Nhóm 2: Thuyết trình về lễ hội Đền Hùng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49EA09CA-3D49-B2B8-9F9D-CBD7FA755C17}"/>
              </a:ext>
            </a:extLst>
          </p:cNvPr>
          <p:cNvSpPr/>
          <p:nvPr/>
        </p:nvSpPr>
        <p:spPr>
          <a:xfrm>
            <a:off x="105560" y="5147788"/>
            <a:ext cx="5725235" cy="1119117"/>
          </a:xfrm>
          <a:prstGeom prst="roundRect">
            <a:avLst/>
          </a:prstGeom>
          <a:solidFill>
            <a:srgbClr val="EFA09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Nhóm 3: Thuyết trình về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Miếu</a:t>
            </a:r>
            <a:r>
              <a:rPr lang="en-US" sz="2400" dirty="0"/>
              <a:t> </a:t>
            </a:r>
            <a:r>
              <a:rPr lang="en-US" sz="2400" dirty="0" err="1"/>
              <a:t>Quốc</a:t>
            </a:r>
            <a:r>
              <a:rPr lang="en-US" sz="2400" dirty="0"/>
              <a:t> </a:t>
            </a:r>
            <a:r>
              <a:rPr lang="en-US" sz="2400" dirty="0" err="1"/>
              <a:t>Tử</a:t>
            </a:r>
            <a:r>
              <a:rPr lang="en-US" sz="2400" dirty="0"/>
              <a:t> </a:t>
            </a:r>
            <a:r>
              <a:rPr lang="en-US" sz="2400" dirty="0" err="1"/>
              <a:t>Giám</a:t>
            </a:r>
            <a:endParaRPr lang="vi-VN" sz="2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BC703C96-A386-18AF-CC5E-D1DF7285C2FA}"/>
              </a:ext>
            </a:extLst>
          </p:cNvPr>
          <p:cNvSpPr/>
          <p:nvPr/>
        </p:nvSpPr>
        <p:spPr>
          <a:xfrm>
            <a:off x="6249187" y="5147789"/>
            <a:ext cx="5725235" cy="1119117"/>
          </a:xfrm>
          <a:prstGeom prst="roundRect">
            <a:avLst/>
          </a:prstGeom>
          <a:solidFill>
            <a:srgbClr val="EFA09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/>
              <a:t>Nhóm 4: Thuyết trình về Di tích lịch sử văn hóa Hoàng Thành Thăng Long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6DC5580B-91DD-34C5-0088-B51AE7043E9D}"/>
              </a:ext>
            </a:extLst>
          </p:cNvPr>
          <p:cNvSpPr/>
          <p:nvPr/>
        </p:nvSpPr>
        <p:spPr>
          <a:xfrm>
            <a:off x="3457575" y="2909556"/>
            <a:ext cx="5186363" cy="1905332"/>
          </a:xfrm>
          <a:prstGeom prst="ellipse">
            <a:avLst/>
          </a:prstGeom>
          <a:solidFill>
            <a:srgbClr val="FAD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#9Slide04 Rokkitt ExtraBold" panose="00000900000000000000" pitchFamily="2" charset="0"/>
              </a:rPr>
              <a:t>Chia </a:t>
            </a:r>
            <a:r>
              <a:rPr lang="en-US" sz="3200" dirty="0" err="1">
                <a:solidFill>
                  <a:schemeClr val="tx1"/>
                </a:solidFill>
                <a:latin typeface="#9Slide04 Rokkitt ExtraBold" panose="00000900000000000000" pitchFamily="2" charset="0"/>
              </a:rPr>
              <a:t>nhóm</a:t>
            </a:r>
            <a:r>
              <a:rPr lang="en-US" sz="3200" dirty="0">
                <a:solidFill>
                  <a:schemeClr val="tx1"/>
                </a:solidFill>
                <a:latin typeface="#9Slide04 Rokkitt ExtraBold" panose="000009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4 Rokkitt ExtraBold" panose="00000900000000000000" pitchFamily="2" charset="0"/>
              </a:rPr>
              <a:t>và</a:t>
            </a:r>
            <a:r>
              <a:rPr lang="en-US" sz="3200" dirty="0">
                <a:solidFill>
                  <a:schemeClr val="tx1"/>
                </a:solidFill>
                <a:latin typeface="#9Slide04 Rokkitt ExtraBold" panose="000009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4 Rokkitt ExtraBold" panose="00000900000000000000" pitchFamily="2" charset="0"/>
              </a:rPr>
              <a:t>nhiệm</a:t>
            </a:r>
            <a:r>
              <a:rPr lang="en-US" sz="3200" dirty="0">
                <a:solidFill>
                  <a:schemeClr val="tx1"/>
                </a:solidFill>
                <a:latin typeface="#9Slide04 Rokkitt ExtraBold" panose="000009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4 Rokkitt ExtraBold" panose="00000900000000000000" pitchFamily="2" charset="0"/>
              </a:rPr>
              <a:t>vụ</a:t>
            </a:r>
            <a:r>
              <a:rPr lang="en-US" sz="3200" dirty="0">
                <a:solidFill>
                  <a:schemeClr val="tx1"/>
                </a:solidFill>
                <a:latin typeface="#9Slide04 Rokkitt ExtraBold" panose="000009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4 Rokkitt ExtraBold" panose="00000900000000000000" pitchFamily="2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#9Slide04 Rokkitt ExtraBold" panose="000009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4 Rokkitt ExtraBold" panose="00000900000000000000" pitchFamily="2" charset="0"/>
              </a:rPr>
              <a:t>nhóm</a:t>
            </a:r>
            <a:endParaRPr lang="en-US" sz="3200" dirty="0">
              <a:solidFill>
                <a:schemeClr val="tx1"/>
              </a:solidFill>
              <a:latin typeface="#9Slide04 Rokkit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13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 animBg="1"/>
      <p:bldP spid="13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F837543A-6020-4505-A233-C9DB4BF740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35B16301-FB18-48BA-A6DD-C37CAF6F9A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Oval 13">
            <a:extLst>
              <a:ext uri="{FF2B5EF4-FFF2-40B4-BE49-F238E27FC236}">
                <a16:creationId xmlns:a16="http://schemas.microsoft.com/office/drawing/2014/main" xmlns="" id="{C3C0D90E-074A-4F52-9B11-B52BEF4BCB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Block Arc 15">
            <a:extLst>
              <a:ext uri="{FF2B5EF4-FFF2-40B4-BE49-F238E27FC236}">
                <a16:creationId xmlns:a16="http://schemas.microsoft.com/office/drawing/2014/main" xmlns="" id="{CABBD4C1-E6F8-46F6-8152-A8A97490BF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83BA5EF5-1FE9-4BF9-83BB-269BCDDF61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25" name="Straight Connector 19">
            <a:extLst>
              <a:ext uri="{FF2B5EF4-FFF2-40B4-BE49-F238E27FC236}">
                <a16:creationId xmlns:a16="http://schemas.microsoft.com/office/drawing/2014/main" xmlns="" id="{4B3BCACB-5880-460B-9606-8C433A9AF9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88853921-7BC9-4BDE-ACAB-133C683C82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xmlns="" id="{09192968-3AE7-4470-A61C-97294BB927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3AB72E55-43E4-4356-BFE8-E2102CB0B5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C807FDA-87A2-1CF1-6B2F-1B54BD987B1B}"/>
              </a:ext>
            </a:extLst>
          </p:cNvPr>
          <p:cNvSpPr txBox="1"/>
          <p:nvPr/>
        </p:nvSpPr>
        <p:spPr>
          <a:xfrm>
            <a:off x="329845" y="238999"/>
            <a:ext cx="7225978" cy="58252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 dirty="0">
                <a:effectLst/>
              </a:rPr>
              <a:t>1) </a:t>
            </a:r>
            <a:r>
              <a:rPr lang="en-US" sz="2400" b="1" dirty="0" err="1">
                <a:effectLst/>
              </a:rPr>
              <a:t>Chuẩn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bị</a:t>
            </a:r>
            <a:r>
              <a:rPr lang="en-US" sz="2400" b="1" dirty="0">
                <a:effectLst/>
              </a:rPr>
              <a:t> ( 5 </a:t>
            </a:r>
            <a:r>
              <a:rPr lang="en-US" sz="2400" b="1" dirty="0" err="1">
                <a:effectLst/>
              </a:rPr>
              <a:t>phút</a:t>
            </a:r>
            <a:r>
              <a:rPr lang="en-US" sz="2400" b="1" dirty="0">
                <a:effectLst/>
              </a:rPr>
              <a:t>)</a:t>
            </a:r>
            <a:endParaRPr lang="en-US" sz="2400" dirty="0">
              <a:effectLst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Xác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định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yêu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cầu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của</a:t>
            </a:r>
            <a:r>
              <a:rPr lang="en-US" sz="2400" dirty="0">
                <a:effectLst/>
              </a:rPr>
              <a:t>  </a:t>
            </a:r>
            <a:r>
              <a:rPr lang="en-US" sz="2400" dirty="0" err="1">
                <a:effectLst/>
              </a:rPr>
              <a:t>nhiệm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vụ</a:t>
            </a:r>
            <a:r>
              <a:rPr lang="en-US" sz="2400" dirty="0">
                <a:effectLst/>
              </a:rPr>
              <a:t> 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effectLst/>
              </a:rPr>
              <a:t>-</a:t>
            </a:r>
            <a:r>
              <a:rPr lang="en-US" sz="2400" dirty="0"/>
              <a:t> Thu </a:t>
            </a:r>
            <a:r>
              <a:rPr lang="en-US" sz="2400" dirty="0" err="1"/>
              <a:t>thập</a:t>
            </a:r>
            <a:r>
              <a:rPr lang="en-US" sz="2400" dirty="0"/>
              <a:t> </a:t>
            </a:r>
            <a:r>
              <a:rPr lang="en-US" sz="2400" dirty="0" err="1"/>
              <a:t>tài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r>
              <a:rPr lang="en-US" sz="2400" dirty="0"/>
              <a:t>, </a:t>
            </a:r>
            <a:r>
              <a:rPr lang="en-US" sz="2400" dirty="0" err="1"/>
              <a:t>tranh</a:t>
            </a:r>
            <a:r>
              <a:rPr lang="en-US" sz="2400" dirty="0"/>
              <a:t> </a:t>
            </a:r>
            <a:r>
              <a:rPr lang="en-US" sz="2400" dirty="0" err="1"/>
              <a:t>ảnh</a:t>
            </a:r>
            <a:r>
              <a:rPr lang="en-US" sz="2400" dirty="0"/>
              <a:t>, video …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đến</a:t>
            </a:r>
            <a:r>
              <a:rPr lang="en-US" sz="2400" dirty="0"/>
              <a:t> </a:t>
            </a:r>
            <a:r>
              <a:rPr lang="en-US" sz="2400" dirty="0" err="1"/>
              <a:t>chủ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endParaRPr lang="en-US" sz="2400" dirty="0">
              <a:effectLst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 dirty="0">
                <a:effectLst/>
              </a:rPr>
              <a:t>2) </a:t>
            </a:r>
            <a:r>
              <a:rPr lang="en-US" sz="2400" b="1" dirty="0" err="1">
                <a:effectLst/>
              </a:rPr>
              <a:t>Tìm</a:t>
            </a:r>
            <a:r>
              <a:rPr lang="en-US" sz="2400" b="1" dirty="0">
                <a:effectLst/>
              </a:rPr>
              <a:t> ý </a:t>
            </a:r>
            <a:r>
              <a:rPr lang="en-US" sz="2400" b="1" dirty="0" err="1">
                <a:effectLst/>
              </a:rPr>
              <a:t>và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lập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dàn</a:t>
            </a:r>
            <a:r>
              <a:rPr lang="en-US" sz="2400" b="1" dirty="0">
                <a:effectLst/>
              </a:rPr>
              <a:t> ý ( 10 </a:t>
            </a:r>
            <a:r>
              <a:rPr lang="en-US" sz="2400" b="1" dirty="0" err="1">
                <a:effectLst/>
              </a:rPr>
              <a:t>phút</a:t>
            </a:r>
            <a:r>
              <a:rPr lang="en-US" sz="2400" b="1" dirty="0">
                <a:effectLst/>
              </a:rPr>
              <a:t>) 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 dirty="0">
                <a:effectLst/>
              </a:rPr>
              <a:t>a. </a:t>
            </a:r>
            <a:r>
              <a:rPr lang="en-US" sz="2400" b="1" dirty="0" err="1">
                <a:effectLst/>
              </a:rPr>
              <a:t>Tìm</a:t>
            </a:r>
            <a:r>
              <a:rPr lang="en-US" sz="2400" b="1" dirty="0">
                <a:effectLst/>
              </a:rPr>
              <a:t> ý: Theo </a:t>
            </a:r>
            <a:r>
              <a:rPr lang="en-US" sz="2400" b="1" dirty="0" err="1">
                <a:effectLst/>
              </a:rPr>
              <a:t>câu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hỏi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gợi</a:t>
            </a:r>
            <a:r>
              <a:rPr lang="en-US" sz="2400" b="1" dirty="0">
                <a:effectLst/>
              </a:rPr>
              <a:t> ý </a:t>
            </a:r>
            <a:r>
              <a:rPr lang="en-US" sz="2400" b="1" dirty="0" err="1">
                <a:effectLst/>
              </a:rPr>
              <a:t>trong</a:t>
            </a:r>
            <a:r>
              <a:rPr lang="en-US" sz="2400" b="1" dirty="0">
                <a:effectLst/>
              </a:rPr>
              <a:t> SGK-Trang 115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b="1" dirty="0"/>
              <a:t>b. </a:t>
            </a:r>
            <a:r>
              <a:rPr lang="en-US" sz="2400" b="1" dirty="0" err="1"/>
              <a:t>Lập</a:t>
            </a:r>
            <a:r>
              <a:rPr lang="en-US" sz="2400" b="1" dirty="0"/>
              <a:t> </a:t>
            </a:r>
            <a:r>
              <a:rPr lang="en-US" sz="2400" b="1" dirty="0" err="1"/>
              <a:t>dàn</a:t>
            </a:r>
            <a:r>
              <a:rPr lang="en-US" sz="2400" b="1" dirty="0"/>
              <a:t> ý </a:t>
            </a:r>
            <a:endParaRPr lang="en-US" sz="2400" dirty="0">
              <a:effectLst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Mở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đầu</a:t>
            </a:r>
            <a:r>
              <a:rPr lang="en-US" sz="2400" dirty="0">
                <a:effectLst/>
              </a:rPr>
              <a:t>: </a:t>
            </a:r>
            <a:r>
              <a:rPr lang="en-US" sz="2400" dirty="0" err="1">
                <a:effectLst/>
              </a:rPr>
              <a:t>Giới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thiệu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vấn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đề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thuyết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trình</a:t>
            </a:r>
            <a:endParaRPr lang="en-US" sz="2400" dirty="0">
              <a:effectLst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Nội</a:t>
            </a:r>
            <a:r>
              <a:rPr lang="en-US" sz="2400" dirty="0">
                <a:effectLst/>
              </a:rPr>
              <a:t> dung </a:t>
            </a:r>
            <a:r>
              <a:rPr lang="en-US" sz="2400" dirty="0" err="1">
                <a:effectLst/>
              </a:rPr>
              <a:t>chính</a:t>
            </a:r>
            <a:r>
              <a:rPr lang="en-US" sz="2400" dirty="0">
                <a:effectLst/>
              </a:rPr>
              <a:t>:  </a:t>
            </a:r>
            <a:r>
              <a:rPr lang="en-US" sz="2400" dirty="0" err="1">
                <a:effectLst/>
              </a:rPr>
              <a:t>Thuyết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trình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nội</a:t>
            </a:r>
            <a:r>
              <a:rPr lang="en-US" sz="2400" dirty="0">
                <a:effectLst/>
              </a:rPr>
              <a:t> dung </a:t>
            </a:r>
            <a:r>
              <a:rPr lang="en-US" sz="2400" dirty="0" err="1">
                <a:effectLst/>
              </a:rPr>
              <a:t>một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cách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hợp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lí</a:t>
            </a:r>
            <a:endParaRPr lang="en-US" sz="2400" dirty="0">
              <a:effectLst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Kết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thúc</a:t>
            </a:r>
            <a:r>
              <a:rPr lang="en-US" sz="2400" dirty="0">
                <a:effectLst/>
              </a:rPr>
              <a:t>: </a:t>
            </a:r>
            <a:r>
              <a:rPr lang="en-US" sz="2400" dirty="0" err="1">
                <a:effectLst/>
              </a:rPr>
              <a:t>Khẳng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định</a:t>
            </a:r>
            <a:r>
              <a:rPr lang="en-US" sz="2400" dirty="0">
                <a:effectLst/>
              </a:rPr>
              <a:t>, </a:t>
            </a:r>
            <a:r>
              <a:rPr lang="en-US" sz="2400" dirty="0" err="1">
                <a:effectLst/>
              </a:rPr>
              <a:t>đánh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giá</a:t>
            </a:r>
            <a:r>
              <a:rPr lang="en-US" sz="2400" dirty="0">
                <a:effectLst/>
              </a:rPr>
              <a:t>, </a:t>
            </a:r>
            <a:r>
              <a:rPr lang="en-US" sz="2400" dirty="0" err="1">
                <a:effectLst/>
              </a:rPr>
              <a:t>khái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quát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lại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vấn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đề</a:t>
            </a:r>
            <a:r>
              <a:rPr lang="en-US" sz="2400" dirty="0"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328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xmlns="" id="{16C5FA50-8D52-4617-AF91-5C7B1C8352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D6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000C85-BA10-A2B0-8632-982945730D02}"/>
              </a:ext>
            </a:extLst>
          </p:cNvPr>
          <p:cNvSpPr txBox="1"/>
          <p:nvPr/>
        </p:nvSpPr>
        <p:spPr>
          <a:xfrm>
            <a:off x="8238080" y="649224"/>
            <a:ext cx="5136726" cy="4794567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3) </a:t>
            </a:r>
            <a:r>
              <a:rPr lang="en-US" sz="3600" b="1" dirty="0" err="1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Nói</a:t>
            </a:r>
            <a:r>
              <a:rPr lang="en-US" sz="3600" b="1" dirty="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và</a:t>
            </a:r>
            <a:r>
              <a:rPr lang="en-US" sz="3600" b="1" dirty="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nghe</a:t>
            </a:r>
            <a:endParaRPr lang="en-US" sz="3600" dirty="0">
              <a:solidFill>
                <a:srgbClr val="FFFFFF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E223798C-12AD-4B0C-A50C-D676347D67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an presenting in meeting">
            <a:extLst>
              <a:ext uri="{FF2B5EF4-FFF2-40B4-BE49-F238E27FC236}">
                <a16:creationId xmlns:a16="http://schemas.microsoft.com/office/drawing/2014/main" xmlns="" id="{4D83A443-D405-2196-899F-5BCE7FF04F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" b="1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64366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xmlns="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usiness people meeting at whiteboard">
            <a:extLst>
              <a:ext uri="{FF2B5EF4-FFF2-40B4-BE49-F238E27FC236}">
                <a16:creationId xmlns:a16="http://schemas.microsoft.com/office/drawing/2014/main" xmlns="" id="{D93F5C9A-0C74-5B8F-C41D-9981FD4EBA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" r="1994" b="-1"/>
          <a:stretch/>
        </p:blipFill>
        <p:spPr>
          <a:xfrm>
            <a:off x="2169994" y="10"/>
            <a:ext cx="10022003" cy="685799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1" name="TextBox 2">
            <a:extLst>
              <a:ext uri="{FF2B5EF4-FFF2-40B4-BE49-F238E27FC236}">
                <a16:creationId xmlns:a16="http://schemas.microsoft.com/office/drawing/2014/main" xmlns="" id="{A8E59861-F64D-3A63-4271-818647E9F0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2750965"/>
              </p:ext>
            </p:extLst>
          </p:nvPr>
        </p:nvGraphicFramePr>
        <p:xfrm>
          <a:off x="0" y="1449463"/>
          <a:ext cx="3822189" cy="3742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00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74B3EE7-170D-3A1D-4A98-3E4DD09927B7}"/>
              </a:ext>
            </a:extLst>
          </p:cNvPr>
          <p:cNvSpPr txBox="1"/>
          <p:nvPr/>
        </p:nvSpPr>
        <p:spPr>
          <a:xfrm>
            <a:off x="640080" y="325369"/>
            <a:ext cx="4368602" cy="195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>
                <a:latin typeface="+mj-lt"/>
                <a:ea typeface="+mj-ea"/>
                <a:cs typeface="+mj-cs"/>
              </a:rPr>
              <a:t>4. </a:t>
            </a:r>
            <a:r>
              <a:rPr lang="en-US" sz="5400" b="1">
                <a:effectLst/>
                <a:latin typeface="+mj-lt"/>
                <a:ea typeface="+mj-ea"/>
                <a:cs typeface="+mj-cs"/>
              </a:rPr>
              <a:t> Kiểm tra và chỉnh sửa</a:t>
            </a:r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xmlns="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6A98763-5A77-5B15-366C-799060C2A8D8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/>
              <a:t>Dựa vào bản kiểm được phát hãy nhận xét và cho điểm mỗi nhóm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/>
              <a:t>Dựa vào trải nghiệm thực hành nói và nghe em hãy rút ra những lưu ý để nói và nghe đạt được hiệu quả </a:t>
            </a:r>
          </a:p>
        </p:txBody>
      </p:sp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0F8EAAFB-698E-3C08-DFB4-C1D523521B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9792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328</Words>
  <Application>Microsoft Office PowerPoint</Application>
  <PresentationFormat>Widescreen</PresentationFormat>
  <Paragraphs>34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#9Slide04 Rokkitt ExtraBold</vt:lpstr>
      <vt:lpstr>Arial</vt:lpstr>
      <vt:lpstr>Calibri</vt:lpstr>
      <vt:lpstr>Calibri Light</vt:lpstr>
      <vt:lpstr>Roboto</vt:lpstr>
      <vt:lpstr>Times New Roman</vt:lpstr>
      <vt:lpstr>Wingdings</vt:lpstr>
      <vt:lpstr>Office Theme</vt:lpstr>
      <vt:lpstr>NÓI – NGHE THUYẾT TRÌNH VÀ THẢO LUẬN VỀ MỘT ĐỊA CHỈ VĂN HÓA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NÓI – NGHE THUYẾT TRÌNH VÀ THẢO LUẬN VỀ MỘT ĐỊA CHỈ VĂN HÓA</dc:title>
  <dc:creator>nguyen thuy</dc:creator>
  <cp:lastModifiedBy>pc</cp:lastModifiedBy>
  <cp:revision>2</cp:revision>
  <dcterms:created xsi:type="dcterms:W3CDTF">2022-08-16T08:25:12Z</dcterms:created>
  <dcterms:modified xsi:type="dcterms:W3CDTF">2022-08-23T14:30:46Z</dcterms:modified>
</cp:coreProperties>
</file>