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5" r:id="rId1"/>
  </p:sldMasterIdLst>
  <p:notesMasterIdLst>
    <p:notesMasterId r:id="rId24"/>
  </p:notesMasterIdLst>
  <p:handoutMasterIdLst>
    <p:handoutMasterId r:id="rId25"/>
  </p:handoutMasterIdLst>
  <p:sldIdLst>
    <p:sldId id="444" r:id="rId2"/>
    <p:sldId id="613" r:id="rId3"/>
    <p:sldId id="614" r:id="rId4"/>
    <p:sldId id="592" r:id="rId5"/>
    <p:sldId id="594" r:id="rId6"/>
    <p:sldId id="595" r:id="rId7"/>
    <p:sldId id="596" r:id="rId8"/>
    <p:sldId id="611" r:id="rId9"/>
    <p:sldId id="597" r:id="rId10"/>
    <p:sldId id="598" r:id="rId11"/>
    <p:sldId id="599" r:id="rId12"/>
    <p:sldId id="600" r:id="rId13"/>
    <p:sldId id="601" r:id="rId14"/>
    <p:sldId id="602" r:id="rId15"/>
    <p:sldId id="603" r:id="rId16"/>
    <p:sldId id="604" r:id="rId17"/>
    <p:sldId id="612" r:id="rId18"/>
    <p:sldId id="606" r:id="rId19"/>
    <p:sldId id="607" r:id="rId20"/>
    <p:sldId id="608" r:id="rId21"/>
    <p:sldId id="609" r:id="rId22"/>
    <p:sldId id="610" r:id="rId23"/>
  </p:sldIdLst>
  <p:sldSz cx="9144000" cy="6858000" type="screen4x3"/>
  <p:notesSz cx="6797675" cy="9926638"/>
  <p:defaultTextStyle>
    <a:defPPr>
      <a:defRPr lang="en-US"/>
    </a:defPPr>
    <a:lvl1pPr algn="l" rtl="0" eaLnBrk="0" fontAlgn="base" hangingPunct="0">
      <a:spcBef>
        <a:spcPct val="0"/>
      </a:spcBef>
      <a:spcAft>
        <a:spcPct val="0"/>
      </a:spcAft>
      <a:defRPr sz="2200" b="1" i="1" kern="1200">
        <a:solidFill>
          <a:srgbClr val="572314"/>
        </a:solidFill>
        <a:latin typeface="Arial" panose="020B0604020202020204" pitchFamily="34" charset="0"/>
        <a:ea typeface="+mn-ea"/>
        <a:cs typeface="+mn-cs"/>
      </a:defRPr>
    </a:lvl1pPr>
    <a:lvl2pPr marL="457200" algn="l" rtl="0" eaLnBrk="0" fontAlgn="base" hangingPunct="0">
      <a:spcBef>
        <a:spcPct val="0"/>
      </a:spcBef>
      <a:spcAft>
        <a:spcPct val="0"/>
      </a:spcAft>
      <a:defRPr sz="2200" b="1" i="1" kern="1200">
        <a:solidFill>
          <a:srgbClr val="572314"/>
        </a:solidFill>
        <a:latin typeface="Arial" panose="020B0604020202020204" pitchFamily="34" charset="0"/>
        <a:ea typeface="+mn-ea"/>
        <a:cs typeface="+mn-cs"/>
      </a:defRPr>
    </a:lvl2pPr>
    <a:lvl3pPr marL="914400" algn="l" rtl="0" eaLnBrk="0" fontAlgn="base" hangingPunct="0">
      <a:spcBef>
        <a:spcPct val="0"/>
      </a:spcBef>
      <a:spcAft>
        <a:spcPct val="0"/>
      </a:spcAft>
      <a:defRPr sz="2200" b="1" i="1" kern="1200">
        <a:solidFill>
          <a:srgbClr val="572314"/>
        </a:solidFill>
        <a:latin typeface="Arial" panose="020B0604020202020204" pitchFamily="34" charset="0"/>
        <a:ea typeface="+mn-ea"/>
        <a:cs typeface="+mn-cs"/>
      </a:defRPr>
    </a:lvl3pPr>
    <a:lvl4pPr marL="1371600" algn="l" rtl="0" eaLnBrk="0" fontAlgn="base" hangingPunct="0">
      <a:spcBef>
        <a:spcPct val="0"/>
      </a:spcBef>
      <a:spcAft>
        <a:spcPct val="0"/>
      </a:spcAft>
      <a:defRPr sz="2200" b="1" i="1" kern="1200">
        <a:solidFill>
          <a:srgbClr val="572314"/>
        </a:solidFill>
        <a:latin typeface="Arial" panose="020B0604020202020204" pitchFamily="34" charset="0"/>
        <a:ea typeface="+mn-ea"/>
        <a:cs typeface="+mn-cs"/>
      </a:defRPr>
    </a:lvl4pPr>
    <a:lvl5pPr marL="1828800" algn="l" rtl="0" eaLnBrk="0" fontAlgn="base" hangingPunct="0">
      <a:spcBef>
        <a:spcPct val="0"/>
      </a:spcBef>
      <a:spcAft>
        <a:spcPct val="0"/>
      </a:spcAft>
      <a:defRPr sz="2200" b="1" i="1" kern="1200">
        <a:solidFill>
          <a:srgbClr val="572314"/>
        </a:solidFill>
        <a:latin typeface="Arial" panose="020B0604020202020204" pitchFamily="34" charset="0"/>
        <a:ea typeface="+mn-ea"/>
        <a:cs typeface="+mn-cs"/>
      </a:defRPr>
    </a:lvl5pPr>
    <a:lvl6pPr marL="2286000" algn="l" defTabSz="914400" rtl="0" eaLnBrk="1" latinLnBrk="0" hangingPunct="1">
      <a:defRPr sz="2200" b="1" i="1" kern="1200">
        <a:solidFill>
          <a:srgbClr val="572314"/>
        </a:solidFill>
        <a:latin typeface="Arial" panose="020B0604020202020204" pitchFamily="34" charset="0"/>
        <a:ea typeface="+mn-ea"/>
        <a:cs typeface="+mn-cs"/>
      </a:defRPr>
    </a:lvl6pPr>
    <a:lvl7pPr marL="2743200" algn="l" defTabSz="914400" rtl="0" eaLnBrk="1" latinLnBrk="0" hangingPunct="1">
      <a:defRPr sz="2200" b="1" i="1" kern="1200">
        <a:solidFill>
          <a:srgbClr val="572314"/>
        </a:solidFill>
        <a:latin typeface="Arial" panose="020B0604020202020204" pitchFamily="34" charset="0"/>
        <a:ea typeface="+mn-ea"/>
        <a:cs typeface="+mn-cs"/>
      </a:defRPr>
    </a:lvl7pPr>
    <a:lvl8pPr marL="3200400" algn="l" defTabSz="914400" rtl="0" eaLnBrk="1" latinLnBrk="0" hangingPunct="1">
      <a:defRPr sz="2200" b="1" i="1" kern="1200">
        <a:solidFill>
          <a:srgbClr val="572314"/>
        </a:solidFill>
        <a:latin typeface="Arial" panose="020B0604020202020204" pitchFamily="34" charset="0"/>
        <a:ea typeface="+mn-ea"/>
        <a:cs typeface="+mn-cs"/>
      </a:defRPr>
    </a:lvl8pPr>
    <a:lvl9pPr marL="3657600" algn="l" defTabSz="914400" rtl="0" eaLnBrk="1" latinLnBrk="0" hangingPunct="1">
      <a:defRPr sz="2200" b="1" i="1" kern="1200">
        <a:solidFill>
          <a:srgbClr val="572314"/>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C33"/>
    <a:srgbClr val="000000"/>
    <a:srgbClr val="0000CC"/>
    <a:srgbClr val="006600"/>
    <a:srgbClr val="CCCCFF"/>
    <a:srgbClr val="66FFCC"/>
    <a:srgbClr val="3333FF"/>
    <a:srgbClr val="0000FF"/>
    <a:srgbClr val="6666FF"/>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9" autoAdjust="0"/>
    <p:restoredTop sz="94660"/>
  </p:normalViewPr>
  <p:slideViewPr>
    <p:cSldViewPr>
      <p:cViewPr varScale="1">
        <p:scale>
          <a:sx n="69" d="100"/>
          <a:sy n="69" d="100"/>
        </p:scale>
        <p:origin x="-123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eaLnBrk="1" hangingPunct="1">
              <a:defRPr sz="1200" b="0" i="0">
                <a:solidFill>
                  <a:schemeClr val="tx1"/>
                </a:solidFill>
                <a:latin typeface="Arial" charset="0"/>
              </a:defRPr>
            </a:lvl1pPr>
          </a:lstStyle>
          <a:p>
            <a:pPr>
              <a:defRPr/>
            </a:pPr>
            <a:endParaRPr lang="en-US"/>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eaLnBrk="1" hangingPunct="1">
              <a:defRPr sz="1200" b="0" i="0">
                <a:solidFill>
                  <a:schemeClr val="tx1"/>
                </a:solidFill>
                <a:latin typeface="Arial" charset="0"/>
              </a:defRPr>
            </a:lvl1pPr>
          </a:lstStyle>
          <a:p>
            <a:pPr>
              <a:defRPr/>
            </a:pPr>
            <a:fld id="{FD117CED-88CA-4069-BC1C-1238694BCB5D}" type="datetimeFigureOut">
              <a:rPr lang="en-US"/>
              <a:pPr>
                <a:defRPr/>
              </a:pPr>
              <a:t>8/22/2022</a:t>
            </a:fld>
            <a:endParaRPr lang="en-US"/>
          </a:p>
        </p:txBody>
      </p:sp>
      <p:sp>
        <p:nvSpPr>
          <p:cNvPr id="4" name="Footer Placeholder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eaLnBrk="1" hangingPunct="1">
              <a:defRPr sz="1200" b="0" i="0">
                <a:solidFill>
                  <a:schemeClr val="tx1"/>
                </a:solidFill>
                <a:latin typeface="Arial" charset="0"/>
              </a:defRPr>
            </a:lvl1pPr>
          </a:lstStyle>
          <a:p>
            <a:pPr>
              <a:defRPr/>
            </a:pPr>
            <a:endParaRPr lang="en-US"/>
          </a:p>
        </p:txBody>
      </p:sp>
      <p:sp>
        <p:nvSpPr>
          <p:cNvPr id="5" name="Slide Number Placeholder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eaLnBrk="1" hangingPunct="1">
              <a:defRPr sz="1200" b="0" i="0">
                <a:solidFill>
                  <a:schemeClr val="tx1"/>
                </a:solidFill>
                <a:latin typeface="Arial" charset="0"/>
              </a:defRPr>
            </a:lvl1pPr>
          </a:lstStyle>
          <a:p>
            <a:pPr>
              <a:defRPr/>
            </a:pPr>
            <a:fld id="{CB3072A5-3CE8-4B0E-AA9A-4FF9D71D8592}" type="slidenum">
              <a:rPr lang="en-US"/>
              <a:pPr>
                <a:defRPr/>
              </a:pPr>
              <a:t>‹#›</a:t>
            </a:fld>
            <a:endParaRPr lang="en-US"/>
          </a:p>
        </p:txBody>
      </p:sp>
    </p:spTree>
    <p:extLst>
      <p:ext uri="{BB962C8B-B14F-4D97-AF65-F5344CB8AC3E}">
        <p14:creationId xmlns:p14="http://schemas.microsoft.com/office/powerpoint/2010/main" val="69437422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eaLnBrk="1" hangingPunct="1">
              <a:defRPr sz="1200" b="0" i="0">
                <a:solidFill>
                  <a:schemeClr val="tx1"/>
                </a:solidFill>
                <a:latin typeface="Arial" charset="0"/>
              </a:defRPr>
            </a:lvl1pPr>
          </a:lstStyle>
          <a:p>
            <a:pPr>
              <a:defRPr/>
            </a:pPr>
            <a:endParaRPr lang="en-US"/>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eaLnBrk="1" hangingPunct="1">
              <a:defRPr sz="1200" b="0" i="0">
                <a:solidFill>
                  <a:schemeClr val="tx1"/>
                </a:solidFill>
                <a:latin typeface="Arial" charset="0"/>
              </a:defRPr>
            </a:lvl1pPr>
          </a:lstStyle>
          <a:p>
            <a:pPr>
              <a:defRPr/>
            </a:pPr>
            <a:fld id="{7D446F74-7EF4-490D-9B3B-37730AD29342}" type="datetimeFigureOut">
              <a:rPr lang="en-US"/>
              <a:pPr>
                <a:defRPr/>
              </a:pPr>
              <a:t>8/22/2022</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450" y="4714875"/>
            <a:ext cx="5438775" cy="4467225"/>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eaLnBrk="1" hangingPunct="1">
              <a:defRPr sz="1200" b="0" i="0">
                <a:solidFill>
                  <a:schemeClr val="tx1"/>
                </a:solidFill>
                <a:latin typeface="Arial" charset="0"/>
              </a:defRPr>
            </a:lvl1pPr>
          </a:lstStyle>
          <a:p>
            <a:pPr>
              <a:defRPr/>
            </a:pPr>
            <a:endParaRPr lang="en-US"/>
          </a:p>
        </p:txBody>
      </p:sp>
      <p:sp>
        <p:nvSpPr>
          <p:cNvPr id="7" name="Slide Number Placeholder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eaLnBrk="1" hangingPunct="1">
              <a:defRPr sz="1200" b="0" i="0">
                <a:solidFill>
                  <a:schemeClr val="tx1"/>
                </a:solidFill>
                <a:latin typeface="Arial" charset="0"/>
              </a:defRPr>
            </a:lvl1pPr>
          </a:lstStyle>
          <a:p>
            <a:pPr>
              <a:defRPr/>
            </a:pPr>
            <a:fld id="{4592EAD1-701F-4B4D-9542-479055060732}" type="slidenum">
              <a:rPr lang="en-US"/>
              <a:pPr>
                <a:defRPr/>
              </a:pPr>
              <a:t>‹#›</a:t>
            </a:fld>
            <a:endParaRPr lang="en-US"/>
          </a:p>
        </p:txBody>
      </p:sp>
    </p:spTree>
    <p:extLst>
      <p:ext uri="{BB962C8B-B14F-4D97-AF65-F5344CB8AC3E}">
        <p14:creationId xmlns:p14="http://schemas.microsoft.com/office/powerpoint/2010/main" val="105445147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592EAD1-701F-4B4D-9542-479055060732}" type="slidenum">
              <a:rPr lang="en-US" smtClean="0"/>
              <a:pPr>
                <a:defRPr/>
              </a:pPr>
              <a:t>1</a:t>
            </a:fld>
            <a:endParaRPr lang="en-US"/>
          </a:p>
        </p:txBody>
      </p:sp>
    </p:spTree>
    <p:extLst>
      <p:ext uri="{BB962C8B-B14F-4D97-AF65-F5344CB8AC3E}">
        <p14:creationId xmlns:p14="http://schemas.microsoft.com/office/powerpoint/2010/main" val="2077014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6A8491-E7E8-436E-AA32-9EBE7BEF00C0}"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4659201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592EAD1-701F-4B4D-9542-479055060732}" type="slidenum">
              <a:rPr lang="en-US" smtClean="0"/>
              <a:pPr>
                <a:defRPr/>
              </a:pPr>
              <a:t>8</a:t>
            </a:fld>
            <a:endParaRPr lang="en-US"/>
          </a:p>
        </p:txBody>
      </p:sp>
    </p:spTree>
    <p:extLst>
      <p:ext uri="{BB962C8B-B14F-4D97-AF65-F5344CB8AC3E}">
        <p14:creationId xmlns:p14="http://schemas.microsoft.com/office/powerpoint/2010/main" val="4074403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6A8491-E7E8-436E-AA32-9EBE7BEF00C0}" type="slidenum">
              <a:rPr lang="en-US" smtClean="0"/>
              <a:t>13</a:t>
            </a:fld>
            <a:endParaRPr lang="en-US"/>
          </a:p>
        </p:txBody>
      </p:sp>
    </p:spTree>
    <p:extLst>
      <p:ext uri="{BB962C8B-B14F-4D97-AF65-F5344CB8AC3E}">
        <p14:creationId xmlns:p14="http://schemas.microsoft.com/office/powerpoint/2010/main" val="1294516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592EAD1-701F-4B4D-9542-479055060732}" type="slidenum">
              <a:rPr lang="en-US" smtClean="0"/>
              <a:pPr>
                <a:defRPr/>
              </a:pPr>
              <a:t>18</a:t>
            </a:fld>
            <a:endParaRPr lang="en-US"/>
          </a:p>
        </p:txBody>
      </p:sp>
    </p:spTree>
    <p:extLst>
      <p:ext uri="{BB962C8B-B14F-4D97-AF65-F5344CB8AC3E}">
        <p14:creationId xmlns:p14="http://schemas.microsoft.com/office/powerpoint/2010/main" val="28182053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592EAD1-701F-4B4D-9542-479055060732}" type="slidenum">
              <a:rPr lang="en-US" smtClean="0"/>
              <a:pPr>
                <a:defRPr/>
              </a:pPr>
              <a:t>22</a:t>
            </a:fld>
            <a:endParaRPr lang="en-US"/>
          </a:p>
        </p:txBody>
      </p:sp>
    </p:spTree>
    <p:extLst>
      <p:ext uri="{BB962C8B-B14F-4D97-AF65-F5344CB8AC3E}">
        <p14:creationId xmlns:p14="http://schemas.microsoft.com/office/powerpoint/2010/main" val="29734627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0E2C2CD-E712-409C-B8D4-1D835B086537}" type="slidenum">
              <a:rPr lang="en-US"/>
              <a:pPr>
                <a:defRPr/>
              </a:pPr>
              <a:t>‹#›</a:t>
            </a:fld>
            <a:endParaRPr lang="en-US"/>
          </a:p>
        </p:txBody>
      </p:sp>
    </p:spTree>
    <p:extLst>
      <p:ext uri="{BB962C8B-B14F-4D97-AF65-F5344CB8AC3E}">
        <p14:creationId xmlns:p14="http://schemas.microsoft.com/office/powerpoint/2010/main" val="124941089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8670D6D-9752-4104-980D-81F429D5B1CD}" type="slidenum">
              <a:rPr lang="en-US"/>
              <a:pPr>
                <a:defRPr/>
              </a:pPr>
              <a:t>‹#›</a:t>
            </a:fld>
            <a:endParaRPr lang="en-US"/>
          </a:p>
        </p:txBody>
      </p:sp>
    </p:spTree>
    <p:extLst>
      <p:ext uri="{BB962C8B-B14F-4D97-AF65-F5344CB8AC3E}">
        <p14:creationId xmlns:p14="http://schemas.microsoft.com/office/powerpoint/2010/main" val="20725479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80FA5AC-A709-4A85-A88D-E46BBB92B1C3}" type="slidenum">
              <a:rPr lang="en-US"/>
              <a:pPr>
                <a:defRPr/>
              </a:pPr>
              <a:t>‹#›</a:t>
            </a:fld>
            <a:endParaRPr lang="en-US"/>
          </a:p>
        </p:txBody>
      </p:sp>
    </p:spTree>
    <p:extLst>
      <p:ext uri="{BB962C8B-B14F-4D97-AF65-F5344CB8AC3E}">
        <p14:creationId xmlns:p14="http://schemas.microsoft.com/office/powerpoint/2010/main" val="330385915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30"/>
        <p:cNvGrpSpPr/>
        <p:nvPr/>
      </p:nvGrpSpPr>
      <p:grpSpPr>
        <a:xfrm>
          <a:off x="0" y="0"/>
          <a:ext cx="0" cy="0"/>
          <a:chOff x="0" y="0"/>
          <a:chExt cx="0" cy="0"/>
        </a:xfrm>
      </p:grpSpPr>
      <p:sp>
        <p:nvSpPr>
          <p:cNvPr id="131" name="Google Shape;131;p14"/>
          <p:cNvSpPr txBox="1">
            <a:spLocks noGrp="1"/>
          </p:cNvSpPr>
          <p:nvPr>
            <p:ph type="title"/>
          </p:nvPr>
        </p:nvSpPr>
        <p:spPr>
          <a:xfrm>
            <a:off x="2896650" y="4346400"/>
            <a:ext cx="3350700" cy="763600"/>
          </a:xfrm>
          <a:prstGeom prst="rect">
            <a:avLst/>
          </a:prstGeom>
        </p:spPr>
        <p:txBody>
          <a:bodyPr spcFirstLastPara="1" wrap="square" lIns="121886" tIns="121886" rIns="121886" bIns="121886" anchor="t" anchorCtr="0">
            <a:noAutofit/>
          </a:bodyPr>
          <a:lstStyle>
            <a:lvl1pPr lvl="0" algn="ctr" rtl="0">
              <a:spcBef>
                <a:spcPts val="0"/>
              </a:spcBef>
              <a:spcAft>
                <a:spcPts val="0"/>
              </a:spcAft>
              <a:buSzPts val="2200"/>
              <a:buNone/>
              <a:defRPr sz="2700" b="1"/>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32" name="Google Shape;132;p14"/>
          <p:cNvSpPr txBox="1">
            <a:spLocks noGrp="1"/>
          </p:cNvSpPr>
          <p:nvPr>
            <p:ph type="subTitle" idx="1"/>
          </p:nvPr>
        </p:nvSpPr>
        <p:spPr>
          <a:xfrm>
            <a:off x="2896650" y="1637667"/>
            <a:ext cx="3350700" cy="2558400"/>
          </a:xfrm>
          <a:prstGeom prst="rect">
            <a:avLst/>
          </a:prstGeom>
        </p:spPr>
        <p:txBody>
          <a:bodyPr spcFirstLastPara="1" wrap="square" lIns="121886" tIns="121886" rIns="121886" bIns="121886" anchor="t" anchorCtr="0">
            <a:noAutofit/>
          </a:bodyPr>
          <a:lstStyle>
            <a:lvl1pPr lvl="0" algn="ctr" rtl="0">
              <a:lnSpc>
                <a:spcPct val="100000"/>
              </a:lnSpc>
              <a:spcBef>
                <a:spcPts val="0"/>
              </a:spcBef>
              <a:spcAft>
                <a:spcPts val="0"/>
              </a:spcAft>
              <a:buSzPts val="2500"/>
              <a:buNone/>
              <a:defRPr sz="2900"/>
            </a:lvl1pPr>
            <a:lvl2pPr lvl="1" algn="ctr" rtl="0">
              <a:spcBef>
                <a:spcPts val="2133"/>
              </a:spcBef>
              <a:spcAft>
                <a:spcPts val="0"/>
              </a:spcAft>
              <a:buSzPts val="1400"/>
              <a:buNone/>
              <a:defRPr/>
            </a:lvl2pPr>
            <a:lvl3pPr lvl="2" algn="ctr" rtl="0">
              <a:spcBef>
                <a:spcPts val="2133"/>
              </a:spcBef>
              <a:spcAft>
                <a:spcPts val="0"/>
              </a:spcAft>
              <a:buSzPts val="1400"/>
              <a:buNone/>
              <a:defRPr/>
            </a:lvl3pPr>
            <a:lvl4pPr lvl="3" algn="ctr" rtl="0">
              <a:spcBef>
                <a:spcPts val="2133"/>
              </a:spcBef>
              <a:spcAft>
                <a:spcPts val="0"/>
              </a:spcAft>
              <a:buSzPts val="1400"/>
              <a:buNone/>
              <a:defRPr/>
            </a:lvl4pPr>
            <a:lvl5pPr lvl="4" algn="ctr" rtl="0">
              <a:spcBef>
                <a:spcPts val="2133"/>
              </a:spcBef>
              <a:spcAft>
                <a:spcPts val="0"/>
              </a:spcAft>
              <a:buSzPts val="1400"/>
              <a:buNone/>
              <a:defRPr/>
            </a:lvl5pPr>
            <a:lvl6pPr lvl="5" algn="ctr" rtl="0">
              <a:spcBef>
                <a:spcPts val="2133"/>
              </a:spcBef>
              <a:spcAft>
                <a:spcPts val="0"/>
              </a:spcAft>
              <a:buSzPts val="1400"/>
              <a:buNone/>
              <a:defRPr/>
            </a:lvl6pPr>
            <a:lvl7pPr lvl="6" algn="ctr" rtl="0">
              <a:spcBef>
                <a:spcPts val="2133"/>
              </a:spcBef>
              <a:spcAft>
                <a:spcPts val="0"/>
              </a:spcAft>
              <a:buSzPts val="1400"/>
              <a:buNone/>
              <a:defRPr/>
            </a:lvl7pPr>
            <a:lvl8pPr lvl="7" algn="ctr" rtl="0">
              <a:spcBef>
                <a:spcPts val="2133"/>
              </a:spcBef>
              <a:spcAft>
                <a:spcPts val="0"/>
              </a:spcAft>
              <a:buSzPts val="1400"/>
              <a:buNone/>
              <a:defRPr/>
            </a:lvl8pPr>
            <a:lvl9pPr lvl="8" algn="ctr" rtl="0">
              <a:spcBef>
                <a:spcPts val="2133"/>
              </a:spcBef>
              <a:spcAft>
                <a:spcPts val="2133"/>
              </a:spcAft>
              <a:buSzPts val="1400"/>
              <a:buNone/>
              <a:defRPr/>
            </a:lvl9pPr>
          </a:lstStyle>
          <a:p>
            <a:endParaRPr/>
          </a:p>
        </p:txBody>
      </p:sp>
      <p:grpSp>
        <p:nvGrpSpPr>
          <p:cNvPr id="133" name="Google Shape;133;p14"/>
          <p:cNvGrpSpPr/>
          <p:nvPr/>
        </p:nvGrpSpPr>
        <p:grpSpPr>
          <a:xfrm rot="-1298308">
            <a:off x="8044455" y="1058398"/>
            <a:ext cx="372960" cy="1076247"/>
            <a:chOff x="6387350" y="1078650"/>
            <a:chExt cx="317325" cy="686775"/>
          </a:xfrm>
        </p:grpSpPr>
        <p:sp>
          <p:nvSpPr>
            <p:cNvPr id="134" name="Google Shape;134;p14"/>
            <p:cNvSpPr/>
            <p:nvPr/>
          </p:nvSpPr>
          <p:spPr>
            <a:xfrm>
              <a:off x="6387350" y="1093175"/>
              <a:ext cx="289200" cy="672250"/>
            </a:xfrm>
            <a:custGeom>
              <a:avLst/>
              <a:gdLst/>
              <a:ahLst/>
              <a:cxnLst/>
              <a:rect l="l" t="t" r="r" b="b"/>
              <a:pathLst>
                <a:path w="11568" h="26890" extrusionOk="0">
                  <a:moveTo>
                    <a:pt x="7008" y="1"/>
                  </a:moveTo>
                  <a:cubicBezTo>
                    <a:pt x="5290" y="1"/>
                    <a:pt x="3770" y="1246"/>
                    <a:pt x="3490" y="3006"/>
                  </a:cubicBezTo>
                  <a:lnTo>
                    <a:pt x="311" y="22754"/>
                  </a:lnTo>
                  <a:cubicBezTo>
                    <a:pt x="1" y="24705"/>
                    <a:pt x="1332" y="26527"/>
                    <a:pt x="3271" y="26851"/>
                  </a:cubicBezTo>
                  <a:cubicBezTo>
                    <a:pt x="3452" y="26876"/>
                    <a:pt x="3633" y="26889"/>
                    <a:pt x="3813" y="26889"/>
                  </a:cubicBezTo>
                  <a:cubicBezTo>
                    <a:pt x="5442" y="26889"/>
                    <a:pt x="6773" y="25674"/>
                    <a:pt x="7044" y="23839"/>
                  </a:cubicBezTo>
                  <a:lnTo>
                    <a:pt x="9448" y="8860"/>
                  </a:lnTo>
                  <a:cubicBezTo>
                    <a:pt x="9591" y="8046"/>
                    <a:pt x="9410" y="7219"/>
                    <a:pt x="8970" y="6521"/>
                  </a:cubicBezTo>
                  <a:cubicBezTo>
                    <a:pt x="8582" y="5875"/>
                    <a:pt x="7923" y="5423"/>
                    <a:pt x="7187" y="5280"/>
                  </a:cubicBezTo>
                  <a:lnTo>
                    <a:pt x="6773" y="5216"/>
                  </a:lnTo>
                  <a:cubicBezTo>
                    <a:pt x="6658" y="5197"/>
                    <a:pt x="6543" y="5187"/>
                    <a:pt x="6428" y="5187"/>
                  </a:cubicBezTo>
                  <a:cubicBezTo>
                    <a:pt x="5145" y="5187"/>
                    <a:pt x="3958" y="6352"/>
                    <a:pt x="3697" y="7930"/>
                  </a:cubicBezTo>
                  <a:lnTo>
                    <a:pt x="2276" y="16847"/>
                  </a:lnTo>
                  <a:lnTo>
                    <a:pt x="3167" y="17002"/>
                  </a:lnTo>
                  <a:lnTo>
                    <a:pt x="4602" y="8072"/>
                  </a:lnTo>
                  <a:cubicBezTo>
                    <a:pt x="4782" y="6932"/>
                    <a:pt x="5586" y="6092"/>
                    <a:pt x="6435" y="6092"/>
                  </a:cubicBezTo>
                  <a:cubicBezTo>
                    <a:pt x="6500" y="6092"/>
                    <a:pt x="6565" y="6097"/>
                    <a:pt x="6631" y="6108"/>
                  </a:cubicBezTo>
                  <a:lnTo>
                    <a:pt x="7044" y="6172"/>
                  </a:lnTo>
                  <a:cubicBezTo>
                    <a:pt x="7536" y="6276"/>
                    <a:pt x="7962" y="6586"/>
                    <a:pt x="8208" y="7012"/>
                  </a:cubicBezTo>
                  <a:cubicBezTo>
                    <a:pt x="8531" y="7516"/>
                    <a:pt x="8660" y="8124"/>
                    <a:pt x="8570" y="8718"/>
                  </a:cubicBezTo>
                  <a:lnTo>
                    <a:pt x="6153" y="23684"/>
                  </a:lnTo>
                  <a:cubicBezTo>
                    <a:pt x="5944" y="25088"/>
                    <a:pt x="5006" y="25981"/>
                    <a:pt x="3826" y="25981"/>
                  </a:cubicBezTo>
                  <a:cubicBezTo>
                    <a:pt x="3691" y="25981"/>
                    <a:pt x="3553" y="25970"/>
                    <a:pt x="3413" y="25946"/>
                  </a:cubicBezTo>
                  <a:cubicBezTo>
                    <a:pt x="1965" y="25713"/>
                    <a:pt x="970" y="24356"/>
                    <a:pt x="1203" y="22896"/>
                  </a:cubicBezTo>
                  <a:lnTo>
                    <a:pt x="4382" y="3148"/>
                  </a:lnTo>
                  <a:cubicBezTo>
                    <a:pt x="4592" y="1842"/>
                    <a:pt x="5728" y="904"/>
                    <a:pt x="7011" y="904"/>
                  </a:cubicBezTo>
                  <a:cubicBezTo>
                    <a:pt x="7150" y="904"/>
                    <a:pt x="7291" y="915"/>
                    <a:pt x="7432" y="938"/>
                  </a:cubicBezTo>
                  <a:lnTo>
                    <a:pt x="8027" y="1041"/>
                  </a:lnTo>
                  <a:cubicBezTo>
                    <a:pt x="8776" y="1171"/>
                    <a:pt x="9448" y="1558"/>
                    <a:pt x="9939" y="2153"/>
                  </a:cubicBezTo>
                  <a:cubicBezTo>
                    <a:pt x="10418" y="2696"/>
                    <a:pt x="10637" y="3419"/>
                    <a:pt x="10534" y="4130"/>
                  </a:cubicBezTo>
                  <a:lnTo>
                    <a:pt x="8246" y="18424"/>
                  </a:lnTo>
                  <a:lnTo>
                    <a:pt x="9138" y="18566"/>
                  </a:lnTo>
                  <a:lnTo>
                    <a:pt x="11426" y="4285"/>
                  </a:lnTo>
                  <a:cubicBezTo>
                    <a:pt x="11568" y="3303"/>
                    <a:pt x="11271" y="2321"/>
                    <a:pt x="10637" y="1571"/>
                  </a:cubicBezTo>
                  <a:cubicBezTo>
                    <a:pt x="10017" y="822"/>
                    <a:pt x="9138" y="305"/>
                    <a:pt x="8169" y="150"/>
                  </a:cubicBezTo>
                  <a:lnTo>
                    <a:pt x="7574" y="46"/>
                  </a:lnTo>
                  <a:cubicBezTo>
                    <a:pt x="7384" y="16"/>
                    <a:pt x="7195" y="1"/>
                    <a:pt x="7008" y="1"/>
                  </a:cubicBezTo>
                  <a:close/>
                </a:path>
              </a:pathLst>
            </a:custGeom>
            <a:solidFill>
              <a:schemeClr val="dk1">
                <a:alpha val="23660"/>
              </a:schemeClr>
            </a:solidFill>
            <a:ln>
              <a:noFill/>
            </a:ln>
          </p:spPr>
          <p:txBody>
            <a:bodyPr spcFirstLastPara="1" wrap="square" lIns="91425" tIns="91425" rIns="91425" bIns="91425" anchor="ctr" anchorCtr="0">
              <a:noAutofit/>
            </a:bodyPr>
            <a:lstStyle/>
            <a:p>
              <a:pPr defTabSz="914309">
                <a:buClr>
                  <a:srgbClr val="000000"/>
                </a:buClr>
                <a:buFont typeface="Arial"/>
                <a:buNone/>
              </a:pPr>
              <a:endParaRPr sz="1900" kern="0" dirty="0">
                <a:solidFill>
                  <a:srgbClr val="000000"/>
                </a:solidFill>
                <a:cs typeface="Arial"/>
                <a:sym typeface="Arial"/>
              </a:endParaRPr>
            </a:p>
          </p:txBody>
        </p:sp>
        <p:sp>
          <p:nvSpPr>
            <p:cNvPr id="135" name="Google Shape;135;p14"/>
            <p:cNvSpPr/>
            <p:nvPr/>
          </p:nvSpPr>
          <p:spPr>
            <a:xfrm>
              <a:off x="6415150" y="1078650"/>
              <a:ext cx="289525" cy="672225"/>
            </a:xfrm>
            <a:custGeom>
              <a:avLst/>
              <a:gdLst/>
              <a:ahLst/>
              <a:cxnLst/>
              <a:rect l="l" t="t" r="r" b="b"/>
              <a:pathLst>
                <a:path w="11581" h="26889" extrusionOk="0">
                  <a:moveTo>
                    <a:pt x="7008" y="1"/>
                  </a:moveTo>
                  <a:cubicBezTo>
                    <a:pt x="5281" y="1"/>
                    <a:pt x="3770" y="1256"/>
                    <a:pt x="3490" y="3005"/>
                  </a:cubicBezTo>
                  <a:lnTo>
                    <a:pt x="311" y="22753"/>
                  </a:lnTo>
                  <a:cubicBezTo>
                    <a:pt x="0" y="24705"/>
                    <a:pt x="1319" y="26527"/>
                    <a:pt x="3270" y="26850"/>
                  </a:cubicBezTo>
                  <a:cubicBezTo>
                    <a:pt x="3451" y="26876"/>
                    <a:pt x="3632" y="26889"/>
                    <a:pt x="3813" y="26889"/>
                  </a:cubicBezTo>
                  <a:cubicBezTo>
                    <a:pt x="5441" y="26889"/>
                    <a:pt x="6760" y="25687"/>
                    <a:pt x="7057" y="23839"/>
                  </a:cubicBezTo>
                  <a:lnTo>
                    <a:pt x="9461" y="8873"/>
                  </a:lnTo>
                  <a:cubicBezTo>
                    <a:pt x="9590" y="8058"/>
                    <a:pt x="9422" y="7218"/>
                    <a:pt x="8983" y="6533"/>
                  </a:cubicBezTo>
                  <a:cubicBezTo>
                    <a:pt x="8582" y="5887"/>
                    <a:pt x="7936" y="5435"/>
                    <a:pt x="7199" y="5293"/>
                  </a:cubicBezTo>
                  <a:lnTo>
                    <a:pt x="6785" y="5228"/>
                  </a:lnTo>
                  <a:cubicBezTo>
                    <a:pt x="6670" y="5209"/>
                    <a:pt x="6556" y="5200"/>
                    <a:pt x="6444" y="5200"/>
                  </a:cubicBezTo>
                  <a:cubicBezTo>
                    <a:pt x="5188" y="5200"/>
                    <a:pt x="4164" y="6365"/>
                    <a:pt x="3903" y="7955"/>
                  </a:cubicBezTo>
                  <a:cubicBezTo>
                    <a:pt x="3903" y="7955"/>
                    <a:pt x="2249" y="19160"/>
                    <a:pt x="2133" y="20013"/>
                  </a:cubicBezTo>
                  <a:cubicBezTo>
                    <a:pt x="2070" y="20467"/>
                    <a:pt x="2287" y="20687"/>
                    <a:pt x="2513" y="20687"/>
                  </a:cubicBezTo>
                  <a:cubicBezTo>
                    <a:pt x="2706" y="20687"/>
                    <a:pt x="2905" y="20529"/>
                    <a:pt x="2947" y="20220"/>
                  </a:cubicBezTo>
                  <a:cubicBezTo>
                    <a:pt x="3102" y="18902"/>
                    <a:pt x="4575" y="8084"/>
                    <a:pt x="4575" y="8084"/>
                  </a:cubicBezTo>
                  <a:cubicBezTo>
                    <a:pt x="4767" y="6933"/>
                    <a:pt x="5593" y="6105"/>
                    <a:pt x="6445" y="6105"/>
                  </a:cubicBezTo>
                  <a:cubicBezTo>
                    <a:pt x="6511" y="6105"/>
                    <a:pt x="6577" y="6110"/>
                    <a:pt x="6643" y="6120"/>
                  </a:cubicBezTo>
                  <a:lnTo>
                    <a:pt x="7057" y="6184"/>
                  </a:lnTo>
                  <a:cubicBezTo>
                    <a:pt x="7548" y="6288"/>
                    <a:pt x="7974" y="6598"/>
                    <a:pt x="8233" y="7025"/>
                  </a:cubicBezTo>
                  <a:cubicBezTo>
                    <a:pt x="8556" y="7529"/>
                    <a:pt x="8672" y="8136"/>
                    <a:pt x="8582" y="8731"/>
                  </a:cubicBezTo>
                  <a:lnTo>
                    <a:pt x="6178" y="23709"/>
                  </a:lnTo>
                  <a:cubicBezTo>
                    <a:pt x="5944" y="25105"/>
                    <a:pt x="4997" y="26000"/>
                    <a:pt x="3800" y="26000"/>
                  </a:cubicBezTo>
                  <a:cubicBezTo>
                    <a:pt x="3678" y="26000"/>
                    <a:pt x="3553" y="25990"/>
                    <a:pt x="3425" y="25971"/>
                  </a:cubicBezTo>
                  <a:cubicBezTo>
                    <a:pt x="1978" y="25726"/>
                    <a:pt x="983" y="24369"/>
                    <a:pt x="1215" y="22908"/>
                  </a:cubicBezTo>
                  <a:lnTo>
                    <a:pt x="4395" y="3160"/>
                  </a:lnTo>
                  <a:cubicBezTo>
                    <a:pt x="4604" y="1854"/>
                    <a:pt x="5730" y="917"/>
                    <a:pt x="7020" y="917"/>
                  </a:cubicBezTo>
                  <a:cubicBezTo>
                    <a:pt x="7160" y="917"/>
                    <a:pt x="7302" y="928"/>
                    <a:pt x="7445" y="950"/>
                  </a:cubicBezTo>
                  <a:lnTo>
                    <a:pt x="8039" y="1054"/>
                  </a:lnTo>
                  <a:cubicBezTo>
                    <a:pt x="8789" y="1183"/>
                    <a:pt x="9461" y="1571"/>
                    <a:pt x="9939" y="2165"/>
                  </a:cubicBezTo>
                  <a:cubicBezTo>
                    <a:pt x="10417" y="2708"/>
                    <a:pt x="10637" y="3432"/>
                    <a:pt x="10546" y="4155"/>
                  </a:cubicBezTo>
                  <a:lnTo>
                    <a:pt x="8246" y="18436"/>
                  </a:lnTo>
                  <a:cubicBezTo>
                    <a:pt x="8195" y="18772"/>
                    <a:pt x="8456" y="18967"/>
                    <a:pt x="8710" y="18967"/>
                  </a:cubicBezTo>
                  <a:cubicBezTo>
                    <a:pt x="8907" y="18967"/>
                    <a:pt x="9098" y="18851"/>
                    <a:pt x="9138" y="18592"/>
                  </a:cubicBezTo>
                  <a:lnTo>
                    <a:pt x="11438" y="4298"/>
                  </a:lnTo>
                  <a:cubicBezTo>
                    <a:pt x="11580" y="3315"/>
                    <a:pt x="11283" y="2320"/>
                    <a:pt x="10624" y="1584"/>
                  </a:cubicBezTo>
                  <a:cubicBezTo>
                    <a:pt x="10004" y="821"/>
                    <a:pt x="9138" y="317"/>
                    <a:pt x="8168" y="149"/>
                  </a:cubicBezTo>
                  <a:lnTo>
                    <a:pt x="7574" y="46"/>
                  </a:lnTo>
                  <a:cubicBezTo>
                    <a:pt x="7384" y="15"/>
                    <a:pt x="7195" y="1"/>
                    <a:pt x="7008" y="1"/>
                  </a:cubicBezTo>
                  <a:close/>
                </a:path>
              </a:pathLst>
            </a:custGeom>
            <a:solidFill>
              <a:schemeClr val="accent5"/>
            </a:solidFill>
            <a:ln>
              <a:noFill/>
            </a:ln>
          </p:spPr>
          <p:txBody>
            <a:bodyPr spcFirstLastPara="1" wrap="square" lIns="91425" tIns="91425" rIns="91425" bIns="91425" anchor="ctr" anchorCtr="0">
              <a:noAutofit/>
            </a:bodyPr>
            <a:lstStyle/>
            <a:p>
              <a:pPr defTabSz="914309">
                <a:buClr>
                  <a:srgbClr val="000000"/>
                </a:buClr>
                <a:buFont typeface="Arial"/>
                <a:buNone/>
              </a:pPr>
              <a:endParaRPr sz="1900" kern="0" dirty="0">
                <a:solidFill>
                  <a:srgbClr val="000000"/>
                </a:solidFill>
                <a:cs typeface="Arial"/>
                <a:sym typeface="Arial"/>
              </a:endParaRPr>
            </a:p>
          </p:txBody>
        </p:sp>
      </p:grpSp>
      <p:grpSp>
        <p:nvGrpSpPr>
          <p:cNvPr id="136" name="Google Shape;136;p14"/>
          <p:cNvGrpSpPr/>
          <p:nvPr/>
        </p:nvGrpSpPr>
        <p:grpSpPr>
          <a:xfrm rot="-506915">
            <a:off x="8489188" y="203193"/>
            <a:ext cx="373002" cy="1076365"/>
            <a:chOff x="6387350" y="1078650"/>
            <a:chExt cx="317325" cy="686775"/>
          </a:xfrm>
        </p:grpSpPr>
        <p:sp>
          <p:nvSpPr>
            <p:cNvPr id="137" name="Google Shape;137;p14"/>
            <p:cNvSpPr/>
            <p:nvPr/>
          </p:nvSpPr>
          <p:spPr>
            <a:xfrm>
              <a:off x="6387350" y="1093175"/>
              <a:ext cx="289200" cy="672250"/>
            </a:xfrm>
            <a:custGeom>
              <a:avLst/>
              <a:gdLst/>
              <a:ahLst/>
              <a:cxnLst/>
              <a:rect l="l" t="t" r="r" b="b"/>
              <a:pathLst>
                <a:path w="11568" h="26890" extrusionOk="0">
                  <a:moveTo>
                    <a:pt x="7008" y="1"/>
                  </a:moveTo>
                  <a:cubicBezTo>
                    <a:pt x="5290" y="1"/>
                    <a:pt x="3770" y="1246"/>
                    <a:pt x="3490" y="3006"/>
                  </a:cubicBezTo>
                  <a:lnTo>
                    <a:pt x="311" y="22754"/>
                  </a:lnTo>
                  <a:cubicBezTo>
                    <a:pt x="1" y="24705"/>
                    <a:pt x="1332" y="26527"/>
                    <a:pt x="3271" y="26851"/>
                  </a:cubicBezTo>
                  <a:cubicBezTo>
                    <a:pt x="3452" y="26876"/>
                    <a:pt x="3633" y="26889"/>
                    <a:pt x="3813" y="26889"/>
                  </a:cubicBezTo>
                  <a:cubicBezTo>
                    <a:pt x="5442" y="26889"/>
                    <a:pt x="6773" y="25674"/>
                    <a:pt x="7044" y="23839"/>
                  </a:cubicBezTo>
                  <a:lnTo>
                    <a:pt x="9448" y="8860"/>
                  </a:lnTo>
                  <a:cubicBezTo>
                    <a:pt x="9591" y="8046"/>
                    <a:pt x="9410" y="7219"/>
                    <a:pt x="8970" y="6521"/>
                  </a:cubicBezTo>
                  <a:cubicBezTo>
                    <a:pt x="8582" y="5875"/>
                    <a:pt x="7923" y="5423"/>
                    <a:pt x="7187" y="5280"/>
                  </a:cubicBezTo>
                  <a:lnTo>
                    <a:pt x="6773" y="5216"/>
                  </a:lnTo>
                  <a:cubicBezTo>
                    <a:pt x="6658" y="5197"/>
                    <a:pt x="6543" y="5187"/>
                    <a:pt x="6428" y="5187"/>
                  </a:cubicBezTo>
                  <a:cubicBezTo>
                    <a:pt x="5145" y="5187"/>
                    <a:pt x="3958" y="6352"/>
                    <a:pt x="3697" y="7930"/>
                  </a:cubicBezTo>
                  <a:lnTo>
                    <a:pt x="2276" y="16847"/>
                  </a:lnTo>
                  <a:lnTo>
                    <a:pt x="3167" y="17002"/>
                  </a:lnTo>
                  <a:lnTo>
                    <a:pt x="4602" y="8072"/>
                  </a:lnTo>
                  <a:cubicBezTo>
                    <a:pt x="4782" y="6932"/>
                    <a:pt x="5586" y="6092"/>
                    <a:pt x="6435" y="6092"/>
                  </a:cubicBezTo>
                  <a:cubicBezTo>
                    <a:pt x="6500" y="6092"/>
                    <a:pt x="6565" y="6097"/>
                    <a:pt x="6631" y="6108"/>
                  </a:cubicBezTo>
                  <a:lnTo>
                    <a:pt x="7044" y="6172"/>
                  </a:lnTo>
                  <a:cubicBezTo>
                    <a:pt x="7536" y="6276"/>
                    <a:pt x="7962" y="6586"/>
                    <a:pt x="8208" y="7012"/>
                  </a:cubicBezTo>
                  <a:cubicBezTo>
                    <a:pt x="8531" y="7516"/>
                    <a:pt x="8660" y="8124"/>
                    <a:pt x="8570" y="8718"/>
                  </a:cubicBezTo>
                  <a:lnTo>
                    <a:pt x="6153" y="23684"/>
                  </a:lnTo>
                  <a:cubicBezTo>
                    <a:pt x="5944" y="25088"/>
                    <a:pt x="5006" y="25981"/>
                    <a:pt x="3826" y="25981"/>
                  </a:cubicBezTo>
                  <a:cubicBezTo>
                    <a:pt x="3691" y="25981"/>
                    <a:pt x="3553" y="25970"/>
                    <a:pt x="3413" y="25946"/>
                  </a:cubicBezTo>
                  <a:cubicBezTo>
                    <a:pt x="1965" y="25713"/>
                    <a:pt x="970" y="24356"/>
                    <a:pt x="1203" y="22896"/>
                  </a:cubicBezTo>
                  <a:lnTo>
                    <a:pt x="4382" y="3148"/>
                  </a:lnTo>
                  <a:cubicBezTo>
                    <a:pt x="4592" y="1842"/>
                    <a:pt x="5728" y="904"/>
                    <a:pt x="7011" y="904"/>
                  </a:cubicBezTo>
                  <a:cubicBezTo>
                    <a:pt x="7150" y="904"/>
                    <a:pt x="7291" y="915"/>
                    <a:pt x="7432" y="938"/>
                  </a:cubicBezTo>
                  <a:lnTo>
                    <a:pt x="8027" y="1041"/>
                  </a:lnTo>
                  <a:cubicBezTo>
                    <a:pt x="8776" y="1171"/>
                    <a:pt x="9448" y="1558"/>
                    <a:pt x="9939" y="2153"/>
                  </a:cubicBezTo>
                  <a:cubicBezTo>
                    <a:pt x="10418" y="2696"/>
                    <a:pt x="10637" y="3419"/>
                    <a:pt x="10534" y="4130"/>
                  </a:cubicBezTo>
                  <a:lnTo>
                    <a:pt x="8246" y="18424"/>
                  </a:lnTo>
                  <a:lnTo>
                    <a:pt x="9138" y="18566"/>
                  </a:lnTo>
                  <a:lnTo>
                    <a:pt x="11426" y="4285"/>
                  </a:lnTo>
                  <a:cubicBezTo>
                    <a:pt x="11568" y="3303"/>
                    <a:pt x="11271" y="2321"/>
                    <a:pt x="10637" y="1571"/>
                  </a:cubicBezTo>
                  <a:cubicBezTo>
                    <a:pt x="10017" y="822"/>
                    <a:pt x="9138" y="305"/>
                    <a:pt x="8169" y="150"/>
                  </a:cubicBezTo>
                  <a:lnTo>
                    <a:pt x="7574" y="46"/>
                  </a:lnTo>
                  <a:cubicBezTo>
                    <a:pt x="7384" y="16"/>
                    <a:pt x="7195" y="1"/>
                    <a:pt x="7008" y="1"/>
                  </a:cubicBezTo>
                  <a:close/>
                </a:path>
              </a:pathLst>
            </a:custGeom>
            <a:solidFill>
              <a:schemeClr val="dk1">
                <a:alpha val="23660"/>
              </a:schemeClr>
            </a:solidFill>
            <a:ln>
              <a:noFill/>
            </a:ln>
          </p:spPr>
          <p:txBody>
            <a:bodyPr spcFirstLastPara="1" wrap="square" lIns="91425" tIns="91425" rIns="91425" bIns="91425" anchor="ctr" anchorCtr="0">
              <a:noAutofit/>
            </a:bodyPr>
            <a:lstStyle/>
            <a:p>
              <a:pPr defTabSz="914309">
                <a:buClr>
                  <a:srgbClr val="000000"/>
                </a:buClr>
                <a:buFont typeface="Arial"/>
                <a:buNone/>
              </a:pPr>
              <a:endParaRPr sz="1900" kern="0" dirty="0">
                <a:solidFill>
                  <a:srgbClr val="000000"/>
                </a:solidFill>
                <a:cs typeface="Arial"/>
                <a:sym typeface="Arial"/>
              </a:endParaRPr>
            </a:p>
          </p:txBody>
        </p:sp>
        <p:sp>
          <p:nvSpPr>
            <p:cNvPr id="138" name="Google Shape;138;p14"/>
            <p:cNvSpPr/>
            <p:nvPr/>
          </p:nvSpPr>
          <p:spPr>
            <a:xfrm>
              <a:off x="6415150" y="1078650"/>
              <a:ext cx="289525" cy="672225"/>
            </a:xfrm>
            <a:custGeom>
              <a:avLst/>
              <a:gdLst/>
              <a:ahLst/>
              <a:cxnLst/>
              <a:rect l="l" t="t" r="r" b="b"/>
              <a:pathLst>
                <a:path w="11581" h="26889" extrusionOk="0">
                  <a:moveTo>
                    <a:pt x="7008" y="1"/>
                  </a:moveTo>
                  <a:cubicBezTo>
                    <a:pt x="5281" y="1"/>
                    <a:pt x="3770" y="1256"/>
                    <a:pt x="3490" y="3005"/>
                  </a:cubicBezTo>
                  <a:lnTo>
                    <a:pt x="311" y="22753"/>
                  </a:lnTo>
                  <a:cubicBezTo>
                    <a:pt x="0" y="24705"/>
                    <a:pt x="1319" y="26527"/>
                    <a:pt x="3270" y="26850"/>
                  </a:cubicBezTo>
                  <a:cubicBezTo>
                    <a:pt x="3451" y="26876"/>
                    <a:pt x="3632" y="26889"/>
                    <a:pt x="3813" y="26889"/>
                  </a:cubicBezTo>
                  <a:cubicBezTo>
                    <a:pt x="5441" y="26889"/>
                    <a:pt x="6760" y="25687"/>
                    <a:pt x="7057" y="23839"/>
                  </a:cubicBezTo>
                  <a:lnTo>
                    <a:pt x="9461" y="8873"/>
                  </a:lnTo>
                  <a:cubicBezTo>
                    <a:pt x="9590" y="8058"/>
                    <a:pt x="9422" y="7218"/>
                    <a:pt x="8983" y="6533"/>
                  </a:cubicBezTo>
                  <a:cubicBezTo>
                    <a:pt x="8582" y="5887"/>
                    <a:pt x="7936" y="5435"/>
                    <a:pt x="7199" y="5293"/>
                  </a:cubicBezTo>
                  <a:lnTo>
                    <a:pt x="6785" y="5228"/>
                  </a:lnTo>
                  <a:cubicBezTo>
                    <a:pt x="6670" y="5209"/>
                    <a:pt x="6556" y="5200"/>
                    <a:pt x="6444" y="5200"/>
                  </a:cubicBezTo>
                  <a:cubicBezTo>
                    <a:pt x="5188" y="5200"/>
                    <a:pt x="4164" y="6365"/>
                    <a:pt x="3903" y="7955"/>
                  </a:cubicBezTo>
                  <a:cubicBezTo>
                    <a:pt x="3903" y="7955"/>
                    <a:pt x="2249" y="19160"/>
                    <a:pt x="2133" y="20013"/>
                  </a:cubicBezTo>
                  <a:cubicBezTo>
                    <a:pt x="2070" y="20467"/>
                    <a:pt x="2287" y="20687"/>
                    <a:pt x="2513" y="20687"/>
                  </a:cubicBezTo>
                  <a:cubicBezTo>
                    <a:pt x="2706" y="20687"/>
                    <a:pt x="2905" y="20529"/>
                    <a:pt x="2947" y="20220"/>
                  </a:cubicBezTo>
                  <a:cubicBezTo>
                    <a:pt x="3102" y="18902"/>
                    <a:pt x="4575" y="8084"/>
                    <a:pt x="4575" y="8084"/>
                  </a:cubicBezTo>
                  <a:cubicBezTo>
                    <a:pt x="4767" y="6933"/>
                    <a:pt x="5593" y="6105"/>
                    <a:pt x="6445" y="6105"/>
                  </a:cubicBezTo>
                  <a:cubicBezTo>
                    <a:pt x="6511" y="6105"/>
                    <a:pt x="6577" y="6110"/>
                    <a:pt x="6643" y="6120"/>
                  </a:cubicBezTo>
                  <a:lnTo>
                    <a:pt x="7057" y="6184"/>
                  </a:lnTo>
                  <a:cubicBezTo>
                    <a:pt x="7548" y="6288"/>
                    <a:pt x="7974" y="6598"/>
                    <a:pt x="8233" y="7025"/>
                  </a:cubicBezTo>
                  <a:cubicBezTo>
                    <a:pt x="8556" y="7529"/>
                    <a:pt x="8672" y="8136"/>
                    <a:pt x="8582" y="8731"/>
                  </a:cubicBezTo>
                  <a:lnTo>
                    <a:pt x="6178" y="23709"/>
                  </a:lnTo>
                  <a:cubicBezTo>
                    <a:pt x="5944" y="25105"/>
                    <a:pt x="4997" y="26000"/>
                    <a:pt x="3800" y="26000"/>
                  </a:cubicBezTo>
                  <a:cubicBezTo>
                    <a:pt x="3678" y="26000"/>
                    <a:pt x="3553" y="25990"/>
                    <a:pt x="3425" y="25971"/>
                  </a:cubicBezTo>
                  <a:cubicBezTo>
                    <a:pt x="1978" y="25726"/>
                    <a:pt x="983" y="24369"/>
                    <a:pt x="1215" y="22908"/>
                  </a:cubicBezTo>
                  <a:lnTo>
                    <a:pt x="4395" y="3160"/>
                  </a:lnTo>
                  <a:cubicBezTo>
                    <a:pt x="4604" y="1854"/>
                    <a:pt x="5730" y="917"/>
                    <a:pt x="7020" y="917"/>
                  </a:cubicBezTo>
                  <a:cubicBezTo>
                    <a:pt x="7160" y="917"/>
                    <a:pt x="7302" y="928"/>
                    <a:pt x="7445" y="950"/>
                  </a:cubicBezTo>
                  <a:lnTo>
                    <a:pt x="8039" y="1054"/>
                  </a:lnTo>
                  <a:cubicBezTo>
                    <a:pt x="8789" y="1183"/>
                    <a:pt x="9461" y="1571"/>
                    <a:pt x="9939" y="2165"/>
                  </a:cubicBezTo>
                  <a:cubicBezTo>
                    <a:pt x="10417" y="2708"/>
                    <a:pt x="10637" y="3432"/>
                    <a:pt x="10546" y="4155"/>
                  </a:cubicBezTo>
                  <a:lnTo>
                    <a:pt x="8246" y="18436"/>
                  </a:lnTo>
                  <a:cubicBezTo>
                    <a:pt x="8195" y="18772"/>
                    <a:pt x="8456" y="18967"/>
                    <a:pt x="8710" y="18967"/>
                  </a:cubicBezTo>
                  <a:cubicBezTo>
                    <a:pt x="8907" y="18967"/>
                    <a:pt x="9098" y="18851"/>
                    <a:pt x="9138" y="18592"/>
                  </a:cubicBezTo>
                  <a:lnTo>
                    <a:pt x="11438" y="4298"/>
                  </a:lnTo>
                  <a:cubicBezTo>
                    <a:pt x="11580" y="3315"/>
                    <a:pt x="11283" y="2320"/>
                    <a:pt x="10624" y="1584"/>
                  </a:cubicBezTo>
                  <a:cubicBezTo>
                    <a:pt x="10004" y="821"/>
                    <a:pt x="9138" y="317"/>
                    <a:pt x="8168" y="149"/>
                  </a:cubicBezTo>
                  <a:lnTo>
                    <a:pt x="7574" y="46"/>
                  </a:lnTo>
                  <a:cubicBezTo>
                    <a:pt x="7384" y="15"/>
                    <a:pt x="7195" y="1"/>
                    <a:pt x="7008" y="1"/>
                  </a:cubicBezTo>
                  <a:close/>
                </a:path>
              </a:pathLst>
            </a:custGeom>
            <a:solidFill>
              <a:schemeClr val="accent4"/>
            </a:solidFill>
            <a:ln>
              <a:noFill/>
            </a:ln>
          </p:spPr>
          <p:txBody>
            <a:bodyPr spcFirstLastPara="1" wrap="square" lIns="91425" tIns="91425" rIns="91425" bIns="91425" anchor="ctr" anchorCtr="0">
              <a:noAutofit/>
            </a:bodyPr>
            <a:lstStyle/>
            <a:p>
              <a:pPr defTabSz="914309">
                <a:buClr>
                  <a:srgbClr val="000000"/>
                </a:buClr>
                <a:buFont typeface="Arial"/>
                <a:buNone/>
              </a:pPr>
              <a:endParaRPr sz="1900" kern="0" dirty="0">
                <a:solidFill>
                  <a:srgbClr val="000000"/>
                </a:solidFill>
                <a:cs typeface="Arial"/>
                <a:sym typeface="Arial"/>
              </a:endParaRPr>
            </a:p>
          </p:txBody>
        </p:sp>
      </p:grpSp>
    </p:spTree>
    <p:extLst>
      <p:ext uri="{BB962C8B-B14F-4D97-AF65-F5344CB8AC3E}">
        <p14:creationId xmlns:p14="http://schemas.microsoft.com/office/powerpoint/2010/main" val="13760768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1ED7CFF-41DE-44DB-9A80-CC3DE2A5723A}" type="slidenum">
              <a:rPr lang="en-US"/>
              <a:pPr>
                <a:defRPr/>
              </a:pPr>
              <a:t>‹#›</a:t>
            </a:fld>
            <a:endParaRPr lang="en-US"/>
          </a:p>
        </p:txBody>
      </p:sp>
    </p:spTree>
    <p:extLst>
      <p:ext uri="{BB962C8B-B14F-4D97-AF65-F5344CB8AC3E}">
        <p14:creationId xmlns:p14="http://schemas.microsoft.com/office/powerpoint/2010/main" val="3332184347"/>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C5F82CA-A4BA-47A8-A27C-A125741FA87F}" type="slidenum">
              <a:rPr lang="en-US"/>
              <a:pPr>
                <a:defRPr/>
              </a:pPr>
              <a:t>‹#›</a:t>
            </a:fld>
            <a:endParaRPr lang="en-US"/>
          </a:p>
        </p:txBody>
      </p:sp>
    </p:spTree>
    <p:extLst>
      <p:ext uri="{BB962C8B-B14F-4D97-AF65-F5344CB8AC3E}">
        <p14:creationId xmlns:p14="http://schemas.microsoft.com/office/powerpoint/2010/main" val="1424377396"/>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B75AAC2-0473-44FE-A5B6-40FBB654D39A}" type="slidenum">
              <a:rPr lang="en-US"/>
              <a:pPr>
                <a:defRPr/>
              </a:pPr>
              <a:t>‹#›</a:t>
            </a:fld>
            <a:endParaRPr lang="en-US"/>
          </a:p>
        </p:txBody>
      </p:sp>
    </p:spTree>
    <p:extLst>
      <p:ext uri="{BB962C8B-B14F-4D97-AF65-F5344CB8AC3E}">
        <p14:creationId xmlns:p14="http://schemas.microsoft.com/office/powerpoint/2010/main" val="64269978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3071B30D-61A2-455A-8C7B-C9D88014B0B8}" type="slidenum">
              <a:rPr lang="en-US"/>
              <a:pPr>
                <a:defRPr/>
              </a:pPr>
              <a:t>‹#›</a:t>
            </a:fld>
            <a:endParaRPr lang="en-US"/>
          </a:p>
        </p:txBody>
      </p:sp>
    </p:spTree>
    <p:extLst>
      <p:ext uri="{BB962C8B-B14F-4D97-AF65-F5344CB8AC3E}">
        <p14:creationId xmlns:p14="http://schemas.microsoft.com/office/powerpoint/2010/main" val="3322788091"/>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0E7719E-7BDD-4CA6-8B41-34EBAAAB2BC5}" type="slidenum">
              <a:rPr lang="en-US"/>
              <a:pPr>
                <a:defRPr/>
              </a:pPr>
              <a:t>‹#›</a:t>
            </a:fld>
            <a:endParaRPr lang="en-US"/>
          </a:p>
        </p:txBody>
      </p:sp>
    </p:spTree>
    <p:extLst>
      <p:ext uri="{BB962C8B-B14F-4D97-AF65-F5344CB8AC3E}">
        <p14:creationId xmlns:p14="http://schemas.microsoft.com/office/powerpoint/2010/main" val="273394812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FB73172D-5BB5-4B35-8D0A-CED312972CAF}" type="slidenum">
              <a:rPr lang="en-US"/>
              <a:pPr>
                <a:defRPr/>
              </a:pPr>
              <a:t>‹#›</a:t>
            </a:fld>
            <a:endParaRPr lang="en-US"/>
          </a:p>
        </p:txBody>
      </p:sp>
    </p:spTree>
    <p:extLst>
      <p:ext uri="{BB962C8B-B14F-4D97-AF65-F5344CB8AC3E}">
        <p14:creationId xmlns:p14="http://schemas.microsoft.com/office/powerpoint/2010/main" val="983087609"/>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08BA5CD-42D5-470A-8CBC-7FB38ED78A58}" type="slidenum">
              <a:rPr lang="en-US"/>
              <a:pPr>
                <a:defRPr/>
              </a:pPr>
              <a:t>‹#›</a:t>
            </a:fld>
            <a:endParaRPr lang="en-US"/>
          </a:p>
        </p:txBody>
      </p:sp>
    </p:spTree>
    <p:extLst>
      <p:ext uri="{BB962C8B-B14F-4D97-AF65-F5344CB8AC3E}">
        <p14:creationId xmlns:p14="http://schemas.microsoft.com/office/powerpoint/2010/main" val="77005171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44309B-CAD0-4EA2-9025-F2319B737EB2}" type="slidenum">
              <a:rPr lang="en-US"/>
              <a:pPr>
                <a:defRPr/>
              </a:pPr>
              <a:t>‹#›</a:t>
            </a:fld>
            <a:endParaRPr lang="en-US"/>
          </a:p>
        </p:txBody>
      </p:sp>
    </p:spTree>
    <p:extLst>
      <p:ext uri="{BB962C8B-B14F-4D97-AF65-F5344CB8AC3E}">
        <p14:creationId xmlns:p14="http://schemas.microsoft.com/office/powerpoint/2010/main" val="359781245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1892DE52-EACD-4498-97AA-FDDDF71B00F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16" r:id="rId1"/>
    <p:sldLayoutId id="2147483917" r:id="rId2"/>
    <p:sldLayoutId id="2147483918" r:id="rId3"/>
    <p:sldLayoutId id="2147483919" r:id="rId4"/>
    <p:sldLayoutId id="2147483920" r:id="rId5"/>
    <p:sldLayoutId id="2147483921" r:id="rId6"/>
    <p:sldLayoutId id="2147483922" r:id="rId7"/>
    <p:sldLayoutId id="2147483923" r:id="rId8"/>
    <p:sldLayoutId id="2147483924" r:id="rId9"/>
    <p:sldLayoutId id="2147483925" r:id="rId10"/>
    <p:sldLayoutId id="2147483926" r:id="rId11"/>
    <p:sldLayoutId id="2147483927" r:id="rId12"/>
  </p:sldLayoutIdLst>
  <p:transition>
    <p:fade/>
  </p:transition>
  <p:hf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DB681517-EADB-4933-A460-8B2DB4CED32D}" type="slidenum">
              <a:rPr lang="en-US"/>
              <a:pPr>
                <a:defRPr/>
              </a:pPr>
              <a:t>1</a:t>
            </a:fld>
            <a:endParaRPr lang="en-US"/>
          </a:p>
        </p:txBody>
      </p:sp>
      <p:sp>
        <p:nvSpPr>
          <p:cNvPr id="7" name="Subtitle 2"/>
          <p:cNvSpPr txBox="1">
            <a:spLocks noGrp="1"/>
          </p:cNvSpPr>
          <p:nvPr>
            <p:ph type="title"/>
          </p:nvPr>
        </p:nvSpPr>
        <p:spPr>
          <a:xfrm>
            <a:off x="0" y="0"/>
            <a:ext cx="9143999" cy="2133600"/>
          </a:xfrm>
          <a:prstGeom prst="rect">
            <a:avLst/>
          </a:prstGeom>
          <a:ln/>
          <a:effectLst>
            <a:innerShdw blurRad="63500" dist="50800" dir="16200000">
              <a:prstClr val="black">
                <a:alpha val="50000"/>
              </a:prstClr>
            </a:innerShdw>
          </a:effectLst>
        </p:spPr>
        <p:style>
          <a:lnRef idx="1">
            <a:schemeClr val="accent4"/>
          </a:lnRef>
          <a:fillRef idx="2">
            <a:schemeClr val="accent4"/>
          </a:fillRef>
          <a:effectRef idx="1">
            <a:schemeClr val="accent4"/>
          </a:effectRef>
          <a:fontRef idx="minor">
            <a:schemeClr val="dk1"/>
          </a:fontRef>
        </p:style>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US" b="1" dirty="0" smtClean="0">
                <a:solidFill>
                  <a:srgbClr val="C00000"/>
                </a:solidFill>
                <a:latin typeface="Tahoma" pitchFamily="34" charset="0"/>
                <a:ea typeface="Tahoma" pitchFamily="34" charset="0"/>
                <a:cs typeface="Tahoma" pitchFamily="34" charset="0"/>
              </a:rPr>
              <a:t/>
            </a:r>
            <a:br>
              <a:rPr lang="en-US" b="1" dirty="0" smtClean="0">
                <a:solidFill>
                  <a:srgbClr val="C00000"/>
                </a:solidFill>
                <a:latin typeface="Tahoma" pitchFamily="34" charset="0"/>
                <a:ea typeface="Tahoma" pitchFamily="34" charset="0"/>
                <a:cs typeface="Tahoma" pitchFamily="34" charset="0"/>
              </a:rPr>
            </a:br>
            <a:r>
              <a:rPr lang="en-US" b="1" dirty="0" smtClean="0">
                <a:solidFill>
                  <a:srgbClr val="C00000"/>
                </a:solidFill>
                <a:latin typeface="Tahoma" pitchFamily="34" charset="0"/>
                <a:ea typeface="Tahoma" pitchFamily="34" charset="0"/>
                <a:cs typeface="Tahoma" pitchFamily="34" charset="0"/>
              </a:rPr>
              <a:t>TIẾT:</a:t>
            </a:r>
            <a:br>
              <a:rPr lang="en-US" b="1" dirty="0" smtClean="0">
                <a:solidFill>
                  <a:srgbClr val="C00000"/>
                </a:solidFill>
                <a:latin typeface="Tahoma" pitchFamily="34" charset="0"/>
                <a:ea typeface="Tahoma" pitchFamily="34" charset="0"/>
                <a:cs typeface="Tahoma" pitchFamily="34" charset="0"/>
              </a:rPr>
            </a:br>
            <a:r>
              <a:rPr lang="en-US" b="1" dirty="0" smtClean="0">
                <a:solidFill>
                  <a:srgbClr val="FF0000"/>
                </a:solidFill>
                <a:latin typeface="Tahoma" pitchFamily="34" charset="0"/>
                <a:ea typeface="Tahoma" pitchFamily="34" charset="0"/>
                <a:cs typeface="Tahoma" pitchFamily="34" charset="0"/>
              </a:rPr>
              <a:t>LỄ </a:t>
            </a:r>
            <a:r>
              <a:rPr lang="en-US" b="1" dirty="0" smtClean="0">
                <a:solidFill>
                  <a:srgbClr val="FF0000"/>
                </a:solidFill>
                <a:latin typeface="Tahoma" pitchFamily="34" charset="0"/>
                <a:ea typeface="Tahoma" pitchFamily="34" charset="0"/>
                <a:cs typeface="Tahoma" pitchFamily="34" charset="0"/>
              </a:rPr>
              <a:t>HỘI DÂN GIAN ĐẶC SẮC </a:t>
            </a:r>
          </a:p>
          <a:p>
            <a:pPr marL="0" indent="0" algn="ctr">
              <a:spcBef>
                <a:spcPts val="0"/>
              </a:spcBef>
              <a:buFont typeface="Arial" panose="020B0604020202020204" pitchFamily="34" charset="0"/>
              <a:buNone/>
            </a:pPr>
            <a:r>
              <a:rPr lang="en-US" b="1" dirty="0" smtClean="0">
                <a:solidFill>
                  <a:srgbClr val="FF0000"/>
                </a:solidFill>
                <a:latin typeface="Tahoma" pitchFamily="34" charset="0"/>
                <a:ea typeface="Tahoma" pitchFamily="34" charset="0"/>
                <a:cs typeface="Tahoma" pitchFamily="34" charset="0"/>
              </a:rPr>
              <a:t>CỦA DÂN TỘC CHĂM Ở NINH THUẬN</a:t>
            </a:r>
          </a:p>
          <a:p>
            <a:pPr marL="0" indent="0" algn="ctr">
              <a:spcBef>
                <a:spcPts val="0"/>
              </a:spcBef>
              <a:buFont typeface="Arial" panose="020B0604020202020204" pitchFamily="34" charset="0"/>
              <a:buNone/>
            </a:pPr>
            <a:r>
              <a:rPr lang="en-US" sz="2800" b="1" dirty="0" smtClean="0">
                <a:solidFill>
                  <a:srgbClr val="002060"/>
                </a:solidFill>
                <a:latin typeface="Tahoma" pitchFamily="34" charset="0"/>
                <a:ea typeface="Tahoma" pitchFamily="34" charset="0"/>
                <a:cs typeface="Tahoma" pitchFamily="34" charset="0"/>
              </a:rPr>
              <a:t>(Theo </a:t>
            </a:r>
            <a:r>
              <a:rPr lang="en-US" sz="2800" b="1" dirty="0" err="1" smtClean="0">
                <a:solidFill>
                  <a:srgbClr val="002060"/>
                </a:solidFill>
                <a:latin typeface="Tahoma" pitchFamily="34" charset="0"/>
                <a:ea typeface="Tahoma" pitchFamily="34" charset="0"/>
                <a:cs typeface="Tahoma" pitchFamily="34" charset="0"/>
              </a:rPr>
              <a:t>Đào</a:t>
            </a:r>
            <a:r>
              <a:rPr lang="en-US" sz="2800" b="1" dirty="0" smtClean="0">
                <a:solidFill>
                  <a:srgbClr val="002060"/>
                </a:solidFill>
                <a:latin typeface="Tahoma" pitchFamily="34" charset="0"/>
                <a:ea typeface="Tahoma" pitchFamily="34" charset="0"/>
                <a:cs typeface="Tahoma" pitchFamily="34" charset="0"/>
              </a:rPr>
              <a:t> </a:t>
            </a:r>
            <a:r>
              <a:rPr lang="en-US" sz="2800" b="1" dirty="0" err="1" smtClean="0">
                <a:solidFill>
                  <a:srgbClr val="002060"/>
                </a:solidFill>
                <a:latin typeface="Tahoma" pitchFamily="34" charset="0"/>
                <a:ea typeface="Tahoma" pitchFamily="34" charset="0"/>
                <a:cs typeface="Tahoma" pitchFamily="34" charset="0"/>
              </a:rPr>
              <a:t>Bình</a:t>
            </a:r>
            <a:r>
              <a:rPr lang="en-US" sz="2800" b="1" dirty="0" smtClean="0">
                <a:solidFill>
                  <a:srgbClr val="002060"/>
                </a:solidFill>
                <a:latin typeface="Tahoma" pitchFamily="34" charset="0"/>
                <a:ea typeface="Tahoma" pitchFamily="34" charset="0"/>
                <a:cs typeface="Tahoma" pitchFamily="34" charset="0"/>
              </a:rPr>
              <a:t> </a:t>
            </a:r>
            <a:r>
              <a:rPr lang="en-US" sz="2800" b="1" dirty="0" err="1" smtClean="0">
                <a:solidFill>
                  <a:srgbClr val="002060"/>
                </a:solidFill>
                <a:latin typeface="Tahoma" pitchFamily="34" charset="0"/>
                <a:ea typeface="Tahoma" pitchFamily="34" charset="0"/>
                <a:cs typeface="Tahoma" pitchFamily="34" charset="0"/>
              </a:rPr>
              <a:t>Trịnh</a:t>
            </a:r>
            <a:r>
              <a:rPr lang="en-US" sz="2800" b="1" dirty="0">
                <a:solidFill>
                  <a:srgbClr val="002060"/>
                </a:solidFill>
                <a:latin typeface="Tahoma" pitchFamily="34" charset="0"/>
                <a:ea typeface="Tahoma" pitchFamily="34" charset="0"/>
                <a:cs typeface="Tahoma" pitchFamily="34" charset="0"/>
              </a:rPr>
              <a:t>)</a:t>
            </a:r>
          </a:p>
        </p:txBody>
      </p:sp>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2057400"/>
            <a:ext cx="4495800" cy="3657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1" y="2133600"/>
            <a:ext cx="4571999" cy="3657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386787" y="342901"/>
            <a:ext cx="8515350" cy="6125590"/>
          </a:xfrm>
          <a:prstGeom prst="roundRect">
            <a:avLst/>
          </a:prstGeom>
          <a:effectLst>
            <a:glow rad="228600">
              <a:schemeClr val="accent2">
                <a:satMod val="175000"/>
                <a:alpha val="40000"/>
              </a:schemeClr>
            </a:glow>
          </a:effectLst>
        </p:spPr>
        <p:style>
          <a:lnRef idx="2">
            <a:schemeClr val="accent6"/>
          </a:lnRef>
          <a:fillRef idx="1">
            <a:schemeClr val="lt1"/>
          </a:fillRef>
          <a:effectRef idx="0">
            <a:schemeClr val="accent6"/>
          </a:effectRef>
          <a:fontRef idx="minor">
            <a:schemeClr val="dk1"/>
          </a:fontRef>
        </p:style>
        <p:txBody>
          <a:bodyPr lIns="91416" tIns="45718" rIns="91416" bIns="45718" rtlCol="0" anchor="ctr"/>
          <a:lstStyle/>
          <a:p>
            <a:pPr algn="ctr" defTabSz="914128"/>
            <a:endParaRPr lang="en-US" sz="1900">
              <a:solidFill>
                <a:prstClr val="black"/>
              </a:solidFill>
            </a:endParaRPr>
          </a:p>
        </p:txBody>
      </p:sp>
      <p:sp>
        <p:nvSpPr>
          <p:cNvPr id="8" name="Subtitle 2"/>
          <p:cNvSpPr txBox="1">
            <a:spLocks/>
          </p:cNvSpPr>
          <p:nvPr/>
        </p:nvSpPr>
        <p:spPr>
          <a:xfrm>
            <a:off x="1103342" y="850799"/>
            <a:ext cx="7082239" cy="5858891"/>
          </a:xfrm>
          <a:prstGeom prst="rect">
            <a:avLst/>
          </a:prstGeom>
          <a:noFill/>
          <a:ln>
            <a:noFill/>
          </a:ln>
        </p:spPr>
        <p:txBody>
          <a:bodyPr spcFirstLastPara="1" wrap="square" lIns="121886" tIns="121886" rIns="121886" bIns="121886"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2"/>
              </a:buClr>
              <a:buSzPts val="2500"/>
              <a:buFont typeface="Nunito"/>
              <a:buNone/>
              <a:defRPr sz="2900" b="0" i="0" u="none" strike="noStrike" cap="none">
                <a:solidFill>
                  <a:schemeClr val="dk2"/>
                </a:solidFill>
                <a:latin typeface="Nunito"/>
                <a:ea typeface="Nunito"/>
                <a:cs typeface="Nunito"/>
                <a:sym typeface="Nunito"/>
              </a:defRPr>
            </a:lvl1pPr>
            <a:lvl2pPr marL="914400" marR="0" lvl="1"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2pPr>
            <a:lvl3pPr marL="1371600" marR="0" lvl="2"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3pPr>
            <a:lvl4pPr marL="1828800" marR="0" lvl="3"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4pPr>
            <a:lvl5pPr marL="2286000" marR="0" lvl="4"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5pPr>
            <a:lvl6pPr marL="2743200" marR="0" lvl="5"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6pPr>
            <a:lvl7pPr marL="3200400" marR="0" lvl="6"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7pPr>
            <a:lvl8pPr marL="3657600" marR="0" lvl="7"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8pPr>
            <a:lvl9pPr marL="4114800" marR="0" lvl="8" indent="-317500" algn="ctr" rtl="0">
              <a:lnSpc>
                <a:spcPct val="115000"/>
              </a:lnSpc>
              <a:spcBef>
                <a:spcPts val="2133"/>
              </a:spcBef>
              <a:spcAft>
                <a:spcPts val="2133"/>
              </a:spcAft>
              <a:buClr>
                <a:schemeClr val="dk2"/>
              </a:buClr>
              <a:buSzPts val="1400"/>
              <a:buFont typeface="Nunito"/>
              <a:buNone/>
              <a:defRPr sz="1900" b="0" i="0" u="none" strike="noStrike" cap="none">
                <a:solidFill>
                  <a:schemeClr val="dk2"/>
                </a:solidFill>
                <a:latin typeface="Nunito"/>
                <a:ea typeface="Nunito"/>
                <a:cs typeface="Nunito"/>
                <a:sym typeface="Nunito"/>
              </a:defRPr>
            </a:lvl9pPr>
          </a:lstStyle>
          <a:p>
            <a:pPr marL="0" algn="just"/>
            <a:r>
              <a:rPr lang="en-US" sz="2400" b="1" dirty="0" smtClean="0">
                <a:solidFill>
                  <a:schemeClr val="tx1"/>
                </a:solidFill>
                <a:latin typeface="Times New Roman"/>
                <a:ea typeface="Times New Roman"/>
              </a:rPr>
              <a:t>1. </a:t>
            </a:r>
            <a:r>
              <a:rPr lang="en-US" sz="2400" b="1" dirty="0" err="1">
                <a:solidFill>
                  <a:schemeClr val="tx1"/>
                </a:solidFill>
                <a:latin typeface="Times New Roman"/>
                <a:ea typeface="Times New Roman"/>
              </a:rPr>
              <a:t>Nhan</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đề</a:t>
            </a:r>
            <a:r>
              <a:rPr lang="en-US" sz="2400" b="1" dirty="0" smtClean="0">
                <a:solidFill>
                  <a:schemeClr val="tx1"/>
                </a:solidFill>
                <a:latin typeface="Times New Roman"/>
                <a:ea typeface="Times New Roman"/>
              </a:rPr>
              <a:t>:</a:t>
            </a:r>
            <a:endParaRPr lang="en-US" sz="2400" dirty="0">
              <a:solidFill>
                <a:schemeClr val="tx1"/>
              </a:solidFill>
              <a:latin typeface="Times New Roman"/>
              <a:ea typeface="Times New Roman"/>
            </a:endParaRPr>
          </a:p>
          <a:p>
            <a:pPr marL="0" algn="just"/>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Thể</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hiện</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nội</a:t>
            </a:r>
            <a:r>
              <a:rPr lang="en-US" sz="2400" dirty="0" smtClean="0">
                <a:solidFill>
                  <a:schemeClr val="tx1"/>
                </a:solidFill>
                <a:latin typeface="Times New Roman"/>
                <a:ea typeface="Times New Roman"/>
              </a:rPr>
              <a:t> dung </a:t>
            </a:r>
            <a:r>
              <a:rPr lang="en-US" sz="2400" dirty="0" err="1" smtClean="0">
                <a:solidFill>
                  <a:schemeClr val="tx1"/>
                </a:solidFill>
                <a:latin typeface="Times New Roman"/>
                <a:ea typeface="Times New Roman"/>
              </a:rPr>
              <a:t>là</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viết</a:t>
            </a:r>
            <a:r>
              <a:rPr lang="en-US" sz="2400" dirty="0" smtClean="0">
                <a:solidFill>
                  <a:schemeClr val="tx1"/>
                </a:solidFill>
                <a:latin typeface="Times New Roman"/>
                <a:ea typeface="Times New Roman"/>
              </a:rPr>
              <a:t> </a:t>
            </a:r>
            <a:r>
              <a:rPr lang="en-US" sz="2400" dirty="0" err="1">
                <a:solidFill>
                  <a:schemeClr val="tx1"/>
                </a:solidFill>
                <a:latin typeface="Times New Roman"/>
                <a:ea typeface="Times New Roman"/>
              </a:rPr>
              <a:t>về</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một</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lễ</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hội</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của</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một</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dân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tộc</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ít</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người</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có</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truyền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thống</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văn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hóa</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nổi</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bật</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là</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dân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tộc</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Chăm</a:t>
            </a:r>
            <a:r>
              <a:rPr lang="en-US" sz="2400" dirty="0">
                <a:solidFill>
                  <a:schemeClr val="tx1"/>
                </a:solidFill>
                <a:latin typeface="Times New Roman"/>
                <a:ea typeface="Times New Roman"/>
              </a:rPr>
              <a:t>. </a:t>
            </a:r>
          </a:p>
          <a:p>
            <a:pPr marL="0" algn="just"/>
            <a:r>
              <a:rPr lang="en-US" sz="2400" b="1" dirty="0">
                <a:solidFill>
                  <a:schemeClr val="tx1"/>
                </a:solidFill>
                <a:latin typeface="Times New Roman"/>
                <a:ea typeface="Times New Roman"/>
              </a:rPr>
              <a:t>2</a:t>
            </a:r>
            <a:r>
              <a:rPr lang="en-US" sz="2400" b="1" dirty="0" smtClean="0">
                <a:solidFill>
                  <a:schemeClr val="tx1"/>
                </a:solidFill>
                <a:latin typeface="Times New Roman"/>
                <a:ea typeface="Times New Roman"/>
              </a:rPr>
              <a:t>. </a:t>
            </a:r>
            <a:r>
              <a:rPr lang="en-US" sz="2400" b="1" dirty="0" err="1">
                <a:solidFill>
                  <a:schemeClr val="tx1"/>
                </a:solidFill>
                <a:latin typeface="Times New Roman"/>
                <a:ea typeface="Times New Roman"/>
              </a:rPr>
              <a:t>Đề</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tài</a:t>
            </a:r>
            <a:r>
              <a:rPr lang="en-US" sz="2400" b="1" dirty="0">
                <a:solidFill>
                  <a:schemeClr val="tx1"/>
                </a:solidFill>
                <a:latin typeface="Times New Roman"/>
                <a:ea typeface="Times New Roman"/>
              </a:rPr>
              <a:t>:</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Viết</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về</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lễ</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hội</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dân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gian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Việt</a:t>
            </a:r>
            <a:r>
              <a:rPr lang="en-US" sz="2400" dirty="0">
                <a:solidFill>
                  <a:schemeClr val="tx1"/>
                </a:solidFill>
                <a:latin typeface="Times New Roman"/>
                <a:ea typeface="Times New Roman"/>
              </a:rPr>
              <a:t> Nam, </a:t>
            </a:r>
            <a:r>
              <a:rPr lang="en-US" sz="2400" dirty="0" err="1" smtClean="0">
                <a:solidFill>
                  <a:schemeClr val="tx1"/>
                </a:solidFill>
                <a:latin typeface="Times New Roman"/>
                <a:ea typeface="Times New Roman"/>
              </a:rPr>
              <a:t>lễ</a:t>
            </a:r>
            <a:r>
              <a:rPr lang="en-US" sz="2400" dirty="0" smtClean="0">
                <a:solidFill>
                  <a:schemeClr val="tx1"/>
                </a:solidFill>
                <a:latin typeface="Times New Roman"/>
                <a:ea typeface="Times New Roman"/>
              </a:rPr>
              <a:t> </a:t>
            </a:r>
            <a:r>
              <a:rPr lang="en-US" sz="2400" dirty="0" err="1">
                <a:solidFill>
                  <a:schemeClr val="tx1"/>
                </a:solidFill>
                <a:latin typeface="Times New Roman"/>
                <a:ea typeface="Times New Roman"/>
              </a:rPr>
              <a:t>hội</a:t>
            </a:r>
            <a:r>
              <a:rPr lang="en-US" sz="2400" dirty="0">
                <a:solidFill>
                  <a:schemeClr val="tx1"/>
                </a:solidFill>
                <a:latin typeface="Times New Roman"/>
                <a:ea typeface="Times New Roman"/>
              </a:rPr>
              <a:t> </a:t>
            </a:r>
            <a:r>
              <a:rPr lang="en-US" sz="2400" dirty="0" err="1" smtClean="0">
                <a:solidFill>
                  <a:schemeClr val="tx1"/>
                </a:solidFill>
                <a:latin typeface="Times New Roman"/>
                <a:ea typeface="Times New Roman"/>
              </a:rPr>
              <a:t>Ka-tê</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của</a:t>
            </a:r>
            <a:r>
              <a:rPr lang="en-US" sz="2400" dirty="0" smtClean="0">
                <a:solidFill>
                  <a:schemeClr val="tx1"/>
                </a:solidFill>
                <a:latin typeface="Times New Roman"/>
                <a:ea typeface="Times New Roman"/>
              </a:rPr>
              <a:t> </a:t>
            </a:r>
            <a:r>
              <a:rPr lang="en-US" sz="2400" dirty="0" err="1">
                <a:solidFill>
                  <a:schemeClr val="tx1"/>
                </a:solidFill>
                <a:latin typeface="Times New Roman"/>
                <a:ea typeface="Times New Roman"/>
              </a:rPr>
              <a:t>người</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Chăm</a:t>
            </a:r>
            <a:r>
              <a:rPr lang="en-US" sz="2400" dirty="0">
                <a:solidFill>
                  <a:schemeClr val="tx1"/>
                </a:solidFill>
                <a:latin typeface="Times New Roman"/>
                <a:ea typeface="Times New Roman"/>
              </a:rPr>
              <a:t> ở </a:t>
            </a:r>
            <a:r>
              <a:rPr lang="en-US" sz="2400" dirty="0" err="1">
                <a:solidFill>
                  <a:schemeClr val="tx1"/>
                </a:solidFill>
                <a:latin typeface="Times New Roman"/>
                <a:ea typeface="Times New Roman"/>
              </a:rPr>
              <a:t>Ninh</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Thuận</a:t>
            </a:r>
            <a:r>
              <a:rPr lang="en-US" sz="2400" dirty="0">
                <a:solidFill>
                  <a:schemeClr val="tx1"/>
                </a:solidFill>
                <a:latin typeface="Times New Roman"/>
                <a:ea typeface="Times New Roman"/>
              </a:rPr>
              <a:t>. </a:t>
            </a:r>
          </a:p>
          <a:p>
            <a:pPr marL="0" algn="just"/>
            <a:r>
              <a:rPr lang="en-US" sz="2400" dirty="0">
                <a:solidFill>
                  <a:schemeClr val="tx1"/>
                </a:solidFill>
                <a:latin typeface="Times New Roman"/>
                <a:ea typeface="Times New Roman"/>
              </a:rPr>
              <a:t>=&gt; </a:t>
            </a:r>
            <a:r>
              <a:rPr lang="en-US" sz="2400" dirty="0" err="1">
                <a:solidFill>
                  <a:schemeClr val="tx1"/>
                </a:solidFill>
                <a:latin typeface="Times New Roman"/>
                <a:ea typeface="Times New Roman"/>
              </a:rPr>
              <a:t>Nhan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đề</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văn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bản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có</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mối</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liên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hệ</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chặt</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chẽ</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mật</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thiết</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với</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đề</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tài</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bởi</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nó</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khát</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quát</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được</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đề</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tài</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của</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văn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bản</a:t>
            </a:r>
            <a:r>
              <a:rPr lang="en-US" sz="2400" dirty="0">
                <a:solidFill>
                  <a:schemeClr val="tx1"/>
                </a:solidFill>
                <a:latin typeface="Times New Roman"/>
                <a:ea typeface="Times New Roman"/>
              </a:rPr>
              <a:t>.</a:t>
            </a:r>
          </a:p>
          <a:p>
            <a:pPr marL="0" algn="just"/>
            <a:r>
              <a:rPr lang="en-US" sz="2400" b="1" dirty="0">
                <a:solidFill>
                  <a:srgbClr val="000000"/>
                </a:solidFill>
                <a:latin typeface="Times New Roman"/>
                <a:ea typeface="Times New Roman"/>
              </a:rPr>
              <a:t>3. </a:t>
            </a:r>
            <a:r>
              <a:rPr lang="en-US" sz="2400" b="1" dirty="0" err="1">
                <a:solidFill>
                  <a:srgbClr val="000000"/>
                </a:solidFill>
                <a:latin typeface="Times New Roman"/>
                <a:ea typeface="Times New Roman"/>
              </a:rPr>
              <a:t>Bố</a:t>
            </a:r>
            <a:r>
              <a:rPr lang="en-US" sz="2400" b="1" dirty="0">
                <a:solidFill>
                  <a:srgbClr val="000000"/>
                </a:solidFill>
                <a:latin typeface="Times New Roman"/>
                <a:ea typeface="Times New Roman"/>
              </a:rPr>
              <a:t> </a:t>
            </a:r>
            <a:r>
              <a:rPr lang="en-US" sz="2400" b="1" dirty="0" err="1">
                <a:solidFill>
                  <a:srgbClr val="000000"/>
                </a:solidFill>
                <a:latin typeface="Times New Roman"/>
                <a:ea typeface="Times New Roman"/>
              </a:rPr>
              <a:t>cục</a:t>
            </a:r>
            <a:r>
              <a:rPr lang="en-US" sz="2400" b="1" dirty="0">
                <a:solidFill>
                  <a:srgbClr val="000000"/>
                </a:solidFill>
                <a:latin typeface="Times New Roman"/>
                <a:ea typeface="Times New Roman"/>
              </a:rPr>
              <a:t>:</a:t>
            </a:r>
            <a:r>
              <a:rPr lang="en-US" sz="2400" dirty="0">
                <a:solidFill>
                  <a:srgbClr val="000000"/>
                </a:solidFill>
                <a:latin typeface="Times New Roman"/>
                <a:ea typeface="Times New Roman"/>
              </a:rPr>
              <a:t> 4 </a:t>
            </a:r>
            <a:r>
              <a:rPr lang="en-US" sz="2400" dirty="0" err="1">
                <a:solidFill>
                  <a:srgbClr val="000000"/>
                </a:solidFill>
                <a:latin typeface="Times New Roman"/>
                <a:ea typeface="Times New Roman"/>
              </a:rPr>
              <a:t>phần</a:t>
            </a:r>
            <a:endParaRPr lang="en-US" sz="2400" dirty="0">
              <a:latin typeface="Times New Roman"/>
              <a:ea typeface="Times New Roman"/>
            </a:endParaRPr>
          </a:p>
          <a:p>
            <a:pPr marL="0" algn="just"/>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Thời</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gian</a:t>
            </a:r>
            <a:endParaRPr lang="en-US" sz="2400" dirty="0">
              <a:latin typeface="Times New Roman"/>
              <a:ea typeface="Times New Roman"/>
            </a:endParaRPr>
          </a:p>
          <a:p>
            <a:pPr marL="0" algn="just"/>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Phần</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nghi</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lễ</a:t>
            </a:r>
            <a:endParaRPr lang="en-US" sz="2400" dirty="0">
              <a:latin typeface="Times New Roman"/>
              <a:ea typeface="Times New Roman"/>
            </a:endParaRPr>
          </a:p>
          <a:p>
            <a:pPr marL="0" algn="just"/>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Phần</a:t>
            </a:r>
            <a:r>
              <a:rPr lang="en-US" sz="2400" dirty="0">
                <a:solidFill>
                  <a:srgbClr val="000000"/>
                </a:solidFill>
                <a:latin typeface="Times New Roman"/>
                <a:ea typeface="Times New Roman"/>
              </a:rPr>
              <a:t> </a:t>
            </a:r>
            <a:r>
              <a:rPr lang="en-US" sz="2400" dirty="0" err="1" smtClean="0">
                <a:solidFill>
                  <a:srgbClr val="000000"/>
                </a:solidFill>
                <a:latin typeface="Times New Roman"/>
                <a:ea typeface="Times New Roman"/>
              </a:rPr>
              <a:t>hội</a:t>
            </a:r>
            <a:endParaRPr lang="en-US" sz="2400" dirty="0" smtClean="0">
              <a:latin typeface="Times New Roman"/>
              <a:ea typeface="Times New Roman"/>
            </a:endParaRPr>
          </a:p>
          <a:p>
            <a:pPr marL="0" algn="just"/>
            <a:r>
              <a:rPr lang="en-US" sz="2400" dirty="0" smtClean="0">
                <a:solidFill>
                  <a:srgbClr val="000000"/>
                </a:solidFill>
                <a:latin typeface="Times New Roman"/>
                <a:ea typeface="Times New Roman"/>
              </a:rPr>
              <a:t>+ </a:t>
            </a:r>
            <a:r>
              <a:rPr lang="en-US" sz="2400" dirty="0">
                <a:solidFill>
                  <a:srgbClr val="000000"/>
                </a:solidFill>
                <a:latin typeface="Times New Roman"/>
                <a:ea typeface="Times New Roman"/>
              </a:rPr>
              <a:t>Ý </a:t>
            </a:r>
            <a:r>
              <a:rPr lang="en-US" sz="2400" dirty="0" err="1">
                <a:solidFill>
                  <a:srgbClr val="000000"/>
                </a:solidFill>
                <a:latin typeface="Times New Roman"/>
                <a:ea typeface="Times New Roman"/>
              </a:rPr>
              <a:t>nghĩa</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của</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lễ</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hội</a:t>
            </a:r>
            <a:endParaRPr kumimoji="0" lang="en-US" sz="2400" b="0" i="0" u="none" strike="noStrike" kern="0" cap="none" spc="0" normalizeH="0" baseline="0" noProof="0" dirty="0">
              <a:ln>
                <a:noFill/>
              </a:ln>
              <a:solidFill>
                <a:srgbClr val="425B6D"/>
              </a:solidFill>
              <a:effectLst/>
              <a:uLnTx/>
              <a:uFillTx/>
              <a:sym typeface="Nunito"/>
            </a:endParaRPr>
          </a:p>
        </p:txBody>
      </p:sp>
      <p:sp>
        <p:nvSpPr>
          <p:cNvPr id="12" name="Google Shape;772;p30"/>
          <p:cNvSpPr/>
          <p:nvPr/>
        </p:nvSpPr>
        <p:spPr>
          <a:xfrm>
            <a:off x="533400" y="325584"/>
            <a:ext cx="5334000" cy="685800"/>
          </a:xfrm>
          <a:prstGeom prst="roundRect">
            <a:avLst>
              <a:gd name="adj" fmla="val 50000"/>
            </a:avLst>
          </a:prstGeom>
          <a:ln/>
        </p:spPr>
        <p:style>
          <a:lnRef idx="1">
            <a:schemeClr val="accent1"/>
          </a:lnRef>
          <a:fillRef idx="3">
            <a:schemeClr val="accent1"/>
          </a:fillRef>
          <a:effectRef idx="2">
            <a:schemeClr val="accent1"/>
          </a:effectRef>
          <a:fontRef idx="minor">
            <a:schemeClr val="lt1"/>
          </a:fontRef>
        </p:style>
        <p:txBody>
          <a:bodyPr spcFirstLastPara="1" wrap="square" lIns="91425" tIns="91425" rIns="91425" bIns="91425" anchor="ctr" anchorCtr="0">
            <a:noAutofit/>
          </a:bodyPr>
          <a:lstStyle/>
          <a:p>
            <a:pPr marL="0" lvl="0" indent="0" algn="ctr" rtl="0">
              <a:spcBef>
                <a:spcPts val="0"/>
              </a:spcBef>
              <a:spcAft>
                <a:spcPts val="0"/>
              </a:spcAft>
              <a:buNone/>
            </a:pPr>
            <a:r>
              <a:rPr lang="en-US" sz="2800" i="0" dirty="0" smtClean="0">
                <a:solidFill>
                  <a:srgbClr val="FFFF00"/>
                </a:solidFill>
                <a:latin typeface="Tahoma" pitchFamily="34" charset="0"/>
                <a:ea typeface="Tahoma" pitchFamily="34" charset="0"/>
                <a:cs typeface="Tahoma" pitchFamily="34" charset="0"/>
                <a:sym typeface="Fira Sans Extra Condensed Medium"/>
              </a:rPr>
              <a:t>I. TÌM HIỂU CHUNG</a:t>
            </a:r>
            <a:endParaRPr sz="2800" b="1" i="0" dirty="0">
              <a:solidFill>
                <a:srgbClr val="FFFF00"/>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5268673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par>
                                <p:cTn id="8" presetID="42" presetClass="entr" presetSubtype="0" fill="hold"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1000"/>
                                        <p:tgtEl>
                                          <p:spTgt spid="8">
                                            <p:txEl>
                                              <p:pRg st="0" end="0"/>
                                            </p:txEl>
                                          </p:spTgt>
                                        </p:tgtEl>
                                      </p:cBhvr>
                                    </p:animEffect>
                                    <p:anim calcmode="lin" valueType="num">
                                      <p:cBhvr>
                                        <p:cTn id="11"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fade">
                                      <p:cBhvr>
                                        <p:cTn id="17" dur="1000"/>
                                        <p:tgtEl>
                                          <p:spTgt spid="8">
                                            <p:txEl>
                                              <p:pRg st="1" end="1"/>
                                            </p:txEl>
                                          </p:spTgt>
                                        </p:tgtEl>
                                      </p:cBhvr>
                                    </p:animEffect>
                                    <p:anim calcmode="lin" valueType="num">
                                      <p:cBhvr>
                                        <p:cTn id="18"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8">
                                            <p:txEl>
                                              <p:pRg st="2" end="2"/>
                                            </p:txEl>
                                          </p:spTgt>
                                        </p:tgtEl>
                                        <p:attrNameLst>
                                          <p:attrName>style.visibility</p:attrName>
                                        </p:attrNameLst>
                                      </p:cBhvr>
                                      <p:to>
                                        <p:strVal val="visible"/>
                                      </p:to>
                                    </p:set>
                                    <p:animEffect transition="in" filter="fade">
                                      <p:cBhvr>
                                        <p:cTn id="24" dur="1000"/>
                                        <p:tgtEl>
                                          <p:spTgt spid="8">
                                            <p:txEl>
                                              <p:pRg st="2" end="2"/>
                                            </p:txEl>
                                          </p:spTgt>
                                        </p:tgtEl>
                                      </p:cBhvr>
                                    </p:animEffect>
                                    <p:anim calcmode="lin" valueType="num">
                                      <p:cBhvr>
                                        <p:cTn id="25"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1000"/>
                                        <p:tgtEl>
                                          <p:spTgt spid="8">
                                            <p:txEl>
                                              <p:pRg st="3" end="3"/>
                                            </p:txEl>
                                          </p:spTgt>
                                        </p:tgtEl>
                                      </p:cBhvr>
                                    </p:animEffect>
                                    <p:anim calcmode="lin" valueType="num">
                                      <p:cBhvr>
                                        <p:cTn id="32"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8">
                                            <p:txEl>
                                              <p:pRg st="4" end="4"/>
                                            </p:txEl>
                                          </p:spTgt>
                                        </p:tgtEl>
                                        <p:attrNameLst>
                                          <p:attrName>style.visibility</p:attrName>
                                        </p:attrNameLst>
                                      </p:cBhvr>
                                      <p:to>
                                        <p:strVal val="visible"/>
                                      </p:to>
                                    </p:set>
                                    <p:animEffect transition="in" filter="fade">
                                      <p:cBhvr>
                                        <p:cTn id="38" dur="1000"/>
                                        <p:tgtEl>
                                          <p:spTgt spid="8">
                                            <p:txEl>
                                              <p:pRg st="4" end="4"/>
                                            </p:txEl>
                                          </p:spTgt>
                                        </p:tgtEl>
                                      </p:cBhvr>
                                    </p:animEffect>
                                    <p:anim calcmode="lin" valueType="num">
                                      <p:cBhvr>
                                        <p:cTn id="39"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8">
                                            <p:txEl>
                                              <p:pRg st="5" end="5"/>
                                            </p:txEl>
                                          </p:spTgt>
                                        </p:tgtEl>
                                        <p:attrNameLst>
                                          <p:attrName>style.visibility</p:attrName>
                                        </p:attrNameLst>
                                      </p:cBhvr>
                                      <p:to>
                                        <p:strVal val="visible"/>
                                      </p:to>
                                    </p:set>
                                    <p:animEffect transition="in" filter="fade">
                                      <p:cBhvr>
                                        <p:cTn id="45" dur="1000"/>
                                        <p:tgtEl>
                                          <p:spTgt spid="8">
                                            <p:txEl>
                                              <p:pRg st="5" end="5"/>
                                            </p:txEl>
                                          </p:spTgt>
                                        </p:tgtEl>
                                      </p:cBhvr>
                                    </p:animEffect>
                                    <p:anim calcmode="lin" valueType="num">
                                      <p:cBhvr>
                                        <p:cTn id="46" dur="1000" fill="hold"/>
                                        <p:tgtEl>
                                          <p:spTgt spid="8">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8">
                                            <p:txEl>
                                              <p:pRg st="5" end="5"/>
                                            </p:txEl>
                                          </p:spTgt>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8">
                                            <p:txEl>
                                              <p:pRg st="6" end="6"/>
                                            </p:txEl>
                                          </p:spTgt>
                                        </p:tgtEl>
                                        <p:attrNameLst>
                                          <p:attrName>style.visibility</p:attrName>
                                        </p:attrNameLst>
                                      </p:cBhvr>
                                      <p:to>
                                        <p:strVal val="visible"/>
                                      </p:to>
                                    </p:set>
                                    <p:animEffect transition="in" filter="fade">
                                      <p:cBhvr>
                                        <p:cTn id="50" dur="1000"/>
                                        <p:tgtEl>
                                          <p:spTgt spid="8">
                                            <p:txEl>
                                              <p:pRg st="6" end="6"/>
                                            </p:txEl>
                                          </p:spTgt>
                                        </p:tgtEl>
                                      </p:cBhvr>
                                    </p:animEffect>
                                    <p:anim calcmode="lin" valueType="num">
                                      <p:cBhvr>
                                        <p:cTn id="51" dur="1000" fill="hold"/>
                                        <p:tgtEl>
                                          <p:spTgt spid="8">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8">
                                            <p:txEl>
                                              <p:pRg st="6" end="6"/>
                                            </p:txEl>
                                          </p:spTgt>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8">
                                            <p:txEl>
                                              <p:pRg st="7" end="7"/>
                                            </p:txEl>
                                          </p:spTgt>
                                        </p:tgtEl>
                                        <p:attrNameLst>
                                          <p:attrName>style.visibility</p:attrName>
                                        </p:attrNameLst>
                                      </p:cBhvr>
                                      <p:to>
                                        <p:strVal val="visible"/>
                                      </p:to>
                                    </p:set>
                                    <p:animEffect transition="in" filter="fade">
                                      <p:cBhvr>
                                        <p:cTn id="55" dur="1000"/>
                                        <p:tgtEl>
                                          <p:spTgt spid="8">
                                            <p:txEl>
                                              <p:pRg st="7" end="7"/>
                                            </p:txEl>
                                          </p:spTgt>
                                        </p:tgtEl>
                                      </p:cBhvr>
                                    </p:animEffect>
                                    <p:anim calcmode="lin" valueType="num">
                                      <p:cBhvr>
                                        <p:cTn id="56" dur="1000" fill="hold"/>
                                        <p:tgtEl>
                                          <p:spTgt spid="8">
                                            <p:txEl>
                                              <p:pRg st="7" end="7"/>
                                            </p:txEl>
                                          </p:spTgt>
                                        </p:tgtEl>
                                        <p:attrNameLst>
                                          <p:attrName>ppt_x</p:attrName>
                                        </p:attrNameLst>
                                      </p:cBhvr>
                                      <p:tavLst>
                                        <p:tav tm="0">
                                          <p:val>
                                            <p:strVal val="#ppt_x"/>
                                          </p:val>
                                        </p:tav>
                                        <p:tav tm="100000">
                                          <p:val>
                                            <p:strVal val="#ppt_x"/>
                                          </p:val>
                                        </p:tav>
                                      </p:tavLst>
                                    </p:anim>
                                    <p:anim calcmode="lin" valueType="num">
                                      <p:cBhvr>
                                        <p:cTn id="57" dur="1000" fill="hold"/>
                                        <p:tgtEl>
                                          <p:spTgt spid="8">
                                            <p:txEl>
                                              <p:pRg st="7" end="7"/>
                                            </p:txEl>
                                          </p:spTgt>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8">
                                            <p:txEl>
                                              <p:pRg st="8" end="8"/>
                                            </p:txEl>
                                          </p:spTgt>
                                        </p:tgtEl>
                                        <p:attrNameLst>
                                          <p:attrName>style.visibility</p:attrName>
                                        </p:attrNameLst>
                                      </p:cBhvr>
                                      <p:to>
                                        <p:strVal val="visible"/>
                                      </p:to>
                                    </p:set>
                                    <p:animEffect transition="in" filter="fade">
                                      <p:cBhvr>
                                        <p:cTn id="60" dur="1000"/>
                                        <p:tgtEl>
                                          <p:spTgt spid="8">
                                            <p:txEl>
                                              <p:pRg st="8" end="8"/>
                                            </p:txEl>
                                          </p:spTgt>
                                        </p:tgtEl>
                                      </p:cBhvr>
                                    </p:animEffect>
                                    <p:anim calcmode="lin" valueType="num">
                                      <p:cBhvr>
                                        <p:cTn id="61" dur="1000" fill="hold"/>
                                        <p:tgtEl>
                                          <p:spTgt spid="8">
                                            <p:txEl>
                                              <p:pRg st="8" end="8"/>
                                            </p:txEl>
                                          </p:spTgt>
                                        </p:tgtEl>
                                        <p:attrNameLst>
                                          <p:attrName>ppt_x</p:attrName>
                                        </p:attrNameLst>
                                      </p:cBhvr>
                                      <p:tavLst>
                                        <p:tav tm="0">
                                          <p:val>
                                            <p:strVal val="#ppt_x"/>
                                          </p:val>
                                        </p:tav>
                                        <p:tav tm="100000">
                                          <p:val>
                                            <p:strVal val="#ppt_x"/>
                                          </p:val>
                                        </p:tav>
                                      </p:tavLst>
                                    </p:anim>
                                    <p:anim calcmode="lin" valueType="num">
                                      <p:cBhvr>
                                        <p:cTn id="62" dur="1000" fill="hold"/>
                                        <p:tgtEl>
                                          <p:spTgt spid="8">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386787" y="342901"/>
            <a:ext cx="8515350" cy="6125590"/>
          </a:xfrm>
          <a:prstGeom prst="roundRect">
            <a:avLst/>
          </a:prstGeom>
          <a:effectLst>
            <a:glow rad="228600">
              <a:schemeClr val="accent2">
                <a:satMod val="175000"/>
                <a:alpha val="40000"/>
              </a:schemeClr>
            </a:glow>
          </a:effectLst>
        </p:spPr>
        <p:style>
          <a:lnRef idx="2">
            <a:schemeClr val="accent6"/>
          </a:lnRef>
          <a:fillRef idx="1">
            <a:schemeClr val="lt1"/>
          </a:fillRef>
          <a:effectRef idx="0">
            <a:schemeClr val="accent6"/>
          </a:effectRef>
          <a:fontRef idx="minor">
            <a:schemeClr val="dk1"/>
          </a:fontRef>
        </p:style>
        <p:txBody>
          <a:bodyPr lIns="91416" tIns="45718" rIns="91416" bIns="45718" rtlCol="0" anchor="ctr"/>
          <a:lstStyle/>
          <a:p>
            <a:pPr algn="ctr" defTabSz="914128"/>
            <a:endParaRPr lang="en-US" sz="1900" dirty="0">
              <a:solidFill>
                <a:prstClr val="black"/>
              </a:solidFill>
            </a:endParaRPr>
          </a:p>
        </p:txBody>
      </p:sp>
      <p:sp>
        <p:nvSpPr>
          <p:cNvPr id="8" name="Subtitle 2"/>
          <p:cNvSpPr txBox="1">
            <a:spLocks/>
          </p:cNvSpPr>
          <p:nvPr/>
        </p:nvSpPr>
        <p:spPr>
          <a:xfrm>
            <a:off x="1191189" y="1011384"/>
            <a:ext cx="7648011" cy="5936040"/>
          </a:xfrm>
          <a:prstGeom prst="rect">
            <a:avLst/>
          </a:prstGeom>
          <a:noFill/>
          <a:ln>
            <a:noFill/>
          </a:ln>
        </p:spPr>
        <p:txBody>
          <a:bodyPr spcFirstLastPara="1" wrap="square" lIns="121886" tIns="121886" rIns="121886" bIns="121886"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2"/>
              </a:buClr>
              <a:buSzPts val="2500"/>
              <a:buFont typeface="Nunito"/>
              <a:buNone/>
              <a:defRPr sz="2900" b="0" i="0" u="none" strike="noStrike" cap="none">
                <a:solidFill>
                  <a:schemeClr val="dk2"/>
                </a:solidFill>
                <a:latin typeface="Nunito"/>
                <a:ea typeface="Nunito"/>
                <a:cs typeface="Nunito"/>
                <a:sym typeface="Nunito"/>
              </a:defRPr>
            </a:lvl1pPr>
            <a:lvl2pPr marL="914400" marR="0" lvl="1"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2pPr>
            <a:lvl3pPr marL="1371600" marR="0" lvl="2"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3pPr>
            <a:lvl4pPr marL="1828800" marR="0" lvl="3"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4pPr>
            <a:lvl5pPr marL="2286000" marR="0" lvl="4"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5pPr>
            <a:lvl6pPr marL="2743200" marR="0" lvl="5"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6pPr>
            <a:lvl7pPr marL="3200400" marR="0" lvl="6"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7pPr>
            <a:lvl8pPr marL="3657600" marR="0" lvl="7"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8pPr>
            <a:lvl9pPr marL="4114800" marR="0" lvl="8" indent="-317500" algn="ctr" rtl="0">
              <a:lnSpc>
                <a:spcPct val="115000"/>
              </a:lnSpc>
              <a:spcBef>
                <a:spcPts val="2133"/>
              </a:spcBef>
              <a:spcAft>
                <a:spcPts val="2133"/>
              </a:spcAft>
              <a:buClr>
                <a:schemeClr val="dk2"/>
              </a:buClr>
              <a:buSzPts val="1400"/>
              <a:buFont typeface="Nunito"/>
              <a:buNone/>
              <a:defRPr sz="1900" b="0" i="0" u="none" strike="noStrike" cap="none">
                <a:solidFill>
                  <a:schemeClr val="dk2"/>
                </a:solidFill>
                <a:latin typeface="Nunito"/>
                <a:ea typeface="Nunito"/>
                <a:cs typeface="Nunito"/>
                <a:sym typeface="Nunito"/>
              </a:defRPr>
            </a:lvl9pPr>
          </a:lstStyle>
          <a:p>
            <a:pPr marL="0" algn="just"/>
            <a:r>
              <a:rPr lang="en-US" sz="2400" b="1" dirty="0" smtClean="0">
                <a:solidFill>
                  <a:srgbClr val="002060"/>
                </a:solidFill>
                <a:latin typeface="Times New Roman"/>
                <a:ea typeface="Times New Roman"/>
              </a:rPr>
              <a:t>1. </a:t>
            </a:r>
            <a:r>
              <a:rPr lang="en-US" sz="2400" b="1" dirty="0" err="1" smtClean="0">
                <a:solidFill>
                  <a:srgbClr val="002060"/>
                </a:solidFill>
                <a:latin typeface="Times New Roman"/>
                <a:ea typeface="Times New Roman"/>
              </a:rPr>
              <a:t>Nội</a:t>
            </a:r>
            <a:r>
              <a:rPr lang="en-US" sz="2400" b="1" dirty="0" smtClean="0">
                <a:solidFill>
                  <a:srgbClr val="002060"/>
                </a:solidFill>
                <a:latin typeface="Times New Roman"/>
                <a:ea typeface="Times New Roman"/>
              </a:rPr>
              <a:t> </a:t>
            </a:r>
            <a:r>
              <a:rPr lang="en-US" sz="2400" b="1" dirty="0">
                <a:solidFill>
                  <a:srgbClr val="002060"/>
                </a:solidFill>
                <a:latin typeface="Times New Roman"/>
                <a:ea typeface="Times New Roman"/>
              </a:rPr>
              <a:t>dung </a:t>
            </a:r>
            <a:r>
              <a:rPr lang="en-US" sz="2400" b="1" dirty="0" err="1">
                <a:solidFill>
                  <a:srgbClr val="002060"/>
                </a:solidFill>
                <a:latin typeface="Times New Roman"/>
                <a:ea typeface="Times New Roman"/>
              </a:rPr>
              <a:t>thông</a:t>
            </a:r>
            <a:r>
              <a:rPr lang="en-US" sz="2400" b="1" dirty="0">
                <a:solidFill>
                  <a:srgbClr val="002060"/>
                </a:solidFill>
                <a:latin typeface="Times New Roman"/>
                <a:ea typeface="Times New Roman"/>
              </a:rPr>
              <a:t> </a:t>
            </a:r>
            <a:r>
              <a:rPr lang="en-US" sz="2400" b="1" dirty="0" smtClean="0">
                <a:solidFill>
                  <a:srgbClr val="002060"/>
                </a:solidFill>
                <a:latin typeface="Times New Roman"/>
                <a:ea typeface="Times New Roman"/>
              </a:rPr>
              <a:t>tin</a:t>
            </a:r>
            <a:r>
              <a:rPr lang="en-US" sz="2400" dirty="0" smtClean="0">
                <a:solidFill>
                  <a:srgbClr val="002060"/>
                </a:solidFill>
                <a:latin typeface="Times New Roman"/>
                <a:ea typeface="Times New Roman"/>
              </a:rPr>
              <a:t> </a:t>
            </a:r>
          </a:p>
          <a:p>
            <a:pPr marL="0" indent="0" algn="just"/>
            <a:endParaRPr lang="en-US" sz="800" dirty="0" smtClean="0">
              <a:solidFill>
                <a:schemeClr val="tx1"/>
              </a:solidFill>
              <a:latin typeface="Times New Roman"/>
              <a:ea typeface="Times New Roman"/>
            </a:endParaRPr>
          </a:p>
          <a:p>
            <a:pPr marL="0" indent="0" algn="just"/>
            <a:r>
              <a:rPr lang="en-US" sz="2400" dirty="0" smtClean="0">
                <a:solidFill>
                  <a:schemeClr val="tx1"/>
                </a:solidFill>
                <a:latin typeface="Times New Roman"/>
                <a:ea typeface="Times New Roman"/>
              </a:rPr>
              <a:t>    Qua </a:t>
            </a:r>
            <a:r>
              <a:rPr lang="en-US" sz="2400" dirty="0" err="1">
                <a:solidFill>
                  <a:schemeClr val="tx1"/>
                </a:solidFill>
                <a:latin typeface="Times New Roman"/>
                <a:ea typeface="Times New Roman"/>
              </a:rPr>
              <a:t>văn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bản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tác</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giả</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đã</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đem</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đến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những</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thông</a:t>
            </a:r>
            <a:r>
              <a:rPr lang="en-US" sz="2400" dirty="0">
                <a:solidFill>
                  <a:schemeClr val="tx1"/>
                </a:solidFill>
                <a:latin typeface="Times New Roman"/>
                <a:ea typeface="Times New Roman"/>
              </a:rPr>
              <a:t> tin </a:t>
            </a:r>
            <a:r>
              <a:rPr lang="en-US" sz="2400" dirty="0" err="1">
                <a:solidFill>
                  <a:schemeClr val="tx1"/>
                </a:solidFill>
                <a:latin typeface="Times New Roman"/>
                <a:ea typeface="Times New Roman"/>
              </a:rPr>
              <a:t>về</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lễ</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hội</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Ka-tê</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của</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người</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Chăm</a:t>
            </a:r>
            <a:r>
              <a:rPr lang="en-US" sz="2400" dirty="0">
                <a:solidFill>
                  <a:schemeClr val="tx1"/>
                </a:solidFill>
                <a:latin typeface="Times New Roman"/>
                <a:ea typeface="Times New Roman"/>
              </a:rPr>
              <a:t> ở </a:t>
            </a:r>
            <a:r>
              <a:rPr lang="en-US" sz="2400" dirty="0" err="1">
                <a:solidFill>
                  <a:schemeClr val="tx1"/>
                </a:solidFill>
                <a:latin typeface="Times New Roman"/>
                <a:ea typeface="Times New Roman"/>
              </a:rPr>
              <a:t>Ninh</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Thuận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như</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sau</a:t>
            </a:r>
            <a:r>
              <a:rPr lang="en-US" sz="2400" dirty="0">
                <a:solidFill>
                  <a:schemeClr val="tx1"/>
                </a:solidFill>
                <a:latin typeface="Times New Roman"/>
                <a:ea typeface="Times New Roman"/>
              </a:rPr>
              <a:t>: </a:t>
            </a:r>
          </a:p>
          <a:p>
            <a:pPr marL="0"/>
            <a:endParaRPr lang="en-US" sz="900" b="1" i="1" dirty="0" smtClean="0">
              <a:solidFill>
                <a:schemeClr val="tx1"/>
              </a:solidFill>
              <a:latin typeface="Times New Roman"/>
              <a:ea typeface="Times New Roman"/>
            </a:endParaRPr>
          </a:p>
          <a:p>
            <a:pPr marL="0" indent="0" algn="just"/>
            <a:r>
              <a:rPr lang="en-US" sz="2400" b="1" i="1" dirty="0" smtClean="0">
                <a:solidFill>
                  <a:srgbClr val="C00000"/>
                </a:solidFill>
                <a:latin typeface="Times New Roman"/>
                <a:ea typeface="Times New Roman"/>
              </a:rPr>
              <a:t>a. </a:t>
            </a:r>
            <a:r>
              <a:rPr lang="en-US" sz="2400" b="1" i="1" dirty="0" err="1" smtClean="0">
                <a:solidFill>
                  <a:srgbClr val="C00000"/>
                </a:solidFill>
                <a:latin typeface="Times New Roman"/>
                <a:ea typeface="Times New Roman"/>
              </a:rPr>
              <a:t>Phần</a:t>
            </a:r>
            <a:r>
              <a:rPr lang="en-US" sz="2400" b="1" i="1" dirty="0" smtClean="0">
                <a:solidFill>
                  <a:srgbClr val="C00000"/>
                </a:solidFill>
                <a:latin typeface="Times New Roman"/>
                <a:ea typeface="Times New Roman"/>
              </a:rPr>
              <a:t> </a:t>
            </a:r>
            <a:r>
              <a:rPr lang="en-US" sz="2400" b="1" i="1" dirty="0">
                <a:solidFill>
                  <a:srgbClr val="C00000"/>
                </a:solidFill>
                <a:latin typeface="Times New Roman"/>
                <a:ea typeface="Times New Roman"/>
              </a:rPr>
              <a:t>in </a:t>
            </a:r>
            <a:r>
              <a:rPr lang="en-US" sz="2400" b="1" i="1" dirty="0" err="1" smtClean="0">
                <a:solidFill>
                  <a:srgbClr val="C00000"/>
                </a:solidFill>
                <a:latin typeface="Times New Roman"/>
                <a:ea typeface="Times New Roman"/>
              </a:rPr>
              <a:t>đậm</a:t>
            </a:r>
            <a:r>
              <a:rPr lang="en-US" sz="2400" b="1" i="1" dirty="0" smtClean="0">
                <a:solidFill>
                  <a:srgbClr val="C00000"/>
                </a:solidFill>
                <a:latin typeface="Times New Roman"/>
                <a:ea typeface="Times New Roman"/>
              </a:rPr>
              <a:t> (Sa-</a:t>
            </a:r>
            <a:r>
              <a:rPr lang="en-US" sz="2400" b="1" i="1" dirty="0" err="1" smtClean="0">
                <a:solidFill>
                  <a:srgbClr val="C00000"/>
                </a:solidFill>
                <a:latin typeface="Times New Roman"/>
                <a:ea typeface="Times New Roman"/>
              </a:rPr>
              <a:t>pô</a:t>
            </a:r>
            <a:r>
              <a:rPr lang="en-US" sz="2400" b="1" i="1" dirty="0" smtClean="0">
                <a:solidFill>
                  <a:srgbClr val="C00000"/>
                </a:solidFill>
                <a:latin typeface="Times New Roman"/>
                <a:ea typeface="Times New Roman"/>
              </a:rPr>
              <a:t>):</a:t>
            </a:r>
            <a:r>
              <a:rPr lang="en-US" sz="2400" dirty="0" smtClean="0">
                <a:solidFill>
                  <a:srgbClr val="C00000"/>
                </a:solidFill>
                <a:latin typeface="Times New Roman"/>
                <a:ea typeface="Times New Roman"/>
              </a:rPr>
              <a:t> </a:t>
            </a:r>
            <a:endParaRPr lang="en-US" sz="2400" dirty="0">
              <a:solidFill>
                <a:srgbClr val="C00000"/>
              </a:solidFill>
              <a:latin typeface="Times New Roman"/>
              <a:ea typeface="Times New Roman"/>
            </a:endParaRPr>
          </a:p>
          <a:p>
            <a:pPr marL="0" indent="0" algn="just"/>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Có</a:t>
            </a:r>
            <a:r>
              <a:rPr lang="en-US" sz="2400" dirty="0" smtClean="0">
                <a:solidFill>
                  <a:schemeClr val="tx1"/>
                </a:solidFill>
                <a:latin typeface="Times New Roman"/>
                <a:ea typeface="Times New Roman"/>
              </a:rPr>
              <a:t> </a:t>
            </a:r>
            <a:r>
              <a:rPr lang="en-US" sz="2400" dirty="0" err="1">
                <a:solidFill>
                  <a:schemeClr val="tx1"/>
                </a:solidFill>
                <a:latin typeface="Times New Roman"/>
                <a:ea typeface="Times New Roman"/>
              </a:rPr>
              <a:t>tác</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dụng</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nhấn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mạnh</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nội</a:t>
            </a:r>
            <a:r>
              <a:rPr lang="en-US" sz="2400" dirty="0">
                <a:solidFill>
                  <a:schemeClr val="tx1"/>
                </a:solidFill>
                <a:latin typeface="Times New Roman"/>
                <a:ea typeface="Times New Roman"/>
              </a:rPr>
              <a:t> dung </a:t>
            </a:r>
            <a:r>
              <a:rPr lang="en-US" sz="2400" dirty="0" err="1">
                <a:solidFill>
                  <a:schemeClr val="tx1"/>
                </a:solidFill>
                <a:latin typeface="Times New Roman"/>
                <a:ea typeface="Times New Roman"/>
              </a:rPr>
              <a:t>chính</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tạo</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sự</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thu</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hút</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hấp</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dẫn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thiện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cảm</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cho</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người</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đọc</a:t>
            </a:r>
            <a:r>
              <a:rPr lang="en-US" sz="2400" dirty="0" smtClean="0">
                <a:solidFill>
                  <a:schemeClr val="tx1"/>
                </a:solidFill>
                <a:latin typeface="Times New Roman"/>
                <a:ea typeface="Times New Roman"/>
              </a:rPr>
              <a:t>.</a:t>
            </a:r>
          </a:p>
          <a:p>
            <a:pPr marL="0" indent="0" algn="just"/>
            <a:endParaRPr lang="en-US" sz="900" dirty="0">
              <a:solidFill>
                <a:schemeClr val="tx1"/>
              </a:solidFill>
              <a:latin typeface="Times New Roman"/>
              <a:ea typeface="Times New Roman"/>
            </a:endParaRPr>
          </a:p>
          <a:p>
            <a:pPr marL="0" algn="just"/>
            <a:r>
              <a:rPr lang="en-US" sz="2400" b="1" i="1" dirty="0">
                <a:solidFill>
                  <a:srgbClr val="C00000"/>
                </a:solidFill>
                <a:latin typeface="Times New Roman"/>
                <a:ea typeface="Times New Roman"/>
              </a:rPr>
              <a:t>b. </a:t>
            </a:r>
            <a:r>
              <a:rPr lang="en-US" sz="2400" b="1" i="1" dirty="0" err="1">
                <a:solidFill>
                  <a:srgbClr val="C00000"/>
                </a:solidFill>
                <a:latin typeface="Times New Roman"/>
                <a:ea typeface="Times New Roman"/>
              </a:rPr>
              <a:t>Thời</a:t>
            </a:r>
            <a:r>
              <a:rPr lang="en-US" sz="2400" b="1" i="1" dirty="0">
                <a:solidFill>
                  <a:srgbClr val="C00000"/>
                </a:solidFill>
                <a:latin typeface="Times New Roman"/>
                <a:ea typeface="Times New Roman"/>
              </a:rPr>
              <a:t> </a:t>
            </a:r>
            <a:r>
              <a:rPr lang="en-US" sz="2400" b="1" i="1" dirty="0" err="1">
                <a:solidFill>
                  <a:srgbClr val="C00000"/>
                </a:solidFill>
                <a:latin typeface="Times New Roman"/>
                <a:ea typeface="Times New Roman"/>
              </a:rPr>
              <a:t>gian</a:t>
            </a:r>
            <a:r>
              <a:rPr lang="en-US" sz="2400" b="1" i="1" dirty="0">
                <a:solidFill>
                  <a:srgbClr val="C00000"/>
                </a:solidFill>
                <a:latin typeface="Times New Roman"/>
                <a:ea typeface="Times New Roman"/>
              </a:rPr>
              <a:t> </a:t>
            </a:r>
            <a:r>
              <a:rPr lang="en-US" sz="2400" b="1" i="1" dirty="0" err="1">
                <a:solidFill>
                  <a:srgbClr val="C00000"/>
                </a:solidFill>
                <a:latin typeface="Times New Roman"/>
                <a:ea typeface="Times New Roman"/>
              </a:rPr>
              <a:t>diễn</a:t>
            </a:r>
            <a:r>
              <a:rPr lang="en-US" sz="2400" b="1" i="1" dirty="0">
                <a:solidFill>
                  <a:srgbClr val="C00000"/>
                </a:solidFill>
                <a:latin typeface="Times New Roman"/>
                <a:ea typeface="Times New Roman"/>
              </a:rPr>
              <a:t> </a:t>
            </a:r>
            <a:r>
              <a:rPr lang="en-US" sz="2400" b="1" i="1" dirty="0" err="1">
                <a:solidFill>
                  <a:srgbClr val="C00000"/>
                </a:solidFill>
                <a:latin typeface="Times New Roman"/>
                <a:ea typeface="Times New Roman"/>
              </a:rPr>
              <a:t>ra</a:t>
            </a:r>
            <a:r>
              <a:rPr lang="en-US" sz="2400" b="1" i="1" dirty="0">
                <a:solidFill>
                  <a:srgbClr val="C00000"/>
                </a:solidFill>
                <a:latin typeface="Times New Roman"/>
                <a:ea typeface="Times New Roman"/>
              </a:rPr>
              <a:t> </a:t>
            </a:r>
            <a:r>
              <a:rPr lang="en-US" sz="2400" b="1" i="1" dirty="0" err="1">
                <a:solidFill>
                  <a:srgbClr val="C00000"/>
                </a:solidFill>
                <a:latin typeface="Times New Roman"/>
                <a:ea typeface="Times New Roman"/>
              </a:rPr>
              <a:t>lễ</a:t>
            </a:r>
            <a:r>
              <a:rPr lang="en-US" sz="2400" b="1" i="1" dirty="0">
                <a:solidFill>
                  <a:srgbClr val="C00000"/>
                </a:solidFill>
                <a:latin typeface="Times New Roman"/>
                <a:ea typeface="Times New Roman"/>
              </a:rPr>
              <a:t> </a:t>
            </a:r>
            <a:r>
              <a:rPr lang="en-US" sz="2400" b="1" i="1" dirty="0" err="1">
                <a:solidFill>
                  <a:srgbClr val="C00000"/>
                </a:solidFill>
                <a:latin typeface="Times New Roman"/>
                <a:ea typeface="Times New Roman"/>
              </a:rPr>
              <a:t>hội</a:t>
            </a:r>
            <a:r>
              <a:rPr lang="en-US" sz="2400" b="1" i="1" dirty="0">
                <a:solidFill>
                  <a:srgbClr val="C00000"/>
                </a:solidFill>
                <a:latin typeface="Times New Roman"/>
                <a:ea typeface="Times New Roman"/>
              </a:rPr>
              <a:t>:</a:t>
            </a:r>
            <a:r>
              <a:rPr lang="en-US" sz="2400" dirty="0">
                <a:solidFill>
                  <a:srgbClr val="C00000"/>
                </a:solidFill>
                <a:latin typeface="Times New Roman"/>
                <a:ea typeface="Times New Roman"/>
              </a:rPr>
              <a:t> </a:t>
            </a:r>
            <a:endParaRPr lang="en-US" sz="2400" dirty="0" smtClean="0">
              <a:solidFill>
                <a:srgbClr val="C00000"/>
              </a:solidFill>
              <a:latin typeface="Times New Roman"/>
              <a:ea typeface="Times New Roman"/>
            </a:endParaRPr>
          </a:p>
          <a:p>
            <a:pPr marL="0" algn="just"/>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Văn</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bản</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nêu</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rõ</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thời</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gian</a:t>
            </a:r>
            <a:r>
              <a:rPr lang="en-US" sz="2400" dirty="0" smtClean="0">
                <a:solidFill>
                  <a:schemeClr val="tx1"/>
                </a:solidFill>
                <a:latin typeface="Times New Roman"/>
                <a:ea typeface="Times New Roman"/>
              </a:rPr>
              <a:t> </a:t>
            </a:r>
            <a:r>
              <a:rPr lang="en-US" sz="2400" dirty="0" err="1">
                <a:solidFill>
                  <a:schemeClr val="tx1"/>
                </a:solidFill>
                <a:latin typeface="Times New Roman"/>
                <a:ea typeface="Times New Roman"/>
              </a:rPr>
              <a:t>diễn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ra</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lễ</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hội</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Ka-tê</a:t>
            </a:r>
            <a:r>
              <a:rPr lang="en-US" sz="2400" dirty="0">
                <a:solidFill>
                  <a:schemeClr val="tx1"/>
                </a:solidFill>
                <a:latin typeface="Times New Roman"/>
                <a:ea typeface="Times New Roman"/>
              </a:rPr>
              <a:t> </a:t>
            </a:r>
            <a:r>
              <a:rPr lang="en-US" sz="2400" dirty="0" err="1" smtClean="0">
                <a:solidFill>
                  <a:schemeClr val="tx1"/>
                </a:solidFill>
                <a:latin typeface="Times New Roman"/>
                <a:ea typeface="Times New Roman"/>
              </a:rPr>
              <a:t>và</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sự</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thay</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đổi</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hiện</a:t>
            </a:r>
            <a:r>
              <a:rPr lang="en-US" sz="2400" dirty="0" smtClean="0">
                <a:solidFill>
                  <a:schemeClr val="tx1"/>
                </a:solidFill>
                <a:latin typeface="Times New Roman"/>
                <a:ea typeface="Times New Roman"/>
              </a:rPr>
              <a:t> nay:</a:t>
            </a:r>
          </a:p>
          <a:p>
            <a:pPr marL="0" algn="just"/>
            <a:r>
              <a:rPr lang="en-US" sz="2400" dirty="0" smtClean="0">
                <a:solidFill>
                  <a:schemeClr val="tx1"/>
                </a:solidFill>
                <a:latin typeface="Times New Roman"/>
                <a:ea typeface="Times New Roman"/>
              </a:rPr>
              <a:t>+ </a:t>
            </a:r>
            <a:r>
              <a:rPr lang="en-US" sz="2400" dirty="0" err="1">
                <a:solidFill>
                  <a:schemeClr val="tx1"/>
                </a:solidFill>
                <a:latin typeface="Times New Roman"/>
                <a:ea typeface="Times New Roman"/>
              </a:rPr>
              <a:t>Diễn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ra</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vào</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tháng</a:t>
            </a:r>
            <a:r>
              <a:rPr lang="en-US" sz="2400" dirty="0">
                <a:solidFill>
                  <a:schemeClr val="tx1"/>
                </a:solidFill>
                <a:latin typeface="Times New Roman"/>
                <a:ea typeface="Times New Roman"/>
              </a:rPr>
              <a:t> 7 </a:t>
            </a:r>
            <a:r>
              <a:rPr lang="en-US" sz="2400" dirty="0" err="1">
                <a:solidFill>
                  <a:schemeClr val="tx1"/>
                </a:solidFill>
                <a:latin typeface="Times New Roman"/>
                <a:ea typeface="Times New Roman"/>
              </a:rPr>
              <a:t>theo</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lịch</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Chăm</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tương</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đương</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tháng</a:t>
            </a:r>
            <a:r>
              <a:rPr lang="en-US" sz="2400" dirty="0">
                <a:solidFill>
                  <a:schemeClr val="tx1"/>
                </a:solidFill>
                <a:latin typeface="Times New Roman"/>
                <a:ea typeface="Times New Roman"/>
              </a:rPr>
              <a:t> 9-10 </a:t>
            </a:r>
            <a:r>
              <a:rPr lang="en-US" sz="2400" dirty="0" err="1">
                <a:solidFill>
                  <a:schemeClr val="tx1"/>
                </a:solidFill>
                <a:latin typeface="Times New Roman"/>
                <a:ea typeface="Times New Roman"/>
              </a:rPr>
              <a:t>dương</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lịch</a:t>
            </a:r>
            <a:endParaRPr lang="en-US" sz="2400" dirty="0">
              <a:solidFill>
                <a:schemeClr val="tx1"/>
              </a:solidFill>
              <a:latin typeface="Times New Roman"/>
              <a:ea typeface="Times New Roman"/>
            </a:endParaRPr>
          </a:p>
          <a:p>
            <a:pPr marL="0" algn="just"/>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Trước</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đây</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kéo</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dài</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một</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tháng</a:t>
            </a:r>
            <a:endParaRPr lang="en-US" sz="2400" dirty="0">
              <a:solidFill>
                <a:schemeClr val="tx1"/>
              </a:solidFill>
              <a:latin typeface="Times New Roman"/>
              <a:ea typeface="Times New Roman"/>
            </a:endParaRPr>
          </a:p>
          <a:p>
            <a:pPr marL="0" algn="just"/>
            <a:r>
              <a:rPr lang="en-US" sz="2400" dirty="0">
                <a:solidFill>
                  <a:schemeClr val="tx1"/>
                </a:solidFill>
                <a:latin typeface="Times New Roman"/>
                <a:ea typeface="Times New Roman"/>
              </a:rPr>
              <a:t>+ Nay: </a:t>
            </a:r>
            <a:r>
              <a:rPr lang="en-US" sz="2400" dirty="0" err="1">
                <a:solidFill>
                  <a:schemeClr val="tx1"/>
                </a:solidFill>
                <a:latin typeface="Times New Roman"/>
                <a:ea typeface="Times New Roman"/>
              </a:rPr>
              <a:t>diễn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ra</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trong</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một</a:t>
            </a:r>
            <a:r>
              <a:rPr lang="en-US" sz="2400" dirty="0">
                <a:solidFill>
                  <a:schemeClr val="tx1"/>
                </a:solidFill>
                <a:latin typeface="Times New Roman"/>
                <a:ea typeface="Times New Roman"/>
              </a:rPr>
              <a:t> </a:t>
            </a:r>
            <a:r>
              <a:rPr lang="en-US" sz="2400" dirty="0" err="1" smtClean="0">
                <a:solidFill>
                  <a:schemeClr val="tx1"/>
                </a:solidFill>
                <a:latin typeface="Times New Roman"/>
                <a:ea typeface="Times New Roman"/>
              </a:rPr>
              <a:t>tuần</a:t>
            </a:r>
            <a:endParaRPr lang="en-US" sz="2400" dirty="0">
              <a:solidFill>
                <a:schemeClr val="tx1"/>
              </a:solidFill>
              <a:latin typeface="Times New Roman"/>
              <a:ea typeface="Times New Roman"/>
            </a:endParaRPr>
          </a:p>
        </p:txBody>
      </p:sp>
      <p:sp>
        <p:nvSpPr>
          <p:cNvPr id="9" name="Google Shape;772;p30"/>
          <p:cNvSpPr/>
          <p:nvPr/>
        </p:nvSpPr>
        <p:spPr>
          <a:xfrm>
            <a:off x="386787" y="342901"/>
            <a:ext cx="4343400" cy="685800"/>
          </a:xfrm>
          <a:prstGeom prst="roundRect">
            <a:avLst>
              <a:gd name="adj" fmla="val 50000"/>
            </a:avLst>
          </a:prstGeom>
          <a:ln/>
        </p:spPr>
        <p:style>
          <a:lnRef idx="1">
            <a:schemeClr val="accent1"/>
          </a:lnRef>
          <a:fillRef idx="3">
            <a:schemeClr val="accent1"/>
          </a:fillRef>
          <a:effectRef idx="2">
            <a:schemeClr val="accent1"/>
          </a:effectRef>
          <a:fontRef idx="minor">
            <a:schemeClr val="lt1"/>
          </a:fontRef>
        </p:style>
        <p:txBody>
          <a:bodyPr spcFirstLastPara="1" wrap="square" lIns="91425" tIns="91425" rIns="91425" bIns="91425" anchor="ctr" anchorCtr="0">
            <a:noAutofit/>
          </a:bodyPr>
          <a:lstStyle/>
          <a:p>
            <a:pPr marL="0" lvl="0" indent="0" algn="ctr" rtl="0">
              <a:spcBef>
                <a:spcPts val="0"/>
              </a:spcBef>
              <a:spcAft>
                <a:spcPts val="0"/>
              </a:spcAft>
              <a:buNone/>
            </a:pPr>
            <a:r>
              <a:rPr lang="en-US" sz="2800" i="0" dirty="0" smtClean="0">
                <a:solidFill>
                  <a:srgbClr val="FFFF00"/>
                </a:solidFill>
                <a:latin typeface="Tahoma" pitchFamily="34" charset="0"/>
                <a:ea typeface="Tahoma" pitchFamily="34" charset="0"/>
                <a:cs typeface="Tahoma" pitchFamily="34" charset="0"/>
                <a:sym typeface="Fira Sans Extra Condensed Medium"/>
              </a:rPr>
              <a:t>II. ĐỌC HIỂU</a:t>
            </a:r>
            <a:endParaRPr sz="2800" b="1" i="0" dirty="0">
              <a:solidFill>
                <a:srgbClr val="FFFF00"/>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15890510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1000"/>
                                        <p:tgtEl>
                                          <p:spTgt spid="8">
                                            <p:txEl>
                                              <p:pRg st="0" end="0"/>
                                            </p:txEl>
                                          </p:spTgt>
                                        </p:tgtEl>
                                      </p:cBhvr>
                                    </p:animEffect>
                                    <p:anim calcmode="lin" valueType="num">
                                      <p:cBhvr>
                                        <p:cTn id="13"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1000"/>
                                        <p:tgtEl>
                                          <p:spTgt spid="8">
                                            <p:txEl>
                                              <p:pRg st="2" end="2"/>
                                            </p:txEl>
                                          </p:spTgt>
                                        </p:tgtEl>
                                      </p:cBhvr>
                                    </p:animEffect>
                                    <p:anim calcmode="lin" valueType="num">
                                      <p:cBhvr>
                                        <p:cTn id="20"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xEl>
                                              <p:pRg st="4" end="4"/>
                                            </p:txEl>
                                          </p:spTgt>
                                        </p:tgtEl>
                                        <p:attrNameLst>
                                          <p:attrName>style.visibility</p:attrName>
                                        </p:attrNameLst>
                                      </p:cBhvr>
                                      <p:to>
                                        <p:strVal val="visible"/>
                                      </p:to>
                                    </p:set>
                                    <p:animEffect transition="in" filter="fade">
                                      <p:cBhvr>
                                        <p:cTn id="26" dur="1000"/>
                                        <p:tgtEl>
                                          <p:spTgt spid="8">
                                            <p:txEl>
                                              <p:pRg st="4" end="4"/>
                                            </p:txEl>
                                          </p:spTgt>
                                        </p:tgtEl>
                                      </p:cBhvr>
                                    </p:animEffect>
                                    <p:anim calcmode="lin" valueType="num">
                                      <p:cBhvr>
                                        <p:cTn id="27"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8">
                                            <p:txEl>
                                              <p:pRg st="5" end="5"/>
                                            </p:txEl>
                                          </p:spTgt>
                                        </p:tgtEl>
                                        <p:attrNameLst>
                                          <p:attrName>style.visibility</p:attrName>
                                        </p:attrNameLst>
                                      </p:cBhvr>
                                      <p:to>
                                        <p:strVal val="visible"/>
                                      </p:to>
                                    </p:set>
                                    <p:animEffect transition="in" filter="fade">
                                      <p:cBhvr>
                                        <p:cTn id="33" dur="1000"/>
                                        <p:tgtEl>
                                          <p:spTgt spid="8">
                                            <p:txEl>
                                              <p:pRg st="5" end="5"/>
                                            </p:txEl>
                                          </p:spTgt>
                                        </p:tgtEl>
                                      </p:cBhvr>
                                    </p:animEffect>
                                    <p:anim calcmode="lin" valueType="num">
                                      <p:cBhvr>
                                        <p:cTn id="34" dur="1000" fill="hold"/>
                                        <p:tgtEl>
                                          <p:spTgt spid="8">
                                            <p:txEl>
                                              <p:pRg st="5" end="5"/>
                                            </p:txEl>
                                          </p:spTgt>
                                        </p:tgtEl>
                                        <p:attrNameLst>
                                          <p:attrName>ppt_x</p:attrName>
                                        </p:attrNameLst>
                                      </p:cBhvr>
                                      <p:tavLst>
                                        <p:tav tm="0">
                                          <p:val>
                                            <p:strVal val="#ppt_x"/>
                                          </p:val>
                                        </p:tav>
                                        <p:tav tm="100000">
                                          <p:val>
                                            <p:strVal val="#ppt_x"/>
                                          </p:val>
                                        </p:tav>
                                      </p:tavLst>
                                    </p:anim>
                                    <p:anim calcmode="lin" valueType="num">
                                      <p:cBhvr>
                                        <p:cTn id="35" dur="1000" fill="hold"/>
                                        <p:tgtEl>
                                          <p:spTgt spid="8">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8">
                                            <p:txEl>
                                              <p:pRg st="7" end="7"/>
                                            </p:txEl>
                                          </p:spTgt>
                                        </p:tgtEl>
                                        <p:attrNameLst>
                                          <p:attrName>style.visibility</p:attrName>
                                        </p:attrNameLst>
                                      </p:cBhvr>
                                      <p:to>
                                        <p:strVal val="visible"/>
                                      </p:to>
                                    </p:set>
                                    <p:animEffect transition="in" filter="fade">
                                      <p:cBhvr>
                                        <p:cTn id="40" dur="1000"/>
                                        <p:tgtEl>
                                          <p:spTgt spid="8">
                                            <p:txEl>
                                              <p:pRg st="7" end="7"/>
                                            </p:txEl>
                                          </p:spTgt>
                                        </p:tgtEl>
                                      </p:cBhvr>
                                    </p:animEffect>
                                    <p:anim calcmode="lin" valueType="num">
                                      <p:cBhvr>
                                        <p:cTn id="41" dur="1000" fill="hold"/>
                                        <p:tgtEl>
                                          <p:spTgt spid="8">
                                            <p:txEl>
                                              <p:pRg st="7" end="7"/>
                                            </p:txEl>
                                          </p:spTgt>
                                        </p:tgtEl>
                                        <p:attrNameLst>
                                          <p:attrName>ppt_x</p:attrName>
                                        </p:attrNameLst>
                                      </p:cBhvr>
                                      <p:tavLst>
                                        <p:tav tm="0">
                                          <p:val>
                                            <p:strVal val="#ppt_x"/>
                                          </p:val>
                                        </p:tav>
                                        <p:tav tm="100000">
                                          <p:val>
                                            <p:strVal val="#ppt_x"/>
                                          </p:val>
                                        </p:tav>
                                      </p:tavLst>
                                    </p:anim>
                                    <p:anim calcmode="lin" valueType="num">
                                      <p:cBhvr>
                                        <p:cTn id="42" dur="1000" fill="hold"/>
                                        <p:tgtEl>
                                          <p:spTgt spid="8">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8">
                                            <p:txEl>
                                              <p:pRg st="8" end="8"/>
                                            </p:txEl>
                                          </p:spTgt>
                                        </p:tgtEl>
                                        <p:attrNameLst>
                                          <p:attrName>style.visibility</p:attrName>
                                        </p:attrNameLst>
                                      </p:cBhvr>
                                      <p:to>
                                        <p:strVal val="visible"/>
                                      </p:to>
                                    </p:set>
                                    <p:animEffect transition="in" filter="fade">
                                      <p:cBhvr>
                                        <p:cTn id="47" dur="1000"/>
                                        <p:tgtEl>
                                          <p:spTgt spid="8">
                                            <p:txEl>
                                              <p:pRg st="8" end="8"/>
                                            </p:txEl>
                                          </p:spTgt>
                                        </p:tgtEl>
                                      </p:cBhvr>
                                    </p:animEffect>
                                    <p:anim calcmode="lin" valueType="num">
                                      <p:cBhvr>
                                        <p:cTn id="48" dur="1000" fill="hold"/>
                                        <p:tgtEl>
                                          <p:spTgt spid="8">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8">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8">
                                            <p:txEl>
                                              <p:pRg st="9" end="9"/>
                                            </p:txEl>
                                          </p:spTgt>
                                        </p:tgtEl>
                                        <p:attrNameLst>
                                          <p:attrName>style.visibility</p:attrName>
                                        </p:attrNameLst>
                                      </p:cBhvr>
                                      <p:to>
                                        <p:strVal val="visible"/>
                                      </p:to>
                                    </p:set>
                                    <p:animEffect transition="in" filter="fade">
                                      <p:cBhvr>
                                        <p:cTn id="54" dur="1000"/>
                                        <p:tgtEl>
                                          <p:spTgt spid="8">
                                            <p:txEl>
                                              <p:pRg st="9" end="9"/>
                                            </p:txEl>
                                          </p:spTgt>
                                        </p:tgtEl>
                                      </p:cBhvr>
                                    </p:animEffect>
                                    <p:anim calcmode="lin" valueType="num">
                                      <p:cBhvr>
                                        <p:cTn id="55" dur="1000" fill="hold"/>
                                        <p:tgtEl>
                                          <p:spTgt spid="8">
                                            <p:txEl>
                                              <p:pRg st="9" end="9"/>
                                            </p:txEl>
                                          </p:spTgt>
                                        </p:tgtEl>
                                        <p:attrNameLst>
                                          <p:attrName>ppt_x</p:attrName>
                                        </p:attrNameLst>
                                      </p:cBhvr>
                                      <p:tavLst>
                                        <p:tav tm="0">
                                          <p:val>
                                            <p:strVal val="#ppt_x"/>
                                          </p:val>
                                        </p:tav>
                                        <p:tav tm="100000">
                                          <p:val>
                                            <p:strVal val="#ppt_x"/>
                                          </p:val>
                                        </p:tav>
                                      </p:tavLst>
                                    </p:anim>
                                    <p:anim calcmode="lin" valueType="num">
                                      <p:cBhvr>
                                        <p:cTn id="56" dur="1000" fill="hold"/>
                                        <p:tgtEl>
                                          <p:spTgt spid="8">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8">
                                            <p:txEl>
                                              <p:pRg st="10" end="10"/>
                                            </p:txEl>
                                          </p:spTgt>
                                        </p:tgtEl>
                                        <p:attrNameLst>
                                          <p:attrName>style.visibility</p:attrName>
                                        </p:attrNameLst>
                                      </p:cBhvr>
                                      <p:to>
                                        <p:strVal val="visible"/>
                                      </p:to>
                                    </p:set>
                                    <p:animEffect transition="in" filter="fade">
                                      <p:cBhvr>
                                        <p:cTn id="61" dur="1000"/>
                                        <p:tgtEl>
                                          <p:spTgt spid="8">
                                            <p:txEl>
                                              <p:pRg st="10" end="10"/>
                                            </p:txEl>
                                          </p:spTgt>
                                        </p:tgtEl>
                                      </p:cBhvr>
                                    </p:animEffect>
                                    <p:anim calcmode="lin" valueType="num">
                                      <p:cBhvr>
                                        <p:cTn id="62" dur="1000" fill="hold"/>
                                        <p:tgtEl>
                                          <p:spTgt spid="8">
                                            <p:txEl>
                                              <p:pRg st="10" end="10"/>
                                            </p:txEl>
                                          </p:spTgt>
                                        </p:tgtEl>
                                        <p:attrNameLst>
                                          <p:attrName>ppt_x</p:attrName>
                                        </p:attrNameLst>
                                      </p:cBhvr>
                                      <p:tavLst>
                                        <p:tav tm="0">
                                          <p:val>
                                            <p:strVal val="#ppt_x"/>
                                          </p:val>
                                        </p:tav>
                                        <p:tav tm="100000">
                                          <p:val>
                                            <p:strVal val="#ppt_x"/>
                                          </p:val>
                                        </p:tav>
                                      </p:tavLst>
                                    </p:anim>
                                    <p:anim calcmode="lin" valueType="num">
                                      <p:cBhvr>
                                        <p:cTn id="63" dur="1000" fill="hold"/>
                                        <p:tgtEl>
                                          <p:spTgt spid="8">
                                            <p:txEl>
                                              <p:pRg st="10" end="10"/>
                                            </p:txEl>
                                          </p:spTgt>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8">
                                            <p:txEl>
                                              <p:pRg st="11" end="11"/>
                                            </p:txEl>
                                          </p:spTgt>
                                        </p:tgtEl>
                                        <p:attrNameLst>
                                          <p:attrName>style.visibility</p:attrName>
                                        </p:attrNameLst>
                                      </p:cBhvr>
                                      <p:to>
                                        <p:strVal val="visible"/>
                                      </p:to>
                                    </p:set>
                                    <p:animEffect transition="in" filter="fade">
                                      <p:cBhvr>
                                        <p:cTn id="66" dur="1000"/>
                                        <p:tgtEl>
                                          <p:spTgt spid="8">
                                            <p:txEl>
                                              <p:pRg st="11" end="11"/>
                                            </p:txEl>
                                          </p:spTgt>
                                        </p:tgtEl>
                                      </p:cBhvr>
                                    </p:animEffect>
                                    <p:anim calcmode="lin" valueType="num">
                                      <p:cBhvr>
                                        <p:cTn id="67" dur="1000" fill="hold"/>
                                        <p:tgtEl>
                                          <p:spTgt spid="8">
                                            <p:txEl>
                                              <p:pRg st="11" end="11"/>
                                            </p:txEl>
                                          </p:spTgt>
                                        </p:tgtEl>
                                        <p:attrNameLst>
                                          <p:attrName>ppt_x</p:attrName>
                                        </p:attrNameLst>
                                      </p:cBhvr>
                                      <p:tavLst>
                                        <p:tav tm="0">
                                          <p:val>
                                            <p:strVal val="#ppt_x"/>
                                          </p:val>
                                        </p:tav>
                                        <p:tav tm="100000">
                                          <p:val>
                                            <p:strVal val="#ppt_x"/>
                                          </p:val>
                                        </p:tav>
                                      </p:tavLst>
                                    </p:anim>
                                    <p:anim calcmode="lin" valueType="num">
                                      <p:cBhvr>
                                        <p:cTn id="68" dur="1000" fill="hold"/>
                                        <p:tgtEl>
                                          <p:spTgt spid="8">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386787" y="152400"/>
            <a:ext cx="8515350" cy="6529919"/>
          </a:xfrm>
          <a:prstGeom prst="roundRect">
            <a:avLst/>
          </a:prstGeom>
          <a:effectLst>
            <a:glow rad="228600">
              <a:schemeClr val="accent2">
                <a:satMod val="175000"/>
                <a:alpha val="40000"/>
              </a:schemeClr>
            </a:glow>
          </a:effectLst>
        </p:spPr>
        <p:style>
          <a:lnRef idx="2">
            <a:schemeClr val="accent6"/>
          </a:lnRef>
          <a:fillRef idx="1">
            <a:schemeClr val="lt1"/>
          </a:fillRef>
          <a:effectRef idx="0">
            <a:schemeClr val="accent6"/>
          </a:effectRef>
          <a:fontRef idx="minor">
            <a:schemeClr val="dk1"/>
          </a:fontRef>
        </p:style>
        <p:txBody>
          <a:bodyPr lIns="91416" tIns="45718" rIns="91416" bIns="45718" rtlCol="0" anchor="ctr"/>
          <a:lstStyle/>
          <a:p>
            <a:pPr algn="ctr" defTabSz="914128"/>
            <a:endParaRPr lang="en-US" sz="1900" dirty="0">
              <a:solidFill>
                <a:prstClr val="black"/>
              </a:solidFill>
            </a:endParaRPr>
          </a:p>
        </p:txBody>
      </p:sp>
      <p:sp>
        <p:nvSpPr>
          <p:cNvPr id="8" name="Subtitle 2"/>
          <p:cNvSpPr txBox="1">
            <a:spLocks/>
          </p:cNvSpPr>
          <p:nvPr/>
        </p:nvSpPr>
        <p:spPr>
          <a:xfrm>
            <a:off x="1169648" y="152400"/>
            <a:ext cx="7160948" cy="4510990"/>
          </a:xfrm>
          <a:prstGeom prst="rect">
            <a:avLst/>
          </a:prstGeom>
          <a:noFill/>
          <a:ln>
            <a:noFill/>
          </a:ln>
        </p:spPr>
        <p:txBody>
          <a:bodyPr spcFirstLastPara="1" wrap="square" lIns="121886" tIns="121886" rIns="121886" bIns="121886"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2"/>
              </a:buClr>
              <a:buSzPts val="2500"/>
              <a:buFont typeface="Nunito"/>
              <a:buNone/>
              <a:defRPr sz="2900" b="0" i="0" u="none" strike="noStrike" cap="none">
                <a:solidFill>
                  <a:schemeClr val="dk2"/>
                </a:solidFill>
                <a:latin typeface="Nunito"/>
                <a:ea typeface="Nunito"/>
                <a:cs typeface="Nunito"/>
                <a:sym typeface="Nunito"/>
              </a:defRPr>
            </a:lvl1pPr>
            <a:lvl2pPr marL="914400" marR="0" lvl="1"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2pPr>
            <a:lvl3pPr marL="1371600" marR="0" lvl="2"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3pPr>
            <a:lvl4pPr marL="1828800" marR="0" lvl="3"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4pPr>
            <a:lvl5pPr marL="2286000" marR="0" lvl="4"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5pPr>
            <a:lvl6pPr marL="2743200" marR="0" lvl="5"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6pPr>
            <a:lvl7pPr marL="3200400" marR="0" lvl="6"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7pPr>
            <a:lvl8pPr marL="3657600" marR="0" lvl="7"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8pPr>
            <a:lvl9pPr marL="4114800" marR="0" lvl="8" indent="-317500" algn="ctr" rtl="0">
              <a:lnSpc>
                <a:spcPct val="115000"/>
              </a:lnSpc>
              <a:spcBef>
                <a:spcPts val="2133"/>
              </a:spcBef>
              <a:spcAft>
                <a:spcPts val="2133"/>
              </a:spcAft>
              <a:buClr>
                <a:schemeClr val="dk2"/>
              </a:buClr>
              <a:buSzPts val="1400"/>
              <a:buFont typeface="Nunito"/>
              <a:buNone/>
              <a:defRPr sz="1900" b="0" i="0" u="none" strike="noStrike" cap="none">
                <a:solidFill>
                  <a:schemeClr val="dk2"/>
                </a:solidFill>
                <a:latin typeface="Nunito"/>
                <a:ea typeface="Nunito"/>
                <a:cs typeface="Nunito"/>
                <a:sym typeface="Nunito"/>
              </a:defRPr>
            </a:lvl9pPr>
          </a:lstStyle>
          <a:p>
            <a:pPr marL="0" algn="just"/>
            <a:r>
              <a:rPr lang="en-US" sz="2400" b="1" i="1" dirty="0">
                <a:solidFill>
                  <a:srgbClr val="C00000"/>
                </a:solidFill>
                <a:latin typeface="Times New Roman"/>
                <a:ea typeface="Times New Roman"/>
              </a:rPr>
              <a:t>c. </a:t>
            </a:r>
            <a:r>
              <a:rPr lang="x-none" sz="2400" b="1" i="1">
                <a:solidFill>
                  <a:srgbClr val="C00000"/>
                </a:solidFill>
                <a:latin typeface="Times New Roman"/>
                <a:ea typeface="Times New Roman"/>
              </a:rPr>
              <a:t>Điểm đặc sắc của lễ hội:</a:t>
            </a:r>
            <a:r>
              <a:rPr lang="x-none" sz="2400">
                <a:solidFill>
                  <a:srgbClr val="C00000"/>
                </a:solidFill>
                <a:latin typeface="Times New Roman"/>
                <a:ea typeface="Times New Roman"/>
              </a:rPr>
              <a:t> </a:t>
            </a:r>
            <a:r>
              <a:rPr lang="x-none" sz="2400">
                <a:solidFill>
                  <a:schemeClr val="tx1"/>
                </a:solidFill>
                <a:latin typeface="Times New Roman"/>
                <a:ea typeface="Times New Roman"/>
              </a:rPr>
              <a:t>“phần nghi lễ” và “phần hội” rất đặc sắc và phong phú, làm nên nét riêng và độc đáo của lễ hội Ka-tê</a:t>
            </a:r>
            <a:r>
              <a:rPr lang="x-none" sz="2400" smtClean="0">
                <a:solidFill>
                  <a:schemeClr val="tx1"/>
                </a:solidFill>
                <a:latin typeface="Times New Roman"/>
                <a:ea typeface="Times New Roman"/>
              </a:rPr>
              <a:t>.</a:t>
            </a:r>
            <a:endParaRPr lang="en-US" sz="2400" dirty="0" smtClean="0">
              <a:solidFill>
                <a:schemeClr val="tx1"/>
              </a:solidFill>
              <a:latin typeface="Times New Roman"/>
              <a:ea typeface="Times New Roman"/>
            </a:endParaRPr>
          </a:p>
          <a:p>
            <a:pPr marL="0" algn="just"/>
            <a:endParaRPr lang="en-US" sz="700" dirty="0">
              <a:solidFill>
                <a:schemeClr val="tx1"/>
              </a:solidFill>
              <a:latin typeface="Times New Roman"/>
              <a:ea typeface="Times New Roman"/>
            </a:endParaRPr>
          </a:p>
          <a:p>
            <a:pPr marL="0" indent="0" algn="just"/>
            <a:r>
              <a:rPr lang="en-US" sz="2400" b="1" i="1" dirty="0" smtClean="0">
                <a:solidFill>
                  <a:schemeClr val="tx1"/>
                </a:solidFill>
                <a:latin typeface="Times New Roman"/>
                <a:ea typeface="Times New Roman"/>
              </a:rPr>
              <a:t>* </a:t>
            </a:r>
            <a:r>
              <a:rPr lang="en-US" sz="2400" b="1" i="1" dirty="0" err="1" smtClean="0">
                <a:solidFill>
                  <a:schemeClr val="tx1"/>
                </a:solidFill>
                <a:latin typeface="Times New Roman"/>
                <a:ea typeface="Times New Roman"/>
              </a:rPr>
              <a:t>Phần</a:t>
            </a:r>
            <a:r>
              <a:rPr lang="en-US" sz="2400" b="1" i="1" dirty="0" smtClean="0">
                <a:solidFill>
                  <a:schemeClr val="tx1"/>
                </a:solidFill>
                <a:latin typeface="Times New Roman"/>
                <a:ea typeface="Times New Roman"/>
              </a:rPr>
              <a:t> </a:t>
            </a:r>
            <a:r>
              <a:rPr lang="en-US" sz="2400" b="1" i="1" dirty="0" err="1">
                <a:solidFill>
                  <a:schemeClr val="tx1"/>
                </a:solidFill>
                <a:latin typeface="Times New Roman"/>
                <a:ea typeface="Times New Roman"/>
              </a:rPr>
              <a:t>nghi</a:t>
            </a:r>
            <a:r>
              <a:rPr lang="en-US" sz="2400" b="1" i="1" dirty="0">
                <a:solidFill>
                  <a:schemeClr val="tx1"/>
                </a:solidFill>
                <a:latin typeface="Times New Roman"/>
                <a:ea typeface="Times New Roman"/>
              </a:rPr>
              <a:t> </a:t>
            </a:r>
            <a:r>
              <a:rPr lang="en-US" sz="2400" b="1" i="1" dirty="0" err="1">
                <a:solidFill>
                  <a:schemeClr val="tx1"/>
                </a:solidFill>
                <a:latin typeface="Times New Roman"/>
                <a:ea typeface="Times New Roman"/>
              </a:rPr>
              <a:t>lễ</a:t>
            </a:r>
            <a:r>
              <a:rPr lang="en-US" sz="2400" b="1" i="1" dirty="0">
                <a:solidFill>
                  <a:schemeClr val="tx1"/>
                </a:solidFill>
                <a:latin typeface="Times New Roman"/>
                <a:ea typeface="Times New Roman"/>
              </a:rPr>
              <a:t>:</a:t>
            </a:r>
            <a:r>
              <a:rPr lang="en-US" sz="2400" dirty="0">
                <a:solidFill>
                  <a:schemeClr val="tx1"/>
                </a:solidFill>
                <a:latin typeface="Times New Roman"/>
                <a:ea typeface="Times New Roman"/>
              </a:rPr>
              <a:t> </a:t>
            </a:r>
            <a:endParaRPr lang="en-US" sz="2400" dirty="0" smtClean="0">
              <a:solidFill>
                <a:schemeClr val="tx1"/>
              </a:solidFill>
              <a:latin typeface="Times New Roman"/>
              <a:ea typeface="Times New Roman"/>
            </a:endParaRPr>
          </a:p>
          <a:p>
            <a:pPr marL="0" indent="0" algn="just"/>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Diễn</a:t>
            </a:r>
            <a:r>
              <a:rPr lang="en-US" sz="2400" dirty="0" smtClean="0">
                <a:solidFill>
                  <a:schemeClr val="tx1"/>
                </a:solidFill>
                <a:latin typeface="Times New Roman"/>
                <a:ea typeface="Times New Roman"/>
              </a:rPr>
              <a:t> </a:t>
            </a:r>
            <a:r>
              <a:rPr lang="en-US" sz="2400" dirty="0" err="1">
                <a:solidFill>
                  <a:schemeClr val="tx1"/>
                </a:solidFill>
                <a:latin typeface="Times New Roman"/>
                <a:ea typeface="Times New Roman"/>
              </a:rPr>
              <a:t>ra</a:t>
            </a:r>
            <a:r>
              <a:rPr lang="en-US" sz="2400" dirty="0">
                <a:solidFill>
                  <a:schemeClr val="tx1"/>
                </a:solidFill>
                <a:latin typeface="Times New Roman"/>
                <a:ea typeface="Times New Roman"/>
              </a:rPr>
              <a:t> ở </a:t>
            </a:r>
            <a:r>
              <a:rPr lang="en-US" sz="2400" dirty="0" err="1">
                <a:solidFill>
                  <a:schemeClr val="tx1"/>
                </a:solidFill>
                <a:latin typeface="Times New Roman"/>
                <a:ea typeface="Times New Roman"/>
              </a:rPr>
              <a:t>đền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tháp</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trong</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đó</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người</a:t>
            </a:r>
            <a:r>
              <a:rPr lang="en-US" sz="2400" dirty="0">
                <a:solidFill>
                  <a:schemeClr val="tx1"/>
                </a:solidFill>
                <a:latin typeface="Times New Roman"/>
                <a:ea typeface="Times New Roman"/>
              </a:rPr>
              <a:t> Ra-</a:t>
            </a:r>
            <a:r>
              <a:rPr lang="en-US" sz="2400" dirty="0" err="1">
                <a:solidFill>
                  <a:schemeClr val="tx1"/>
                </a:solidFill>
                <a:latin typeface="Times New Roman"/>
                <a:ea typeface="Times New Roman"/>
              </a:rPr>
              <a:t>glai</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có</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vai</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trò</a:t>
            </a:r>
            <a:r>
              <a:rPr lang="en-US" sz="2400" dirty="0">
                <a:solidFill>
                  <a:schemeClr val="tx1"/>
                </a:solidFill>
                <a:latin typeface="Times New Roman"/>
                <a:ea typeface="Times New Roman"/>
              </a:rPr>
              <a:t> </a:t>
            </a:r>
            <a:r>
              <a:rPr lang="en-US" sz="2400" b="1" dirty="0" err="1">
                <a:solidFill>
                  <a:schemeClr val="tx1"/>
                </a:solidFill>
                <a:latin typeface="Times New Roman"/>
                <a:ea typeface="Times New Roman"/>
              </a:rPr>
              <a:t>mở</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cửa</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tháp</a:t>
            </a:r>
            <a:r>
              <a:rPr lang="en-US" sz="2400" dirty="0">
                <a:solidFill>
                  <a:schemeClr val="tx1"/>
                </a:solidFill>
                <a:latin typeface="Times New Roman"/>
                <a:ea typeface="Times New Roman"/>
              </a:rPr>
              <a:t>.</a:t>
            </a:r>
            <a:r>
              <a:rPr lang="x-none" sz="2400">
                <a:solidFill>
                  <a:schemeClr val="tx1"/>
                </a:solidFill>
                <a:latin typeface="Times New Roman"/>
                <a:ea typeface="Times New Roman"/>
              </a:rPr>
              <a:t> </a:t>
            </a:r>
            <a:endParaRPr lang="en-US" sz="2400" dirty="0" smtClean="0">
              <a:solidFill>
                <a:schemeClr val="tx1"/>
              </a:solidFill>
              <a:latin typeface="Times New Roman"/>
              <a:ea typeface="Times New Roman"/>
            </a:endParaRPr>
          </a:p>
          <a:p>
            <a:pPr marL="0" indent="0" algn="just"/>
            <a:r>
              <a:rPr lang="en-US" sz="2400" dirty="0" smtClean="0">
                <a:solidFill>
                  <a:schemeClr val="tx1"/>
                </a:solidFill>
                <a:latin typeface="Times New Roman"/>
                <a:ea typeface="Times New Roman"/>
              </a:rPr>
              <a:t>- </a:t>
            </a:r>
            <a:r>
              <a:rPr lang="x-none" sz="2400" smtClean="0">
                <a:solidFill>
                  <a:schemeClr val="tx1"/>
                </a:solidFill>
                <a:latin typeface="Times New Roman"/>
                <a:ea typeface="Times New Roman"/>
              </a:rPr>
              <a:t>Bức </a:t>
            </a:r>
            <a:r>
              <a:rPr lang="x-none" sz="2400">
                <a:solidFill>
                  <a:schemeClr val="tx1"/>
                </a:solidFill>
                <a:latin typeface="Times New Roman"/>
                <a:ea typeface="Times New Roman"/>
              </a:rPr>
              <a:t>ảnh </a:t>
            </a:r>
            <a:r>
              <a:rPr lang="en-US" sz="2400" dirty="0" err="1">
                <a:solidFill>
                  <a:schemeClr val="tx1"/>
                </a:solidFill>
                <a:latin typeface="Times New Roman"/>
                <a:ea typeface="Times New Roman"/>
              </a:rPr>
              <a:t>thứ</a:t>
            </a:r>
            <a:r>
              <a:rPr lang="en-US" sz="2400" dirty="0">
                <a:solidFill>
                  <a:schemeClr val="tx1"/>
                </a:solidFill>
                <a:latin typeface="Times New Roman"/>
                <a:ea typeface="Times New Roman"/>
              </a:rPr>
              <a:t> 2 </a:t>
            </a:r>
            <a:r>
              <a:rPr lang="x-none" sz="2400">
                <a:solidFill>
                  <a:schemeClr val="tx1"/>
                </a:solidFill>
                <a:latin typeface="Times New Roman"/>
                <a:ea typeface="Times New Roman"/>
              </a:rPr>
              <a:t>về lễ hội</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trong</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sgk</a:t>
            </a:r>
            <a:r>
              <a:rPr lang="en-US" sz="2400" dirty="0">
                <a:solidFill>
                  <a:schemeClr val="tx1"/>
                </a:solidFill>
                <a:latin typeface="Times New Roman"/>
                <a:ea typeface="Times New Roman"/>
              </a:rPr>
              <a:t> </a:t>
            </a:r>
            <a:r>
              <a:rPr lang="x-none" sz="2400">
                <a:solidFill>
                  <a:schemeClr val="tx1"/>
                </a:solidFill>
                <a:latin typeface="Times New Roman"/>
                <a:ea typeface="Times New Roman"/>
              </a:rPr>
              <a:t>chính là thời điểm ngày thứ hai của lễ hội, đoàn nguời Chăm và Ra-glai mới tổ chúc </a:t>
            </a:r>
            <a:r>
              <a:rPr lang="x-none" sz="2400" b="1">
                <a:solidFill>
                  <a:schemeClr val="tx1"/>
                </a:solidFill>
                <a:latin typeface="Times New Roman"/>
                <a:ea typeface="Times New Roman"/>
              </a:rPr>
              <a:t>rước y trang lên tháp </a:t>
            </a:r>
            <a:r>
              <a:rPr lang="x-none" sz="2400">
                <a:solidFill>
                  <a:schemeClr val="tx1"/>
                </a:solidFill>
                <a:latin typeface="Times New Roman"/>
                <a:ea typeface="Times New Roman"/>
              </a:rPr>
              <a:t>Pô-klông Ga-rai. Những người trong ảnh vừa đi vừa múa quạt tưng bừng </a:t>
            </a:r>
            <a:r>
              <a:rPr lang="x-none" sz="2400" smtClean="0">
                <a:solidFill>
                  <a:schemeClr val="tx1"/>
                </a:solidFill>
                <a:latin typeface="Times New Roman"/>
                <a:ea typeface="Times New Roman"/>
              </a:rPr>
              <a:t>rộn </a:t>
            </a:r>
            <a:r>
              <a:rPr lang="x-none" sz="2400">
                <a:solidFill>
                  <a:schemeClr val="tx1"/>
                </a:solidFill>
                <a:latin typeface="Times New Roman"/>
                <a:ea typeface="Times New Roman"/>
              </a:rPr>
              <a:t>ràng.</a:t>
            </a:r>
            <a:endParaRPr lang="en-US" sz="2400" dirty="0">
              <a:solidFill>
                <a:schemeClr val="tx1"/>
              </a:solidFill>
              <a:effectLst/>
              <a:latin typeface="Times New Roman"/>
              <a:ea typeface="Times New Roman"/>
            </a:endParaRPr>
          </a:p>
        </p:txBody>
      </p:sp>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3727" y="4542503"/>
            <a:ext cx="7160948" cy="1981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89768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1000"/>
                                        <p:tgtEl>
                                          <p:spTgt spid="8">
                                            <p:txEl>
                                              <p:pRg st="0" end="0"/>
                                            </p:txEl>
                                          </p:spTgt>
                                        </p:tgtEl>
                                      </p:cBhvr>
                                    </p:animEffect>
                                    <p:anim calcmode="lin" valueType="num">
                                      <p:cBhvr>
                                        <p:cTn id="13"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1000"/>
                                        <p:tgtEl>
                                          <p:spTgt spid="8">
                                            <p:txEl>
                                              <p:pRg st="2" end="2"/>
                                            </p:txEl>
                                          </p:spTgt>
                                        </p:tgtEl>
                                      </p:cBhvr>
                                    </p:animEffect>
                                    <p:anim calcmode="lin" valueType="num">
                                      <p:cBhvr>
                                        <p:cTn id="20"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xEl>
                                              <p:pRg st="3" end="3"/>
                                            </p:txEl>
                                          </p:spTgt>
                                        </p:tgtEl>
                                        <p:attrNameLst>
                                          <p:attrName>style.visibility</p:attrName>
                                        </p:attrNameLst>
                                      </p:cBhvr>
                                      <p:to>
                                        <p:strVal val="visible"/>
                                      </p:to>
                                    </p:set>
                                    <p:animEffect transition="in" filter="fade">
                                      <p:cBhvr>
                                        <p:cTn id="26" dur="1000"/>
                                        <p:tgtEl>
                                          <p:spTgt spid="8">
                                            <p:txEl>
                                              <p:pRg st="3" end="3"/>
                                            </p:txEl>
                                          </p:spTgt>
                                        </p:tgtEl>
                                      </p:cBhvr>
                                    </p:animEffect>
                                    <p:anim calcmode="lin" valueType="num">
                                      <p:cBhvr>
                                        <p:cTn id="27"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8">
                                            <p:txEl>
                                              <p:pRg st="4" end="4"/>
                                            </p:txEl>
                                          </p:spTgt>
                                        </p:tgtEl>
                                        <p:attrNameLst>
                                          <p:attrName>style.visibility</p:attrName>
                                        </p:attrNameLst>
                                      </p:cBhvr>
                                      <p:to>
                                        <p:strVal val="visible"/>
                                      </p:to>
                                    </p:set>
                                    <p:animEffect transition="in" filter="fade">
                                      <p:cBhvr>
                                        <p:cTn id="33" dur="1000"/>
                                        <p:tgtEl>
                                          <p:spTgt spid="8">
                                            <p:txEl>
                                              <p:pRg st="4" end="4"/>
                                            </p:txEl>
                                          </p:spTgt>
                                        </p:tgtEl>
                                      </p:cBhvr>
                                    </p:animEffect>
                                    <p:anim calcmode="lin" valueType="num">
                                      <p:cBhvr>
                                        <p:cTn id="34"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nodeType="clickEffect">
                                  <p:stCondLst>
                                    <p:cond delay="0"/>
                                  </p:stCondLst>
                                  <p:childTnLst>
                                    <p:set>
                                      <p:cBhvr>
                                        <p:cTn id="39" dur="1" fill="hold">
                                          <p:stCondLst>
                                            <p:cond delay="0"/>
                                          </p:stCondLst>
                                        </p:cTn>
                                        <p:tgtEl>
                                          <p:spTgt spid="7172"/>
                                        </p:tgtEl>
                                        <p:attrNameLst>
                                          <p:attrName>style.visibility</p:attrName>
                                        </p:attrNameLst>
                                      </p:cBhvr>
                                      <p:to>
                                        <p:strVal val="visible"/>
                                      </p:to>
                                    </p:set>
                                    <p:animEffect transition="in" filter="wheel(1)">
                                      <p:cBhvr>
                                        <p:cTn id="40" dur="2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194"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228600"/>
            <a:ext cx="4343400" cy="2819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8597" y="228600"/>
            <a:ext cx="4038600" cy="5486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5974" y="3286433"/>
            <a:ext cx="4343400" cy="2438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1907810" y="5702710"/>
            <a:ext cx="5343129" cy="1077218"/>
          </a:xfrm>
          <a:prstGeom prst="rect">
            <a:avLst/>
          </a:prstGeom>
          <a:noFill/>
        </p:spPr>
        <p:txBody>
          <a:bodyPr wrap="none" rtlCol="0">
            <a:spAutoFit/>
          </a:bodyPr>
          <a:lstStyle/>
          <a:p>
            <a:pPr algn="ctr"/>
            <a:r>
              <a:rPr lang="en-US" sz="2400" b="1" dirty="0" err="1" smtClean="0">
                <a:solidFill>
                  <a:srgbClr val="C00000"/>
                </a:solidFill>
                <a:latin typeface="Times New Roman" panose="02020603050405020304" pitchFamily="18" charset="0"/>
                <a:cs typeface="Times New Roman" panose="02020603050405020304" pitchFamily="18" charset="0"/>
              </a:rPr>
              <a:t>Các</a:t>
            </a:r>
            <a:r>
              <a:rPr lang="en-US" sz="2400" b="1" dirty="0" smtClean="0">
                <a:solidFill>
                  <a:srgbClr val="C00000"/>
                </a:solidFill>
                <a:latin typeface="Times New Roman" panose="02020603050405020304" pitchFamily="18" charset="0"/>
                <a:cs typeface="Times New Roman" panose="02020603050405020304" pitchFamily="18" charset="0"/>
              </a:rPr>
              <a:t> </a:t>
            </a:r>
            <a:r>
              <a:rPr lang="en-US" sz="2400" b="1" dirty="0" err="1" smtClean="0">
                <a:solidFill>
                  <a:srgbClr val="C00000"/>
                </a:solidFill>
                <a:latin typeface="Times New Roman" panose="02020603050405020304" pitchFamily="18" charset="0"/>
                <a:cs typeface="Times New Roman" panose="02020603050405020304" pitchFamily="18" charset="0"/>
              </a:rPr>
              <a:t>nghi</a:t>
            </a:r>
            <a:r>
              <a:rPr lang="en-US" sz="2400" b="1" dirty="0" smtClean="0">
                <a:solidFill>
                  <a:srgbClr val="C00000"/>
                </a:solidFill>
                <a:latin typeface="Times New Roman" panose="02020603050405020304" pitchFamily="18" charset="0"/>
                <a:cs typeface="Times New Roman" panose="02020603050405020304" pitchFamily="18" charset="0"/>
              </a:rPr>
              <a:t> </a:t>
            </a:r>
            <a:r>
              <a:rPr lang="en-US" sz="2400" b="1" dirty="0" err="1" smtClean="0">
                <a:solidFill>
                  <a:srgbClr val="C00000"/>
                </a:solidFill>
                <a:latin typeface="Times New Roman" panose="02020603050405020304" pitchFamily="18" charset="0"/>
                <a:cs typeface="Times New Roman" panose="02020603050405020304" pitchFamily="18" charset="0"/>
              </a:rPr>
              <a:t>lễ</a:t>
            </a:r>
            <a:r>
              <a:rPr lang="en-US" sz="2400" b="1" dirty="0" smtClean="0">
                <a:solidFill>
                  <a:srgbClr val="C00000"/>
                </a:solidFill>
                <a:latin typeface="Times New Roman" panose="02020603050405020304" pitchFamily="18" charset="0"/>
                <a:cs typeface="Times New Roman" panose="02020603050405020304" pitchFamily="18" charset="0"/>
              </a:rPr>
              <a:t> ở </a:t>
            </a:r>
            <a:r>
              <a:rPr lang="en-US" sz="2400" b="1" dirty="0" err="1" smtClean="0">
                <a:solidFill>
                  <a:srgbClr val="C00000"/>
                </a:solidFill>
                <a:latin typeface="Times New Roman" panose="02020603050405020304" pitchFamily="18" charset="0"/>
                <a:cs typeface="Times New Roman" panose="02020603050405020304" pitchFamily="18" charset="0"/>
              </a:rPr>
              <a:t>lễ</a:t>
            </a:r>
            <a:r>
              <a:rPr lang="en-US" sz="2400" b="1" dirty="0" smtClean="0">
                <a:solidFill>
                  <a:srgbClr val="C00000"/>
                </a:solidFill>
                <a:latin typeface="Times New Roman" panose="02020603050405020304" pitchFamily="18" charset="0"/>
                <a:cs typeface="Times New Roman" panose="02020603050405020304" pitchFamily="18" charset="0"/>
              </a:rPr>
              <a:t> </a:t>
            </a:r>
            <a:r>
              <a:rPr lang="en-US" sz="2400" b="1" dirty="0" err="1" smtClean="0">
                <a:solidFill>
                  <a:srgbClr val="C00000"/>
                </a:solidFill>
                <a:latin typeface="Times New Roman" panose="02020603050405020304" pitchFamily="18" charset="0"/>
                <a:cs typeface="Times New Roman" panose="02020603050405020304" pitchFamily="18" charset="0"/>
              </a:rPr>
              <a:t>hội</a:t>
            </a:r>
            <a:r>
              <a:rPr lang="en-US" sz="2400" b="1" dirty="0" smtClean="0">
                <a:solidFill>
                  <a:srgbClr val="C00000"/>
                </a:solidFill>
                <a:latin typeface="Times New Roman" panose="02020603050405020304" pitchFamily="18" charset="0"/>
                <a:cs typeface="Times New Roman" panose="02020603050405020304" pitchFamily="18" charset="0"/>
              </a:rPr>
              <a:t> </a:t>
            </a:r>
            <a:r>
              <a:rPr lang="en-US" sz="2400" b="1" dirty="0" err="1" smtClean="0">
                <a:solidFill>
                  <a:srgbClr val="C00000"/>
                </a:solidFill>
                <a:latin typeface="Times New Roman" panose="02020603050405020304" pitchFamily="18" charset="0"/>
                <a:cs typeface="Times New Roman" panose="02020603050405020304" pitchFamily="18" charset="0"/>
              </a:rPr>
              <a:t>Ka-tê</a:t>
            </a:r>
            <a:endParaRPr lang="en-US" sz="2400" b="1" dirty="0" smtClean="0">
              <a:solidFill>
                <a:srgbClr val="C00000"/>
              </a:solidFill>
              <a:latin typeface="Times New Roman" panose="02020603050405020304" pitchFamily="18" charset="0"/>
              <a:cs typeface="Times New Roman" panose="02020603050405020304" pitchFamily="18" charset="0"/>
            </a:endParaRPr>
          </a:p>
          <a:p>
            <a:pPr algn="ctr"/>
            <a:r>
              <a:rPr lang="en-US" sz="2000" b="1" dirty="0" err="1" smtClean="0">
                <a:solidFill>
                  <a:srgbClr val="002060"/>
                </a:solidFill>
                <a:latin typeface="Times New Roman" panose="02020603050405020304" pitchFamily="18" charset="0"/>
                <a:cs typeface="Times New Roman" panose="02020603050405020304" pitchFamily="18" charset="0"/>
              </a:rPr>
              <a:t>Rước</a:t>
            </a:r>
            <a:r>
              <a:rPr lang="en-US" sz="2000" b="1" dirty="0" smtClean="0">
                <a:solidFill>
                  <a:srgbClr val="002060"/>
                </a:solidFill>
                <a:latin typeface="Times New Roman" panose="02020603050405020304" pitchFamily="18" charset="0"/>
                <a:cs typeface="Times New Roman" panose="02020603050405020304" pitchFamily="18" charset="0"/>
              </a:rPr>
              <a:t> y </a:t>
            </a:r>
            <a:r>
              <a:rPr lang="en-US" sz="2000" b="1" dirty="0" err="1" smtClean="0">
                <a:solidFill>
                  <a:srgbClr val="002060"/>
                </a:solidFill>
                <a:latin typeface="Times New Roman" panose="02020603050405020304" pitchFamily="18" charset="0"/>
                <a:cs typeface="Times New Roman" panose="02020603050405020304" pitchFamily="18" charset="0"/>
              </a:rPr>
              <a:t>phục</a:t>
            </a:r>
            <a:r>
              <a:rPr lang="en-US" sz="2000" b="1" dirty="0" smtClean="0">
                <a:solidFill>
                  <a:srgbClr val="002060"/>
                </a:solidFill>
                <a:latin typeface="Times New Roman" panose="02020603050405020304" pitchFamily="18" charset="0"/>
                <a:cs typeface="Times New Roman" panose="02020603050405020304" pitchFamily="18" charset="0"/>
              </a:rPr>
              <a:t>, </a:t>
            </a:r>
            <a:r>
              <a:rPr lang="en-US" sz="2000" b="1" dirty="0" err="1" smtClean="0">
                <a:solidFill>
                  <a:srgbClr val="002060"/>
                </a:solidFill>
                <a:latin typeface="Times New Roman" panose="02020603050405020304" pitchFamily="18" charset="0"/>
                <a:cs typeface="Times New Roman" panose="02020603050405020304" pitchFamily="18" charset="0"/>
              </a:rPr>
              <a:t>mở</a:t>
            </a:r>
            <a:r>
              <a:rPr lang="en-US" sz="2000" b="1" dirty="0" smtClean="0">
                <a:solidFill>
                  <a:srgbClr val="002060"/>
                </a:solidFill>
                <a:latin typeface="Times New Roman" panose="02020603050405020304" pitchFamily="18" charset="0"/>
                <a:cs typeface="Times New Roman" panose="02020603050405020304" pitchFamily="18" charset="0"/>
              </a:rPr>
              <a:t> </a:t>
            </a:r>
            <a:r>
              <a:rPr lang="en-US" sz="2000" b="1" dirty="0" err="1" smtClean="0">
                <a:solidFill>
                  <a:srgbClr val="002060"/>
                </a:solidFill>
                <a:latin typeface="Times New Roman" panose="02020603050405020304" pitchFamily="18" charset="0"/>
                <a:cs typeface="Times New Roman" panose="02020603050405020304" pitchFamily="18" charset="0"/>
              </a:rPr>
              <a:t>cửa</a:t>
            </a:r>
            <a:r>
              <a:rPr lang="en-US" sz="2000" b="1" dirty="0" smtClean="0">
                <a:solidFill>
                  <a:srgbClr val="002060"/>
                </a:solidFill>
                <a:latin typeface="Times New Roman" panose="02020603050405020304" pitchFamily="18" charset="0"/>
                <a:cs typeface="Times New Roman" panose="02020603050405020304" pitchFamily="18" charset="0"/>
              </a:rPr>
              <a:t> </a:t>
            </a:r>
            <a:r>
              <a:rPr lang="en-US" sz="2000" b="1" dirty="0" err="1" smtClean="0">
                <a:solidFill>
                  <a:srgbClr val="002060"/>
                </a:solidFill>
                <a:latin typeface="Times New Roman" panose="02020603050405020304" pitchFamily="18" charset="0"/>
                <a:cs typeface="Times New Roman" panose="02020603050405020304" pitchFamily="18" charset="0"/>
              </a:rPr>
              <a:t>tháp</a:t>
            </a:r>
            <a:r>
              <a:rPr lang="en-US" sz="2000" b="1" dirty="0" smtClean="0">
                <a:solidFill>
                  <a:srgbClr val="002060"/>
                </a:solidFill>
                <a:latin typeface="Times New Roman" panose="02020603050405020304" pitchFamily="18" charset="0"/>
                <a:cs typeface="Times New Roman" panose="02020603050405020304" pitchFamily="18" charset="0"/>
              </a:rPr>
              <a:t>, </a:t>
            </a:r>
            <a:r>
              <a:rPr lang="en-US" sz="2000" b="1" dirty="0" err="1" smtClean="0">
                <a:solidFill>
                  <a:srgbClr val="002060"/>
                </a:solidFill>
                <a:latin typeface="Times New Roman" panose="02020603050405020304" pitchFamily="18" charset="0"/>
                <a:cs typeface="Times New Roman" panose="02020603050405020304" pitchFamily="18" charset="0"/>
              </a:rPr>
              <a:t>tắm</a:t>
            </a:r>
            <a:r>
              <a:rPr lang="en-US" sz="2000" b="1" dirty="0" smtClean="0">
                <a:solidFill>
                  <a:srgbClr val="002060"/>
                </a:solidFill>
                <a:latin typeface="Times New Roman" panose="02020603050405020304" pitchFamily="18" charset="0"/>
                <a:cs typeface="Times New Roman" panose="02020603050405020304" pitchFamily="18" charset="0"/>
              </a:rPr>
              <a:t> </a:t>
            </a:r>
            <a:r>
              <a:rPr lang="en-US" sz="2000" b="1" dirty="0" err="1" smtClean="0">
                <a:solidFill>
                  <a:srgbClr val="002060"/>
                </a:solidFill>
                <a:latin typeface="Times New Roman" panose="02020603050405020304" pitchFamily="18" charset="0"/>
                <a:cs typeface="Times New Roman" panose="02020603050405020304" pitchFamily="18" charset="0"/>
              </a:rPr>
              <a:t>và</a:t>
            </a:r>
            <a:r>
              <a:rPr lang="en-US" sz="2000" b="1" dirty="0" smtClean="0">
                <a:solidFill>
                  <a:srgbClr val="002060"/>
                </a:solidFill>
                <a:latin typeface="Times New Roman" panose="02020603050405020304" pitchFamily="18" charset="0"/>
                <a:cs typeface="Times New Roman" panose="02020603050405020304" pitchFamily="18" charset="0"/>
              </a:rPr>
              <a:t> </a:t>
            </a:r>
            <a:r>
              <a:rPr lang="en-US" sz="2000" b="1" dirty="0" err="1" smtClean="0">
                <a:solidFill>
                  <a:srgbClr val="002060"/>
                </a:solidFill>
                <a:latin typeface="Times New Roman" panose="02020603050405020304" pitchFamily="18" charset="0"/>
                <a:cs typeface="Times New Roman" panose="02020603050405020304" pitchFamily="18" charset="0"/>
              </a:rPr>
              <a:t>mặc</a:t>
            </a:r>
            <a:r>
              <a:rPr lang="en-US" sz="2000" b="1" dirty="0" smtClean="0">
                <a:solidFill>
                  <a:srgbClr val="002060"/>
                </a:solidFill>
                <a:latin typeface="Times New Roman" panose="02020603050405020304" pitchFamily="18" charset="0"/>
                <a:cs typeface="Times New Roman" panose="02020603050405020304" pitchFamily="18" charset="0"/>
              </a:rPr>
              <a:t> y </a:t>
            </a:r>
            <a:r>
              <a:rPr lang="en-US" sz="2000" b="1" dirty="0" err="1" smtClean="0">
                <a:solidFill>
                  <a:srgbClr val="002060"/>
                </a:solidFill>
                <a:latin typeface="Times New Roman" panose="02020603050405020304" pitchFamily="18" charset="0"/>
                <a:cs typeface="Times New Roman" panose="02020603050405020304" pitchFamily="18" charset="0"/>
              </a:rPr>
              <a:t>phục</a:t>
            </a:r>
            <a:r>
              <a:rPr lang="en-US" sz="2000" b="1" dirty="0" smtClean="0">
                <a:solidFill>
                  <a:srgbClr val="002060"/>
                </a:solidFill>
                <a:latin typeface="Times New Roman" panose="02020603050405020304" pitchFamily="18" charset="0"/>
                <a:cs typeface="Times New Roman" panose="02020603050405020304" pitchFamily="18" charset="0"/>
              </a:rPr>
              <a:t> </a:t>
            </a:r>
          </a:p>
          <a:p>
            <a:pPr algn="ctr"/>
            <a:r>
              <a:rPr lang="en-US" sz="2000" b="1" dirty="0" err="1" smtClean="0">
                <a:solidFill>
                  <a:srgbClr val="002060"/>
                </a:solidFill>
                <a:latin typeface="Times New Roman" panose="02020603050405020304" pitchFamily="18" charset="0"/>
                <a:cs typeface="Times New Roman" panose="02020603050405020304" pitchFamily="18" charset="0"/>
              </a:rPr>
              <a:t>cho</a:t>
            </a:r>
            <a:r>
              <a:rPr lang="en-US" sz="2000" b="1" dirty="0" smtClean="0">
                <a:solidFill>
                  <a:srgbClr val="002060"/>
                </a:solidFill>
                <a:latin typeface="Times New Roman" panose="02020603050405020304" pitchFamily="18" charset="0"/>
                <a:cs typeface="Times New Roman" panose="02020603050405020304" pitchFamily="18" charset="0"/>
              </a:rPr>
              <a:t> </a:t>
            </a:r>
            <a:r>
              <a:rPr lang="en-US" sz="2000" b="1" dirty="0" err="1" smtClean="0">
                <a:solidFill>
                  <a:srgbClr val="002060"/>
                </a:solidFill>
                <a:latin typeface="Times New Roman" panose="02020603050405020304" pitchFamily="18" charset="0"/>
                <a:cs typeface="Times New Roman" panose="02020603050405020304" pitchFamily="18" charset="0"/>
              </a:rPr>
              <a:t>tượng</a:t>
            </a:r>
            <a:r>
              <a:rPr lang="en-US" sz="2000" b="1" dirty="0" smtClean="0">
                <a:solidFill>
                  <a:srgbClr val="002060"/>
                </a:solidFill>
                <a:latin typeface="Times New Roman" panose="02020603050405020304" pitchFamily="18" charset="0"/>
                <a:cs typeface="Times New Roman" panose="02020603050405020304" pitchFamily="18" charset="0"/>
              </a:rPr>
              <a:t> </a:t>
            </a:r>
            <a:r>
              <a:rPr lang="en-US" sz="2000" b="1" dirty="0" err="1" smtClean="0">
                <a:solidFill>
                  <a:srgbClr val="002060"/>
                </a:solidFill>
                <a:latin typeface="Times New Roman" panose="02020603050405020304" pitchFamily="18" charset="0"/>
                <a:cs typeface="Times New Roman" panose="02020603050405020304" pitchFamily="18" charset="0"/>
              </a:rPr>
              <a:t>thần</a:t>
            </a:r>
            <a:r>
              <a:rPr lang="en-US" sz="2000" b="1" dirty="0" smtClean="0">
                <a:solidFill>
                  <a:srgbClr val="002060"/>
                </a:solidFill>
                <a:latin typeface="Times New Roman" panose="02020603050405020304" pitchFamily="18" charset="0"/>
                <a:cs typeface="Times New Roman" panose="02020603050405020304" pitchFamily="18" charset="0"/>
              </a:rPr>
              <a:t> </a:t>
            </a:r>
            <a:r>
              <a:rPr lang="en-US" sz="2000" b="1" dirty="0" err="1" smtClean="0">
                <a:solidFill>
                  <a:srgbClr val="002060"/>
                </a:solidFill>
                <a:latin typeface="Times New Roman" panose="02020603050405020304" pitchFamily="18" charset="0"/>
                <a:cs typeface="Times New Roman" panose="02020603050405020304" pitchFamily="18" charset="0"/>
              </a:rPr>
              <a:t>và</a:t>
            </a:r>
            <a:r>
              <a:rPr lang="en-US" sz="2000" b="1" dirty="0" smtClean="0">
                <a:solidFill>
                  <a:srgbClr val="002060"/>
                </a:solidFill>
                <a:latin typeface="Times New Roman" panose="02020603050405020304" pitchFamily="18" charset="0"/>
                <a:cs typeface="Times New Roman" panose="02020603050405020304" pitchFamily="18" charset="0"/>
              </a:rPr>
              <a:t> </a:t>
            </a:r>
            <a:r>
              <a:rPr lang="en-US" sz="2000" b="1" dirty="0" err="1" smtClean="0">
                <a:solidFill>
                  <a:srgbClr val="002060"/>
                </a:solidFill>
                <a:latin typeface="Times New Roman" panose="02020603050405020304" pitchFamily="18" charset="0"/>
                <a:cs typeface="Times New Roman" panose="02020603050405020304" pitchFamily="18" charset="0"/>
              </a:rPr>
              <a:t>cầu</a:t>
            </a:r>
            <a:r>
              <a:rPr lang="en-US" sz="2000" b="1" dirty="0" smtClean="0">
                <a:solidFill>
                  <a:srgbClr val="002060"/>
                </a:solidFill>
                <a:latin typeface="Times New Roman" panose="02020603050405020304" pitchFamily="18" charset="0"/>
                <a:cs typeface="Times New Roman" panose="02020603050405020304" pitchFamily="18" charset="0"/>
              </a:rPr>
              <a:t> </a:t>
            </a:r>
            <a:r>
              <a:rPr lang="en-US" sz="2000" b="1" dirty="0" err="1" smtClean="0">
                <a:solidFill>
                  <a:srgbClr val="002060"/>
                </a:solidFill>
                <a:latin typeface="Times New Roman" panose="02020603050405020304" pitchFamily="18" charset="0"/>
                <a:cs typeface="Times New Roman" panose="02020603050405020304" pitchFamily="18" charset="0"/>
              </a:rPr>
              <a:t>cúng</a:t>
            </a:r>
            <a:endParaRPr lang="en-US" sz="20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169778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heel(1)">
                                      <p:cBhvr>
                                        <p:cTn id="7" dur="20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wheel(1)">
                                      <p:cBhvr>
                                        <p:cTn id="12" dur="2000"/>
                                        <p:tgtEl>
                                          <p:spTgt spid="819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heel(1)">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80">
                                          <p:stCondLst>
                                            <p:cond delay="0"/>
                                          </p:stCondLst>
                                        </p:cTn>
                                        <p:tgtEl>
                                          <p:spTgt spid="10"/>
                                        </p:tgtEl>
                                      </p:cBhvr>
                                    </p:animEffect>
                                    <p:anim calcmode="lin" valueType="num">
                                      <p:cBhvr>
                                        <p:cTn id="23"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8" dur="26">
                                          <p:stCondLst>
                                            <p:cond delay="650"/>
                                          </p:stCondLst>
                                        </p:cTn>
                                        <p:tgtEl>
                                          <p:spTgt spid="10"/>
                                        </p:tgtEl>
                                      </p:cBhvr>
                                      <p:to x="100000" y="60000"/>
                                    </p:animScale>
                                    <p:animScale>
                                      <p:cBhvr>
                                        <p:cTn id="29" dur="166" decel="50000">
                                          <p:stCondLst>
                                            <p:cond delay="676"/>
                                          </p:stCondLst>
                                        </p:cTn>
                                        <p:tgtEl>
                                          <p:spTgt spid="10"/>
                                        </p:tgtEl>
                                      </p:cBhvr>
                                      <p:to x="100000" y="100000"/>
                                    </p:animScale>
                                    <p:animScale>
                                      <p:cBhvr>
                                        <p:cTn id="30" dur="26">
                                          <p:stCondLst>
                                            <p:cond delay="1312"/>
                                          </p:stCondLst>
                                        </p:cTn>
                                        <p:tgtEl>
                                          <p:spTgt spid="10"/>
                                        </p:tgtEl>
                                      </p:cBhvr>
                                      <p:to x="100000" y="80000"/>
                                    </p:animScale>
                                    <p:animScale>
                                      <p:cBhvr>
                                        <p:cTn id="31" dur="166" decel="50000">
                                          <p:stCondLst>
                                            <p:cond delay="1338"/>
                                          </p:stCondLst>
                                        </p:cTn>
                                        <p:tgtEl>
                                          <p:spTgt spid="10"/>
                                        </p:tgtEl>
                                      </p:cBhvr>
                                      <p:to x="100000" y="100000"/>
                                    </p:animScale>
                                    <p:animScale>
                                      <p:cBhvr>
                                        <p:cTn id="32" dur="26">
                                          <p:stCondLst>
                                            <p:cond delay="1642"/>
                                          </p:stCondLst>
                                        </p:cTn>
                                        <p:tgtEl>
                                          <p:spTgt spid="10"/>
                                        </p:tgtEl>
                                      </p:cBhvr>
                                      <p:to x="100000" y="90000"/>
                                    </p:animScale>
                                    <p:animScale>
                                      <p:cBhvr>
                                        <p:cTn id="33" dur="166" decel="50000">
                                          <p:stCondLst>
                                            <p:cond delay="1668"/>
                                          </p:stCondLst>
                                        </p:cTn>
                                        <p:tgtEl>
                                          <p:spTgt spid="10"/>
                                        </p:tgtEl>
                                      </p:cBhvr>
                                      <p:to x="100000" y="100000"/>
                                    </p:animScale>
                                    <p:animScale>
                                      <p:cBhvr>
                                        <p:cTn id="34" dur="26">
                                          <p:stCondLst>
                                            <p:cond delay="1808"/>
                                          </p:stCondLst>
                                        </p:cTn>
                                        <p:tgtEl>
                                          <p:spTgt spid="10"/>
                                        </p:tgtEl>
                                      </p:cBhvr>
                                      <p:to x="100000" y="95000"/>
                                    </p:animScale>
                                    <p:animScale>
                                      <p:cBhvr>
                                        <p:cTn id="35"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386786" y="0"/>
            <a:ext cx="8757213" cy="6682319"/>
          </a:xfrm>
          <a:prstGeom prst="roundRect">
            <a:avLst/>
          </a:prstGeom>
          <a:effectLst>
            <a:glow rad="228600">
              <a:schemeClr val="accent2">
                <a:satMod val="175000"/>
                <a:alpha val="40000"/>
              </a:schemeClr>
            </a:glow>
          </a:effectLst>
        </p:spPr>
        <p:style>
          <a:lnRef idx="2">
            <a:schemeClr val="accent6"/>
          </a:lnRef>
          <a:fillRef idx="1">
            <a:schemeClr val="lt1"/>
          </a:fillRef>
          <a:effectRef idx="0">
            <a:schemeClr val="accent6"/>
          </a:effectRef>
          <a:fontRef idx="minor">
            <a:schemeClr val="dk1"/>
          </a:fontRef>
        </p:style>
        <p:txBody>
          <a:bodyPr lIns="91416" tIns="45718" rIns="91416" bIns="45718" rtlCol="0" anchor="ctr"/>
          <a:lstStyle/>
          <a:p>
            <a:pPr algn="ctr" defTabSz="914128"/>
            <a:endParaRPr lang="en-US" sz="1900" dirty="0">
              <a:solidFill>
                <a:prstClr val="black"/>
              </a:solidFill>
            </a:endParaRPr>
          </a:p>
        </p:txBody>
      </p:sp>
      <p:sp>
        <p:nvSpPr>
          <p:cNvPr id="8" name="Subtitle 2"/>
          <p:cNvSpPr txBox="1">
            <a:spLocks/>
          </p:cNvSpPr>
          <p:nvPr/>
        </p:nvSpPr>
        <p:spPr>
          <a:xfrm>
            <a:off x="975852" y="114324"/>
            <a:ext cx="7619999" cy="4146168"/>
          </a:xfrm>
          <a:prstGeom prst="rect">
            <a:avLst/>
          </a:prstGeom>
          <a:noFill/>
          <a:ln>
            <a:noFill/>
          </a:ln>
        </p:spPr>
        <p:txBody>
          <a:bodyPr spcFirstLastPara="1" wrap="square" lIns="121886" tIns="121886" rIns="121886" bIns="121886"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2"/>
              </a:buClr>
              <a:buSzPts val="2500"/>
              <a:buFont typeface="Nunito"/>
              <a:buNone/>
              <a:defRPr sz="2900" b="0" i="0" u="none" strike="noStrike" cap="none">
                <a:solidFill>
                  <a:schemeClr val="dk2"/>
                </a:solidFill>
                <a:latin typeface="Nunito"/>
                <a:ea typeface="Nunito"/>
                <a:cs typeface="Nunito"/>
                <a:sym typeface="Nunito"/>
              </a:defRPr>
            </a:lvl1pPr>
            <a:lvl2pPr marL="914400" marR="0" lvl="1"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2pPr>
            <a:lvl3pPr marL="1371600" marR="0" lvl="2"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3pPr>
            <a:lvl4pPr marL="1828800" marR="0" lvl="3"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4pPr>
            <a:lvl5pPr marL="2286000" marR="0" lvl="4"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5pPr>
            <a:lvl6pPr marL="2743200" marR="0" lvl="5"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6pPr>
            <a:lvl7pPr marL="3200400" marR="0" lvl="6"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7pPr>
            <a:lvl8pPr marL="3657600" marR="0" lvl="7"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8pPr>
            <a:lvl9pPr marL="4114800" marR="0" lvl="8" indent="-317500" algn="ctr" rtl="0">
              <a:lnSpc>
                <a:spcPct val="115000"/>
              </a:lnSpc>
              <a:spcBef>
                <a:spcPts val="2133"/>
              </a:spcBef>
              <a:spcAft>
                <a:spcPts val="2133"/>
              </a:spcAft>
              <a:buClr>
                <a:schemeClr val="dk2"/>
              </a:buClr>
              <a:buSzPts val="1400"/>
              <a:buFont typeface="Nunito"/>
              <a:buNone/>
              <a:defRPr sz="1900" b="0" i="0" u="none" strike="noStrike" cap="none">
                <a:solidFill>
                  <a:schemeClr val="dk2"/>
                </a:solidFill>
                <a:latin typeface="Nunito"/>
                <a:ea typeface="Nunito"/>
                <a:cs typeface="Nunito"/>
                <a:sym typeface="Nunito"/>
              </a:defRPr>
            </a:lvl9pPr>
          </a:lstStyle>
          <a:p>
            <a:pPr marL="0" indent="0" algn="just">
              <a:buClr>
                <a:srgbClr val="44546A"/>
              </a:buClr>
            </a:pPr>
            <a:r>
              <a:rPr lang="en-US" sz="2400" b="1" i="1" dirty="0" smtClean="0">
                <a:solidFill>
                  <a:prstClr val="black"/>
                </a:solidFill>
                <a:latin typeface="Times New Roman"/>
                <a:ea typeface="Times New Roman"/>
              </a:rPr>
              <a:t>* </a:t>
            </a:r>
            <a:r>
              <a:rPr lang="en-US" sz="2400" b="1" i="1" dirty="0" err="1" smtClean="0">
                <a:solidFill>
                  <a:prstClr val="black"/>
                </a:solidFill>
                <a:latin typeface="Times New Roman"/>
                <a:ea typeface="Times New Roman"/>
              </a:rPr>
              <a:t>Phần</a:t>
            </a:r>
            <a:r>
              <a:rPr lang="en-US" sz="2400" b="1" i="1" dirty="0" smtClean="0">
                <a:solidFill>
                  <a:prstClr val="black"/>
                </a:solidFill>
                <a:latin typeface="Times New Roman"/>
                <a:ea typeface="Times New Roman"/>
              </a:rPr>
              <a:t> </a:t>
            </a:r>
            <a:r>
              <a:rPr lang="en-US" sz="2400" b="1" i="1" dirty="0" err="1">
                <a:solidFill>
                  <a:prstClr val="black"/>
                </a:solidFill>
                <a:latin typeface="Times New Roman"/>
                <a:ea typeface="Times New Roman"/>
              </a:rPr>
              <a:t>hội</a:t>
            </a:r>
            <a:r>
              <a:rPr lang="en-US" sz="2400" b="1" i="1" dirty="0">
                <a:solidFill>
                  <a:prstClr val="black"/>
                </a:solidFill>
                <a:latin typeface="Times New Roman"/>
                <a:ea typeface="Times New Roman"/>
              </a:rPr>
              <a:t>:</a:t>
            </a:r>
            <a:r>
              <a:rPr lang="en-US" sz="2400" b="1" dirty="0">
                <a:solidFill>
                  <a:prstClr val="black"/>
                </a:solidFill>
                <a:latin typeface="Times New Roman"/>
                <a:ea typeface="Times New Roman"/>
              </a:rPr>
              <a:t> </a:t>
            </a:r>
            <a:endParaRPr lang="en-US" sz="2400" b="1" dirty="0" smtClean="0">
              <a:solidFill>
                <a:prstClr val="black"/>
              </a:solidFill>
              <a:latin typeface="Times New Roman"/>
              <a:ea typeface="Times New Roman"/>
            </a:endParaRPr>
          </a:p>
          <a:p>
            <a:pPr marL="0" indent="0" algn="just">
              <a:buClr>
                <a:srgbClr val="44546A"/>
              </a:buClr>
            </a:pPr>
            <a:r>
              <a:rPr lang="en-US" sz="2400" b="1" dirty="0">
                <a:solidFill>
                  <a:prstClr val="black"/>
                </a:solidFill>
                <a:latin typeface="Times New Roman"/>
                <a:ea typeface="Times New Roman"/>
              </a:rPr>
              <a:t> </a:t>
            </a:r>
            <a:r>
              <a:rPr lang="en-US" sz="2400" b="1" dirty="0" smtClean="0">
                <a:solidFill>
                  <a:prstClr val="black"/>
                </a:solidFill>
                <a:latin typeface="Times New Roman"/>
                <a:ea typeface="Times New Roman"/>
              </a:rPr>
              <a:t>   - </a:t>
            </a:r>
            <a:r>
              <a:rPr lang="x-none" sz="2400" smtClean="0">
                <a:solidFill>
                  <a:prstClr val="black"/>
                </a:solidFill>
                <a:latin typeface="Times New Roman"/>
                <a:ea typeface="Times New Roman"/>
              </a:rPr>
              <a:t>Bức </a:t>
            </a:r>
            <a:r>
              <a:rPr lang="x-none" sz="2400">
                <a:solidFill>
                  <a:prstClr val="black"/>
                </a:solidFill>
                <a:latin typeface="Times New Roman"/>
                <a:ea typeface="Times New Roman"/>
              </a:rPr>
              <a:t>ảnh thứ 3 thể hiện phần hội trong lễ hội Ka-tê: </a:t>
            </a:r>
            <a:endParaRPr lang="en-US" sz="2400" dirty="0" smtClean="0">
              <a:solidFill>
                <a:prstClr val="black"/>
              </a:solidFill>
              <a:latin typeface="Times New Roman"/>
              <a:ea typeface="Times New Roman"/>
            </a:endParaRPr>
          </a:p>
          <a:p>
            <a:pPr marL="0" indent="0" algn="just">
              <a:buClr>
                <a:srgbClr val="44546A"/>
              </a:buClr>
            </a:pPr>
            <a:r>
              <a:rPr lang="en-US" sz="2400" dirty="0" smtClean="0">
                <a:solidFill>
                  <a:prstClr val="black"/>
                </a:solidFill>
                <a:latin typeface="Times New Roman"/>
                <a:ea typeface="Times New Roman"/>
              </a:rPr>
              <a:t>+ </a:t>
            </a:r>
            <a:r>
              <a:rPr lang="x-none" sz="2400" i="1" smtClean="0">
                <a:solidFill>
                  <a:prstClr val="black"/>
                </a:solidFill>
                <a:latin typeface="Times New Roman"/>
                <a:ea typeface="Times New Roman"/>
              </a:rPr>
              <a:t>"</a:t>
            </a:r>
            <a:r>
              <a:rPr lang="x-none" sz="2400" i="1">
                <a:solidFill>
                  <a:prstClr val="black"/>
                </a:solidFill>
                <a:latin typeface="Times New Roman"/>
                <a:ea typeface="Times New Roman"/>
              </a:rPr>
              <a:t>trong thời gian lễ hội, hoa đăng đều được thắp sáng trên mọi ngả </a:t>
            </a:r>
            <a:r>
              <a:rPr lang="x-none" sz="2400" i="1" smtClean="0">
                <a:solidFill>
                  <a:prstClr val="black"/>
                </a:solidFill>
                <a:latin typeface="Times New Roman"/>
                <a:ea typeface="Times New Roman"/>
              </a:rPr>
              <a:t>đường</a:t>
            </a:r>
            <a:r>
              <a:rPr lang="en-US" sz="2400" i="1" dirty="0" smtClean="0">
                <a:solidFill>
                  <a:prstClr val="black"/>
                </a:solidFill>
                <a:latin typeface="Times New Roman"/>
                <a:ea typeface="Times New Roman"/>
              </a:rPr>
              <a:t>”.</a:t>
            </a:r>
          </a:p>
          <a:p>
            <a:pPr marL="0" indent="0" algn="just">
              <a:buClr>
                <a:srgbClr val="44546A"/>
              </a:buClr>
              <a:buSzTx/>
            </a:pPr>
            <a:endParaRPr lang="en-US" sz="2400" i="1" dirty="0">
              <a:solidFill>
                <a:prstClr val="black"/>
              </a:solidFill>
              <a:latin typeface="Times New Roman"/>
              <a:ea typeface="Times New Roman"/>
              <a:cs typeface="+mn-cs"/>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6184" y="3850649"/>
            <a:ext cx="7268887" cy="270255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1"/>
          <p:cNvSpPr>
            <a:spLocks noGrp="1"/>
          </p:cNvSpPr>
          <p:nvPr>
            <p:ph type="title"/>
          </p:nvPr>
        </p:nvSpPr>
        <p:spPr>
          <a:xfrm>
            <a:off x="975852" y="1730208"/>
            <a:ext cx="8001000" cy="914400"/>
          </a:xfrm>
        </p:spPr>
        <p:txBody>
          <a:bodyPr>
            <a:noAutofit/>
          </a:bodyPr>
          <a:lstStyle/>
          <a:p>
            <a:pPr lvl="0" defTabSz="914400">
              <a:lnSpc>
                <a:spcPct val="100000"/>
              </a:lnSpc>
              <a:spcBef>
                <a:spcPts val="0"/>
              </a:spcBef>
            </a:pPr>
            <a:r>
              <a:rPr lang="en-US" sz="2400" i="1" dirty="0">
                <a:solidFill>
                  <a:prstClr val="black"/>
                </a:solidFill>
                <a:latin typeface="Times New Roman"/>
                <a:ea typeface="Times New Roman"/>
                <a:cs typeface="+mn-cs"/>
              </a:rPr>
              <a:t>+</a:t>
            </a:r>
            <a:r>
              <a:rPr lang="x-none" sz="2400" i="1">
                <a:solidFill>
                  <a:prstClr val="black"/>
                </a:solidFill>
                <a:latin typeface="Times New Roman"/>
                <a:ea typeface="Times New Roman"/>
                <a:cs typeface="+mn-cs"/>
              </a:rPr>
              <a:t> "tất cả những người tham gia lễ hội đều cảm thấy phấn chấn trước khi bước vào một vụ mùa mới</a:t>
            </a:r>
            <a:r>
              <a:rPr lang="en-US" sz="2400" i="1" dirty="0" smtClean="0">
                <a:solidFill>
                  <a:prstClr val="black"/>
                </a:solidFill>
                <a:latin typeface="Times New Roman"/>
                <a:ea typeface="Times New Roman"/>
                <a:cs typeface="+mn-cs"/>
              </a:rPr>
              <a:t>”.</a:t>
            </a:r>
            <a:endParaRPr lang="en-US" sz="2400" i="1" dirty="0">
              <a:solidFill>
                <a:prstClr val="black"/>
              </a:solidFill>
              <a:latin typeface="Times New Roman"/>
              <a:ea typeface="Times New Roman"/>
              <a:cs typeface="+mn-cs"/>
            </a:endParaRPr>
          </a:p>
        </p:txBody>
      </p:sp>
      <p:sp>
        <p:nvSpPr>
          <p:cNvPr id="10" name="Title 1"/>
          <p:cNvSpPr txBox="1">
            <a:spLocks/>
          </p:cNvSpPr>
          <p:nvPr/>
        </p:nvSpPr>
        <p:spPr>
          <a:xfrm>
            <a:off x="975852" y="2708518"/>
            <a:ext cx="8001000" cy="914400"/>
          </a:xfrm>
          <a:prstGeom prst="rect">
            <a:avLst/>
          </a:prstGeom>
        </p:spPr>
        <p:txBody>
          <a:bodyPr vert="horz" lIns="91416" tIns="45718" rIns="91416" bIns="45718" rtlCol="0" anchor="ctr">
            <a:noAutofit/>
          </a:bodyPr>
          <a:lstStyle>
            <a:lvl1pPr algn="l" defTabSz="914128" rtl="0" eaLnBrk="1" latinLnBrk="0" hangingPunct="1">
              <a:lnSpc>
                <a:spcPct val="90000"/>
              </a:lnSpc>
              <a:spcBef>
                <a:spcPct val="0"/>
              </a:spcBef>
              <a:buNone/>
              <a:defRPr sz="4400" kern="1200">
                <a:solidFill>
                  <a:schemeClr val="tx1"/>
                </a:solidFill>
                <a:latin typeface="+mj-lt"/>
                <a:ea typeface="+mj-ea"/>
                <a:cs typeface="+mj-cs"/>
              </a:defRPr>
            </a:lvl1pPr>
          </a:lstStyle>
          <a:p>
            <a:pPr lvl="0" algn="just" defTabSz="914400">
              <a:lnSpc>
                <a:spcPct val="100000"/>
              </a:lnSpc>
              <a:spcBef>
                <a:spcPts val="0"/>
              </a:spcBef>
              <a:buClr>
                <a:srgbClr val="44546A"/>
              </a:buClr>
            </a:pPr>
            <a:r>
              <a:rPr lang="en-US" sz="2400" i="1" dirty="0" smtClean="0">
                <a:solidFill>
                  <a:prstClr val="black"/>
                </a:solidFill>
                <a:latin typeface="Times New Roman"/>
                <a:ea typeface="Times New Roman"/>
                <a:cs typeface="+mn-cs"/>
              </a:rPr>
              <a:t>+</a:t>
            </a:r>
            <a:r>
              <a:rPr lang="x-none" sz="2400" i="1" smtClean="0">
                <a:solidFill>
                  <a:prstClr val="black"/>
                </a:solidFill>
                <a:latin typeface="Times New Roman"/>
                <a:ea typeface="Times New Roman"/>
                <a:cs typeface="+mn-cs"/>
              </a:rPr>
              <a:t> </a:t>
            </a:r>
            <a:r>
              <a:rPr lang="x-none" sz="2400" i="1">
                <a:solidFill>
                  <a:prstClr val="black"/>
                </a:solidFill>
                <a:latin typeface="Times New Roman"/>
                <a:ea typeface="Times New Roman"/>
                <a:cs typeface="+mn-cs"/>
              </a:rPr>
              <a:t>"trong các điệu hát tạ ơn thần linh, tổ tiên, các thiếu nữ Chăm thẹn thùng thả dáng cùng các điệu múa quạt, múa đội Thong-ha-la (cỗ bồng trầu)".</a:t>
            </a:r>
            <a:endParaRPr lang="en-US" sz="2400" i="1" dirty="0">
              <a:solidFill>
                <a:prstClr val="black"/>
              </a:solidFill>
              <a:latin typeface="Times New Roman"/>
              <a:ea typeface="Times New Roman"/>
              <a:cs typeface="+mn-cs"/>
            </a:endParaRPr>
          </a:p>
        </p:txBody>
      </p:sp>
    </p:spTree>
    <p:extLst>
      <p:ext uri="{BB962C8B-B14F-4D97-AF65-F5344CB8AC3E}">
        <p14:creationId xmlns:p14="http://schemas.microsoft.com/office/powerpoint/2010/main" val="15174477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1000"/>
                                        <p:tgtEl>
                                          <p:spTgt spid="8">
                                            <p:txEl>
                                              <p:pRg st="0" end="0"/>
                                            </p:txEl>
                                          </p:spTgt>
                                        </p:tgtEl>
                                      </p:cBhvr>
                                    </p:animEffect>
                                    <p:anim calcmode="lin" valueType="num">
                                      <p:cBhvr>
                                        <p:cTn id="13"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Effect transition="in" filter="fade">
                                      <p:cBhvr>
                                        <p:cTn id="19" dur="1000"/>
                                        <p:tgtEl>
                                          <p:spTgt spid="8">
                                            <p:txEl>
                                              <p:pRg st="1" end="1"/>
                                            </p:txEl>
                                          </p:spTgt>
                                        </p:tgtEl>
                                      </p:cBhvr>
                                    </p:animEffect>
                                    <p:anim calcmode="lin" valueType="num">
                                      <p:cBhvr>
                                        <p:cTn id="20"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xEl>
                                              <p:pRg st="2" end="2"/>
                                            </p:txEl>
                                          </p:spTgt>
                                        </p:tgtEl>
                                        <p:attrNameLst>
                                          <p:attrName>style.visibility</p:attrName>
                                        </p:attrNameLst>
                                      </p:cBhvr>
                                      <p:to>
                                        <p:strVal val="visible"/>
                                      </p:to>
                                    </p:set>
                                    <p:animEffect transition="in" filter="fade">
                                      <p:cBhvr>
                                        <p:cTn id="26" dur="1000"/>
                                        <p:tgtEl>
                                          <p:spTgt spid="8">
                                            <p:txEl>
                                              <p:pRg st="2" end="2"/>
                                            </p:txEl>
                                          </p:spTgt>
                                        </p:tgtEl>
                                      </p:cBhvr>
                                    </p:animEffect>
                                    <p:anim calcmode="lin" valueType="num">
                                      <p:cBhvr>
                                        <p:cTn id="27"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nodeType="clickEffect">
                                  <p:stCondLst>
                                    <p:cond delay="0"/>
                                  </p:stCondLst>
                                  <p:childTnLst>
                                    <p:set>
                                      <p:cBhvr>
                                        <p:cTn id="32" dur="1" fill="hold">
                                          <p:stCondLst>
                                            <p:cond delay="0"/>
                                          </p:stCondLst>
                                        </p:cTn>
                                        <p:tgtEl>
                                          <p:spTgt spid="10242"/>
                                        </p:tgtEl>
                                        <p:attrNameLst>
                                          <p:attrName>style.visibility</p:attrName>
                                        </p:attrNameLst>
                                      </p:cBhvr>
                                      <p:to>
                                        <p:strVal val="visible"/>
                                      </p:to>
                                    </p:set>
                                    <p:animEffect transition="in" filter="wheel(1)">
                                      <p:cBhvr>
                                        <p:cTn id="33" dur="2000"/>
                                        <p:tgtEl>
                                          <p:spTgt spid="10242"/>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105400" y="3733801"/>
            <a:ext cx="3795252" cy="29718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687" y="762000"/>
            <a:ext cx="4492113" cy="274320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914399"/>
            <a:ext cx="3958713" cy="2618509"/>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1" y="3733800"/>
            <a:ext cx="4648199" cy="29718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itle 1"/>
          <p:cNvSpPr>
            <a:spLocks noGrp="1"/>
          </p:cNvSpPr>
          <p:nvPr>
            <p:ph type="title"/>
          </p:nvPr>
        </p:nvSpPr>
        <p:spPr>
          <a:xfrm>
            <a:off x="685800" y="176982"/>
            <a:ext cx="8001000" cy="533399"/>
          </a:xfrm>
        </p:spPr>
        <p:txBody>
          <a:bodyPr>
            <a:normAutofit fontScale="90000"/>
          </a:bodyPr>
          <a:lstStyle/>
          <a:p>
            <a:pPr algn="ctr"/>
            <a:r>
              <a:rPr lang="en-US" sz="2800" b="1" dirty="0" err="1" smtClean="0">
                <a:solidFill>
                  <a:srgbClr val="002060"/>
                </a:solidFill>
                <a:latin typeface="Times New Roman" panose="02020603050405020304" pitchFamily="18" charset="0"/>
                <a:cs typeface="Times New Roman" panose="02020603050405020304" pitchFamily="18" charset="0"/>
              </a:rPr>
              <a:t>Lễ</a:t>
            </a:r>
            <a:r>
              <a:rPr lang="en-US" sz="2800" b="1" dirty="0" smtClean="0">
                <a:solidFill>
                  <a:srgbClr val="002060"/>
                </a:solidFill>
                <a:latin typeface="Times New Roman" panose="02020603050405020304" pitchFamily="18" charset="0"/>
                <a:cs typeface="Times New Roman" panose="02020603050405020304" pitchFamily="18" charset="0"/>
              </a:rPr>
              <a:t> </a:t>
            </a:r>
            <a:r>
              <a:rPr lang="en-US" sz="2800" b="1" dirty="0" err="1" smtClean="0">
                <a:solidFill>
                  <a:srgbClr val="002060"/>
                </a:solidFill>
                <a:latin typeface="Times New Roman" panose="02020603050405020304" pitchFamily="18" charset="0"/>
                <a:cs typeface="Times New Roman" panose="02020603050405020304" pitchFamily="18" charset="0"/>
              </a:rPr>
              <a:t>hội</a:t>
            </a:r>
            <a:r>
              <a:rPr lang="en-US" sz="2800" b="1" dirty="0" smtClean="0">
                <a:solidFill>
                  <a:srgbClr val="002060"/>
                </a:solidFill>
                <a:latin typeface="Times New Roman" panose="02020603050405020304" pitchFamily="18" charset="0"/>
                <a:cs typeface="Times New Roman" panose="02020603050405020304" pitchFamily="18" charset="0"/>
              </a:rPr>
              <a:t> </a:t>
            </a:r>
            <a:r>
              <a:rPr lang="en-US" sz="2800" b="1" dirty="0" err="1" smtClean="0">
                <a:solidFill>
                  <a:srgbClr val="002060"/>
                </a:solidFill>
                <a:latin typeface="Times New Roman" panose="02020603050405020304" pitchFamily="18" charset="0"/>
                <a:cs typeface="Times New Roman" panose="02020603050405020304" pitchFamily="18" charset="0"/>
              </a:rPr>
              <a:t>tưng</a:t>
            </a:r>
            <a:r>
              <a:rPr lang="en-US" sz="2800" b="1" dirty="0" smtClean="0">
                <a:solidFill>
                  <a:srgbClr val="002060"/>
                </a:solidFill>
                <a:latin typeface="Times New Roman" panose="02020603050405020304" pitchFamily="18" charset="0"/>
                <a:cs typeface="Times New Roman" panose="02020603050405020304" pitchFamily="18" charset="0"/>
              </a:rPr>
              <a:t> </a:t>
            </a:r>
            <a:r>
              <a:rPr lang="en-US" sz="2800" b="1" dirty="0" err="1" smtClean="0">
                <a:solidFill>
                  <a:srgbClr val="002060"/>
                </a:solidFill>
                <a:latin typeface="Times New Roman" panose="02020603050405020304" pitchFamily="18" charset="0"/>
                <a:cs typeface="Times New Roman" panose="02020603050405020304" pitchFamily="18" charset="0"/>
              </a:rPr>
              <a:t>bừng</a:t>
            </a:r>
            <a:r>
              <a:rPr lang="en-US" sz="2800" b="1" dirty="0" smtClean="0">
                <a:solidFill>
                  <a:srgbClr val="002060"/>
                </a:solidFill>
                <a:latin typeface="Times New Roman" panose="02020603050405020304" pitchFamily="18" charset="0"/>
                <a:cs typeface="Times New Roman" panose="02020603050405020304" pitchFamily="18" charset="0"/>
              </a:rPr>
              <a:t> </a:t>
            </a:r>
            <a:r>
              <a:rPr lang="en-US" sz="2800" b="1" dirty="0" err="1" smtClean="0">
                <a:solidFill>
                  <a:srgbClr val="002060"/>
                </a:solidFill>
                <a:latin typeface="Times New Roman" panose="02020603050405020304" pitchFamily="18" charset="0"/>
                <a:cs typeface="Times New Roman" panose="02020603050405020304" pitchFamily="18" charset="0"/>
              </a:rPr>
              <a:t>với</a:t>
            </a:r>
            <a:r>
              <a:rPr lang="en-US" sz="2800" b="1" dirty="0" smtClean="0">
                <a:solidFill>
                  <a:srgbClr val="002060"/>
                </a:solidFill>
                <a:latin typeface="Times New Roman" panose="02020603050405020304" pitchFamily="18" charset="0"/>
                <a:cs typeface="Times New Roman" panose="02020603050405020304" pitchFamily="18" charset="0"/>
              </a:rPr>
              <a:t> </a:t>
            </a:r>
            <a:r>
              <a:rPr lang="en-US" sz="2800" b="1" dirty="0" err="1" smtClean="0">
                <a:solidFill>
                  <a:srgbClr val="002060"/>
                </a:solidFill>
                <a:latin typeface="Times New Roman" panose="02020603050405020304" pitchFamily="18" charset="0"/>
                <a:cs typeface="Times New Roman" panose="02020603050405020304" pitchFamily="18" charset="0"/>
              </a:rPr>
              <a:t>múa</a:t>
            </a:r>
            <a:r>
              <a:rPr lang="en-US" sz="2800" b="1" dirty="0" smtClean="0">
                <a:solidFill>
                  <a:srgbClr val="002060"/>
                </a:solidFill>
                <a:latin typeface="Times New Roman" panose="02020603050405020304" pitchFamily="18" charset="0"/>
                <a:cs typeface="Times New Roman" panose="02020603050405020304" pitchFamily="18" charset="0"/>
              </a:rPr>
              <a:t> </a:t>
            </a:r>
            <a:r>
              <a:rPr lang="en-US" sz="2800" b="1" dirty="0" err="1" smtClean="0">
                <a:solidFill>
                  <a:srgbClr val="002060"/>
                </a:solidFill>
                <a:latin typeface="Times New Roman" panose="02020603050405020304" pitchFamily="18" charset="0"/>
                <a:cs typeface="Times New Roman" panose="02020603050405020304" pitchFamily="18" charset="0"/>
              </a:rPr>
              <a:t>quạt</a:t>
            </a:r>
            <a:r>
              <a:rPr lang="en-US" sz="2800" b="1" dirty="0" smtClean="0">
                <a:solidFill>
                  <a:srgbClr val="002060"/>
                </a:solidFill>
                <a:latin typeface="Times New Roman" panose="02020603050405020304" pitchFamily="18" charset="0"/>
                <a:cs typeface="Times New Roman" panose="02020603050405020304" pitchFamily="18" charset="0"/>
              </a:rPr>
              <a:t> </a:t>
            </a:r>
            <a:r>
              <a:rPr lang="en-US" sz="2800" b="1" dirty="0" err="1" smtClean="0">
                <a:solidFill>
                  <a:srgbClr val="002060"/>
                </a:solidFill>
                <a:latin typeface="Times New Roman" panose="02020603050405020304" pitchFamily="18" charset="0"/>
                <a:cs typeface="Times New Roman" panose="02020603050405020304" pitchFamily="18" charset="0"/>
              </a:rPr>
              <a:t>và</a:t>
            </a:r>
            <a:r>
              <a:rPr lang="en-US" sz="2800" b="1" dirty="0" smtClean="0">
                <a:solidFill>
                  <a:srgbClr val="002060"/>
                </a:solidFill>
                <a:latin typeface="Times New Roman" panose="02020603050405020304" pitchFamily="18" charset="0"/>
                <a:cs typeface="Times New Roman" panose="02020603050405020304" pitchFamily="18" charset="0"/>
              </a:rPr>
              <a:t> </a:t>
            </a:r>
            <a:r>
              <a:rPr lang="en-US" sz="2800" b="1" dirty="0" err="1" smtClean="0">
                <a:solidFill>
                  <a:srgbClr val="002060"/>
                </a:solidFill>
                <a:latin typeface="Times New Roman" panose="02020603050405020304" pitchFamily="18" charset="0"/>
                <a:cs typeface="Times New Roman" panose="02020603050405020304" pitchFamily="18" charset="0"/>
              </a:rPr>
              <a:t>múa</a:t>
            </a:r>
            <a:r>
              <a:rPr lang="en-US" sz="2800" b="1" dirty="0" smtClean="0">
                <a:solidFill>
                  <a:srgbClr val="002060"/>
                </a:solidFill>
                <a:latin typeface="Times New Roman" panose="02020603050405020304" pitchFamily="18" charset="0"/>
                <a:cs typeface="Times New Roman" panose="02020603050405020304" pitchFamily="18" charset="0"/>
              </a:rPr>
              <a:t> </a:t>
            </a:r>
            <a:r>
              <a:rPr lang="en-US" sz="2800" b="1" dirty="0" err="1" smtClean="0">
                <a:solidFill>
                  <a:srgbClr val="002060"/>
                </a:solidFill>
                <a:latin typeface="Times New Roman" panose="02020603050405020304" pitchFamily="18" charset="0"/>
                <a:cs typeface="Times New Roman" panose="02020603050405020304" pitchFamily="18" charset="0"/>
              </a:rPr>
              <a:t>đội</a:t>
            </a:r>
            <a:r>
              <a:rPr lang="en-US" sz="2800" b="1" dirty="0" smtClean="0">
                <a:solidFill>
                  <a:srgbClr val="002060"/>
                </a:solidFill>
                <a:latin typeface="Times New Roman" panose="02020603050405020304" pitchFamily="18" charset="0"/>
                <a:cs typeface="Times New Roman" panose="02020603050405020304" pitchFamily="18" charset="0"/>
              </a:rPr>
              <a:t> Thong-ha-la</a:t>
            </a:r>
            <a:endParaRPr lang="en-US" sz="28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612380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wheel(1)">
                                      <p:cBhvr>
                                        <p:cTn id="7" dur="20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6149"/>
                                        </p:tgtEl>
                                        <p:attrNameLst>
                                          <p:attrName>style.visibility</p:attrName>
                                        </p:attrNameLst>
                                      </p:cBhvr>
                                      <p:to>
                                        <p:strVal val="visible"/>
                                      </p:to>
                                    </p:set>
                                    <p:animEffect transition="in" filter="wheel(1)">
                                      <p:cBhvr>
                                        <p:cTn id="12" dur="2000"/>
                                        <p:tgtEl>
                                          <p:spTgt spid="6149"/>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6151"/>
                                        </p:tgtEl>
                                        <p:attrNameLst>
                                          <p:attrName>style.visibility</p:attrName>
                                        </p:attrNameLst>
                                      </p:cBhvr>
                                      <p:to>
                                        <p:strVal val="visible"/>
                                      </p:to>
                                    </p:set>
                                    <p:animEffect transition="in" filter="wheel(1)">
                                      <p:cBhvr>
                                        <p:cTn id="17" dur="2000"/>
                                        <p:tgtEl>
                                          <p:spTgt spid="6151"/>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6146"/>
                                        </p:tgtEl>
                                        <p:attrNameLst>
                                          <p:attrName>style.visibility</p:attrName>
                                        </p:attrNameLst>
                                      </p:cBhvr>
                                      <p:to>
                                        <p:strVal val="visible"/>
                                      </p:to>
                                    </p:set>
                                    <p:animEffect transition="in" filter="wheel(1)">
                                      <p:cBhvr>
                                        <p:cTn id="22"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386787" y="342901"/>
            <a:ext cx="8515350" cy="6125590"/>
          </a:xfrm>
          <a:prstGeom prst="roundRect">
            <a:avLst/>
          </a:prstGeom>
          <a:effectLst>
            <a:glow rad="228600">
              <a:schemeClr val="accent2">
                <a:satMod val="175000"/>
                <a:alpha val="40000"/>
              </a:schemeClr>
            </a:glow>
          </a:effectLst>
        </p:spPr>
        <p:style>
          <a:lnRef idx="2">
            <a:schemeClr val="accent6"/>
          </a:lnRef>
          <a:fillRef idx="1">
            <a:schemeClr val="lt1"/>
          </a:fillRef>
          <a:effectRef idx="0">
            <a:schemeClr val="accent6"/>
          </a:effectRef>
          <a:fontRef idx="minor">
            <a:schemeClr val="dk1"/>
          </a:fontRef>
        </p:style>
        <p:txBody>
          <a:bodyPr lIns="91416" tIns="45718" rIns="91416" bIns="45718" rtlCol="0" anchor="ctr"/>
          <a:lstStyle/>
          <a:p>
            <a:pPr algn="ctr" defTabSz="914128"/>
            <a:endParaRPr lang="en-US" sz="1900" dirty="0">
              <a:solidFill>
                <a:prstClr val="black"/>
              </a:solidFill>
            </a:endParaRPr>
          </a:p>
        </p:txBody>
      </p:sp>
      <p:sp>
        <p:nvSpPr>
          <p:cNvPr id="8" name="Subtitle 2"/>
          <p:cNvSpPr txBox="1">
            <a:spLocks/>
          </p:cNvSpPr>
          <p:nvPr/>
        </p:nvSpPr>
        <p:spPr>
          <a:xfrm>
            <a:off x="1186855" y="898840"/>
            <a:ext cx="7279134" cy="4146168"/>
          </a:xfrm>
          <a:prstGeom prst="rect">
            <a:avLst/>
          </a:prstGeom>
          <a:noFill/>
          <a:ln>
            <a:noFill/>
          </a:ln>
        </p:spPr>
        <p:txBody>
          <a:bodyPr spcFirstLastPara="1" wrap="square" lIns="121886" tIns="121886" rIns="121886" bIns="121886"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2"/>
              </a:buClr>
              <a:buSzPts val="2500"/>
              <a:buFont typeface="Nunito"/>
              <a:buNone/>
              <a:defRPr sz="2900" b="0" i="0" u="none" strike="noStrike" cap="none">
                <a:solidFill>
                  <a:schemeClr val="dk2"/>
                </a:solidFill>
                <a:latin typeface="Nunito"/>
                <a:ea typeface="Nunito"/>
                <a:cs typeface="Nunito"/>
                <a:sym typeface="Nunito"/>
              </a:defRPr>
            </a:lvl1pPr>
            <a:lvl2pPr marL="914400" marR="0" lvl="1"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2pPr>
            <a:lvl3pPr marL="1371600" marR="0" lvl="2"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3pPr>
            <a:lvl4pPr marL="1828800" marR="0" lvl="3"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4pPr>
            <a:lvl5pPr marL="2286000" marR="0" lvl="4"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5pPr>
            <a:lvl6pPr marL="2743200" marR="0" lvl="5"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6pPr>
            <a:lvl7pPr marL="3200400" marR="0" lvl="6"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7pPr>
            <a:lvl8pPr marL="3657600" marR="0" lvl="7"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8pPr>
            <a:lvl9pPr marL="4114800" marR="0" lvl="8" indent="-317500" algn="ctr" rtl="0">
              <a:lnSpc>
                <a:spcPct val="115000"/>
              </a:lnSpc>
              <a:spcBef>
                <a:spcPts val="2133"/>
              </a:spcBef>
              <a:spcAft>
                <a:spcPts val="2133"/>
              </a:spcAft>
              <a:buClr>
                <a:schemeClr val="dk2"/>
              </a:buClr>
              <a:buSzPts val="1400"/>
              <a:buFont typeface="Nunito"/>
              <a:buNone/>
              <a:defRPr sz="1900" b="0" i="0" u="none" strike="noStrike" cap="none">
                <a:solidFill>
                  <a:schemeClr val="dk2"/>
                </a:solidFill>
                <a:latin typeface="Nunito"/>
                <a:ea typeface="Nunito"/>
                <a:cs typeface="Nunito"/>
                <a:sym typeface="Nunito"/>
              </a:defRPr>
            </a:lvl9pPr>
          </a:lstStyle>
          <a:p>
            <a:pPr marL="0" indent="0" algn="just">
              <a:buClr>
                <a:srgbClr val="44546A"/>
              </a:buClr>
            </a:pPr>
            <a:r>
              <a:rPr lang="en-US" sz="2400" b="1" dirty="0" smtClean="0">
                <a:solidFill>
                  <a:schemeClr val="tx1"/>
                </a:solidFill>
                <a:latin typeface="Times New Roman"/>
                <a:ea typeface="Times New Roman"/>
              </a:rPr>
              <a:t>- Sau </a:t>
            </a:r>
            <a:r>
              <a:rPr lang="en-US" sz="2400" b="1" dirty="0" err="1" smtClean="0">
                <a:solidFill>
                  <a:schemeClr val="tx1"/>
                </a:solidFill>
                <a:latin typeface="Times New Roman"/>
                <a:ea typeface="Times New Roman"/>
              </a:rPr>
              <a:t>nghi</a:t>
            </a:r>
            <a:r>
              <a:rPr lang="en-US" sz="2400" b="1" dirty="0" smtClean="0">
                <a:solidFill>
                  <a:schemeClr val="tx1"/>
                </a:solidFill>
                <a:latin typeface="Times New Roman"/>
                <a:ea typeface="Times New Roman"/>
              </a:rPr>
              <a:t> </a:t>
            </a:r>
            <a:r>
              <a:rPr lang="en-US" sz="2400" b="1" dirty="0" err="1">
                <a:solidFill>
                  <a:schemeClr val="tx1"/>
                </a:solidFill>
                <a:latin typeface="Times New Roman"/>
                <a:ea typeface="Times New Roman"/>
              </a:rPr>
              <a:t>thức</a:t>
            </a:r>
            <a:r>
              <a:rPr lang="en-US" sz="2400" b="1" dirty="0">
                <a:solidFill>
                  <a:schemeClr val="tx1"/>
                </a:solidFill>
                <a:latin typeface="Times New Roman"/>
                <a:ea typeface="Times New Roman"/>
              </a:rPr>
              <a:t> ở </a:t>
            </a:r>
            <a:r>
              <a:rPr lang="en-US" sz="2400" b="1" dirty="0" err="1">
                <a:solidFill>
                  <a:schemeClr val="tx1"/>
                </a:solidFill>
                <a:latin typeface="Times New Roman"/>
                <a:ea typeface="Times New Roman"/>
              </a:rPr>
              <a:t>đền</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tháp</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người</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Chăm</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trở</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về</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ngôi</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làng</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của</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mình</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tổ</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chức</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hội</a:t>
            </a:r>
            <a:r>
              <a:rPr lang="en-US" sz="2400" b="1" dirty="0">
                <a:solidFill>
                  <a:schemeClr val="tx1"/>
                </a:solidFill>
                <a:latin typeface="Times New Roman"/>
                <a:ea typeface="Times New Roman"/>
              </a:rPr>
              <a:t> </a:t>
            </a:r>
            <a:r>
              <a:rPr lang="en-US" sz="2400" b="1" dirty="0" err="1" smtClean="0">
                <a:solidFill>
                  <a:schemeClr val="tx1"/>
                </a:solidFill>
                <a:latin typeface="Times New Roman"/>
                <a:ea typeface="Times New Roman"/>
              </a:rPr>
              <a:t>Ka-tê</a:t>
            </a:r>
            <a:r>
              <a:rPr lang="en-US" sz="2400" b="1" dirty="0" smtClean="0">
                <a:solidFill>
                  <a:schemeClr val="tx1"/>
                </a:solidFill>
                <a:latin typeface="Times New Roman"/>
                <a:ea typeface="Times New Roman"/>
              </a:rPr>
              <a:t>: </a:t>
            </a:r>
          </a:p>
          <a:p>
            <a:pPr marL="0" indent="0" algn="just">
              <a:buClr>
                <a:srgbClr val="44546A"/>
              </a:buClr>
            </a:pPr>
            <a:r>
              <a:rPr lang="en-US" sz="2400" dirty="0" smtClean="0">
                <a:solidFill>
                  <a:schemeClr val="tx1"/>
                </a:solidFill>
                <a:latin typeface="Times New Roman"/>
                <a:ea typeface="Times New Roman"/>
              </a:rPr>
              <a:t>    + </a:t>
            </a:r>
            <a:r>
              <a:rPr lang="en-US" sz="2400" dirty="0" err="1" smtClean="0">
                <a:solidFill>
                  <a:schemeClr val="tx1"/>
                </a:solidFill>
                <a:latin typeface="Times New Roman"/>
                <a:ea typeface="Times New Roman"/>
              </a:rPr>
              <a:t>Mỗi</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năm</a:t>
            </a:r>
            <a:r>
              <a:rPr lang="en-US" sz="2400" dirty="0" smtClean="0">
                <a:solidFill>
                  <a:schemeClr val="tx1"/>
                </a:solidFill>
                <a:latin typeface="Times New Roman"/>
                <a:ea typeface="Times New Roman"/>
              </a:rPr>
              <a:t> </a:t>
            </a:r>
            <a:r>
              <a:rPr lang="en-US" sz="2400" dirty="0" err="1">
                <a:solidFill>
                  <a:schemeClr val="tx1"/>
                </a:solidFill>
                <a:latin typeface="Times New Roman"/>
                <a:ea typeface="Times New Roman"/>
              </a:rPr>
              <a:t>một</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gia</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đình</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được</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cử</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đại</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diện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làm</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mâm</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cúng</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tế</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thần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linh</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và</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phần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lộc</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thụ</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hưởng</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được</a:t>
            </a:r>
            <a:r>
              <a:rPr lang="en-US" sz="2400" dirty="0">
                <a:solidFill>
                  <a:schemeClr val="tx1"/>
                </a:solidFill>
                <a:latin typeface="Times New Roman"/>
                <a:ea typeface="Times New Roman"/>
              </a:rPr>
              <a:t> chia </a:t>
            </a:r>
            <a:r>
              <a:rPr lang="en-US" sz="2400" dirty="0" err="1">
                <a:solidFill>
                  <a:schemeClr val="tx1"/>
                </a:solidFill>
                <a:latin typeface="Times New Roman"/>
                <a:ea typeface="Times New Roman"/>
              </a:rPr>
              <a:t>đều</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cho</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các</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hộ</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gia</a:t>
            </a:r>
            <a:r>
              <a:rPr lang="en-US" sz="2400" dirty="0">
                <a:solidFill>
                  <a:schemeClr val="tx1"/>
                </a:solidFill>
                <a:latin typeface="Times New Roman"/>
                <a:ea typeface="Times New Roman"/>
              </a:rPr>
              <a:t> </a:t>
            </a:r>
            <a:r>
              <a:rPr lang="en-US" sz="2400" dirty="0" err="1" smtClean="0">
                <a:solidFill>
                  <a:schemeClr val="tx1"/>
                </a:solidFill>
                <a:latin typeface="Times New Roman"/>
                <a:ea typeface="Times New Roman"/>
              </a:rPr>
              <a:t>đình</a:t>
            </a:r>
            <a:r>
              <a:rPr lang="en-US" sz="2400" dirty="0" smtClean="0">
                <a:solidFill>
                  <a:schemeClr val="tx1"/>
                </a:solidFill>
                <a:latin typeface="Times New Roman"/>
                <a:ea typeface="Times New Roman"/>
              </a:rPr>
              <a:t>.</a:t>
            </a:r>
          </a:p>
          <a:p>
            <a:pPr marL="0" indent="0" algn="just">
              <a:buClr>
                <a:srgbClr val="44546A"/>
              </a:buClr>
            </a:pPr>
            <a:r>
              <a:rPr lang="en-US" sz="2400" dirty="0">
                <a:solidFill>
                  <a:schemeClr val="tx1"/>
                </a:solidFill>
                <a:latin typeface="Times New Roman"/>
                <a:ea typeface="Times New Roman"/>
              </a:rPr>
              <a:t> </a:t>
            </a:r>
            <a:r>
              <a:rPr lang="en-US" sz="2400" dirty="0" smtClean="0">
                <a:solidFill>
                  <a:schemeClr val="tx1"/>
                </a:solidFill>
                <a:latin typeface="Times New Roman"/>
                <a:ea typeface="Times New Roman"/>
              </a:rPr>
              <a:t>  + </a:t>
            </a:r>
            <a:r>
              <a:rPr lang="en-US" sz="2400" dirty="0" err="1" smtClean="0">
                <a:solidFill>
                  <a:schemeClr val="tx1"/>
                </a:solidFill>
                <a:latin typeface="Times New Roman"/>
                <a:ea typeface="Times New Roman"/>
              </a:rPr>
              <a:t>Trong</a:t>
            </a:r>
            <a:r>
              <a:rPr lang="en-US" sz="2400" dirty="0" smtClean="0">
                <a:solidFill>
                  <a:schemeClr val="tx1"/>
                </a:solidFill>
                <a:latin typeface="Times New Roman"/>
                <a:ea typeface="Times New Roman"/>
              </a:rPr>
              <a:t> </a:t>
            </a:r>
            <a:r>
              <a:rPr lang="en-US" sz="2400" dirty="0" err="1">
                <a:solidFill>
                  <a:schemeClr val="tx1"/>
                </a:solidFill>
                <a:latin typeface="Times New Roman"/>
                <a:ea typeface="Times New Roman"/>
              </a:rPr>
              <a:t>ngày</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lễ</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hội</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người</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Chăm</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tổ</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chức</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các</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trò</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chơi</a:t>
            </a:r>
            <a:r>
              <a:rPr lang="en-US" sz="2400" dirty="0">
                <a:solidFill>
                  <a:schemeClr val="tx1"/>
                </a:solidFill>
                <a:latin typeface="Times New Roman"/>
                <a:ea typeface="Times New Roman"/>
              </a:rPr>
              <a:t>: </a:t>
            </a:r>
            <a:r>
              <a:rPr lang="en-US" sz="2400" dirty="0" err="1" smtClean="0">
                <a:solidFill>
                  <a:schemeClr val="tx1"/>
                </a:solidFill>
                <a:latin typeface="Times New Roman"/>
                <a:ea typeface="Times New Roman"/>
              </a:rPr>
              <a:t>các</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cô</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gái</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Chăm</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đội</a:t>
            </a:r>
            <a:r>
              <a:rPr lang="en-US" sz="2400" dirty="0" smtClean="0">
                <a:solidFill>
                  <a:schemeClr val="tx1"/>
                </a:solidFill>
                <a:latin typeface="Times New Roman"/>
                <a:ea typeface="Times New Roman"/>
              </a:rPr>
              <a:t> </a:t>
            </a:r>
            <a:r>
              <a:rPr lang="en-US" sz="2400" dirty="0">
                <a:solidFill>
                  <a:schemeClr val="tx1"/>
                </a:solidFill>
                <a:latin typeface="Times New Roman"/>
                <a:ea typeface="Times New Roman"/>
              </a:rPr>
              <a:t>chum </a:t>
            </a:r>
            <a:r>
              <a:rPr lang="en-US" sz="2400" dirty="0" err="1">
                <a:solidFill>
                  <a:schemeClr val="tx1"/>
                </a:solidFill>
                <a:latin typeface="Times New Roman"/>
                <a:ea typeface="Times New Roman"/>
              </a:rPr>
              <a:t>nước</a:t>
            </a:r>
            <a:r>
              <a:rPr lang="en-US" sz="2400" dirty="0">
                <a:solidFill>
                  <a:schemeClr val="tx1"/>
                </a:solidFill>
                <a:latin typeface="Times New Roman"/>
                <a:ea typeface="Times New Roman"/>
              </a:rPr>
              <a:t> </a:t>
            </a:r>
            <a:r>
              <a:rPr lang="en-US" sz="2400" dirty="0" err="1" smtClean="0">
                <a:solidFill>
                  <a:schemeClr val="tx1"/>
                </a:solidFill>
                <a:latin typeface="Times New Roman"/>
                <a:ea typeface="Times New Roman"/>
              </a:rPr>
              <a:t>duyên</a:t>
            </a:r>
            <a:r>
              <a:rPr lang="en-US" sz="2400" dirty="0" smtClean="0">
                <a:solidFill>
                  <a:schemeClr val="tx1"/>
                </a:solidFill>
                <a:latin typeface="Times New Roman"/>
                <a:ea typeface="Times New Roman"/>
              </a:rPr>
              <a:t> </a:t>
            </a:r>
            <a:r>
              <a:rPr lang="en-US" sz="2400" dirty="0" err="1">
                <a:solidFill>
                  <a:schemeClr val="tx1"/>
                </a:solidFill>
                <a:latin typeface="Times New Roman"/>
                <a:ea typeface="Times New Roman"/>
              </a:rPr>
              <a:t>dáng</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khéo</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léo</a:t>
            </a:r>
            <a:r>
              <a:rPr lang="en-US" sz="2400" dirty="0">
                <a:solidFill>
                  <a:schemeClr val="tx1"/>
                </a:solidFill>
                <a:latin typeface="Times New Roman"/>
                <a:ea typeface="Times New Roman"/>
              </a:rPr>
              <a:t> </a:t>
            </a:r>
            <a:r>
              <a:rPr lang="en-US" sz="2400" dirty="0" err="1" smtClean="0">
                <a:solidFill>
                  <a:schemeClr val="tx1"/>
                </a:solidFill>
                <a:latin typeface="Times New Roman"/>
                <a:ea typeface="Times New Roman"/>
              </a:rPr>
              <a:t>để</a:t>
            </a:r>
            <a:r>
              <a:rPr lang="en-US" sz="2400" dirty="0" smtClean="0">
                <a:solidFill>
                  <a:schemeClr val="tx1"/>
                </a:solidFill>
                <a:latin typeface="Times New Roman"/>
                <a:ea typeface="Times New Roman"/>
              </a:rPr>
              <a:t> </a:t>
            </a:r>
            <a:r>
              <a:rPr lang="en-US" sz="2400" dirty="0" err="1">
                <a:solidFill>
                  <a:schemeClr val="tx1"/>
                </a:solidFill>
                <a:latin typeface="Times New Roman"/>
                <a:ea typeface="Times New Roman"/>
              </a:rPr>
              <a:t>nhanh</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về</a:t>
            </a:r>
            <a:r>
              <a:rPr lang="en-US" sz="2400" dirty="0">
                <a:solidFill>
                  <a:schemeClr val="tx1"/>
                </a:solidFill>
                <a:latin typeface="Times New Roman"/>
                <a:ea typeface="Times New Roman"/>
              </a:rPr>
              <a:t> </a:t>
            </a:r>
            <a:r>
              <a:rPr lang="en-US" sz="2400" dirty="0" err="1" smtClean="0">
                <a:solidFill>
                  <a:schemeClr val="tx1"/>
                </a:solidFill>
                <a:latin typeface="Times New Roman"/>
                <a:ea typeface="Times New Roman"/>
              </a:rPr>
              <a:t>đích</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hát</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dân</a:t>
            </a:r>
            <a:r>
              <a:rPr lang="en-US" sz="2400" dirty="0" smtClean="0">
                <a:solidFill>
                  <a:schemeClr val="tx1"/>
                </a:solidFill>
                <a:latin typeface="Times New Roman"/>
                <a:ea typeface="Times New Roman"/>
              </a:rPr>
              <a:t> </a:t>
            </a:r>
            <a:r>
              <a:rPr lang="en-US" sz="2400" dirty="0">
                <a:solidFill>
                  <a:schemeClr val="tx1"/>
                </a:solidFill>
                <a:latin typeface="Times New Roman"/>
                <a:ea typeface="Times New Roman"/>
              </a:rPr>
              <a:t>ca, </a:t>
            </a:r>
            <a:r>
              <a:rPr lang="en-US" sz="2400" dirty="0" err="1">
                <a:solidFill>
                  <a:schemeClr val="tx1"/>
                </a:solidFill>
                <a:latin typeface="Times New Roman"/>
                <a:ea typeface="Times New Roman"/>
              </a:rPr>
              <a:t>biểu</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diễn</a:t>
            </a:r>
            <a:r>
              <a:rPr lang="en-US" sz="2400" dirty="0">
                <a:solidFill>
                  <a:schemeClr val="tx1"/>
                </a:solidFill>
                <a:latin typeface="Times New Roman"/>
                <a:ea typeface="Times New Roman"/>
              </a:rPr>
              <a:t> </a:t>
            </a:r>
            <a:r>
              <a:rPr lang="en-US" sz="2400" dirty="0" err="1">
                <a:solidFill>
                  <a:schemeClr val="tx1"/>
                </a:solidFill>
                <a:latin typeface="Times New Roman"/>
                <a:ea typeface="Times New Roman"/>
              </a:rPr>
              <a:t>dân</a:t>
            </a:r>
            <a:r>
              <a:rPr lang="en-US" sz="2400" dirty="0">
                <a:solidFill>
                  <a:schemeClr val="tx1"/>
                </a:solidFill>
                <a:latin typeface="Times New Roman"/>
                <a:ea typeface="Times New Roman"/>
              </a:rPr>
              <a:t> </a:t>
            </a:r>
            <a:r>
              <a:rPr lang="en-US" sz="2400" dirty="0" err="1" smtClean="0">
                <a:solidFill>
                  <a:schemeClr val="tx1"/>
                </a:solidFill>
                <a:latin typeface="Times New Roman"/>
                <a:ea typeface="Times New Roman"/>
              </a:rPr>
              <a:t>vũ</a:t>
            </a:r>
            <a:r>
              <a:rPr lang="en-US" sz="2400" dirty="0" smtClean="0">
                <a:solidFill>
                  <a:schemeClr val="tx1"/>
                </a:solidFill>
                <a:latin typeface="Times New Roman"/>
                <a:ea typeface="Times New Roman"/>
              </a:rPr>
              <a:t>…</a:t>
            </a:r>
          </a:p>
          <a:p>
            <a:pPr marL="0" indent="0" algn="just">
              <a:buClr>
                <a:srgbClr val="44546A"/>
              </a:buClr>
            </a:pPr>
            <a:endParaRPr lang="en-US" sz="1400" dirty="0" smtClean="0">
              <a:solidFill>
                <a:schemeClr val="tx1"/>
              </a:solidFill>
              <a:latin typeface="Times New Roman"/>
              <a:ea typeface="Times New Roman"/>
            </a:endParaRPr>
          </a:p>
          <a:p>
            <a:pPr marL="0" indent="0" algn="just">
              <a:buClr>
                <a:srgbClr val="44546A"/>
              </a:buClr>
            </a:pPr>
            <a:r>
              <a:rPr lang="en-US" sz="2400" b="1" dirty="0" smtClean="0">
                <a:solidFill>
                  <a:schemeClr val="tx1"/>
                </a:solidFill>
                <a:latin typeface="Times New Roman"/>
                <a:ea typeface="Times New Roman"/>
              </a:rPr>
              <a:t>- </a:t>
            </a:r>
            <a:r>
              <a:rPr lang="en-US" sz="2400" b="1" dirty="0" err="1" smtClean="0">
                <a:solidFill>
                  <a:schemeClr val="tx1"/>
                </a:solidFill>
                <a:latin typeface="Times New Roman"/>
                <a:ea typeface="Times New Roman"/>
              </a:rPr>
              <a:t>Hội</a:t>
            </a:r>
            <a:r>
              <a:rPr lang="en-US" sz="2400" b="1" dirty="0" smtClean="0">
                <a:solidFill>
                  <a:schemeClr val="tx1"/>
                </a:solidFill>
                <a:latin typeface="Times New Roman"/>
                <a:ea typeface="Times New Roman"/>
              </a:rPr>
              <a:t> </a:t>
            </a:r>
            <a:r>
              <a:rPr lang="en-US" sz="2400" b="1" dirty="0" err="1">
                <a:solidFill>
                  <a:schemeClr val="tx1"/>
                </a:solidFill>
                <a:latin typeface="Times New Roman"/>
                <a:ea typeface="Times New Roman"/>
              </a:rPr>
              <a:t>làng</a:t>
            </a:r>
            <a:r>
              <a:rPr lang="en-US" sz="2400" b="1" dirty="0">
                <a:solidFill>
                  <a:schemeClr val="tx1"/>
                </a:solidFill>
                <a:latin typeface="Times New Roman"/>
                <a:ea typeface="Times New Roman"/>
              </a:rPr>
              <a:t> tan </a:t>
            </a:r>
            <a:r>
              <a:rPr lang="en-US" sz="2400" b="1" dirty="0" err="1">
                <a:solidFill>
                  <a:schemeClr val="tx1"/>
                </a:solidFill>
                <a:latin typeface="Times New Roman"/>
                <a:ea typeface="Times New Roman"/>
              </a:rPr>
              <a:t>dần</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mọi</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người</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hân</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hoan</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trở</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về</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mái</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ấm</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gia</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đình</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để</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họp</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mặt</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gia</a:t>
            </a:r>
            <a:r>
              <a:rPr lang="en-US" sz="2400" b="1" dirty="0">
                <a:solidFill>
                  <a:schemeClr val="tx1"/>
                </a:solidFill>
                <a:latin typeface="Times New Roman"/>
                <a:ea typeface="Times New Roman"/>
              </a:rPr>
              <a:t> </a:t>
            </a:r>
            <a:r>
              <a:rPr lang="en-US" sz="2400" b="1" dirty="0" err="1">
                <a:solidFill>
                  <a:schemeClr val="tx1"/>
                </a:solidFill>
                <a:latin typeface="Times New Roman"/>
                <a:ea typeface="Times New Roman"/>
              </a:rPr>
              <a:t>tiên</a:t>
            </a:r>
            <a:r>
              <a:rPr lang="en-US" sz="2400" b="1" dirty="0">
                <a:solidFill>
                  <a:schemeClr val="tx1"/>
                </a:solidFill>
                <a:latin typeface="Times New Roman"/>
                <a:ea typeface="Times New Roman"/>
              </a:rPr>
              <a:t>.</a:t>
            </a:r>
          </a:p>
          <a:p>
            <a:pPr marL="0" algn="just">
              <a:buClr>
                <a:srgbClr val="44546A"/>
              </a:buClr>
            </a:pPr>
            <a:r>
              <a:rPr lang="en-US" sz="2400" b="1" dirty="0">
                <a:solidFill>
                  <a:prstClr val="black"/>
                </a:solidFill>
                <a:latin typeface="Times New Roman"/>
                <a:ea typeface="Times New Roman"/>
              </a:rPr>
              <a:t> </a:t>
            </a:r>
            <a:endParaRPr lang="en-US" sz="2400" b="1" kern="0" dirty="0">
              <a:solidFill>
                <a:srgbClr val="002060"/>
              </a:solidFill>
            </a:endParaRPr>
          </a:p>
        </p:txBody>
      </p:sp>
    </p:spTree>
    <p:extLst>
      <p:ext uri="{BB962C8B-B14F-4D97-AF65-F5344CB8AC3E}">
        <p14:creationId xmlns:p14="http://schemas.microsoft.com/office/powerpoint/2010/main" val="10762961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1000"/>
                                        <p:tgtEl>
                                          <p:spTgt spid="8">
                                            <p:txEl>
                                              <p:pRg st="0" end="0"/>
                                            </p:txEl>
                                          </p:spTgt>
                                        </p:tgtEl>
                                      </p:cBhvr>
                                    </p:animEffect>
                                    <p:anim calcmode="lin" valueType="num">
                                      <p:cBhvr>
                                        <p:cTn id="13"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Effect transition="in" filter="fade">
                                      <p:cBhvr>
                                        <p:cTn id="19" dur="1000"/>
                                        <p:tgtEl>
                                          <p:spTgt spid="8">
                                            <p:txEl>
                                              <p:pRg st="1" end="1"/>
                                            </p:txEl>
                                          </p:spTgt>
                                        </p:tgtEl>
                                      </p:cBhvr>
                                    </p:animEffect>
                                    <p:anim calcmode="lin" valueType="num">
                                      <p:cBhvr>
                                        <p:cTn id="20"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xEl>
                                              <p:pRg st="2" end="2"/>
                                            </p:txEl>
                                          </p:spTgt>
                                        </p:tgtEl>
                                        <p:attrNameLst>
                                          <p:attrName>style.visibility</p:attrName>
                                        </p:attrNameLst>
                                      </p:cBhvr>
                                      <p:to>
                                        <p:strVal val="visible"/>
                                      </p:to>
                                    </p:set>
                                    <p:animEffect transition="in" filter="fade">
                                      <p:cBhvr>
                                        <p:cTn id="26" dur="1000"/>
                                        <p:tgtEl>
                                          <p:spTgt spid="8">
                                            <p:txEl>
                                              <p:pRg st="2" end="2"/>
                                            </p:txEl>
                                          </p:spTgt>
                                        </p:tgtEl>
                                      </p:cBhvr>
                                    </p:animEffect>
                                    <p:anim calcmode="lin" valueType="num">
                                      <p:cBhvr>
                                        <p:cTn id="27"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8">
                                            <p:txEl>
                                              <p:pRg st="4" end="4"/>
                                            </p:txEl>
                                          </p:spTgt>
                                        </p:tgtEl>
                                        <p:attrNameLst>
                                          <p:attrName>style.visibility</p:attrName>
                                        </p:attrNameLst>
                                      </p:cBhvr>
                                      <p:to>
                                        <p:strVal val="visible"/>
                                      </p:to>
                                    </p:set>
                                    <p:animEffect transition="in" filter="fade">
                                      <p:cBhvr>
                                        <p:cTn id="33" dur="1000"/>
                                        <p:tgtEl>
                                          <p:spTgt spid="8">
                                            <p:txEl>
                                              <p:pRg st="4" end="4"/>
                                            </p:txEl>
                                          </p:spTgt>
                                        </p:tgtEl>
                                      </p:cBhvr>
                                    </p:animEffect>
                                    <p:anim calcmode="lin" valueType="num">
                                      <p:cBhvr>
                                        <p:cTn id="34"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8">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73347" y="506712"/>
            <a:ext cx="3898824" cy="584775"/>
          </a:xfrm>
          <a:prstGeom prst="rect">
            <a:avLst/>
          </a:prstGeom>
        </p:spPr>
        <p:txBody>
          <a:bodyPr wrap="none">
            <a:spAutoFit/>
          </a:bodyPr>
          <a:lstStyle/>
          <a:p>
            <a:pPr lvl="0" algn="just"/>
            <a:r>
              <a:rPr lang="en-US" sz="3200" b="1" dirty="0" smtClean="0">
                <a:solidFill>
                  <a:srgbClr val="C00000"/>
                </a:solidFill>
                <a:latin typeface="Times New Roman"/>
                <a:ea typeface="Times New Roman"/>
              </a:rPr>
              <a:t>d. </a:t>
            </a:r>
            <a:r>
              <a:rPr lang="en-US" sz="3200" b="1" dirty="0">
                <a:solidFill>
                  <a:srgbClr val="C00000"/>
                </a:solidFill>
                <a:latin typeface="Times New Roman"/>
                <a:ea typeface="Times New Roman"/>
              </a:rPr>
              <a:t>Ý </a:t>
            </a:r>
            <a:r>
              <a:rPr lang="en-US" sz="3200" b="1" dirty="0" err="1">
                <a:solidFill>
                  <a:srgbClr val="C00000"/>
                </a:solidFill>
                <a:latin typeface="Times New Roman"/>
                <a:ea typeface="Times New Roman"/>
              </a:rPr>
              <a:t>nghĩa</a:t>
            </a:r>
            <a:r>
              <a:rPr lang="en-US" sz="3200" b="1" dirty="0">
                <a:solidFill>
                  <a:srgbClr val="C00000"/>
                </a:solidFill>
                <a:latin typeface="Times New Roman"/>
                <a:ea typeface="Times New Roman"/>
              </a:rPr>
              <a:t> </a:t>
            </a:r>
            <a:r>
              <a:rPr lang="en-US" sz="3200" b="1" dirty="0" err="1">
                <a:solidFill>
                  <a:srgbClr val="C00000"/>
                </a:solidFill>
                <a:latin typeface="Times New Roman"/>
                <a:ea typeface="Times New Roman"/>
              </a:rPr>
              <a:t>của</a:t>
            </a:r>
            <a:r>
              <a:rPr lang="en-US" sz="3200" b="1" dirty="0">
                <a:solidFill>
                  <a:srgbClr val="C00000"/>
                </a:solidFill>
                <a:latin typeface="Times New Roman"/>
                <a:ea typeface="Times New Roman"/>
              </a:rPr>
              <a:t> </a:t>
            </a:r>
            <a:r>
              <a:rPr lang="en-US" sz="3200" b="1" dirty="0" err="1">
                <a:solidFill>
                  <a:srgbClr val="C00000"/>
                </a:solidFill>
                <a:latin typeface="Times New Roman"/>
                <a:ea typeface="Times New Roman"/>
              </a:rPr>
              <a:t>lễ</a:t>
            </a:r>
            <a:r>
              <a:rPr lang="en-US" sz="3200" b="1" dirty="0">
                <a:solidFill>
                  <a:srgbClr val="C00000"/>
                </a:solidFill>
                <a:latin typeface="Times New Roman"/>
                <a:ea typeface="Times New Roman"/>
              </a:rPr>
              <a:t> </a:t>
            </a:r>
            <a:r>
              <a:rPr lang="en-US" sz="3200" b="1" dirty="0" err="1">
                <a:solidFill>
                  <a:srgbClr val="C00000"/>
                </a:solidFill>
                <a:latin typeface="Times New Roman"/>
                <a:ea typeface="Times New Roman"/>
              </a:rPr>
              <a:t>hội</a:t>
            </a:r>
            <a:r>
              <a:rPr lang="en-US" sz="3200" b="1" dirty="0">
                <a:solidFill>
                  <a:srgbClr val="C00000"/>
                </a:solidFill>
                <a:latin typeface="Times New Roman"/>
                <a:ea typeface="Times New Roman"/>
              </a:rPr>
              <a:t>:</a:t>
            </a:r>
            <a:endParaRPr lang="en-US" sz="3200" dirty="0">
              <a:solidFill>
                <a:srgbClr val="C00000"/>
              </a:solidFill>
              <a:latin typeface="Times New Roman"/>
              <a:ea typeface="Times New Roman"/>
            </a:endParaRPr>
          </a:p>
        </p:txBody>
      </p:sp>
      <p:sp>
        <p:nvSpPr>
          <p:cNvPr id="5" name="Subtitle 2"/>
          <p:cNvSpPr txBox="1">
            <a:spLocks/>
          </p:cNvSpPr>
          <p:nvPr/>
        </p:nvSpPr>
        <p:spPr>
          <a:xfrm>
            <a:off x="1066800" y="1091487"/>
            <a:ext cx="7712468" cy="2794713"/>
          </a:xfrm>
          <a:prstGeom prst="rect">
            <a:avLst/>
          </a:prstGeom>
          <a:noFill/>
          <a:ln>
            <a:noFill/>
          </a:ln>
        </p:spPr>
        <p:txBody>
          <a:bodyPr spcFirstLastPara="1" wrap="square" lIns="121886" tIns="121886" rIns="121886" bIns="121886"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2"/>
              </a:buClr>
              <a:buSzPts val="2500"/>
              <a:buFont typeface="Nunito"/>
              <a:buNone/>
              <a:defRPr sz="2900" b="0" i="0" u="none" strike="noStrike" cap="none">
                <a:solidFill>
                  <a:schemeClr val="dk2"/>
                </a:solidFill>
                <a:latin typeface="Nunito"/>
                <a:ea typeface="Nunito"/>
                <a:cs typeface="Nunito"/>
                <a:sym typeface="Nunito"/>
              </a:defRPr>
            </a:lvl1pPr>
            <a:lvl2pPr marL="914400" marR="0" lvl="1"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2pPr>
            <a:lvl3pPr marL="1371600" marR="0" lvl="2"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3pPr>
            <a:lvl4pPr marL="1828800" marR="0" lvl="3"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4pPr>
            <a:lvl5pPr marL="2286000" marR="0" lvl="4"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5pPr>
            <a:lvl6pPr marL="2743200" marR="0" lvl="5"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6pPr>
            <a:lvl7pPr marL="3200400" marR="0" lvl="6"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7pPr>
            <a:lvl8pPr marL="3657600" marR="0" lvl="7"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8pPr>
            <a:lvl9pPr marL="4114800" marR="0" lvl="8" indent="-317500" algn="ctr" rtl="0">
              <a:lnSpc>
                <a:spcPct val="115000"/>
              </a:lnSpc>
              <a:spcBef>
                <a:spcPts val="2133"/>
              </a:spcBef>
              <a:spcAft>
                <a:spcPts val="2133"/>
              </a:spcAft>
              <a:buClr>
                <a:schemeClr val="dk2"/>
              </a:buClr>
              <a:buSzPts val="1400"/>
              <a:buFont typeface="Nunito"/>
              <a:buNone/>
              <a:defRPr sz="1900" b="0" i="0" u="none" strike="noStrike" cap="none">
                <a:solidFill>
                  <a:schemeClr val="dk2"/>
                </a:solidFill>
                <a:latin typeface="Nunito"/>
                <a:ea typeface="Nunito"/>
                <a:cs typeface="Nunito"/>
                <a:sym typeface="Nunito"/>
              </a:defRPr>
            </a:lvl9pPr>
          </a:lstStyle>
          <a:p>
            <a:pPr marL="0" algn="just">
              <a:buFontTx/>
              <a:buChar char="-"/>
            </a:pPr>
            <a:r>
              <a:rPr lang="en-US" sz="2400" b="1" dirty="0" smtClean="0">
                <a:solidFill>
                  <a:srgbClr val="002060"/>
                </a:solidFill>
                <a:latin typeface="Times New Roman"/>
                <a:ea typeface="Times New Roman"/>
              </a:rPr>
              <a:t>Qua </a:t>
            </a:r>
            <a:r>
              <a:rPr lang="en-US" sz="2400" b="1" dirty="0" err="1">
                <a:solidFill>
                  <a:srgbClr val="002060"/>
                </a:solidFill>
                <a:latin typeface="Times New Roman"/>
                <a:ea typeface="Times New Roman"/>
              </a:rPr>
              <a:t>lễ</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hội</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Ka-tê</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người</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Chăm</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hướng</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tới</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một</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cuộc</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sống</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đầy</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đủ</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và</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hạnh</a:t>
            </a:r>
            <a:r>
              <a:rPr lang="en-US" sz="2400" b="1" dirty="0">
                <a:solidFill>
                  <a:srgbClr val="002060"/>
                </a:solidFill>
                <a:latin typeface="Times New Roman"/>
                <a:ea typeface="Times New Roman"/>
              </a:rPr>
              <a:t> </a:t>
            </a:r>
            <a:r>
              <a:rPr lang="en-US" sz="2400" b="1" dirty="0" err="1" smtClean="0">
                <a:solidFill>
                  <a:srgbClr val="002060"/>
                </a:solidFill>
                <a:latin typeface="Times New Roman"/>
                <a:ea typeface="Times New Roman"/>
              </a:rPr>
              <a:t>phúc</a:t>
            </a:r>
            <a:r>
              <a:rPr lang="en-US" sz="2400" b="1" dirty="0" smtClean="0">
                <a:solidFill>
                  <a:srgbClr val="002060"/>
                </a:solidFill>
                <a:latin typeface="Times New Roman"/>
                <a:ea typeface="Times New Roman"/>
              </a:rPr>
              <a:t>.</a:t>
            </a:r>
          </a:p>
          <a:p>
            <a:pPr marL="0" algn="just">
              <a:buFontTx/>
              <a:buChar char="-"/>
            </a:pPr>
            <a:r>
              <a:rPr lang="en-US" sz="2400" b="1" dirty="0" err="1" smtClean="0">
                <a:solidFill>
                  <a:srgbClr val="002060"/>
                </a:solidFill>
                <a:latin typeface="Times New Roman"/>
                <a:ea typeface="Times New Roman"/>
              </a:rPr>
              <a:t>Thể</a:t>
            </a:r>
            <a:r>
              <a:rPr lang="en-US" sz="2400" b="1" dirty="0" smtClean="0">
                <a:solidFill>
                  <a:srgbClr val="002060"/>
                </a:solidFill>
                <a:latin typeface="Times New Roman"/>
                <a:ea typeface="Times New Roman"/>
              </a:rPr>
              <a:t> </a:t>
            </a:r>
            <a:r>
              <a:rPr lang="en-US" sz="2400" b="1" dirty="0" err="1">
                <a:solidFill>
                  <a:srgbClr val="002060"/>
                </a:solidFill>
                <a:latin typeface="Times New Roman"/>
                <a:ea typeface="Times New Roman"/>
              </a:rPr>
              <a:t>hiện</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khát</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vọng</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cho</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mùa</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màng</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bội</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thu</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ấm</a:t>
            </a:r>
            <a:r>
              <a:rPr lang="en-US" sz="2400" b="1" dirty="0">
                <a:solidFill>
                  <a:srgbClr val="002060"/>
                </a:solidFill>
                <a:latin typeface="Times New Roman"/>
                <a:ea typeface="Times New Roman"/>
              </a:rPr>
              <a:t> </a:t>
            </a:r>
            <a:r>
              <a:rPr lang="en-US" sz="2400" b="1" dirty="0" smtClean="0">
                <a:solidFill>
                  <a:srgbClr val="002060"/>
                </a:solidFill>
                <a:latin typeface="Times New Roman"/>
                <a:ea typeface="Times New Roman"/>
              </a:rPr>
              <a:t>no. </a:t>
            </a:r>
          </a:p>
          <a:p>
            <a:pPr marL="0" algn="just">
              <a:buFontTx/>
              <a:buChar char="-"/>
            </a:pPr>
            <a:r>
              <a:rPr lang="en-US" sz="2400" b="1" dirty="0" err="1" smtClean="0">
                <a:solidFill>
                  <a:srgbClr val="002060"/>
                </a:solidFill>
                <a:latin typeface="Times New Roman"/>
                <a:ea typeface="Times New Roman"/>
              </a:rPr>
              <a:t>Thể</a:t>
            </a:r>
            <a:r>
              <a:rPr lang="en-US" sz="2400" b="1" dirty="0" smtClean="0">
                <a:solidFill>
                  <a:srgbClr val="002060"/>
                </a:solidFill>
                <a:latin typeface="Times New Roman"/>
                <a:ea typeface="Times New Roman"/>
              </a:rPr>
              <a:t> </a:t>
            </a:r>
            <a:r>
              <a:rPr lang="en-US" sz="2400" b="1" dirty="0" err="1" smtClean="0">
                <a:solidFill>
                  <a:srgbClr val="002060"/>
                </a:solidFill>
                <a:latin typeface="Times New Roman"/>
                <a:ea typeface="Times New Roman"/>
              </a:rPr>
              <a:t>hiện</a:t>
            </a:r>
            <a:r>
              <a:rPr lang="en-US" sz="2400" b="1" dirty="0" smtClean="0">
                <a:solidFill>
                  <a:srgbClr val="002060"/>
                </a:solidFill>
                <a:latin typeface="Times New Roman"/>
                <a:ea typeface="Times New Roman"/>
              </a:rPr>
              <a:t> </a:t>
            </a:r>
            <a:r>
              <a:rPr lang="en-US" sz="2400" b="1" dirty="0" err="1" smtClean="0">
                <a:solidFill>
                  <a:srgbClr val="002060"/>
                </a:solidFill>
                <a:latin typeface="Times New Roman"/>
                <a:ea typeface="Times New Roman"/>
              </a:rPr>
              <a:t>sự</a:t>
            </a:r>
            <a:r>
              <a:rPr lang="en-US" sz="2400" b="1" dirty="0" smtClean="0">
                <a:solidFill>
                  <a:srgbClr val="002060"/>
                </a:solidFill>
                <a:latin typeface="Times New Roman"/>
                <a:ea typeface="Times New Roman"/>
              </a:rPr>
              <a:t> </a:t>
            </a:r>
            <a:r>
              <a:rPr lang="en-US" sz="2400" b="1" dirty="0" err="1">
                <a:solidFill>
                  <a:srgbClr val="002060"/>
                </a:solidFill>
                <a:latin typeface="Times New Roman"/>
                <a:ea typeface="Times New Roman"/>
              </a:rPr>
              <a:t>kính</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trọng</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lòng</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biết</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ơn</a:t>
            </a:r>
            <a:r>
              <a:rPr lang="en-US" sz="2400" b="1" dirty="0">
                <a:solidFill>
                  <a:srgbClr val="002060"/>
                </a:solidFill>
                <a:latin typeface="Times New Roman"/>
                <a:ea typeface="Times New Roman"/>
              </a:rPr>
              <a:t> </a:t>
            </a:r>
            <a:r>
              <a:rPr lang="en-US" sz="2400" b="1" dirty="0" err="1" smtClean="0">
                <a:solidFill>
                  <a:srgbClr val="002060"/>
                </a:solidFill>
                <a:latin typeface="Times New Roman"/>
                <a:ea typeface="Times New Roman"/>
              </a:rPr>
              <a:t>với</a:t>
            </a:r>
            <a:r>
              <a:rPr lang="en-US" sz="2400" b="1" dirty="0" smtClean="0">
                <a:solidFill>
                  <a:srgbClr val="002060"/>
                </a:solidFill>
                <a:latin typeface="Times New Roman"/>
                <a:ea typeface="Times New Roman"/>
              </a:rPr>
              <a:t> </a:t>
            </a:r>
            <a:r>
              <a:rPr lang="en-US" sz="2400" b="1" dirty="0" err="1" smtClean="0">
                <a:solidFill>
                  <a:srgbClr val="002060"/>
                </a:solidFill>
                <a:latin typeface="Times New Roman"/>
                <a:ea typeface="Times New Roman"/>
              </a:rPr>
              <a:t>các</a:t>
            </a:r>
            <a:r>
              <a:rPr lang="en-US" sz="2400" b="1" dirty="0" smtClean="0">
                <a:solidFill>
                  <a:srgbClr val="002060"/>
                </a:solidFill>
                <a:latin typeface="Times New Roman"/>
                <a:ea typeface="Times New Roman"/>
              </a:rPr>
              <a:t> </a:t>
            </a:r>
            <a:r>
              <a:rPr lang="en-US" sz="2400" b="1" dirty="0" err="1">
                <a:solidFill>
                  <a:srgbClr val="002060"/>
                </a:solidFill>
                <a:latin typeface="Times New Roman"/>
                <a:ea typeface="Times New Roman"/>
              </a:rPr>
              <a:t>vị</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thần</a:t>
            </a:r>
            <a:r>
              <a:rPr lang="en-US" sz="2400" b="1" dirty="0">
                <a:solidFill>
                  <a:srgbClr val="002060"/>
                </a:solidFill>
                <a:latin typeface="Times New Roman"/>
                <a:ea typeface="Times New Roman"/>
              </a:rPr>
              <a:t> </a:t>
            </a:r>
            <a:r>
              <a:rPr lang="en-US" sz="2400" b="1" dirty="0" err="1" smtClean="0">
                <a:solidFill>
                  <a:srgbClr val="002060"/>
                </a:solidFill>
                <a:latin typeface="Times New Roman"/>
                <a:ea typeface="Times New Roman"/>
              </a:rPr>
              <a:t>linh</a:t>
            </a:r>
            <a:r>
              <a:rPr lang="en-US" sz="2400" b="1" dirty="0">
                <a:solidFill>
                  <a:srgbClr val="002060"/>
                </a:solidFill>
                <a:latin typeface="Times New Roman"/>
                <a:ea typeface="Times New Roman"/>
              </a:rPr>
              <a:t>,</a:t>
            </a:r>
            <a:r>
              <a:rPr lang="en-US" sz="2400" b="1" dirty="0" smtClean="0">
                <a:solidFill>
                  <a:srgbClr val="002060"/>
                </a:solidFill>
                <a:latin typeface="Times New Roman"/>
                <a:ea typeface="Times New Roman"/>
              </a:rPr>
              <a:t> </a:t>
            </a:r>
            <a:r>
              <a:rPr lang="en-US" sz="2400" b="1" dirty="0" err="1">
                <a:solidFill>
                  <a:srgbClr val="002060"/>
                </a:solidFill>
                <a:latin typeface="Times New Roman"/>
                <a:ea typeface="Times New Roman"/>
              </a:rPr>
              <a:t>gia</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tiên</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của</a:t>
            </a:r>
            <a:r>
              <a:rPr lang="en-US" sz="2400" b="1" dirty="0">
                <a:solidFill>
                  <a:srgbClr val="002060"/>
                </a:solidFill>
                <a:latin typeface="Times New Roman"/>
                <a:ea typeface="Times New Roman"/>
              </a:rPr>
              <a:t> </a:t>
            </a:r>
            <a:r>
              <a:rPr lang="en-US" sz="2400" b="1" dirty="0" err="1">
                <a:solidFill>
                  <a:srgbClr val="002060"/>
                </a:solidFill>
                <a:latin typeface="Times New Roman"/>
                <a:ea typeface="Times New Roman"/>
              </a:rPr>
              <a:t>họ</a:t>
            </a:r>
            <a:r>
              <a:rPr lang="en-US" sz="2400" b="1" dirty="0" smtClean="0">
                <a:solidFill>
                  <a:srgbClr val="002060"/>
                </a:solidFill>
                <a:latin typeface="Times New Roman"/>
                <a:ea typeface="Times New Roman"/>
              </a:rPr>
              <a:t>. </a:t>
            </a:r>
            <a:endParaRPr kumimoji="0" lang="en-US" sz="2400" b="1" i="0" u="none" strike="noStrike" kern="0" cap="none" spc="0" normalizeH="0" baseline="0" noProof="0" dirty="0">
              <a:ln>
                <a:noFill/>
              </a:ln>
              <a:solidFill>
                <a:srgbClr val="002060"/>
              </a:solidFill>
              <a:effectLst/>
              <a:uLnTx/>
              <a:uFillTx/>
              <a:sym typeface="Nunito"/>
            </a:endParaRPr>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4800" y="3456707"/>
            <a:ext cx="4225636" cy="2867893"/>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2171" y="3532907"/>
            <a:ext cx="4107097" cy="2867893"/>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85602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in)">
                                      <p:cBhvr>
                                        <p:cTn id="14" dur="2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fade">
                                      <p:cBhvr>
                                        <p:cTn id="19" dur="1000"/>
                                        <p:tgtEl>
                                          <p:spTgt spid="5">
                                            <p:txEl>
                                              <p:pRg st="0" end="0"/>
                                            </p:txEl>
                                          </p:spTgt>
                                        </p:tgtEl>
                                      </p:cBhvr>
                                    </p:animEffect>
                                    <p:anim calcmode="lin" valueType="num">
                                      <p:cBhvr>
                                        <p:cTn id="20"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animEffect transition="in" filter="fade">
                                      <p:cBhvr>
                                        <p:cTn id="26" dur="1000"/>
                                        <p:tgtEl>
                                          <p:spTgt spid="5">
                                            <p:txEl>
                                              <p:pRg st="1" end="1"/>
                                            </p:txEl>
                                          </p:spTgt>
                                        </p:tgtEl>
                                      </p:cBhvr>
                                    </p:animEffect>
                                    <p:anim calcmode="lin" valueType="num">
                                      <p:cBhvr>
                                        <p:cTn id="27"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5">
                                            <p:txEl>
                                              <p:pRg st="2" end="2"/>
                                            </p:txEl>
                                          </p:spTgt>
                                        </p:tgtEl>
                                        <p:attrNameLst>
                                          <p:attrName>style.visibility</p:attrName>
                                        </p:attrNameLst>
                                      </p:cBhvr>
                                      <p:to>
                                        <p:strVal val="visible"/>
                                      </p:to>
                                    </p:set>
                                    <p:animEffect transition="in" filter="fade">
                                      <p:cBhvr>
                                        <p:cTn id="33" dur="1000"/>
                                        <p:tgtEl>
                                          <p:spTgt spid="5">
                                            <p:txEl>
                                              <p:pRg st="2" end="2"/>
                                            </p:txEl>
                                          </p:spTgt>
                                        </p:tgtEl>
                                      </p:cBhvr>
                                    </p:animEffect>
                                    <p:anim calcmode="lin" valueType="num">
                                      <p:cBhvr>
                                        <p:cTn id="34"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heel(1)">
                                      <p:cBhvr>
                                        <p:cTn id="40" dur="20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21" presetClass="entr" presetSubtype="1"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heel(1)">
                                      <p:cBhvr>
                                        <p:cTn id="4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828800"/>
            <a:ext cx="4284299" cy="4572000"/>
          </a:xfrm>
          <a:ln/>
        </p:spPr>
        <p:style>
          <a:lnRef idx="1">
            <a:schemeClr val="accent6"/>
          </a:lnRef>
          <a:fillRef idx="2">
            <a:schemeClr val="accent6"/>
          </a:fillRef>
          <a:effectRef idx="1">
            <a:schemeClr val="accent6"/>
          </a:effectRef>
          <a:fontRef idx="minor">
            <a:schemeClr val="dk1"/>
          </a:fontRef>
        </p:style>
        <p:txBody>
          <a:bodyPr rtlCol="0">
            <a:normAutofit/>
          </a:bodyPr>
          <a:lstStyle/>
          <a:p>
            <a:pPr marL="0" lvl="0" indent="0" algn="just" eaLnBrk="1" fontAlgn="auto" hangingPunct="1">
              <a:spcBef>
                <a:spcPts val="0"/>
              </a:spcBef>
              <a:spcAft>
                <a:spcPts val="0"/>
              </a:spcAft>
              <a:buNone/>
            </a:pPr>
            <a:r>
              <a:rPr lang="en-US" sz="2400" dirty="0" err="1" smtClean="0">
                <a:solidFill>
                  <a:prstClr val="black"/>
                </a:solidFill>
                <a:latin typeface="Tahoma" pitchFamily="34" charset="0"/>
                <a:ea typeface="Tahoma" pitchFamily="34" charset="0"/>
                <a:cs typeface="Tahoma" pitchFamily="34" charset="0"/>
              </a:rPr>
              <a:t>Văn</a:t>
            </a:r>
            <a:r>
              <a:rPr lang="en-US" sz="2400" dirty="0" smtClean="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bản</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có</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sự</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phối</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hợp</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nhiều</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phương</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thức</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biểu</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đạt</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Trong</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đó</a:t>
            </a:r>
            <a:r>
              <a:rPr lang="en-US" sz="2400" dirty="0">
                <a:solidFill>
                  <a:prstClr val="black"/>
                </a:solidFill>
                <a:latin typeface="Tahoma" pitchFamily="34" charset="0"/>
                <a:ea typeface="Tahoma" pitchFamily="34" charset="0"/>
                <a:cs typeface="Tahoma" pitchFamily="34" charset="0"/>
              </a:rPr>
              <a:t>:</a:t>
            </a:r>
          </a:p>
          <a:p>
            <a:pPr marL="0" lvl="0" indent="0" algn="just" eaLnBrk="1" fontAlgn="auto" hangingPunct="1">
              <a:spcBef>
                <a:spcPts val="0"/>
              </a:spcBef>
              <a:spcAft>
                <a:spcPts val="0"/>
              </a:spcAft>
              <a:buNone/>
            </a:pPr>
            <a:r>
              <a:rPr lang="en-US" sz="2400" b="1" dirty="0">
                <a:solidFill>
                  <a:prstClr val="black"/>
                </a:solidFill>
                <a:latin typeface="Tahoma" pitchFamily="34" charset="0"/>
                <a:ea typeface="Tahoma" pitchFamily="34" charset="0"/>
                <a:cs typeface="Tahoma" pitchFamily="34" charset="0"/>
              </a:rPr>
              <a:t> </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Chủ</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yếu</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sử</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dụng</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phương</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thức</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biểu</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đạt</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thuyết</a:t>
            </a:r>
            <a:r>
              <a:rPr lang="en-US" sz="2400" dirty="0">
                <a:solidFill>
                  <a:prstClr val="black"/>
                </a:solidFill>
                <a:latin typeface="Tahoma" pitchFamily="34" charset="0"/>
                <a:ea typeface="Tahoma" pitchFamily="34" charset="0"/>
                <a:cs typeface="Tahoma" pitchFamily="34" charset="0"/>
              </a:rPr>
              <a:t> minh. </a:t>
            </a:r>
          </a:p>
          <a:p>
            <a:pPr marL="0" lvl="0" indent="0" algn="just" eaLnBrk="1" fontAlgn="auto" hangingPunct="1">
              <a:spcBef>
                <a:spcPts val="0"/>
              </a:spcBef>
              <a:spcAft>
                <a:spcPts val="0"/>
              </a:spcAft>
              <a:buFontTx/>
              <a:buChar char="-"/>
            </a:pPr>
            <a:r>
              <a:rPr lang="en-US" sz="2400" dirty="0" smtClean="0">
                <a:solidFill>
                  <a:prstClr val="black"/>
                </a:solidFill>
                <a:latin typeface="Tahoma" pitchFamily="34" charset="0"/>
                <a:ea typeface="Tahoma" pitchFamily="34" charset="0"/>
                <a:cs typeface="Tahoma" pitchFamily="34" charset="0"/>
              </a:rPr>
              <a:t> </a:t>
            </a:r>
            <a:r>
              <a:rPr lang="en-US" sz="2400" dirty="0" err="1" smtClean="0">
                <a:solidFill>
                  <a:prstClr val="black"/>
                </a:solidFill>
                <a:latin typeface="Tahoma" pitchFamily="34" charset="0"/>
                <a:ea typeface="Tahoma" pitchFamily="34" charset="0"/>
                <a:cs typeface="Tahoma" pitchFamily="34" charset="0"/>
              </a:rPr>
              <a:t>Phương</a:t>
            </a:r>
            <a:r>
              <a:rPr lang="en-US" sz="2400" dirty="0" smtClean="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thức</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tự</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sự</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và</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miêu</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tả</a:t>
            </a:r>
            <a:r>
              <a:rPr lang="en-US" sz="2400" dirty="0">
                <a:solidFill>
                  <a:prstClr val="black"/>
                </a:solidFill>
                <a:latin typeface="Tahoma" pitchFamily="34" charset="0"/>
                <a:ea typeface="Tahoma" pitchFamily="34" charset="0"/>
                <a:cs typeface="Tahoma" pitchFamily="34" charset="0"/>
              </a:rPr>
              <a:t> </a:t>
            </a:r>
            <a:r>
              <a:rPr lang="en-US" sz="2400" dirty="0" err="1" smtClean="0">
                <a:solidFill>
                  <a:prstClr val="black"/>
                </a:solidFill>
                <a:latin typeface="Tahoma" pitchFamily="34" charset="0"/>
                <a:ea typeface="Tahoma" pitchFamily="34" charset="0"/>
                <a:cs typeface="Tahoma" pitchFamily="34" charset="0"/>
              </a:rPr>
              <a:t>có</a:t>
            </a:r>
            <a:r>
              <a:rPr lang="en-US" sz="2400" dirty="0" smtClean="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vai</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trò</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vô</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cùng</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quan</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trọng</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trong</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việc</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truyền</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tải</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thông</a:t>
            </a:r>
            <a:r>
              <a:rPr lang="en-US" sz="2400" dirty="0">
                <a:solidFill>
                  <a:prstClr val="black"/>
                </a:solidFill>
                <a:latin typeface="Tahoma" pitchFamily="34" charset="0"/>
                <a:ea typeface="Tahoma" pitchFamily="34" charset="0"/>
                <a:cs typeface="Tahoma" pitchFamily="34" charset="0"/>
              </a:rPr>
              <a:t> tin. </a:t>
            </a:r>
            <a:r>
              <a:rPr lang="en-US" sz="2400" dirty="0" err="1">
                <a:solidFill>
                  <a:prstClr val="black"/>
                </a:solidFill>
                <a:latin typeface="Tahoma" pitchFamily="34" charset="0"/>
                <a:ea typeface="Tahoma" pitchFamily="34" charset="0"/>
                <a:cs typeface="Tahoma" pitchFamily="34" charset="0"/>
              </a:rPr>
              <a:t>Nó</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có</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tác</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dụng</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làm</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rõ</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mang</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tính</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xác</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thực</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mang</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đến</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lượng</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thông</a:t>
            </a:r>
            <a:r>
              <a:rPr lang="en-US" sz="2400" dirty="0">
                <a:solidFill>
                  <a:prstClr val="black"/>
                </a:solidFill>
                <a:latin typeface="Tahoma" pitchFamily="34" charset="0"/>
                <a:ea typeface="Tahoma" pitchFamily="34" charset="0"/>
                <a:cs typeface="Tahoma" pitchFamily="34" charset="0"/>
              </a:rPr>
              <a:t> tin </a:t>
            </a:r>
            <a:r>
              <a:rPr lang="en-US" sz="2400" dirty="0" err="1">
                <a:solidFill>
                  <a:prstClr val="black"/>
                </a:solidFill>
                <a:latin typeface="Tahoma" pitchFamily="34" charset="0"/>
                <a:ea typeface="Tahoma" pitchFamily="34" charset="0"/>
                <a:cs typeface="Tahoma" pitchFamily="34" charset="0"/>
              </a:rPr>
              <a:t>lớn</a:t>
            </a:r>
            <a:r>
              <a:rPr lang="en-US" sz="2400" dirty="0">
                <a:solidFill>
                  <a:prstClr val="black"/>
                </a:solidFill>
                <a:latin typeface="Tahoma" pitchFamily="34" charset="0"/>
                <a:ea typeface="Tahoma" pitchFamily="34" charset="0"/>
                <a:cs typeface="Tahoma" pitchFamily="34" charset="0"/>
              </a:rPr>
              <a:t>, chi </a:t>
            </a:r>
            <a:r>
              <a:rPr lang="en-US" sz="2400" dirty="0" err="1">
                <a:solidFill>
                  <a:prstClr val="black"/>
                </a:solidFill>
                <a:latin typeface="Tahoma" pitchFamily="34" charset="0"/>
                <a:ea typeface="Tahoma" pitchFamily="34" charset="0"/>
                <a:cs typeface="Tahoma" pitchFamily="34" charset="0"/>
              </a:rPr>
              <a:t>tiết</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về</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lễ</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hội</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Ka</a:t>
            </a:r>
            <a:r>
              <a:rPr lang="en-US" sz="2400" dirty="0">
                <a:solidFill>
                  <a:prstClr val="black"/>
                </a:solidFill>
                <a:latin typeface="Tahoma" pitchFamily="34" charset="0"/>
                <a:ea typeface="Tahoma" pitchFamily="34" charset="0"/>
                <a:cs typeface="Tahoma" pitchFamily="34" charset="0"/>
              </a:rPr>
              <a:t> – </a:t>
            </a:r>
            <a:r>
              <a:rPr lang="en-US" sz="2400" dirty="0" err="1">
                <a:solidFill>
                  <a:prstClr val="black"/>
                </a:solidFill>
                <a:latin typeface="Tahoma" pitchFamily="34" charset="0"/>
                <a:ea typeface="Tahoma" pitchFamily="34" charset="0"/>
                <a:cs typeface="Tahoma" pitchFamily="34" charset="0"/>
              </a:rPr>
              <a:t>tê</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đến</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với</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người</a:t>
            </a:r>
            <a:r>
              <a:rPr lang="en-US" sz="2400" dirty="0">
                <a:solidFill>
                  <a:prstClr val="black"/>
                </a:solidFill>
                <a:latin typeface="Tahoma" pitchFamily="34" charset="0"/>
                <a:ea typeface="Tahoma" pitchFamily="34" charset="0"/>
                <a:cs typeface="Tahoma" pitchFamily="34" charset="0"/>
              </a:rPr>
              <a:t> </a:t>
            </a:r>
            <a:r>
              <a:rPr lang="en-US" sz="2400" dirty="0" err="1">
                <a:solidFill>
                  <a:prstClr val="black"/>
                </a:solidFill>
                <a:latin typeface="Tahoma" pitchFamily="34" charset="0"/>
                <a:ea typeface="Tahoma" pitchFamily="34" charset="0"/>
                <a:cs typeface="Tahoma" pitchFamily="34" charset="0"/>
              </a:rPr>
              <a:t>đọc</a:t>
            </a:r>
            <a:r>
              <a:rPr lang="en-US" sz="2400" dirty="0">
                <a:solidFill>
                  <a:prstClr val="black"/>
                </a:solidFill>
                <a:latin typeface="Tahoma" pitchFamily="34" charset="0"/>
                <a:ea typeface="Tahoma" pitchFamily="34" charset="0"/>
                <a:cs typeface="Tahoma" pitchFamily="34" charset="0"/>
              </a:rPr>
              <a:t>. </a:t>
            </a:r>
          </a:p>
        </p:txBody>
      </p:sp>
      <p:sp>
        <p:nvSpPr>
          <p:cNvPr id="4" name="Content Placeholder 3"/>
          <p:cNvSpPr>
            <a:spLocks noGrp="1"/>
          </p:cNvSpPr>
          <p:nvPr>
            <p:ph sz="half" idx="2"/>
          </p:nvPr>
        </p:nvSpPr>
        <p:spPr>
          <a:xfrm>
            <a:off x="4876800" y="1828800"/>
            <a:ext cx="3814576" cy="4572000"/>
          </a:xfrm>
          <a:ln/>
        </p:spPr>
        <p:style>
          <a:lnRef idx="1">
            <a:schemeClr val="accent1"/>
          </a:lnRef>
          <a:fillRef idx="2">
            <a:schemeClr val="accent1"/>
          </a:fillRef>
          <a:effectRef idx="1">
            <a:schemeClr val="accent1"/>
          </a:effectRef>
          <a:fontRef idx="minor">
            <a:schemeClr val="dk1"/>
          </a:fontRef>
        </p:style>
        <p:txBody>
          <a:bodyPr rtlCol="0">
            <a:normAutofit/>
          </a:bodyPr>
          <a:lstStyle/>
          <a:p>
            <a:pPr marL="0" marR="0" indent="0" algn="just">
              <a:spcBef>
                <a:spcPts val="0"/>
              </a:spcBef>
              <a:spcAft>
                <a:spcPts val="0"/>
              </a:spcAft>
              <a:buNone/>
            </a:pPr>
            <a:r>
              <a:rPr lang="en-US" sz="2400" dirty="0" smtClean="0">
                <a:solidFill>
                  <a:srgbClr val="000000"/>
                </a:solidFill>
                <a:latin typeface="Tahoma" pitchFamily="34" charset="0"/>
                <a:ea typeface="Tahoma" pitchFamily="34" charset="0"/>
                <a:cs typeface="Tahoma" pitchFamily="34" charset="0"/>
              </a:rPr>
              <a:t>- </a:t>
            </a:r>
            <a:r>
              <a:rPr lang="en-US" sz="2400" dirty="0" err="1" smtClean="0">
                <a:solidFill>
                  <a:srgbClr val="000000"/>
                </a:solidFill>
                <a:latin typeface="Tahoma" pitchFamily="34" charset="0"/>
                <a:ea typeface="Tahoma" pitchFamily="34" charset="0"/>
                <a:cs typeface="Tahoma" pitchFamily="34" charset="0"/>
              </a:rPr>
              <a:t>Văn</a:t>
            </a:r>
            <a:r>
              <a:rPr lang="en-US" sz="2400" dirty="0" smtClean="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bản</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cung</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cấp</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thông</a:t>
            </a:r>
            <a:r>
              <a:rPr lang="en-US" sz="2400" dirty="0">
                <a:solidFill>
                  <a:srgbClr val="000000"/>
                </a:solidFill>
                <a:latin typeface="Tahoma" pitchFamily="34" charset="0"/>
                <a:ea typeface="Tahoma" pitchFamily="34" charset="0"/>
                <a:cs typeface="Tahoma" pitchFamily="34" charset="0"/>
              </a:rPr>
              <a:t> tin </a:t>
            </a:r>
            <a:r>
              <a:rPr lang="en-US" sz="2400" dirty="0" err="1">
                <a:solidFill>
                  <a:srgbClr val="000000"/>
                </a:solidFill>
                <a:latin typeface="Tahoma" pitchFamily="34" charset="0"/>
                <a:ea typeface="Tahoma" pitchFamily="34" charset="0"/>
                <a:cs typeface="Tahoma" pitchFamily="34" charset="0"/>
              </a:rPr>
              <a:t>về</a:t>
            </a:r>
            <a:r>
              <a:rPr lang="en-US" sz="2400" dirty="0">
                <a:solidFill>
                  <a:srgbClr val="000000"/>
                </a:solidFill>
                <a:latin typeface="Tahoma" pitchFamily="34" charset="0"/>
                <a:ea typeface="Tahoma" pitchFamily="34" charset="0"/>
                <a:cs typeface="Tahoma" pitchFamily="34" charset="0"/>
              </a:rPr>
              <a:t> </a:t>
            </a:r>
            <a:r>
              <a:rPr lang="en-US" sz="2400" dirty="0" err="1" smtClean="0">
                <a:solidFill>
                  <a:srgbClr val="000000"/>
                </a:solidFill>
                <a:latin typeface="Tahoma" pitchFamily="34" charset="0"/>
                <a:ea typeface="Tahoma" pitchFamily="34" charset="0"/>
                <a:cs typeface="Tahoma" pitchFamily="34" charset="0"/>
              </a:rPr>
              <a:t>lễ</a:t>
            </a:r>
            <a:r>
              <a:rPr lang="en-US" sz="2400" dirty="0" smtClean="0">
                <a:solidFill>
                  <a:srgbClr val="000000"/>
                </a:solidFill>
                <a:latin typeface="Tahoma" pitchFamily="34" charset="0"/>
                <a:ea typeface="Tahoma" pitchFamily="34" charset="0"/>
                <a:cs typeface="Tahoma" pitchFamily="34" charset="0"/>
              </a:rPr>
              <a:t> </a:t>
            </a:r>
            <a:r>
              <a:rPr lang="en-US" sz="2400" dirty="0" err="1" smtClean="0">
                <a:solidFill>
                  <a:srgbClr val="000000"/>
                </a:solidFill>
                <a:latin typeface="Tahoma" pitchFamily="34" charset="0"/>
                <a:ea typeface="Tahoma" pitchFamily="34" charset="0"/>
                <a:cs typeface="Tahoma" pitchFamily="34" charset="0"/>
              </a:rPr>
              <a:t>hội</a:t>
            </a:r>
            <a:r>
              <a:rPr lang="en-US" sz="2400" dirty="0" smtClean="0">
                <a:solidFill>
                  <a:srgbClr val="000000"/>
                </a:solidFill>
                <a:latin typeface="Tahoma" pitchFamily="34" charset="0"/>
                <a:ea typeface="Tahoma" pitchFamily="34" charset="0"/>
                <a:cs typeface="Tahoma" pitchFamily="34" charset="0"/>
              </a:rPr>
              <a:t> </a:t>
            </a:r>
            <a:r>
              <a:rPr lang="en-US" sz="2400" dirty="0" err="1" smtClean="0">
                <a:solidFill>
                  <a:srgbClr val="000000"/>
                </a:solidFill>
                <a:latin typeface="Tahoma" pitchFamily="34" charset="0"/>
                <a:ea typeface="Tahoma" pitchFamily="34" charset="0"/>
                <a:cs typeface="Tahoma" pitchFamily="34" charset="0"/>
              </a:rPr>
              <a:t>văn</a:t>
            </a:r>
            <a:r>
              <a:rPr lang="en-US" sz="2400" dirty="0" smtClean="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hóa</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của</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dân</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tộc</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Chăm</a:t>
            </a:r>
            <a:r>
              <a:rPr lang="en-US" sz="2400" dirty="0">
                <a:solidFill>
                  <a:srgbClr val="000000"/>
                </a:solidFill>
                <a:latin typeface="Tahoma" pitchFamily="34" charset="0"/>
                <a:ea typeface="Tahoma" pitchFamily="34" charset="0"/>
                <a:cs typeface="Tahoma" pitchFamily="34" charset="0"/>
              </a:rPr>
              <a:t>. </a:t>
            </a:r>
            <a:endParaRPr lang="en-US" sz="2400" dirty="0" smtClean="0">
              <a:solidFill>
                <a:srgbClr val="000000"/>
              </a:solidFill>
              <a:latin typeface="Tahoma" pitchFamily="34" charset="0"/>
              <a:ea typeface="Tahoma" pitchFamily="34" charset="0"/>
              <a:cs typeface="Tahoma" pitchFamily="34" charset="0"/>
            </a:endParaRPr>
          </a:p>
          <a:p>
            <a:pPr marL="0" indent="0" algn="just">
              <a:buNone/>
            </a:pPr>
            <a:r>
              <a:rPr lang="en-US" sz="2400" dirty="0" smtClean="0">
                <a:solidFill>
                  <a:srgbClr val="000000"/>
                </a:solidFill>
                <a:latin typeface="Tahoma" pitchFamily="34" charset="0"/>
                <a:ea typeface="Tahoma" pitchFamily="34" charset="0"/>
                <a:cs typeface="Tahoma" pitchFamily="34" charset="0"/>
              </a:rPr>
              <a:t>- </a:t>
            </a:r>
            <a:r>
              <a:rPr lang="en-US" sz="2400" dirty="0" err="1" smtClean="0">
                <a:solidFill>
                  <a:srgbClr val="000000"/>
                </a:solidFill>
                <a:latin typeface="Tahoma" pitchFamily="34" charset="0"/>
                <a:ea typeface="Tahoma" pitchFamily="34" charset="0"/>
                <a:cs typeface="Tahoma" pitchFamily="34" charset="0"/>
              </a:rPr>
              <a:t>Từ</a:t>
            </a:r>
            <a:r>
              <a:rPr lang="en-US" sz="2400" dirty="0" smtClean="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đó</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thể</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hiện</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sự</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đề</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cao</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tình</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cảm</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trân</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trọng</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ngưỡng</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mộ</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với</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những</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tinh</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hoa</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văn</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hóa</a:t>
            </a:r>
            <a:r>
              <a:rPr lang="en-US" sz="2400" dirty="0">
                <a:solidFill>
                  <a:srgbClr val="000000"/>
                </a:solidFill>
                <a:latin typeface="Tahoma" pitchFamily="34" charset="0"/>
                <a:ea typeface="Tahoma" pitchFamily="34" charset="0"/>
                <a:cs typeface="Tahoma" pitchFamily="34" charset="0"/>
              </a:rPr>
              <a:t> </a:t>
            </a:r>
            <a:r>
              <a:rPr lang="en-US" sz="2400" dirty="0" err="1">
                <a:solidFill>
                  <a:srgbClr val="000000"/>
                </a:solidFill>
                <a:latin typeface="Tahoma" pitchFamily="34" charset="0"/>
                <a:ea typeface="Tahoma" pitchFamily="34" charset="0"/>
                <a:cs typeface="Tahoma" pitchFamily="34" charset="0"/>
              </a:rPr>
              <a:t>của</a:t>
            </a:r>
            <a:r>
              <a:rPr lang="en-US" sz="2400" dirty="0">
                <a:solidFill>
                  <a:srgbClr val="000000"/>
                </a:solidFill>
                <a:latin typeface="Tahoma" pitchFamily="34" charset="0"/>
                <a:ea typeface="Tahoma" pitchFamily="34" charset="0"/>
                <a:cs typeface="Tahoma" pitchFamily="34" charset="0"/>
              </a:rPr>
              <a:t> </a:t>
            </a:r>
            <a:r>
              <a:rPr lang="en-US" sz="2400" dirty="0" err="1" smtClean="0">
                <a:solidFill>
                  <a:srgbClr val="000000"/>
                </a:solidFill>
                <a:latin typeface="Tahoma" pitchFamily="34" charset="0"/>
                <a:ea typeface="Tahoma" pitchFamily="34" charset="0"/>
                <a:cs typeface="Tahoma" pitchFamily="34" charset="0"/>
              </a:rPr>
              <a:t>các</a:t>
            </a:r>
            <a:r>
              <a:rPr lang="en-US" sz="2400" dirty="0" smtClean="0">
                <a:solidFill>
                  <a:srgbClr val="000000"/>
                </a:solidFill>
                <a:latin typeface="Tahoma" pitchFamily="34" charset="0"/>
                <a:ea typeface="Tahoma" pitchFamily="34" charset="0"/>
                <a:cs typeface="Tahoma" pitchFamily="34" charset="0"/>
              </a:rPr>
              <a:t> </a:t>
            </a:r>
            <a:r>
              <a:rPr lang="en-US" sz="2400" dirty="0" err="1" smtClean="0">
                <a:solidFill>
                  <a:srgbClr val="000000"/>
                </a:solidFill>
                <a:latin typeface="Tahoma" pitchFamily="34" charset="0"/>
                <a:ea typeface="Tahoma" pitchFamily="34" charset="0"/>
                <a:cs typeface="Tahoma" pitchFamily="34" charset="0"/>
              </a:rPr>
              <a:t>dân</a:t>
            </a:r>
            <a:r>
              <a:rPr lang="en-US" sz="2400" dirty="0" smtClean="0">
                <a:solidFill>
                  <a:srgbClr val="000000"/>
                </a:solidFill>
                <a:latin typeface="Tahoma" pitchFamily="34" charset="0"/>
                <a:ea typeface="Tahoma" pitchFamily="34" charset="0"/>
                <a:cs typeface="Tahoma" pitchFamily="34" charset="0"/>
              </a:rPr>
              <a:t> </a:t>
            </a:r>
            <a:r>
              <a:rPr lang="en-US" sz="2400" dirty="0" err="1" smtClean="0">
                <a:solidFill>
                  <a:srgbClr val="000000"/>
                </a:solidFill>
                <a:latin typeface="Tahoma" pitchFamily="34" charset="0"/>
                <a:ea typeface="Tahoma" pitchFamily="34" charset="0"/>
                <a:cs typeface="Tahoma" pitchFamily="34" charset="0"/>
              </a:rPr>
              <a:t>tộc</a:t>
            </a:r>
            <a:r>
              <a:rPr lang="en-US" sz="2400" dirty="0" smtClean="0">
                <a:solidFill>
                  <a:srgbClr val="000000"/>
                </a:solidFill>
                <a:latin typeface="Tahoma" pitchFamily="34" charset="0"/>
                <a:ea typeface="Tahoma" pitchFamily="34" charset="0"/>
                <a:cs typeface="Tahoma" pitchFamily="34" charset="0"/>
              </a:rPr>
              <a:t> </a:t>
            </a:r>
            <a:r>
              <a:rPr lang="en-US" sz="2400" dirty="0" err="1" smtClean="0">
                <a:solidFill>
                  <a:srgbClr val="000000"/>
                </a:solidFill>
                <a:latin typeface="Tahoma" pitchFamily="34" charset="0"/>
                <a:ea typeface="Tahoma" pitchFamily="34" charset="0"/>
                <a:cs typeface="Tahoma" pitchFamily="34" charset="0"/>
              </a:rPr>
              <a:t>ít</a:t>
            </a:r>
            <a:r>
              <a:rPr lang="en-US" sz="2400" dirty="0" smtClean="0">
                <a:solidFill>
                  <a:srgbClr val="000000"/>
                </a:solidFill>
                <a:latin typeface="Tahoma" pitchFamily="34" charset="0"/>
                <a:ea typeface="Tahoma" pitchFamily="34" charset="0"/>
                <a:cs typeface="Tahoma" pitchFamily="34" charset="0"/>
              </a:rPr>
              <a:t> </a:t>
            </a:r>
            <a:r>
              <a:rPr lang="en-US" sz="2400" dirty="0" err="1" smtClean="0">
                <a:solidFill>
                  <a:srgbClr val="000000"/>
                </a:solidFill>
                <a:latin typeface="Tahoma" pitchFamily="34" charset="0"/>
                <a:ea typeface="Tahoma" pitchFamily="34" charset="0"/>
                <a:cs typeface="Tahoma" pitchFamily="34" charset="0"/>
              </a:rPr>
              <a:t>người</a:t>
            </a:r>
            <a:r>
              <a:rPr lang="en-US" sz="2400" dirty="0" smtClean="0">
                <a:solidFill>
                  <a:srgbClr val="000000"/>
                </a:solidFill>
                <a:latin typeface="Tahoma" pitchFamily="34" charset="0"/>
                <a:ea typeface="Tahoma" pitchFamily="34" charset="0"/>
                <a:cs typeface="Tahoma" pitchFamily="34" charset="0"/>
              </a:rPr>
              <a:t> </a:t>
            </a:r>
            <a:r>
              <a:rPr lang="en-US" sz="2400" dirty="0" err="1" smtClean="0">
                <a:solidFill>
                  <a:srgbClr val="000000"/>
                </a:solidFill>
                <a:latin typeface="Tahoma" pitchFamily="34" charset="0"/>
                <a:ea typeface="Tahoma" pitchFamily="34" charset="0"/>
                <a:cs typeface="Tahoma" pitchFamily="34" charset="0"/>
              </a:rPr>
              <a:t>và</a:t>
            </a:r>
            <a:r>
              <a:rPr lang="en-US" sz="2400" dirty="0" smtClean="0">
                <a:solidFill>
                  <a:srgbClr val="000000"/>
                </a:solidFill>
                <a:latin typeface="Tahoma" pitchFamily="34" charset="0"/>
                <a:ea typeface="Tahoma" pitchFamily="34" charset="0"/>
                <a:cs typeface="Tahoma" pitchFamily="34" charset="0"/>
              </a:rPr>
              <a:t> </a:t>
            </a:r>
            <a:r>
              <a:rPr lang="en-US" sz="2400" dirty="0" err="1" smtClean="0">
                <a:solidFill>
                  <a:srgbClr val="000000"/>
                </a:solidFill>
                <a:latin typeface="Tahoma" pitchFamily="34" charset="0"/>
                <a:ea typeface="Tahoma" pitchFamily="34" charset="0"/>
                <a:cs typeface="Tahoma" pitchFamily="34" charset="0"/>
              </a:rPr>
              <a:t>của</a:t>
            </a:r>
            <a:r>
              <a:rPr lang="en-US" sz="2400" dirty="0" smtClean="0">
                <a:solidFill>
                  <a:srgbClr val="000000"/>
                </a:solidFill>
                <a:latin typeface="Tahoma" pitchFamily="34" charset="0"/>
                <a:ea typeface="Tahoma" pitchFamily="34" charset="0"/>
                <a:cs typeface="Tahoma" pitchFamily="34" charset="0"/>
              </a:rPr>
              <a:t> </a:t>
            </a:r>
            <a:r>
              <a:rPr lang="en-US" sz="2400" dirty="0" err="1" smtClean="0">
                <a:solidFill>
                  <a:srgbClr val="000000"/>
                </a:solidFill>
                <a:latin typeface="Tahoma" pitchFamily="34" charset="0"/>
                <a:ea typeface="Tahoma" pitchFamily="34" charset="0"/>
                <a:cs typeface="Tahoma" pitchFamily="34" charset="0"/>
              </a:rPr>
              <a:t>dân</a:t>
            </a:r>
            <a:r>
              <a:rPr lang="en-US" sz="2400" dirty="0" smtClean="0">
                <a:solidFill>
                  <a:srgbClr val="000000"/>
                </a:solidFill>
                <a:latin typeface="Tahoma" pitchFamily="34" charset="0"/>
                <a:ea typeface="Tahoma" pitchFamily="34" charset="0"/>
                <a:cs typeface="Tahoma" pitchFamily="34" charset="0"/>
              </a:rPr>
              <a:t> </a:t>
            </a:r>
            <a:r>
              <a:rPr lang="en-US" sz="2400" dirty="0" err="1" smtClean="0">
                <a:solidFill>
                  <a:srgbClr val="000000"/>
                </a:solidFill>
                <a:latin typeface="Tahoma" pitchFamily="34" charset="0"/>
                <a:ea typeface="Tahoma" pitchFamily="34" charset="0"/>
                <a:cs typeface="Tahoma" pitchFamily="34" charset="0"/>
              </a:rPr>
              <a:t>tộc</a:t>
            </a:r>
            <a:r>
              <a:rPr lang="en-US" sz="2400" dirty="0" smtClean="0">
                <a:solidFill>
                  <a:srgbClr val="000000"/>
                </a:solidFill>
                <a:latin typeface="Tahoma" pitchFamily="34" charset="0"/>
                <a:ea typeface="Tahoma" pitchFamily="34" charset="0"/>
                <a:cs typeface="Tahoma" pitchFamily="34" charset="0"/>
              </a:rPr>
              <a:t> ta </a:t>
            </a:r>
            <a:r>
              <a:rPr lang="en-US" sz="2400" dirty="0" err="1" smtClean="0">
                <a:solidFill>
                  <a:srgbClr val="000000"/>
                </a:solidFill>
                <a:latin typeface="Tahoma" pitchFamily="34" charset="0"/>
                <a:ea typeface="Tahoma" pitchFamily="34" charset="0"/>
                <a:cs typeface="Tahoma" pitchFamily="34" charset="0"/>
              </a:rPr>
              <a:t>nói</a:t>
            </a:r>
            <a:r>
              <a:rPr lang="en-US" sz="2400" dirty="0" smtClean="0">
                <a:solidFill>
                  <a:srgbClr val="000000"/>
                </a:solidFill>
                <a:latin typeface="Tahoma" pitchFamily="34" charset="0"/>
                <a:ea typeface="Tahoma" pitchFamily="34" charset="0"/>
                <a:cs typeface="Tahoma" pitchFamily="34" charset="0"/>
              </a:rPr>
              <a:t> </a:t>
            </a:r>
            <a:r>
              <a:rPr lang="en-US" sz="2400" dirty="0" err="1" smtClean="0">
                <a:solidFill>
                  <a:srgbClr val="000000"/>
                </a:solidFill>
                <a:latin typeface="Tahoma" pitchFamily="34" charset="0"/>
                <a:ea typeface="Tahoma" pitchFamily="34" charset="0"/>
                <a:cs typeface="Tahoma" pitchFamily="34" charset="0"/>
              </a:rPr>
              <a:t>chung</a:t>
            </a:r>
            <a:r>
              <a:rPr lang="en-US" sz="2400" dirty="0" smtClean="0">
                <a:solidFill>
                  <a:srgbClr val="000000"/>
                </a:solidFill>
                <a:latin typeface="Tahoma" pitchFamily="34" charset="0"/>
                <a:ea typeface="Tahoma" pitchFamily="34" charset="0"/>
                <a:cs typeface="Tahoma" pitchFamily="34" charset="0"/>
              </a:rPr>
              <a:t>.</a:t>
            </a:r>
            <a:endParaRPr lang="vi-VN" sz="2400" dirty="0" smtClean="0">
              <a:latin typeface="Tahoma" pitchFamily="34" charset="0"/>
              <a:ea typeface="Tahoma" pitchFamily="34" charset="0"/>
              <a:cs typeface="Tahoma" pitchFamily="34" charset="0"/>
            </a:endParaRPr>
          </a:p>
        </p:txBody>
      </p:sp>
      <p:sp>
        <p:nvSpPr>
          <p:cNvPr id="7" name="AutoShape 20"/>
          <p:cNvSpPr>
            <a:spLocks noChangeArrowheads="1"/>
          </p:cNvSpPr>
          <p:nvPr>
            <p:custDataLst>
              <p:tags r:id="rId1"/>
            </p:custDataLst>
          </p:nvPr>
        </p:nvSpPr>
        <p:spPr bwMode="gray">
          <a:xfrm>
            <a:off x="1905000" y="103909"/>
            <a:ext cx="4724400" cy="762000"/>
          </a:xfrm>
          <a:prstGeom prst="roundRect">
            <a:avLst>
              <a:gd name="adj" fmla="val 16667"/>
            </a:avLst>
          </a:prstGeom>
          <a:gradFill flip="none" rotWithShape="1">
            <a:gsLst>
              <a:gs pos="0">
                <a:schemeClr val="accent6">
                  <a:lumMod val="50000"/>
                  <a:shade val="30000"/>
                  <a:satMod val="115000"/>
                </a:schemeClr>
              </a:gs>
              <a:gs pos="50000">
                <a:schemeClr val="accent6">
                  <a:lumMod val="50000"/>
                  <a:shade val="67500"/>
                  <a:satMod val="115000"/>
                </a:schemeClr>
              </a:gs>
              <a:gs pos="100000">
                <a:schemeClr val="accent6">
                  <a:lumMod val="50000"/>
                  <a:shade val="100000"/>
                  <a:satMod val="115000"/>
                </a:schemeClr>
              </a:gs>
            </a:gsLst>
            <a:lin ang="0" scaled="1"/>
            <a:tileRect/>
          </a:gradFill>
          <a:ln w="12700" algn="ctr">
            <a:solidFill>
              <a:schemeClr val="accent1">
                <a:lumMod val="20000"/>
                <a:lumOff val="80000"/>
              </a:schemeClr>
            </a:solidFill>
            <a:round/>
            <a:headEnd/>
            <a:tailEnd/>
          </a:ln>
          <a:effectLst>
            <a:glow rad="139700">
              <a:schemeClr val="accent1">
                <a:lumMod val="20000"/>
                <a:lumOff val="80000"/>
                <a:alpha val="40000"/>
              </a:schemeClr>
            </a:glow>
            <a:outerShdw dist="99190" dir="2388334" algn="ctr" rotWithShape="0">
              <a:srgbClr val="333333">
                <a:alpha val="50000"/>
              </a:srgbClr>
            </a:outerShdw>
          </a:effectLst>
        </p:spPr>
        <p:txBody>
          <a:bodyPr wrap="none" anchor="ctr"/>
          <a:lstStyle>
            <a:lvl1pPr eaLnBrk="0" hangingPunct="0">
              <a:defRPr sz="2000">
                <a:solidFill>
                  <a:schemeClr val="tx1"/>
                </a:solidFill>
                <a:latin typeface=".VnTime" pitchFamily="34" charset="0"/>
              </a:defRPr>
            </a:lvl1pPr>
            <a:lvl2pPr marL="742950" indent="-285750" eaLnBrk="0" hangingPunct="0">
              <a:defRPr sz="2000">
                <a:solidFill>
                  <a:schemeClr val="tx1"/>
                </a:solidFill>
                <a:latin typeface=".VnTime" pitchFamily="34" charset="0"/>
              </a:defRPr>
            </a:lvl2pPr>
            <a:lvl3pPr marL="1143000" indent="-228600" eaLnBrk="0" hangingPunct="0">
              <a:defRPr sz="2000">
                <a:solidFill>
                  <a:schemeClr val="tx1"/>
                </a:solidFill>
                <a:latin typeface=".VnTime" pitchFamily="34" charset="0"/>
              </a:defRPr>
            </a:lvl3pPr>
            <a:lvl4pPr marL="1600200" indent="-228600" eaLnBrk="0" hangingPunct="0">
              <a:defRPr sz="2000">
                <a:solidFill>
                  <a:schemeClr val="tx1"/>
                </a:solidFill>
                <a:latin typeface=".VnTime" pitchFamily="34" charset="0"/>
              </a:defRPr>
            </a:lvl4pPr>
            <a:lvl5pPr marL="2057400" indent="-228600" eaLnBrk="0" hangingPunct="0">
              <a:defRPr sz="2000">
                <a:solidFill>
                  <a:schemeClr val="tx1"/>
                </a:solidFill>
                <a:latin typeface=".VnTime" pitchFamily="34" charset="0"/>
              </a:defRPr>
            </a:lvl5pPr>
            <a:lvl6pPr marL="2514600" indent="-228600" eaLnBrk="0" fontAlgn="base" hangingPunct="0">
              <a:spcBef>
                <a:spcPct val="0"/>
              </a:spcBef>
              <a:spcAft>
                <a:spcPct val="0"/>
              </a:spcAft>
              <a:defRPr sz="2000">
                <a:solidFill>
                  <a:schemeClr val="tx1"/>
                </a:solidFill>
                <a:latin typeface=".VnTime" pitchFamily="34" charset="0"/>
              </a:defRPr>
            </a:lvl6pPr>
            <a:lvl7pPr marL="2971800" indent="-228600" eaLnBrk="0" fontAlgn="base" hangingPunct="0">
              <a:spcBef>
                <a:spcPct val="0"/>
              </a:spcBef>
              <a:spcAft>
                <a:spcPct val="0"/>
              </a:spcAft>
              <a:defRPr sz="2000">
                <a:solidFill>
                  <a:schemeClr val="tx1"/>
                </a:solidFill>
                <a:latin typeface=".VnTime" pitchFamily="34" charset="0"/>
              </a:defRPr>
            </a:lvl7pPr>
            <a:lvl8pPr marL="3429000" indent="-228600" eaLnBrk="0" fontAlgn="base" hangingPunct="0">
              <a:spcBef>
                <a:spcPct val="0"/>
              </a:spcBef>
              <a:spcAft>
                <a:spcPct val="0"/>
              </a:spcAft>
              <a:defRPr sz="2000">
                <a:solidFill>
                  <a:schemeClr val="tx1"/>
                </a:solidFill>
                <a:latin typeface=".VnTime" pitchFamily="34" charset="0"/>
              </a:defRPr>
            </a:lvl8pPr>
            <a:lvl9pPr marL="3886200" indent="-228600" eaLnBrk="0" fontAlgn="base" hangingPunct="0">
              <a:spcBef>
                <a:spcPct val="0"/>
              </a:spcBef>
              <a:spcAft>
                <a:spcPct val="0"/>
              </a:spcAft>
              <a:defRPr sz="2000">
                <a:solidFill>
                  <a:schemeClr val="tx1"/>
                </a:solidFill>
                <a:latin typeface=".VnTime" pitchFamily="34" charset="0"/>
              </a:defRPr>
            </a:lvl9pPr>
          </a:lstStyle>
          <a:p>
            <a:pPr algn="ctr" eaLnBrk="1" hangingPunct="1">
              <a:defRPr/>
            </a:pPr>
            <a:r>
              <a:rPr lang="en-US" altLang="en-US" sz="3000" i="0" dirty="0" smtClean="0">
                <a:solidFill>
                  <a:srgbClr val="FFFF00"/>
                </a:solidFill>
                <a:latin typeface="Times New Roman" pitchFamily="18" charset="0"/>
                <a:cs typeface="Times New Roman" pitchFamily="18" charset="0"/>
              </a:rPr>
              <a:t>III. TỔNG KẾT</a:t>
            </a:r>
            <a:endParaRPr lang="en-US" altLang="en-US" sz="3000" i="0" dirty="0">
              <a:solidFill>
                <a:srgbClr val="FFFF00"/>
              </a:solidFill>
              <a:latin typeface="Times New Roman" pitchFamily="18" charset="0"/>
              <a:cs typeface="Times New Roman" pitchFamily="18" charset="0"/>
            </a:endParaRPr>
          </a:p>
        </p:txBody>
      </p:sp>
      <p:grpSp>
        <p:nvGrpSpPr>
          <p:cNvPr id="8" name="Group 7"/>
          <p:cNvGrpSpPr/>
          <p:nvPr/>
        </p:nvGrpSpPr>
        <p:grpSpPr>
          <a:xfrm>
            <a:off x="4876800" y="1205399"/>
            <a:ext cx="3814576" cy="623345"/>
            <a:chOff x="4587" y="209655"/>
            <a:chExt cx="3662176" cy="547200"/>
          </a:xfrm>
        </p:grpSpPr>
        <p:sp>
          <p:nvSpPr>
            <p:cNvPr id="9" name="Rectangle 8"/>
            <p:cNvSpPr/>
            <p:nvPr/>
          </p:nvSpPr>
          <p:spPr>
            <a:xfrm>
              <a:off x="4587" y="209655"/>
              <a:ext cx="3662176" cy="547200"/>
            </a:xfrm>
            <a:prstGeom prst="rect">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0" name="Rectangle 9"/>
            <p:cNvSpPr/>
            <p:nvPr/>
          </p:nvSpPr>
          <p:spPr>
            <a:xfrm>
              <a:off x="4587" y="209655"/>
              <a:ext cx="3662176" cy="5472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5128" tIns="77216" rIns="135128" bIns="77216" numCol="1" spcCol="1270" anchor="ctr" anchorCtr="0">
              <a:noAutofit/>
            </a:bodyPr>
            <a:lstStyle/>
            <a:p>
              <a:pPr lvl="0" algn="ctr" defTabSz="844550" rtl="0">
                <a:lnSpc>
                  <a:spcPct val="90000"/>
                </a:lnSpc>
                <a:spcBef>
                  <a:spcPct val="0"/>
                </a:spcBef>
                <a:spcAft>
                  <a:spcPct val="35000"/>
                </a:spcAft>
              </a:pPr>
              <a:r>
                <a:rPr lang="vi-VN" b="1" i="0" kern="1200" dirty="0" smtClean="0">
                  <a:latin typeface="Tahoma" pitchFamily="34" charset="0"/>
                  <a:ea typeface="Tahoma" pitchFamily="34" charset="0"/>
                  <a:cs typeface="Tahoma" pitchFamily="34" charset="0"/>
                  <a:sym typeface="Fira Sans Extra Condensed Medium"/>
                </a:rPr>
                <a:t>1. </a:t>
              </a:r>
              <a:r>
                <a:rPr lang="en-US" b="1" i="0" kern="1200" dirty="0" err="1" smtClean="0">
                  <a:latin typeface="Tahoma" pitchFamily="34" charset="0"/>
                  <a:ea typeface="Tahoma" pitchFamily="34" charset="0"/>
                  <a:cs typeface="Tahoma" pitchFamily="34" charset="0"/>
                  <a:sym typeface="Fira Sans Extra Condensed Medium"/>
                </a:rPr>
                <a:t>Nội</a:t>
              </a:r>
              <a:r>
                <a:rPr lang="en-US" b="1" i="0" kern="1200" dirty="0" smtClean="0">
                  <a:latin typeface="Tahoma" pitchFamily="34" charset="0"/>
                  <a:ea typeface="Tahoma" pitchFamily="34" charset="0"/>
                  <a:cs typeface="Tahoma" pitchFamily="34" charset="0"/>
                  <a:sym typeface="Fira Sans Extra Condensed Medium"/>
                </a:rPr>
                <a:t> dung</a:t>
              </a:r>
              <a:endParaRPr lang="en-US" b="1" i="0" kern="1200" dirty="0">
                <a:latin typeface="Tahoma" pitchFamily="34" charset="0"/>
                <a:ea typeface="Tahoma" pitchFamily="34" charset="0"/>
                <a:cs typeface="Tahoma" pitchFamily="34" charset="0"/>
              </a:endParaRPr>
            </a:p>
          </p:txBody>
        </p:sp>
      </p:grpSp>
      <p:grpSp>
        <p:nvGrpSpPr>
          <p:cNvPr id="11" name="Group 10"/>
          <p:cNvGrpSpPr/>
          <p:nvPr/>
        </p:nvGrpSpPr>
        <p:grpSpPr>
          <a:xfrm>
            <a:off x="421665" y="1143000"/>
            <a:ext cx="4319834" cy="685745"/>
            <a:chOff x="1758057" y="-2164800"/>
            <a:chExt cx="4121776" cy="547200"/>
          </a:xfrm>
        </p:grpSpPr>
        <p:sp>
          <p:nvSpPr>
            <p:cNvPr id="12" name="Rectangle 11"/>
            <p:cNvSpPr/>
            <p:nvPr/>
          </p:nvSpPr>
          <p:spPr>
            <a:xfrm>
              <a:off x="1758057" y="-2164800"/>
              <a:ext cx="4114308" cy="547200"/>
            </a:xfrm>
            <a:prstGeom prst="rect">
              <a:avLst/>
            </a:prstGeom>
          </p:spPr>
          <p:style>
            <a:lnRef idx="2">
              <a:schemeClr val="accent5">
                <a:hueOff val="-7353345"/>
                <a:satOff val="-10228"/>
                <a:lumOff val="-3922"/>
                <a:alphaOff val="0"/>
              </a:schemeClr>
            </a:lnRef>
            <a:fillRef idx="1">
              <a:schemeClr val="accent5">
                <a:hueOff val="-7353345"/>
                <a:satOff val="-10228"/>
                <a:lumOff val="-3922"/>
                <a:alphaOff val="0"/>
              </a:schemeClr>
            </a:fillRef>
            <a:effectRef idx="0">
              <a:schemeClr val="accent5">
                <a:hueOff val="-7353345"/>
                <a:satOff val="-10228"/>
                <a:lumOff val="-3922"/>
                <a:alphaOff val="0"/>
              </a:schemeClr>
            </a:effectRef>
            <a:fontRef idx="minor">
              <a:schemeClr val="lt1"/>
            </a:fontRef>
          </p:style>
        </p:sp>
        <p:sp>
          <p:nvSpPr>
            <p:cNvPr id="13" name="Rectangle 12"/>
            <p:cNvSpPr/>
            <p:nvPr/>
          </p:nvSpPr>
          <p:spPr>
            <a:xfrm>
              <a:off x="1765525" y="-2164800"/>
              <a:ext cx="4114308" cy="5472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5128" tIns="77216" rIns="135128" bIns="77216" numCol="1" spcCol="1270" anchor="ctr" anchorCtr="0">
              <a:noAutofit/>
            </a:bodyPr>
            <a:lstStyle/>
            <a:p>
              <a:pPr lvl="0" algn="ctr" defTabSz="844550" rtl="0">
                <a:lnSpc>
                  <a:spcPct val="90000"/>
                </a:lnSpc>
                <a:spcBef>
                  <a:spcPct val="0"/>
                </a:spcBef>
                <a:spcAft>
                  <a:spcPct val="35000"/>
                </a:spcAft>
              </a:pPr>
              <a:r>
                <a:rPr lang="en-US" b="1" i="0" kern="1200" dirty="0" smtClean="0">
                  <a:latin typeface="Tahoma" pitchFamily="34" charset="0"/>
                  <a:ea typeface="Tahoma" pitchFamily="34" charset="0"/>
                  <a:cs typeface="Tahoma" pitchFamily="34" charset="0"/>
                  <a:sym typeface="Fira Sans Extra Condensed Medium"/>
                </a:rPr>
                <a:t>2. </a:t>
              </a:r>
              <a:r>
                <a:rPr lang="en-US" b="1" i="0" kern="1200" dirty="0" err="1" smtClean="0">
                  <a:latin typeface="Tahoma" pitchFamily="34" charset="0"/>
                  <a:ea typeface="Tahoma" pitchFamily="34" charset="0"/>
                  <a:cs typeface="Tahoma" pitchFamily="34" charset="0"/>
                  <a:sym typeface="Fira Sans Extra Condensed Medium"/>
                </a:rPr>
                <a:t>Nghệ</a:t>
              </a:r>
              <a:r>
                <a:rPr lang="en-US" b="1" i="0" kern="1200" dirty="0" smtClean="0">
                  <a:latin typeface="Tahoma" pitchFamily="34" charset="0"/>
                  <a:ea typeface="Tahoma" pitchFamily="34" charset="0"/>
                  <a:cs typeface="Tahoma" pitchFamily="34" charset="0"/>
                  <a:sym typeface="Fira Sans Extra Condensed Medium"/>
                </a:rPr>
                <a:t> </a:t>
              </a:r>
              <a:r>
                <a:rPr lang="en-US" b="1" i="0" kern="1200" dirty="0" err="1" smtClean="0">
                  <a:latin typeface="Tahoma" pitchFamily="34" charset="0"/>
                  <a:ea typeface="Tahoma" pitchFamily="34" charset="0"/>
                  <a:cs typeface="Tahoma" pitchFamily="34" charset="0"/>
                  <a:sym typeface="Fira Sans Extra Condensed Medium"/>
                </a:rPr>
                <a:t>thuật</a:t>
              </a:r>
              <a:endParaRPr lang="en-US" b="1" i="0" kern="1200" dirty="0">
                <a:latin typeface="Tahoma" pitchFamily="34" charset="0"/>
                <a:ea typeface="Tahoma" pitchFamily="34" charset="0"/>
                <a:cs typeface="Tahoma" pitchFamily="34" charset="0"/>
              </a:endParaRPr>
            </a:p>
          </p:txBody>
        </p:sp>
      </p:grpSp>
    </p:spTree>
    <p:extLst>
      <p:ext uri="{BB962C8B-B14F-4D97-AF65-F5344CB8AC3E}">
        <p14:creationId xmlns:p14="http://schemas.microsoft.com/office/powerpoint/2010/main" val="24261996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bg/>
                                          </p:spTgt>
                                        </p:tgtEl>
                                        <p:attrNameLst>
                                          <p:attrName>style.visibility</p:attrName>
                                        </p:attrNameLst>
                                      </p:cBhvr>
                                      <p:to>
                                        <p:strVal val="visible"/>
                                      </p:to>
                                    </p:set>
                                    <p:animEffect transition="in" filter="fade">
                                      <p:cBhvr>
                                        <p:cTn id="17" dur="1000"/>
                                        <p:tgtEl>
                                          <p:spTgt spid="3">
                                            <p:bg/>
                                          </p:spTgt>
                                        </p:tgtEl>
                                      </p:cBhvr>
                                    </p:animEffect>
                                    <p:anim calcmode="lin" valueType="num">
                                      <p:cBhvr>
                                        <p:cTn id="18" dur="1000" fill="hold"/>
                                        <p:tgtEl>
                                          <p:spTgt spid="3">
                                            <p:bg/>
                                          </p:spTgt>
                                        </p:tgtEl>
                                        <p:attrNameLst>
                                          <p:attrName>ppt_x</p:attrName>
                                        </p:attrNameLst>
                                      </p:cBhvr>
                                      <p:tavLst>
                                        <p:tav tm="0">
                                          <p:val>
                                            <p:strVal val="#ppt_x"/>
                                          </p:val>
                                        </p:tav>
                                        <p:tav tm="100000">
                                          <p:val>
                                            <p:strVal val="#ppt_x"/>
                                          </p:val>
                                        </p:tav>
                                      </p:tavLst>
                                    </p:anim>
                                    <p:anim calcmode="lin" valueType="num">
                                      <p:cBhvr>
                                        <p:cTn id="19"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fade">
                                      <p:cBhvr>
                                        <p:cTn id="24" dur="1000"/>
                                        <p:tgtEl>
                                          <p:spTgt spid="3">
                                            <p:txEl>
                                              <p:pRg st="0" end="0"/>
                                            </p:txEl>
                                          </p:spTgt>
                                        </p:tgtEl>
                                      </p:cBhvr>
                                    </p:animEffect>
                                    <p:anim calcmode="lin" valueType="num">
                                      <p:cBhvr>
                                        <p:cTn id="2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Effect transition="in" filter="fade">
                                      <p:cBhvr>
                                        <p:cTn id="31" dur="1000"/>
                                        <p:tgtEl>
                                          <p:spTgt spid="3">
                                            <p:txEl>
                                              <p:pRg st="1" end="1"/>
                                            </p:txEl>
                                          </p:spTgt>
                                        </p:tgtEl>
                                      </p:cBhvr>
                                    </p:animEffect>
                                    <p:anim calcmode="lin" valueType="num">
                                      <p:cBhvr>
                                        <p:cTn id="3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
                                            <p:txEl>
                                              <p:pRg st="2" end="2"/>
                                            </p:txEl>
                                          </p:spTgt>
                                        </p:tgtEl>
                                        <p:attrNameLst>
                                          <p:attrName>style.visibility</p:attrName>
                                        </p:attrNameLst>
                                      </p:cBhvr>
                                      <p:to>
                                        <p:strVal val="visible"/>
                                      </p:to>
                                    </p:set>
                                    <p:animEffect transition="in" filter="fade">
                                      <p:cBhvr>
                                        <p:cTn id="38" dur="1000"/>
                                        <p:tgtEl>
                                          <p:spTgt spid="3">
                                            <p:txEl>
                                              <p:pRg st="2" end="2"/>
                                            </p:txEl>
                                          </p:spTgt>
                                        </p:tgtEl>
                                      </p:cBhvr>
                                    </p:animEffect>
                                    <p:anim calcmode="lin" valueType="num">
                                      <p:cBhvr>
                                        <p:cTn id="3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1000"/>
                                        <p:tgtEl>
                                          <p:spTgt spid="8"/>
                                        </p:tgtEl>
                                      </p:cBhvr>
                                    </p:animEffect>
                                    <p:anim calcmode="lin" valueType="num">
                                      <p:cBhvr>
                                        <p:cTn id="46" dur="1000" fill="hold"/>
                                        <p:tgtEl>
                                          <p:spTgt spid="8"/>
                                        </p:tgtEl>
                                        <p:attrNameLst>
                                          <p:attrName>ppt_x</p:attrName>
                                        </p:attrNameLst>
                                      </p:cBhvr>
                                      <p:tavLst>
                                        <p:tav tm="0">
                                          <p:val>
                                            <p:strVal val="#ppt_x"/>
                                          </p:val>
                                        </p:tav>
                                        <p:tav tm="100000">
                                          <p:val>
                                            <p:strVal val="#ppt_x"/>
                                          </p:val>
                                        </p:tav>
                                      </p:tavLst>
                                    </p:anim>
                                    <p:anim calcmode="lin" valueType="num">
                                      <p:cBhvr>
                                        <p:cTn id="47" dur="1000" fill="hold"/>
                                        <p:tgtEl>
                                          <p:spTgt spid="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
                                            <p:bg/>
                                          </p:spTgt>
                                        </p:tgtEl>
                                        <p:attrNameLst>
                                          <p:attrName>style.visibility</p:attrName>
                                        </p:attrNameLst>
                                      </p:cBhvr>
                                      <p:to>
                                        <p:strVal val="visible"/>
                                      </p:to>
                                    </p:set>
                                    <p:animEffect transition="in" filter="fade">
                                      <p:cBhvr>
                                        <p:cTn id="50" dur="1000"/>
                                        <p:tgtEl>
                                          <p:spTgt spid="4">
                                            <p:bg/>
                                          </p:spTgt>
                                        </p:tgtEl>
                                      </p:cBhvr>
                                    </p:animEffect>
                                    <p:anim calcmode="lin" valueType="num">
                                      <p:cBhvr>
                                        <p:cTn id="51" dur="1000" fill="hold"/>
                                        <p:tgtEl>
                                          <p:spTgt spid="4">
                                            <p:bg/>
                                          </p:spTgt>
                                        </p:tgtEl>
                                        <p:attrNameLst>
                                          <p:attrName>ppt_x</p:attrName>
                                        </p:attrNameLst>
                                      </p:cBhvr>
                                      <p:tavLst>
                                        <p:tav tm="0">
                                          <p:val>
                                            <p:strVal val="#ppt_x"/>
                                          </p:val>
                                        </p:tav>
                                        <p:tav tm="100000">
                                          <p:val>
                                            <p:strVal val="#ppt_x"/>
                                          </p:val>
                                        </p:tav>
                                      </p:tavLst>
                                    </p:anim>
                                    <p:anim calcmode="lin" valueType="num">
                                      <p:cBhvr>
                                        <p:cTn id="52" dur="1000" fill="hold"/>
                                        <p:tgtEl>
                                          <p:spTgt spid="4">
                                            <p:bg/>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4">
                                            <p:txEl>
                                              <p:pRg st="0" end="0"/>
                                            </p:txEl>
                                          </p:spTgt>
                                        </p:tgtEl>
                                        <p:attrNameLst>
                                          <p:attrName>style.visibility</p:attrName>
                                        </p:attrNameLst>
                                      </p:cBhvr>
                                      <p:to>
                                        <p:strVal val="visible"/>
                                      </p:to>
                                    </p:set>
                                    <p:animEffect transition="in" filter="fade">
                                      <p:cBhvr>
                                        <p:cTn id="57" dur="1000"/>
                                        <p:tgtEl>
                                          <p:spTgt spid="4">
                                            <p:txEl>
                                              <p:pRg st="0" end="0"/>
                                            </p:txEl>
                                          </p:spTgt>
                                        </p:tgtEl>
                                      </p:cBhvr>
                                    </p:animEffect>
                                    <p:anim calcmode="lin" valueType="num">
                                      <p:cBhvr>
                                        <p:cTn id="5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5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4">
                                            <p:txEl>
                                              <p:pRg st="1" end="1"/>
                                            </p:txEl>
                                          </p:spTgt>
                                        </p:tgtEl>
                                        <p:attrNameLst>
                                          <p:attrName>style.visibility</p:attrName>
                                        </p:attrNameLst>
                                      </p:cBhvr>
                                      <p:to>
                                        <p:strVal val="visible"/>
                                      </p:to>
                                    </p:set>
                                    <p:animEffect transition="in" filter="fade">
                                      <p:cBhvr>
                                        <p:cTn id="64" dur="1000"/>
                                        <p:tgtEl>
                                          <p:spTgt spid="4">
                                            <p:txEl>
                                              <p:pRg st="1" end="1"/>
                                            </p:txEl>
                                          </p:spTgt>
                                        </p:tgtEl>
                                      </p:cBhvr>
                                    </p:animEffect>
                                    <p:anim calcmode="lin" valueType="num">
                                      <p:cBhvr>
                                        <p:cTn id="6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6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1828800"/>
            <a:ext cx="8001000" cy="2895600"/>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4"/>
          </a:lnRef>
          <a:fillRef idx="2">
            <a:schemeClr val="accent4"/>
          </a:fillRef>
          <a:effectRef idx="1">
            <a:schemeClr val="accent4"/>
          </a:effectRef>
          <a:fontRef idx="minor">
            <a:schemeClr val="dk1"/>
          </a:fontRef>
        </p:style>
        <p:txBody>
          <a:bodyPr/>
          <a:lstStyle/>
          <a:p>
            <a:r>
              <a:rPr lang="en-US" b="1" dirty="0" err="1" smtClean="0">
                <a:solidFill>
                  <a:srgbClr val="002060"/>
                </a:solidFill>
                <a:latin typeface="Tahoma" pitchFamily="34" charset="0"/>
                <a:ea typeface="Tahoma" pitchFamily="34" charset="0"/>
                <a:cs typeface="Tahoma" pitchFamily="34" charset="0"/>
              </a:rPr>
              <a:t>Đề</a:t>
            </a:r>
            <a:r>
              <a:rPr lang="en-US" b="1" dirty="0" smtClean="0">
                <a:solidFill>
                  <a:srgbClr val="002060"/>
                </a:solidFill>
                <a:latin typeface="Tahoma" pitchFamily="34" charset="0"/>
                <a:ea typeface="Tahoma" pitchFamily="34" charset="0"/>
                <a:cs typeface="Tahoma" pitchFamily="34" charset="0"/>
              </a:rPr>
              <a:t> </a:t>
            </a:r>
            <a:r>
              <a:rPr lang="en-US" b="1" dirty="0" err="1" smtClean="0">
                <a:solidFill>
                  <a:srgbClr val="002060"/>
                </a:solidFill>
                <a:latin typeface="Tahoma" pitchFamily="34" charset="0"/>
                <a:ea typeface="Tahoma" pitchFamily="34" charset="0"/>
                <a:cs typeface="Tahoma" pitchFamily="34" charset="0"/>
              </a:rPr>
              <a:t>bài</a:t>
            </a:r>
            <a:r>
              <a:rPr lang="en-US" b="1" dirty="0" smtClean="0">
                <a:solidFill>
                  <a:srgbClr val="002060"/>
                </a:solidFill>
                <a:latin typeface="Tahoma" pitchFamily="34" charset="0"/>
                <a:ea typeface="Tahoma" pitchFamily="34" charset="0"/>
                <a:cs typeface="Tahoma" pitchFamily="34" charset="0"/>
              </a:rPr>
              <a:t>: </a:t>
            </a:r>
          </a:p>
          <a:p>
            <a:pPr algn="just">
              <a:lnSpc>
                <a:spcPct val="150000"/>
              </a:lnSpc>
            </a:pPr>
            <a:r>
              <a:rPr lang="en-US" sz="2400" b="1" dirty="0" smtClean="0">
                <a:solidFill>
                  <a:schemeClr val="tx2">
                    <a:lumMod val="10000"/>
                  </a:schemeClr>
                </a:solidFill>
                <a:latin typeface="Tahoma" pitchFamily="34" charset="0"/>
                <a:ea typeface="Tahoma" pitchFamily="34" charset="0"/>
                <a:cs typeface="Tahoma" pitchFamily="34" charset="0"/>
              </a:rPr>
              <a:t>       </a:t>
            </a:r>
            <a:r>
              <a:rPr lang="en-US" sz="2400" b="1" dirty="0" err="1" smtClean="0">
                <a:solidFill>
                  <a:schemeClr val="tx2">
                    <a:lumMod val="10000"/>
                  </a:schemeClr>
                </a:solidFill>
                <a:latin typeface="Tahoma" pitchFamily="34" charset="0"/>
                <a:ea typeface="Tahoma" pitchFamily="34" charset="0"/>
                <a:cs typeface="Tahoma" pitchFamily="34" charset="0"/>
              </a:rPr>
              <a:t>Tìm</a:t>
            </a:r>
            <a:r>
              <a:rPr lang="en-US" sz="2400" b="1" dirty="0" smtClean="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điểm</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giống</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nhau</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giữa</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phong</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tục</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của</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người</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Chăm</a:t>
            </a:r>
            <a:r>
              <a:rPr lang="en-US" sz="2400" b="1" dirty="0">
                <a:solidFill>
                  <a:schemeClr val="tx2">
                    <a:lumMod val="10000"/>
                  </a:schemeClr>
                </a:solidFill>
                <a:latin typeface="Tahoma" pitchFamily="34" charset="0"/>
                <a:ea typeface="Tahoma" pitchFamily="34" charset="0"/>
                <a:cs typeface="Tahoma" pitchFamily="34" charset="0"/>
              </a:rPr>
              <a:t> (qua </a:t>
            </a:r>
            <a:r>
              <a:rPr lang="en-US" sz="2400" b="1" dirty="0" err="1">
                <a:solidFill>
                  <a:schemeClr val="tx2">
                    <a:lumMod val="10000"/>
                  </a:schemeClr>
                </a:solidFill>
                <a:latin typeface="Tahoma" pitchFamily="34" charset="0"/>
                <a:ea typeface="Tahoma" pitchFamily="34" charset="0"/>
                <a:cs typeface="Tahoma" pitchFamily="34" charset="0"/>
              </a:rPr>
              <a:t>lễ</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hội</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Ka-tê</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và</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phong</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tục</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của</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người</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Kinh</a:t>
            </a:r>
            <a:r>
              <a:rPr lang="en-US" sz="2400" b="1" dirty="0">
                <a:solidFill>
                  <a:schemeClr val="tx2">
                    <a:lumMod val="10000"/>
                  </a:schemeClr>
                </a:solidFill>
                <a:latin typeface="Tahoma" pitchFamily="34" charset="0"/>
                <a:ea typeface="Tahoma" pitchFamily="34" charset="0"/>
                <a:cs typeface="Tahoma" pitchFamily="34" charset="0"/>
              </a:rPr>
              <a:t> (qua </a:t>
            </a:r>
            <a:r>
              <a:rPr lang="en-US" sz="2400" b="1" dirty="0" err="1">
                <a:solidFill>
                  <a:schemeClr val="tx2">
                    <a:lumMod val="10000"/>
                  </a:schemeClr>
                </a:solidFill>
                <a:latin typeface="Tahoma" pitchFamily="34" charset="0"/>
                <a:ea typeface="Tahoma" pitchFamily="34" charset="0"/>
                <a:cs typeface="Tahoma" pitchFamily="34" charset="0"/>
              </a:rPr>
              <a:t>Tết</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âm</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lịch</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truyền</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thống</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Nêu</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nhận</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xét</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của</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em</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về</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điểm</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giống</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nhau</a:t>
            </a:r>
            <a:r>
              <a:rPr lang="en-US" sz="2400" b="1" dirty="0">
                <a:solidFill>
                  <a:schemeClr val="tx2">
                    <a:lumMod val="10000"/>
                  </a:schemeClr>
                </a:solidFill>
                <a:latin typeface="Tahoma" pitchFamily="34" charset="0"/>
                <a:ea typeface="Tahoma" pitchFamily="34" charset="0"/>
                <a:cs typeface="Tahoma" pitchFamily="34" charset="0"/>
              </a:rPr>
              <a:t> </a:t>
            </a:r>
            <a:r>
              <a:rPr lang="en-US" sz="2400" b="1" dirty="0" err="1">
                <a:solidFill>
                  <a:schemeClr val="tx2">
                    <a:lumMod val="10000"/>
                  </a:schemeClr>
                </a:solidFill>
                <a:latin typeface="Tahoma" pitchFamily="34" charset="0"/>
                <a:ea typeface="Tahoma" pitchFamily="34" charset="0"/>
                <a:cs typeface="Tahoma" pitchFamily="34" charset="0"/>
              </a:rPr>
              <a:t>đó</a:t>
            </a:r>
            <a:r>
              <a:rPr lang="en-US" sz="2400" b="1" dirty="0">
                <a:solidFill>
                  <a:schemeClr val="tx2">
                    <a:lumMod val="10000"/>
                  </a:schemeClr>
                </a:solidFill>
                <a:latin typeface="Tahoma" pitchFamily="34" charset="0"/>
                <a:ea typeface="Tahoma" pitchFamily="34" charset="0"/>
                <a:cs typeface="Tahoma" pitchFamily="34" charset="0"/>
              </a:rPr>
              <a:t>.</a:t>
            </a:r>
          </a:p>
          <a:p>
            <a:pPr algn="just"/>
            <a:endParaRPr lang="en-US" dirty="0">
              <a:latin typeface="Tahoma" pitchFamily="34" charset="0"/>
              <a:ea typeface="Tahoma" pitchFamily="34" charset="0"/>
              <a:cs typeface="Tahoma" pitchFamily="34" charset="0"/>
            </a:endParaRPr>
          </a:p>
        </p:txBody>
      </p:sp>
      <p:sp>
        <p:nvSpPr>
          <p:cNvPr id="5" name="Google Shape;772;p30"/>
          <p:cNvSpPr/>
          <p:nvPr/>
        </p:nvSpPr>
        <p:spPr>
          <a:xfrm>
            <a:off x="2362200" y="685800"/>
            <a:ext cx="4404598" cy="685800"/>
          </a:xfrm>
          <a:prstGeom prst="roundRect">
            <a:avLst>
              <a:gd name="adj" fmla="val 50000"/>
            </a:avLst>
          </a:prstGeom>
          <a:ln/>
        </p:spPr>
        <p:style>
          <a:lnRef idx="1">
            <a:schemeClr val="accent1"/>
          </a:lnRef>
          <a:fillRef idx="3">
            <a:schemeClr val="accent1"/>
          </a:fillRef>
          <a:effectRef idx="2">
            <a:schemeClr val="accent1"/>
          </a:effectRef>
          <a:fontRef idx="minor">
            <a:schemeClr val="lt1"/>
          </a:fontRef>
        </p:style>
        <p:txBody>
          <a:bodyPr spcFirstLastPara="1" wrap="square" lIns="91425" tIns="91425" rIns="91425" bIns="91425" anchor="ctr" anchorCtr="0">
            <a:noAutofit/>
          </a:bodyPr>
          <a:lstStyle/>
          <a:p>
            <a:pPr marL="0" lvl="0" indent="0" algn="ctr" rtl="0">
              <a:spcBef>
                <a:spcPts val="0"/>
              </a:spcBef>
              <a:spcAft>
                <a:spcPts val="0"/>
              </a:spcAft>
              <a:buNone/>
            </a:pPr>
            <a:r>
              <a:rPr lang="en-US" sz="3200" b="1" i="0" dirty="0" smtClean="0">
                <a:solidFill>
                  <a:srgbClr val="FFFF00"/>
                </a:solidFill>
                <a:latin typeface="Tahoma" pitchFamily="34" charset="0"/>
                <a:ea typeface="Tahoma" pitchFamily="34" charset="0"/>
                <a:cs typeface="Tahoma" pitchFamily="34" charset="0"/>
                <a:sym typeface="Fira Sans Extra Condensed Medium"/>
              </a:rPr>
              <a:t>LUYỆN TẬP</a:t>
            </a:r>
            <a:endParaRPr sz="3200" b="1" i="0" dirty="0">
              <a:solidFill>
                <a:srgbClr val="FFFF00"/>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3780076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endParaRPr lang="en-US" sz="2400" dirty="0" smtClean="0">
              <a:solidFill>
                <a:srgbClr val="FF0000"/>
              </a:solidFill>
              <a:latin typeface="Tahoma" pitchFamily="34" charset="0"/>
              <a:ea typeface="Tahoma" pitchFamily="34" charset="0"/>
              <a:cs typeface="Tahoma" pitchFamily="34" charset="0"/>
            </a:endParaRPr>
          </a:p>
          <a:p>
            <a:pPr marL="0" indent="0">
              <a:buNone/>
            </a:pPr>
            <a:r>
              <a:rPr lang="en-US" sz="2400" dirty="0" smtClean="0">
                <a:solidFill>
                  <a:srgbClr val="FF0000"/>
                </a:solidFill>
                <a:latin typeface="Tahoma" pitchFamily="34" charset="0"/>
                <a:ea typeface="Tahoma" pitchFamily="34" charset="0"/>
                <a:cs typeface="Tahoma" pitchFamily="34" charset="0"/>
              </a:rPr>
              <a:t>https</a:t>
            </a:r>
            <a:r>
              <a:rPr lang="en-US" sz="2400" dirty="0">
                <a:solidFill>
                  <a:srgbClr val="FF0000"/>
                </a:solidFill>
                <a:latin typeface="Tahoma" pitchFamily="34" charset="0"/>
                <a:ea typeface="Tahoma" pitchFamily="34" charset="0"/>
                <a:cs typeface="Tahoma" pitchFamily="34" charset="0"/>
              </a:rPr>
              <a:t>://www.youtube.com/watch?v=Oe9IV4kND1w</a:t>
            </a:r>
          </a:p>
          <a:p>
            <a:pPr marL="0" indent="0">
              <a:buNone/>
            </a:pPr>
            <a:endParaRPr lang="en-US" dirty="0"/>
          </a:p>
        </p:txBody>
      </p:sp>
      <p:sp>
        <p:nvSpPr>
          <p:cNvPr id="4" name="Slide Number Placeholder 3"/>
          <p:cNvSpPr>
            <a:spLocks noGrp="1"/>
          </p:cNvSpPr>
          <p:nvPr>
            <p:ph type="sldNum" sz="quarter" idx="12"/>
          </p:nvPr>
        </p:nvSpPr>
        <p:spPr/>
        <p:txBody>
          <a:bodyPr/>
          <a:lstStyle/>
          <a:p>
            <a:pPr>
              <a:defRPr/>
            </a:pPr>
            <a:fld id="{B1ED7CFF-41DE-44DB-9A80-CC3DE2A5723A}" type="slidenum">
              <a:rPr lang="en-US" smtClean="0"/>
              <a:pPr>
                <a:defRPr/>
              </a:pPr>
              <a:t>2</a:t>
            </a:fld>
            <a:endParaRPr lang="en-US"/>
          </a:p>
        </p:txBody>
      </p:sp>
      <p:sp>
        <p:nvSpPr>
          <p:cNvPr id="6" name="Title 5"/>
          <p:cNvSpPr>
            <a:spLocks noGrp="1"/>
          </p:cNvSpPr>
          <p:nvPr>
            <p:ph type="title"/>
          </p:nvPr>
        </p:nvSpPr>
        <p:spPr/>
        <p:txBody>
          <a:bodyPr/>
          <a:lstStyle/>
          <a:p>
            <a:endParaRPr lang="en-US"/>
          </a:p>
        </p:txBody>
      </p:sp>
      <p:sp>
        <p:nvSpPr>
          <p:cNvPr id="7" name="Google Shape;772;p30"/>
          <p:cNvSpPr txBox="1">
            <a:spLocks/>
          </p:cNvSpPr>
          <p:nvPr/>
        </p:nvSpPr>
        <p:spPr bwMode="auto">
          <a:xfrm>
            <a:off x="628650" y="365125"/>
            <a:ext cx="7886700" cy="1158875"/>
          </a:xfrm>
          <a:prstGeom prst="roundRect">
            <a:avLst>
              <a:gd name="adj" fmla="val 50000"/>
            </a:avLst>
          </a:prstGeom>
          <a:ln w="6350" cap="flat" cmpd="sng" algn="ctr">
            <a:noFill/>
            <a:prstDash val="solid"/>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1240B29-F687-4F45-9708-019B960494DF}">
              <a14:hiddenLine xmlns:a14="http://schemas.microsoft.com/office/drawing/2010/main" w="9525">
                <a:solidFill>
                  <a:srgbClr val="000000"/>
                </a:solidFill>
                <a:miter lim="800000"/>
                <a:headEnd/>
                <a:tailEnd/>
              </a14:hiddenLine>
            </a:ext>
          </a:extLst>
        </p:spPr>
        <p:style>
          <a:lnRef idx="1">
            <a:schemeClr val="accent5"/>
          </a:lnRef>
          <a:fillRef idx="3">
            <a:schemeClr val="accent5"/>
          </a:fillRef>
          <a:effectRef idx="2">
            <a:schemeClr val="accent5"/>
          </a:effectRef>
          <a:fontRef idx="minor">
            <a:schemeClr val="lt1"/>
          </a:fontRef>
        </p:style>
        <p:txBody>
          <a:bodyPr spcFirstLastPara="1" vert="horz" wrap="square" lIns="91425" tIns="91425" rIns="91425" bIns="91425" numCol="1" anchor="ctr" anchorCtr="0" compatLnSpc="1">
            <a:prstTxWarp prst="textNoShape">
              <a:avLst/>
            </a:prstTxWarp>
            <a:noAutofit/>
          </a:bodyPr>
          <a:lstStyle>
            <a:lvl1pPr algn="l" defTabSz="685800" rtl="0" eaLnBrk="0" fontAlgn="base" hangingPunct="0">
              <a:lnSpc>
                <a:spcPct val="90000"/>
              </a:lnSpc>
              <a:spcBef>
                <a:spcPct val="0"/>
              </a:spcBef>
              <a:spcAft>
                <a:spcPct val="0"/>
              </a:spcAft>
              <a:defRPr sz="3300" kern="1200">
                <a:solidFill>
                  <a:schemeClr val="lt1"/>
                </a:solidFill>
                <a:latin typeface="+mn-lt"/>
                <a:ea typeface="+mn-ea"/>
                <a:cs typeface="+mn-cs"/>
              </a:defRPr>
            </a:lvl1pPr>
            <a:lvl2pPr algn="l" defTabSz="685800" rtl="0" eaLnBrk="0" fontAlgn="base" hangingPunct="0">
              <a:lnSpc>
                <a:spcPct val="90000"/>
              </a:lnSpc>
              <a:spcBef>
                <a:spcPct val="0"/>
              </a:spcBef>
              <a:spcAft>
                <a:spcPct val="0"/>
              </a:spcAft>
              <a:defRPr sz="3300">
                <a:solidFill>
                  <a:schemeClr val="lt1"/>
                </a:solidFill>
                <a:latin typeface="+mn-lt"/>
                <a:ea typeface="+mn-ea"/>
                <a:cs typeface="+mn-cs"/>
              </a:defRPr>
            </a:lvl2pPr>
            <a:lvl3pPr algn="l" defTabSz="685800" rtl="0" eaLnBrk="0" fontAlgn="base" hangingPunct="0">
              <a:lnSpc>
                <a:spcPct val="90000"/>
              </a:lnSpc>
              <a:spcBef>
                <a:spcPct val="0"/>
              </a:spcBef>
              <a:spcAft>
                <a:spcPct val="0"/>
              </a:spcAft>
              <a:defRPr sz="3300">
                <a:solidFill>
                  <a:schemeClr val="lt1"/>
                </a:solidFill>
                <a:latin typeface="+mn-lt"/>
                <a:ea typeface="+mn-ea"/>
                <a:cs typeface="+mn-cs"/>
              </a:defRPr>
            </a:lvl3pPr>
            <a:lvl4pPr algn="l" defTabSz="685800" rtl="0" eaLnBrk="0" fontAlgn="base" hangingPunct="0">
              <a:lnSpc>
                <a:spcPct val="90000"/>
              </a:lnSpc>
              <a:spcBef>
                <a:spcPct val="0"/>
              </a:spcBef>
              <a:spcAft>
                <a:spcPct val="0"/>
              </a:spcAft>
              <a:defRPr sz="3300">
                <a:solidFill>
                  <a:schemeClr val="lt1"/>
                </a:solidFill>
                <a:latin typeface="+mn-lt"/>
                <a:ea typeface="+mn-ea"/>
                <a:cs typeface="+mn-cs"/>
              </a:defRPr>
            </a:lvl4pPr>
            <a:lvl5pPr algn="l" defTabSz="685800" rtl="0" eaLnBrk="0" fontAlgn="base" hangingPunct="0">
              <a:lnSpc>
                <a:spcPct val="90000"/>
              </a:lnSpc>
              <a:spcBef>
                <a:spcPct val="0"/>
              </a:spcBef>
              <a:spcAft>
                <a:spcPct val="0"/>
              </a:spcAft>
              <a:defRPr sz="3300">
                <a:solidFill>
                  <a:schemeClr val="lt1"/>
                </a:solidFill>
                <a:latin typeface="+mn-lt"/>
                <a:ea typeface="+mn-ea"/>
                <a:cs typeface="+mn-cs"/>
              </a:defRPr>
            </a:lvl5pPr>
            <a:lvl6pPr marL="457200" algn="l" defTabSz="685800" rtl="0" fontAlgn="base">
              <a:lnSpc>
                <a:spcPct val="90000"/>
              </a:lnSpc>
              <a:spcBef>
                <a:spcPct val="0"/>
              </a:spcBef>
              <a:spcAft>
                <a:spcPct val="0"/>
              </a:spcAft>
              <a:defRPr sz="3300">
                <a:solidFill>
                  <a:schemeClr val="lt1"/>
                </a:solidFill>
                <a:latin typeface="+mn-lt"/>
                <a:ea typeface="+mn-ea"/>
                <a:cs typeface="+mn-cs"/>
              </a:defRPr>
            </a:lvl6pPr>
            <a:lvl7pPr marL="914400" algn="l" defTabSz="685800" rtl="0" fontAlgn="base">
              <a:lnSpc>
                <a:spcPct val="90000"/>
              </a:lnSpc>
              <a:spcBef>
                <a:spcPct val="0"/>
              </a:spcBef>
              <a:spcAft>
                <a:spcPct val="0"/>
              </a:spcAft>
              <a:defRPr sz="3300">
                <a:solidFill>
                  <a:schemeClr val="lt1"/>
                </a:solidFill>
                <a:latin typeface="+mn-lt"/>
                <a:ea typeface="+mn-ea"/>
                <a:cs typeface="+mn-cs"/>
              </a:defRPr>
            </a:lvl7pPr>
            <a:lvl8pPr marL="1371600" algn="l" defTabSz="685800" rtl="0" fontAlgn="base">
              <a:lnSpc>
                <a:spcPct val="90000"/>
              </a:lnSpc>
              <a:spcBef>
                <a:spcPct val="0"/>
              </a:spcBef>
              <a:spcAft>
                <a:spcPct val="0"/>
              </a:spcAft>
              <a:defRPr sz="3300">
                <a:solidFill>
                  <a:schemeClr val="lt1"/>
                </a:solidFill>
                <a:latin typeface="+mn-lt"/>
                <a:ea typeface="+mn-ea"/>
                <a:cs typeface="+mn-cs"/>
              </a:defRPr>
            </a:lvl8pPr>
            <a:lvl9pPr marL="1828800" algn="l" defTabSz="685800" rtl="0" fontAlgn="base">
              <a:lnSpc>
                <a:spcPct val="90000"/>
              </a:lnSpc>
              <a:spcBef>
                <a:spcPct val="0"/>
              </a:spcBef>
              <a:spcAft>
                <a:spcPct val="0"/>
              </a:spcAft>
              <a:defRPr sz="3300">
                <a:solidFill>
                  <a:schemeClr val="lt1"/>
                </a:solidFill>
                <a:latin typeface="+mn-lt"/>
                <a:ea typeface="+mn-ea"/>
                <a:cs typeface="+mn-cs"/>
              </a:defRPr>
            </a:lvl9pPr>
          </a:lstStyle>
          <a:p>
            <a:pPr algn="ctr">
              <a:spcBef>
                <a:spcPts val="0"/>
              </a:spcBef>
              <a:spcAft>
                <a:spcPts val="0"/>
              </a:spcAft>
            </a:pPr>
            <a:r>
              <a:rPr lang="pt-BR" sz="3200" b="1" i="0" dirty="0" smtClean="0">
                <a:solidFill>
                  <a:srgbClr val="FFFF00"/>
                </a:solidFill>
                <a:latin typeface="Tahoma" pitchFamily="34" charset="0"/>
                <a:ea typeface="Tahoma" pitchFamily="34" charset="0"/>
                <a:cs typeface="Tahoma" pitchFamily="34" charset="0"/>
                <a:sym typeface="Fira Sans Extra Condensed Medium"/>
              </a:rPr>
              <a:t>CÁC EM CÙNG XEM VIDEO SAU:</a:t>
            </a:r>
            <a:endParaRPr lang="pt-BR" sz="3200" b="1" i="0" dirty="0">
              <a:solidFill>
                <a:srgbClr val="FFFF00"/>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3592262782"/>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295400"/>
            <a:ext cx="8153400" cy="4191000"/>
          </a:xfrm>
          <a:solidFill>
            <a:schemeClr val="accent2">
              <a:lumMod val="20000"/>
              <a:lumOff val="8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5"/>
          </a:lnRef>
          <a:fillRef idx="3">
            <a:schemeClr val="accent5"/>
          </a:fillRef>
          <a:effectRef idx="3">
            <a:schemeClr val="accent5"/>
          </a:effectRef>
          <a:fontRef idx="minor">
            <a:schemeClr val="lt1"/>
          </a:fontRef>
        </p:style>
        <p:txBody>
          <a:bodyPr/>
          <a:lstStyle/>
          <a:p>
            <a:pPr marL="0" algn="just"/>
            <a:r>
              <a:rPr lang="en-US" sz="2400" b="1" dirty="0">
                <a:solidFill>
                  <a:srgbClr val="000000"/>
                </a:solidFill>
                <a:latin typeface="Tahoma" pitchFamily="34" charset="0"/>
                <a:ea typeface="Tahoma" pitchFamily="34" charset="0"/>
                <a:cs typeface="Tahoma" pitchFamily="34" charset="0"/>
              </a:rPr>
              <a:t> </a:t>
            </a:r>
            <a:r>
              <a:rPr lang="en-US" sz="2400" b="1" dirty="0">
                <a:solidFill>
                  <a:srgbClr val="C00000"/>
                </a:solidFill>
                <a:latin typeface="Tahoma" pitchFamily="34" charset="0"/>
                <a:ea typeface="Tahoma" pitchFamily="34" charset="0"/>
                <a:cs typeface="Tahoma" pitchFamily="34" charset="0"/>
              </a:rPr>
              <a:t> </a:t>
            </a:r>
            <a:r>
              <a:rPr lang="en-US" sz="2400" b="1" dirty="0" smtClean="0">
                <a:solidFill>
                  <a:schemeClr val="tx1"/>
                </a:solidFill>
                <a:latin typeface="Tahoma" pitchFamily="34" charset="0"/>
                <a:ea typeface="Tahoma" pitchFamily="34" charset="0"/>
                <a:cs typeface="Tahoma" pitchFamily="34" charset="0"/>
              </a:rPr>
              <a:t>- </a:t>
            </a:r>
            <a:r>
              <a:rPr lang="en-US" sz="2400" b="1" dirty="0" err="1" smtClean="0">
                <a:solidFill>
                  <a:schemeClr val="tx1"/>
                </a:solidFill>
                <a:latin typeface="Tahoma" pitchFamily="34" charset="0"/>
                <a:ea typeface="Tahoma" pitchFamily="34" charset="0"/>
                <a:cs typeface="Tahoma" pitchFamily="34" charset="0"/>
              </a:rPr>
              <a:t>Điểm</a:t>
            </a:r>
            <a:r>
              <a:rPr lang="en-US" sz="2400" b="1" dirty="0" smtClean="0">
                <a:solidFill>
                  <a:schemeClr val="tx1"/>
                </a:solidFill>
                <a:latin typeface="Tahoma" pitchFamily="34" charset="0"/>
                <a:ea typeface="Tahoma" pitchFamily="34" charset="0"/>
                <a:cs typeface="Tahoma" pitchFamily="34" charset="0"/>
              </a:rPr>
              <a:t> </a:t>
            </a:r>
            <a:r>
              <a:rPr lang="en-US" sz="2400" b="1" dirty="0" err="1">
                <a:solidFill>
                  <a:schemeClr val="tx1"/>
                </a:solidFill>
                <a:latin typeface="Tahoma" pitchFamily="34" charset="0"/>
                <a:ea typeface="Tahoma" pitchFamily="34" charset="0"/>
                <a:cs typeface="Tahoma" pitchFamily="34" charset="0"/>
              </a:rPr>
              <a:t>giống</a:t>
            </a:r>
            <a:r>
              <a:rPr lang="en-US" sz="2400" b="1" dirty="0">
                <a:solidFill>
                  <a:schemeClr val="tx1"/>
                </a:solidFill>
                <a:latin typeface="Tahoma" pitchFamily="34" charset="0"/>
                <a:ea typeface="Tahoma" pitchFamily="34" charset="0"/>
                <a:cs typeface="Tahoma" pitchFamily="34" charset="0"/>
              </a:rPr>
              <a:t> </a:t>
            </a:r>
            <a:r>
              <a:rPr lang="en-US" sz="2400" b="1" dirty="0" err="1" smtClean="0">
                <a:solidFill>
                  <a:schemeClr val="tx1"/>
                </a:solidFill>
                <a:latin typeface="Tahoma" pitchFamily="34" charset="0"/>
                <a:ea typeface="Tahoma" pitchFamily="34" charset="0"/>
                <a:cs typeface="Tahoma" pitchFamily="34" charset="0"/>
              </a:rPr>
              <a:t>nhau</a:t>
            </a:r>
            <a:r>
              <a:rPr lang="en-US" sz="2400" b="1" dirty="0" smtClean="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P</a:t>
            </a:r>
            <a:r>
              <a:rPr lang="en-US" sz="2400" dirty="0" err="1" smtClean="0">
                <a:solidFill>
                  <a:schemeClr val="tx1"/>
                </a:solidFill>
                <a:latin typeface="Tahoma" pitchFamily="34" charset="0"/>
                <a:ea typeface="Tahoma" pitchFamily="34" charset="0"/>
                <a:cs typeface="Tahoma" pitchFamily="34" charset="0"/>
              </a:rPr>
              <a:t>hong</a:t>
            </a:r>
            <a:r>
              <a:rPr lang="en-US" sz="2400" dirty="0" smtClean="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tục</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của</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người</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Chăm</a:t>
            </a:r>
            <a:r>
              <a:rPr lang="en-US" sz="2400" dirty="0">
                <a:solidFill>
                  <a:schemeClr val="tx1"/>
                </a:solidFill>
                <a:latin typeface="Tahoma" pitchFamily="34" charset="0"/>
                <a:ea typeface="Tahoma" pitchFamily="34" charset="0"/>
                <a:cs typeface="Tahoma" pitchFamily="34" charset="0"/>
              </a:rPr>
              <a:t> (qua </a:t>
            </a:r>
            <a:r>
              <a:rPr lang="en-US" sz="2400" dirty="0" err="1">
                <a:solidFill>
                  <a:schemeClr val="tx1"/>
                </a:solidFill>
                <a:latin typeface="Tahoma" pitchFamily="34" charset="0"/>
                <a:ea typeface="Tahoma" pitchFamily="34" charset="0"/>
                <a:cs typeface="Tahoma" pitchFamily="34" charset="0"/>
              </a:rPr>
              <a:t>lễ</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hội</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Ka</a:t>
            </a:r>
            <a:r>
              <a:rPr lang="en-US" sz="2400" dirty="0">
                <a:solidFill>
                  <a:schemeClr val="tx1"/>
                </a:solidFill>
                <a:latin typeface="Tahoma" pitchFamily="34" charset="0"/>
                <a:ea typeface="Tahoma" pitchFamily="34" charset="0"/>
                <a:cs typeface="Tahoma" pitchFamily="34" charset="0"/>
              </a:rPr>
              <a:t> – </a:t>
            </a:r>
            <a:r>
              <a:rPr lang="en-US" sz="2400" dirty="0" err="1">
                <a:solidFill>
                  <a:schemeClr val="tx1"/>
                </a:solidFill>
                <a:latin typeface="Tahoma" pitchFamily="34" charset="0"/>
                <a:ea typeface="Tahoma" pitchFamily="34" charset="0"/>
                <a:cs typeface="Tahoma" pitchFamily="34" charset="0"/>
              </a:rPr>
              <a:t>tê</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và</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phong</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tục</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của</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người</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Kinh</a:t>
            </a:r>
            <a:r>
              <a:rPr lang="en-US" sz="2400" dirty="0">
                <a:solidFill>
                  <a:schemeClr val="tx1"/>
                </a:solidFill>
                <a:latin typeface="Tahoma" pitchFamily="34" charset="0"/>
                <a:ea typeface="Tahoma" pitchFamily="34" charset="0"/>
                <a:cs typeface="Tahoma" pitchFamily="34" charset="0"/>
              </a:rPr>
              <a:t> (qua </a:t>
            </a:r>
            <a:r>
              <a:rPr lang="en-US" sz="2400" dirty="0" err="1">
                <a:solidFill>
                  <a:schemeClr val="tx1"/>
                </a:solidFill>
                <a:latin typeface="Tahoma" pitchFamily="34" charset="0"/>
                <a:ea typeface="Tahoma" pitchFamily="34" charset="0"/>
                <a:cs typeface="Tahoma" pitchFamily="34" charset="0"/>
              </a:rPr>
              <a:t>Tết</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âm</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lịch</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truyền</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thống</a:t>
            </a:r>
            <a:r>
              <a:rPr lang="en-US" sz="2400" dirty="0">
                <a:solidFill>
                  <a:schemeClr val="tx1"/>
                </a:solidFill>
                <a:latin typeface="Tahoma" pitchFamily="34" charset="0"/>
                <a:ea typeface="Tahoma" pitchFamily="34" charset="0"/>
                <a:cs typeface="Tahoma" pitchFamily="34" charset="0"/>
              </a:rPr>
              <a:t>) </a:t>
            </a:r>
            <a:r>
              <a:rPr lang="en-US" sz="2400" dirty="0" err="1" smtClean="0">
                <a:solidFill>
                  <a:schemeClr val="tx1"/>
                </a:solidFill>
                <a:latin typeface="Tahoma" pitchFamily="34" charset="0"/>
                <a:ea typeface="Tahoma" pitchFamily="34" charset="0"/>
                <a:cs typeface="Tahoma" pitchFamily="34" charset="0"/>
              </a:rPr>
              <a:t>giống</a:t>
            </a:r>
            <a:r>
              <a:rPr lang="en-US" sz="2400" dirty="0" smtClean="0">
                <a:solidFill>
                  <a:schemeClr val="tx1"/>
                </a:solidFill>
                <a:latin typeface="Tahoma" pitchFamily="34" charset="0"/>
                <a:ea typeface="Tahoma" pitchFamily="34" charset="0"/>
                <a:cs typeface="Tahoma" pitchFamily="34" charset="0"/>
              </a:rPr>
              <a:t> </a:t>
            </a:r>
            <a:r>
              <a:rPr lang="en-US" sz="2400" dirty="0" err="1" smtClean="0">
                <a:solidFill>
                  <a:schemeClr val="tx1"/>
                </a:solidFill>
                <a:latin typeface="Tahoma" pitchFamily="34" charset="0"/>
                <a:ea typeface="Tahoma" pitchFamily="34" charset="0"/>
                <a:cs typeface="Tahoma" pitchFamily="34" charset="0"/>
              </a:rPr>
              <a:t>nhau</a:t>
            </a:r>
            <a:r>
              <a:rPr lang="en-US" sz="2400" dirty="0" smtClean="0">
                <a:solidFill>
                  <a:schemeClr val="tx1"/>
                </a:solidFill>
                <a:latin typeface="Tahoma" pitchFamily="34" charset="0"/>
                <a:ea typeface="Tahoma" pitchFamily="34" charset="0"/>
                <a:cs typeface="Tahoma" pitchFamily="34" charset="0"/>
              </a:rPr>
              <a:t> </a:t>
            </a:r>
            <a:r>
              <a:rPr lang="en-US" sz="2400" dirty="0" err="1" smtClean="0">
                <a:solidFill>
                  <a:schemeClr val="tx1"/>
                </a:solidFill>
                <a:latin typeface="Tahoma" pitchFamily="34" charset="0"/>
                <a:ea typeface="Tahoma" pitchFamily="34" charset="0"/>
                <a:cs typeface="Tahoma" pitchFamily="34" charset="0"/>
              </a:rPr>
              <a:t>về</a:t>
            </a:r>
            <a:r>
              <a:rPr lang="en-US" sz="2400" dirty="0" smtClean="0">
                <a:solidFill>
                  <a:schemeClr val="tx1"/>
                </a:solidFill>
                <a:latin typeface="Tahoma" pitchFamily="34" charset="0"/>
                <a:ea typeface="Tahoma" pitchFamily="34" charset="0"/>
                <a:cs typeface="Tahoma" pitchFamily="34" charset="0"/>
              </a:rPr>
              <a:t> </a:t>
            </a:r>
            <a:r>
              <a:rPr lang="en-US" sz="2400" dirty="0">
                <a:solidFill>
                  <a:schemeClr val="tx1"/>
                </a:solidFill>
                <a:latin typeface="Tahoma" pitchFamily="34" charset="0"/>
                <a:ea typeface="Tahoma" pitchFamily="34" charset="0"/>
                <a:cs typeface="Tahoma" pitchFamily="34" charset="0"/>
              </a:rPr>
              <a:t>ý </a:t>
            </a:r>
            <a:r>
              <a:rPr lang="en-US" sz="2400" dirty="0" err="1">
                <a:solidFill>
                  <a:schemeClr val="tx1"/>
                </a:solidFill>
                <a:latin typeface="Tahoma" pitchFamily="34" charset="0"/>
                <a:ea typeface="Tahoma" pitchFamily="34" charset="0"/>
                <a:cs typeface="Tahoma" pitchFamily="34" charset="0"/>
              </a:rPr>
              <a:t>nghĩa</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Đây</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là</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khoảng</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thời</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gian</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những</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thành</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viên</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trong</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gia</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đình</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vui</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Tết</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đoàn</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viên</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thể</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hiện</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sự</a:t>
            </a:r>
            <a:r>
              <a:rPr lang="en-US" sz="2400" dirty="0">
                <a:solidFill>
                  <a:schemeClr val="tx1"/>
                </a:solidFill>
                <a:latin typeface="Tahoma" pitchFamily="34" charset="0"/>
                <a:ea typeface="Tahoma" pitchFamily="34" charset="0"/>
                <a:cs typeface="Tahoma" pitchFamily="34" charset="0"/>
              </a:rPr>
              <a:t> tri </a:t>
            </a:r>
            <a:r>
              <a:rPr lang="en-US" sz="2400" dirty="0" err="1">
                <a:solidFill>
                  <a:schemeClr val="tx1"/>
                </a:solidFill>
                <a:latin typeface="Tahoma" pitchFamily="34" charset="0"/>
                <a:ea typeface="Tahoma" pitchFamily="34" charset="0"/>
                <a:cs typeface="Tahoma" pitchFamily="34" charset="0"/>
              </a:rPr>
              <a:t>ân</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với</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ông</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bà</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tổ</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tiên</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những</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bậc</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tiền</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bối</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và</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cầu</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chúc</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cho</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một</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năm</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hạnh</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phúc</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bình</a:t>
            </a:r>
            <a:r>
              <a:rPr lang="en-US" sz="2400" dirty="0">
                <a:solidFill>
                  <a:schemeClr val="tx1"/>
                </a:solidFill>
                <a:latin typeface="Tahoma" pitchFamily="34" charset="0"/>
                <a:ea typeface="Tahoma" pitchFamily="34" charset="0"/>
                <a:cs typeface="Tahoma" pitchFamily="34" charset="0"/>
              </a:rPr>
              <a:t> an.</a:t>
            </a:r>
          </a:p>
          <a:p>
            <a:pPr marL="0" algn="just"/>
            <a:r>
              <a:rPr lang="en-US" sz="2400" b="1" dirty="0">
                <a:solidFill>
                  <a:schemeClr val="tx1"/>
                </a:solidFill>
                <a:latin typeface="Tahoma" pitchFamily="34" charset="0"/>
                <a:ea typeface="Tahoma" pitchFamily="34" charset="0"/>
                <a:cs typeface="Tahoma" pitchFamily="34" charset="0"/>
              </a:rPr>
              <a:t>    </a:t>
            </a:r>
            <a:endParaRPr lang="en-US" sz="2400" b="1" dirty="0" smtClean="0">
              <a:solidFill>
                <a:schemeClr val="tx1"/>
              </a:solidFill>
              <a:latin typeface="Tahoma" pitchFamily="34" charset="0"/>
              <a:ea typeface="Tahoma" pitchFamily="34" charset="0"/>
              <a:cs typeface="Tahoma" pitchFamily="34" charset="0"/>
            </a:endParaRPr>
          </a:p>
          <a:p>
            <a:pPr marL="0" algn="just"/>
            <a:r>
              <a:rPr lang="en-US" sz="2400" b="1" dirty="0" smtClean="0">
                <a:solidFill>
                  <a:schemeClr val="tx1"/>
                </a:solidFill>
                <a:latin typeface="Tahoma" pitchFamily="34" charset="0"/>
                <a:ea typeface="Tahoma" pitchFamily="34" charset="0"/>
                <a:cs typeface="Tahoma" pitchFamily="34" charset="0"/>
              </a:rPr>
              <a:t>-</a:t>
            </a:r>
            <a:r>
              <a:rPr lang="en-US" sz="2400" b="1" dirty="0">
                <a:solidFill>
                  <a:schemeClr val="tx1"/>
                </a:solidFill>
                <a:latin typeface="Tahoma" pitchFamily="34" charset="0"/>
                <a:ea typeface="Tahoma" pitchFamily="34" charset="0"/>
                <a:cs typeface="Tahoma" pitchFamily="34" charset="0"/>
              </a:rPr>
              <a:t> </a:t>
            </a:r>
            <a:r>
              <a:rPr lang="en-US" sz="2400" b="1" dirty="0" err="1">
                <a:solidFill>
                  <a:schemeClr val="tx1"/>
                </a:solidFill>
                <a:latin typeface="Tahoma" pitchFamily="34" charset="0"/>
                <a:ea typeface="Tahoma" pitchFamily="34" charset="0"/>
                <a:cs typeface="Tahoma" pitchFamily="34" charset="0"/>
              </a:rPr>
              <a:t>Nhận</a:t>
            </a:r>
            <a:r>
              <a:rPr lang="en-US" sz="2400" b="1" dirty="0">
                <a:solidFill>
                  <a:schemeClr val="tx1"/>
                </a:solidFill>
                <a:latin typeface="Tahoma" pitchFamily="34" charset="0"/>
                <a:ea typeface="Tahoma" pitchFamily="34" charset="0"/>
                <a:cs typeface="Tahoma" pitchFamily="34" charset="0"/>
              </a:rPr>
              <a:t> </a:t>
            </a:r>
            <a:r>
              <a:rPr lang="en-US" sz="2400" b="1" dirty="0" err="1">
                <a:solidFill>
                  <a:schemeClr val="tx1"/>
                </a:solidFill>
                <a:latin typeface="Tahoma" pitchFamily="34" charset="0"/>
                <a:ea typeface="Tahoma" pitchFamily="34" charset="0"/>
                <a:cs typeface="Tahoma" pitchFamily="34" charset="0"/>
              </a:rPr>
              <a:t>xét</a:t>
            </a:r>
            <a:r>
              <a:rPr lang="en-US" sz="2400" b="1" dirty="0">
                <a:solidFill>
                  <a:schemeClr val="tx1"/>
                </a:solidFill>
                <a:latin typeface="Tahoma" pitchFamily="34" charset="0"/>
                <a:ea typeface="Tahoma" pitchFamily="34" charset="0"/>
                <a:cs typeface="Tahoma" pitchFamily="34" charset="0"/>
              </a:rPr>
              <a:t>: </a:t>
            </a:r>
            <a:r>
              <a:rPr lang="en-US" sz="2400" dirty="0">
                <a:solidFill>
                  <a:schemeClr val="tx1"/>
                </a:solidFill>
                <a:latin typeface="Tahoma" pitchFamily="34" charset="0"/>
                <a:ea typeface="Tahoma" pitchFamily="34" charset="0"/>
                <a:cs typeface="Tahoma" pitchFamily="34" charset="0"/>
              </a:rPr>
              <a:t>Ở </a:t>
            </a:r>
            <a:r>
              <a:rPr lang="en-US" sz="2400" dirty="0" err="1">
                <a:solidFill>
                  <a:schemeClr val="tx1"/>
                </a:solidFill>
                <a:latin typeface="Tahoma" pitchFamily="34" charset="0"/>
                <a:ea typeface="Tahoma" pitchFamily="34" charset="0"/>
                <a:cs typeface="Tahoma" pitchFamily="34" charset="0"/>
              </a:rPr>
              <a:t>Việt</a:t>
            </a:r>
            <a:r>
              <a:rPr lang="en-US" sz="2400" dirty="0">
                <a:solidFill>
                  <a:schemeClr val="tx1"/>
                </a:solidFill>
                <a:latin typeface="Tahoma" pitchFamily="34" charset="0"/>
                <a:ea typeface="Tahoma" pitchFamily="34" charset="0"/>
                <a:cs typeface="Tahoma" pitchFamily="34" charset="0"/>
              </a:rPr>
              <a:t> Nam, </a:t>
            </a:r>
            <a:r>
              <a:rPr lang="en-US" sz="2400" dirty="0" err="1">
                <a:solidFill>
                  <a:schemeClr val="tx1"/>
                </a:solidFill>
                <a:latin typeface="Tahoma" pitchFamily="34" charset="0"/>
                <a:ea typeface="Tahoma" pitchFamily="34" charset="0"/>
                <a:cs typeface="Tahoma" pitchFamily="34" charset="0"/>
              </a:rPr>
              <a:t>dù</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là</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bất</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cứ</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dân</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tộc</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nào</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cũng</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luôn</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luôn</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đề</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cao</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lòng</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biết</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ơn</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với</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ông</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bà</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tổ</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tiên</a:t>
            </a:r>
            <a:r>
              <a:rPr lang="en-US" sz="2400" dirty="0">
                <a:solidFill>
                  <a:schemeClr val="tx1"/>
                </a:solidFill>
                <a:latin typeface="Tahoma" pitchFamily="34" charset="0"/>
                <a:ea typeface="Tahoma" pitchFamily="34" charset="0"/>
                <a:cs typeface="Tahoma" pitchFamily="34" charset="0"/>
              </a:rPr>
              <a:t> – </a:t>
            </a:r>
            <a:r>
              <a:rPr lang="en-US" sz="2400" dirty="0" err="1">
                <a:solidFill>
                  <a:schemeClr val="tx1"/>
                </a:solidFill>
                <a:latin typeface="Tahoma" pitchFamily="34" charset="0"/>
                <a:ea typeface="Tahoma" pitchFamily="34" charset="0"/>
                <a:cs typeface="Tahoma" pitchFamily="34" charset="0"/>
              </a:rPr>
              <a:t>những</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thế</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hệ</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đi</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trước</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đã</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có</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công</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sinh</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thành</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dưỡng</a:t>
            </a:r>
            <a:r>
              <a:rPr lang="en-US" sz="2400" dirty="0">
                <a:solidFill>
                  <a:schemeClr val="tx1"/>
                </a:solidFill>
                <a:latin typeface="Tahoma" pitchFamily="34" charset="0"/>
                <a:ea typeface="Tahoma" pitchFamily="34" charset="0"/>
                <a:cs typeface="Tahoma" pitchFamily="34" charset="0"/>
              </a:rPr>
              <a:t> </a:t>
            </a:r>
            <a:r>
              <a:rPr lang="en-US" sz="2400" dirty="0" err="1">
                <a:solidFill>
                  <a:schemeClr val="tx1"/>
                </a:solidFill>
                <a:latin typeface="Tahoma" pitchFamily="34" charset="0"/>
                <a:ea typeface="Tahoma" pitchFamily="34" charset="0"/>
                <a:cs typeface="Tahoma" pitchFamily="34" charset="0"/>
              </a:rPr>
              <a:t>dục</a:t>
            </a:r>
            <a:r>
              <a:rPr lang="en-US" sz="2400" dirty="0">
                <a:solidFill>
                  <a:schemeClr val="tx1"/>
                </a:solidFill>
                <a:latin typeface="Tahoma" pitchFamily="34" charset="0"/>
                <a:ea typeface="Tahoma" pitchFamily="34" charset="0"/>
                <a:cs typeface="Tahoma" pitchFamily="34" charset="0"/>
              </a:rPr>
              <a:t>.</a:t>
            </a:r>
          </a:p>
          <a:p>
            <a:endParaRPr lang="en-US" sz="2400" dirty="0">
              <a:latin typeface="Tahoma" pitchFamily="34" charset="0"/>
              <a:ea typeface="Tahoma" pitchFamily="34" charset="0"/>
              <a:cs typeface="Tahoma" pitchFamily="34" charset="0"/>
            </a:endParaRPr>
          </a:p>
        </p:txBody>
      </p:sp>
      <p:sp>
        <p:nvSpPr>
          <p:cNvPr id="5" name="Google Shape;772;p30"/>
          <p:cNvSpPr/>
          <p:nvPr/>
        </p:nvSpPr>
        <p:spPr>
          <a:xfrm>
            <a:off x="2057400" y="374073"/>
            <a:ext cx="5105400" cy="685800"/>
          </a:xfrm>
          <a:prstGeom prst="roundRect">
            <a:avLst>
              <a:gd name="adj" fmla="val 50000"/>
            </a:avLst>
          </a:prstGeom>
          <a:ln/>
        </p:spPr>
        <p:style>
          <a:lnRef idx="1">
            <a:schemeClr val="accent1"/>
          </a:lnRef>
          <a:fillRef idx="3">
            <a:schemeClr val="accent1"/>
          </a:fillRef>
          <a:effectRef idx="2">
            <a:schemeClr val="accent1"/>
          </a:effectRef>
          <a:fontRef idx="minor">
            <a:schemeClr val="lt1"/>
          </a:fontRef>
        </p:style>
        <p:txBody>
          <a:bodyPr spcFirstLastPara="1" wrap="square" lIns="91425" tIns="91425" rIns="91425" bIns="91425" anchor="ctr" anchorCtr="0">
            <a:noAutofit/>
          </a:bodyPr>
          <a:lstStyle/>
          <a:p>
            <a:pPr marL="0" lvl="0" indent="0" algn="ctr" rtl="0">
              <a:spcBef>
                <a:spcPts val="0"/>
              </a:spcBef>
              <a:spcAft>
                <a:spcPts val="0"/>
              </a:spcAft>
              <a:buNone/>
            </a:pPr>
            <a:r>
              <a:rPr lang="en-US" sz="3200" b="1" i="0" dirty="0" smtClean="0">
                <a:solidFill>
                  <a:srgbClr val="FFFF00"/>
                </a:solidFill>
                <a:latin typeface="Tahoma" pitchFamily="34" charset="0"/>
                <a:ea typeface="Tahoma" pitchFamily="34" charset="0"/>
                <a:cs typeface="Tahoma" pitchFamily="34" charset="0"/>
                <a:sym typeface="Fira Sans Extra Condensed Medium"/>
              </a:rPr>
              <a:t>LUYỆN TẬP</a:t>
            </a:r>
            <a:endParaRPr sz="3200" b="1" i="0" dirty="0">
              <a:solidFill>
                <a:srgbClr val="FFFF00"/>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4016943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2133600"/>
            <a:ext cx="7772400" cy="3048000"/>
          </a:xfrm>
          <a:ln w="9525">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2">
            <a:schemeClr val="accent2"/>
          </a:fillRef>
          <a:effectRef idx="1">
            <a:schemeClr val="accent2"/>
          </a:effectRef>
          <a:fontRef idx="minor">
            <a:schemeClr val="dk1"/>
          </a:fontRef>
        </p:style>
        <p:txBody>
          <a:bodyPr/>
          <a:lstStyle/>
          <a:p>
            <a:pPr marL="0" algn="just">
              <a:lnSpc>
                <a:spcPct val="150000"/>
              </a:lnSpc>
            </a:pPr>
            <a:r>
              <a:rPr lang="en-US" sz="2800" b="1" dirty="0" err="1" smtClean="0">
                <a:solidFill>
                  <a:srgbClr val="002060"/>
                </a:solidFill>
                <a:latin typeface="Times New Roman"/>
                <a:ea typeface="Times New Roman"/>
              </a:rPr>
              <a:t>Đề</a:t>
            </a:r>
            <a:r>
              <a:rPr lang="en-US" sz="2800" b="1" dirty="0" smtClean="0">
                <a:solidFill>
                  <a:srgbClr val="002060"/>
                </a:solidFill>
                <a:latin typeface="Times New Roman"/>
                <a:ea typeface="Times New Roman"/>
              </a:rPr>
              <a:t> </a:t>
            </a:r>
            <a:r>
              <a:rPr lang="en-US" sz="2800" b="1" dirty="0" err="1" smtClean="0">
                <a:solidFill>
                  <a:srgbClr val="002060"/>
                </a:solidFill>
                <a:latin typeface="Times New Roman"/>
                <a:ea typeface="Times New Roman"/>
              </a:rPr>
              <a:t>bài</a:t>
            </a:r>
            <a:r>
              <a:rPr lang="en-US" sz="2800" b="1" dirty="0" smtClean="0">
                <a:solidFill>
                  <a:srgbClr val="002060"/>
                </a:solidFill>
                <a:latin typeface="Times New Roman"/>
                <a:ea typeface="Times New Roman"/>
              </a:rPr>
              <a:t>: </a:t>
            </a:r>
            <a:r>
              <a:rPr lang="en-US" sz="2800" b="1" dirty="0" err="1" smtClean="0">
                <a:solidFill>
                  <a:schemeClr val="tx2">
                    <a:lumMod val="10000"/>
                  </a:schemeClr>
                </a:solidFill>
                <a:latin typeface="Times New Roman"/>
                <a:ea typeface="Times New Roman"/>
              </a:rPr>
              <a:t>Nếu</a:t>
            </a:r>
            <a:r>
              <a:rPr lang="en-US" sz="2800" b="1" dirty="0" smtClean="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viết</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một</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văn</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bản</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thông</a:t>
            </a:r>
            <a:r>
              <a:rPr lang="en-US" sz="2800" b="1" dirty="0">
                <a:solidFill>
                  <a:schemeClr val="tx2">
                    <a:lumMod val="10000"/>
                  </a:schemeClr>
                </a:solidFill>
                <a:latin typeface="Times New Roman"/>
                <a:ea typeface="Times New Roman"/>
              </a:rPr>
              <a:t> tin </a:t>
            </a:r>
            <a:r>
              <a:rPr lang="en-US" sz="2800" b="1" dirty="0" err="1">
                <a:solidFill>
                  <a:schemeClr val="tx2">
                    <a:lumMod val="10000"/>
                  </a:schemeClr>
                </a:solidFill>
                <a:latin typeface="Times New Roman"/>
                <a:ea typeface="Times New Roman"/>
              </a:rPr>
              <a:t>tổng</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hợp</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giới</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thiệu</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ngày</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Tết</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âm</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lịch</a:t>
            </a:r>
            <a:r>
              <a:rPr lang="en-US" sz="2800" b="1" dirty="0">
                <a:solidFill>
                  <a:schemeClr val="tx2">
                    <a:lumMod val="10000"/>
                  </a:schemeClr>
                </a:solidFill>
                <a:latin typeface="Times New Roman"/>
                <a:ea typeface="Times New Roman"/>
              </a:rPr>
              <a:t> ở </a:t>
            </a:r>
            <a:r>
              <a:rPr lang="en-US" sz="2800" b="1" dirty="0" err="1">
                <a:solidFill>
                  <a:schemeClr val="tx2">
                    <a:lumMod val="10000"/>
                  </a:schemeClr>
                </a:solidFill>
                <a:latin typeface="Times New Roman"/>
                <a:ea typeface="Times New Roman"/>
              </a:rPr>
              <a:t>quê</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hương</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mình</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em</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sẽ</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giới</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thiệu</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những</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thông</a:t>
            </a:r>
            <a:r>
              <a:rPr lang="en-US" sz="2800" b="1" dirty="0">
                <a:solidFill>
                  <a:schemeClr val="tx2">
                    <a:lumMod val="10000"/>
                  </a:schemeClr>
                </a:solidFill>
                <a:latin typeface="Times New Roman"/>
                <a:ea typeface="Times New Roman"/>
              </a:rPr>
              <a:t> tin </a:t>
            </a:r>
            <a:r>
              <a:rPr lang="en-US" sz="2800" b="1" dirty="0" err="1">
                <a:solidFill>
                  <a:schemeClr val="tx2">
                    <a:lumMod val="10000"/>
                  </a:schemeClr>
                </a:solidFill>
                <a:latin typeface="Times New Roman"/>
                <a:ea typeface="Times New Roman"/>
              </a:rPr>
              <a:t>cơ</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bản</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gì</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và</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sử</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dụng</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những</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hình</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ảnh</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nào</a:t>
            </a:r>
            <a:r>
              <a:rPr lang="en-US" sz="2800" b="1" dirty="0">
                <a:solidFill>
                  <a:schemeClr val="tx2">
                    <a:lumMod val="10000"/>
                  </a:schemeClr>
                </a:solidFill>
                <a:latin typeface="Times New Roman"/>
                <a:ea typeface="Times New Roman"/>
              </a:rPr>
              <a:t> </a:t>
            </a:r>
            <a:r>
              <a:rPr lang="en-US" sz="2800" b="1" dirty="0" err="1">
                <a:solidFill>
                  <a:schemeClr val="tx2">
                    <a:lumMod val="10000"/>
                  </a:schemeClr>
                </a:solidFill>
                <a:latin typeface="Times New Roman"/>
                <a:ea typeface="Times New Roman"/>
              </a:rPr>
              <a:t>để</a:t>
            </a:r>
            <a:r>
              <a:rPr lang="en-US" sz="2800" b="1" dirty="0">
                <a:solidFill>
                  <a:schemeClr val="tx2">
                    <a:lumMod val="10000"/>
                  </a:schemeClr>
                </a:solidFill>
                <a:latin typeface="Times New Roman"/>
                <a:ea typeface="Times New Roman"/>
              </a:rPr>
              <a:t> minh </a:t>
            </a:r>
            <a:r>
              <a:rPr lang="en-US" sz="2800" b="1" dirty="0" err="1">
                <a:solidFill>
                  <a:schemeClr val="tx2">
                    <a:lumMod val="10000"/>
                  </a:schemeClr>
                </a:solidFill>
                <a:latin typeface="Times New Roman"/>
                <a:ea typeface="Times New Roman"/>
              </a:rPr>
              <a:t>họa</a:t>
            </a:r>
            <a:r>
              <a:rPr lang="en-US" sz="2800" b="1" dirty="0">
                <a:solidFill>
                  <a:schemeClr val="tx2">
                    <a:lumMod val="10000"/>
                  </a:schemeClr>
                </a:solidFill>
                <a:latin typeface="Times New Roman"/>
                <a:ea typeface="Times New Roman"/>
              </a:rPr>
              <a:t>?</a:t>
            </a:r>
          </a:p>
          <a:p>
            <a:pPr>
              <a:lnSpc>
                <a:spcPct val="150000"/>
              </a:lnSpc>
            </a:pPr>
            <a:endParaRPr lang="en-US" dirty="0"/>
          </a:p>
        </p:txBody>
      </p:sp>
      <p:sp>
        <p:nvSpPr>
          <p:cNvPr id="5" name="Google Shape;772;p30"/>
          <p:cNvSpPr/>
          <p:nvPr/>
        </p:nvSpPr>
        <p:spPr>
          <a:xfrm>
            <a:off x="2057400" y="994064"/>
            <a:ext cx="5029200" cy="685800"/>
          </a:xfrm>
          <a:prstGeom prst="roundRect">
            <a:avLst>
              <a:gd name="adj" fmla="val 50000"/>
            </a:avLst>
          </a:prstGeom>
          <a:ln/>
        </p:spPr>
        <p:style>
          <a:lnRef idx="1">
            <a:schemeClr val="accent1"/>
          </a:lnRef>
          <a:fillRef idx="3">
            <a:schemeClr val="accent1"/>
          </a:fillRef>
          <a:effectRef idx="2">
            <a:schemeClr val="accent1"/>
          </a:effectRef>
          <a:fontRef idx="minor">
            <a:schemeClr val="lt1"/>
          </a:fontRef>
        </p:style>
        <p:txBody>
          <a:bodyPr spcFirstLastPara="1" wrap="square" lIns="91425" tIns="91425" rIns="91425" bIns="91425" anchor="ctr" anchorCtr="0">
            <a:noAutofit/>
          </a:bodyPr>
          <a:lstStyle/>
          <a:p>
            <a:pPr marL="0" lvl="0" indent="0" algn="ctr" rtl="0">
              <a:spcBef>
                <a:spcPts val="0"/>
              </a:spcBef>
              <a:spcAft>
                <a:spcPts val="0"/>
              </a:spcAft>
              <a:buNone/>
            </a:pPr>
            <a:r>
              <a:rPr lang="en-US" sz="3200" i="0" dirty="0" smtClean="0">
                <a:solidFill>
                  <a:srgbClr val="FFFF00"/>
                </a:solidFill>
                <a:latin typeface="Tahoma" pitchFamily="34" charset="0"/>
                <a:ea typeface="Tahoma" pitchFamily="34" charset="0"/>
                <a:cs typeface="Tahoma" pitchFamily="34" charset="0"/>
                <a:sym typeface="Fira Sans Extra Condensed Medium"/>
              </a:rPr>
              <a:t>VẬN DỤNG</a:t>
            </a:r>
            <a:endParaRPr sz="3200" b="1" i="0" dirty="0">
              <a:solidFill>
                <a:srgbClr val="FFFF00"/>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1318924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1371600"/>
            <a:ext cx="8305800" cy="4876800"/>
          </a:xfrm>
        </p:spPr>
        <p:txBody>
          <a:bodyPr/>
          <a:lstStyle/>
          <a:p>
            <a:pPr marL="0"/>
            <a:r>
              <a:rPr lang="en-US" sz="2400" b="1" dirty="0" err="1">
                <a:solidFill>
                  <a:srgbClr val="002060"/>
                </a:solidFill>
                <a:latin typeface="Times New Roman"/>
                <a:ea typeface="Times New Roman"/>
                <a:cs typeface="Arial"/>
              </a:rPr>
              <a:t>Gợi</a:t>
            </a:r>
            <a:r>
              <a:rPr lang="en-US" sz="2400" b="1" dirty="0">
                <a:solidFill>
                  <a:srgbClr val="002060"/>
                </a:solidFill>
                <a:latin typeface="Times New Roman"/>
                <a:ea typeface="Times New Roman"/>
                <a:cs typeface="Arial"/>
              </a:rPr>
              <a:t> ý:</a:t>
            </a:r>
            <a:endParaRPr lang="en-US" sz="2400" b="1" dirty="0">
              <a:solidFill>
                <a:srgbClr val="002060"/>
              </a:solidFill>
              <a:latin typeface="Times New Roman"/>
              <a:ea typeface="Times New Roman"/>
            </a:endParaRPr>
          </a:p>
          <a:p>
            <a:pPr marL="0" algn="just"/>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Nếu</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viết</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một</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văn</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bản</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thông</a:t>
            </a:r>
            <a:r>
              <a:rPr lang="en-US" sz="2400" dirty="0">
                <a:solidFill>
                  <a:srgbClr val="000000"/>
                </a:solidFill>
                <a:latin typeface="Times New Roman"/>
                <a:ea typeface="Times New Roman"/>
              </a:rPr>
              <a:t> tin </a:t>
            </a:r>
            <a:r>
              <a:rPr lang="en-US" sz="2400" dirty="0" err="1">
                <a:solidFill>
                  <a:srgbClr val="000000"/>
                </a:solidFill>
                <a:latin typeface="Times New Roman"/>
                <a:ea typeface="Times New Roman"/>
              </a:rPr>
              <a:t>tổng</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hợp</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giới</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thiệu</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ngày</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Tết</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âm</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lịch</a:t>
            </a:r>
            <a:r>
              <a:rPr lang="en-US" sz="2400" dirty="0">
                <a:solidFill>
                  <a:srgbClr val="000000"/>
                </a:solidFill>
                <a:latin typeface="Times New Roman"/>
                <a:ea typeface="Times New Roman"/>
              </a:rPr>
              <a:t> ở </a:t>
            </a:r>
            <a:r>
              <a:rPr lang="en-US" sz="2400" dirty="0" err="1">
                <a:solidFill>
                  <a:srgbClr val="000000"/>
                </a:solidFill>
                <a:latin typeface="Times New Roman"/>
                <a:ea typeface="Times New Roman"/>
              </a:rPr>
              <a:t>quê</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hương</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mình</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em</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sẽ</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giới</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thiệu</a:t>
            </a:r>
            <a:r>
              <a:rPr lang="en-US" sz="2400" dirty="0">
                <a:solidFill>
                  <a:srgbClr val="000000"/>
                </a:solidFill>
                <a:latin typeface="Times New Roman"/>
                <a:ea typeface="Times New Roman"/>
              </a:rPr>
              <a:t>:</a:t>
            </a:r>
            <a:endParaRPr lang="en-US" sz="2400" dirty="0">
              <a:latin typeface="Times New Roman"/>
              <a:ea typeface="Times New Roman"/>
            </a:endParaRPr>
          </a:p>
          <a:p>
            <a:pPr marL="0" algn="just"/>
            <a:r>
              <a:rPr lang="en-US" sz="2400" dirty="0" smtClean="0">
                <a:solidFill>
                  <a:srgbClr val="000000"/>
                </a:solidFill>
                <a:latin typeface="Times New Roman"/>
                <a:ea typeface="Times New Roman"/>
              </a:rPr>
              <a:t>   + </a:t>
            </a:r>
            <a:r>
              <a:rPr lang="en-US" sz="2400" dirty="0" err="1">
                <a:solidFill>
                  <a:srgbClr val="000000"/>
                </a:solidFill>
                <a:latin typeface="Times New Roman"/>
                <a:ea typeface="Times New Roman"/>
              </a:rPr>
              <a:t>Thời</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gian</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diễn</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ra</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ngày</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Tết</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âm</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lịch</a:t>
            </a:r>
            <a:endParaRPr lang="en-US" sz="2400" dirty="0">
              <a:latin typeface="Times New Roman"/>
              <a:ea typeface="Times New Roman"/>
            </a:endParaRPr>
          </a:p>
          <a:p>
            <a:pPr marL="0" algn="just"/>
            <a:r>
              <a:rPr lang="en-US" sz="2400" dirty="0" smtClean="0">
                <a:solidFill>
                  <a:srgbClr val="000000"/>
                </a:solidFill>
                <a:latin typeface="Times New Roman"/>
                <a:ea typeface="Times New Roman"/>
              </a:rPr>
              <a:t>   + </a:t>
            </a:r>
            <a:r>
              <a:rPr lang="en-US" sz="2400" dirty="0" err="1">
                <a:solidFill>
                  <a:srgbClr val="000000"/>
                </a:solidFill>
                <a:latin typeface="Times New Roman"/>
                <a:ea typeface="Times New Roman"/>
              </a:rPr>
              <a:t>Các</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lễ</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nghi</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ngày</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Tết</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Nghi</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thức</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thờ</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cúng</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tổ</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tiên</a:t>
            </a:r>
            <a:endParaRPr lang="en-US" sz="2400" dirty="0">
              <a:latin typeface="Times New Roman"/>
              <a:ea typeface="Times New Roman"/>
            </a:endParaRPr>
          </a:p>
          <a:p>
            <a:pPr marL="0" algn="just"/>
            <a:r>
              <a:rPr lang="en-US" sz="2400" dirty="0" smtClean="0">
                <a:solidFill>
                  <a:srgbClr val="000000"/>
                </a:solidFill>
                <a:latin typeface="Times New Roman"/>
                <a:ea typeface="Times New Roman"/>
              </a:rPr>
              <a:t>   + </a:t>
            </a:r>
            <a:r>
              <a:rPr lang="en-US" sz="2400" dirty="0" err="1">
                <a:solidFill>
                  <a:srgbClr val="000000"/>
                </a:solidFill>
                <a:latin typeface="Times New Roman"/>
                <a:ea typeface="Times New Roman"/>
              </a:rPr>
              <a:t>Các</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hoạt</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động</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ngày</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Tết</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Chúc</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Tết</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tục</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lì</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xì</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đầu</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năm</a:t>
            </a:r>
            <a:r>
              <a:rPr lang="en-US" sz="2400" dirty="0">
                <a:solidFill>
                  <a:srgbClr val="000000"/>
                </a:solidFill>
                <a:latin typeface="Times New Roman"/>
                <a:ea typeface="Times New Roman"/>
              </a:rPr>
              <a:t>, …</a:t>
            </a:r>
            <a:endParaRPr lang="en-US" sz="2400" dirty="0">
              <a:latin typeface="Times New Roman"/>
              <a:ea typeface="Times New Roman"/>
            </a:endParaRPr>
          </a:p>
          <a:p>
            <a:pPr marL="0" algn="just"/>
            <a:r>
              <a:rPr lang="en-US" sz="2400" dirty="0" smtClean="0">
                <a:solidFill>
                  <a:srgbClr val="000000"/>
                </a:solidFill>
                <a:latin typeface="Times New Roman"/>
                <a:ea typeface="Times New Roman"/>
              </a:rPr>
              <a:t>   + </a:t>
            </a:r>
            <a:r>
              <a:rPr lang="en-US" sz="2400" dirty="0">
                <a:solidFill>
                  <a:srgbClr val="000000"/>
                </a:solidFill>
                <a:latin typeface="Times New Roman"/>
                <a:ea typeface="Times New Roman"/>
              </a:rPr>
              <a:t>Ý </a:t>
            </a:r>
            <a:r>
              <a:rPr lang="en-US" sz="2400" dirty="0" err="1">
                <a:solidFill>
                  <a:srgbClr val="000000"/>
                </a:solidFill>
                <a:latin typeface="Times New Roman"/>
                <a:ea typeface="Times New Roman"/>
              </a:rPr>
              <a:t>nghĩa</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ngày</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Tết</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cổ</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truyền</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Là</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dịp</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gia</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đình</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đoàn</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viên</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bày</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tỏ</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lòng</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kính</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trọng</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và</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lòng</a:t>
            </a:r>
            <a:r>
              <a:rPr lang="en-US" sz="2400" dirty="0">
                <a:solidFill>
                  <a:srgbClr val="000000"/>
                </a:solidFill>
                <a:latin typeface="Times New Roman"/>
                <a:ea typeface="Times New Roman"/>
              </a:rPr>
              <a:t> tin </a:t>
            </a:r>
            <a:r>
              <a:rPr lang="en-US" sz="2400" dirty="0" err="1">
                <a:solidFill>
                  <a:srgbClr val="000000"/>
                </a:solidFill>
                <a:latin typeface="Times New Roman"/>
                <a:ea typeface="Times New Roman"/>
              </a:rPr>
              <a:t>về</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sự</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cầu</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bình</a:t>
            </a:r>
            <a:r>
              <a:rPr lang="en-US" sz="2400" dirty="0">
                <a:solidFill>
                  <a:srgbClr val="000000"/>
                </a:solidFill>
                <a:latin typeface="Times New Roman"/>
                <a:ea typeface="Times New Roman"/>
              </a:rPr>
              <a:t> an, </a:t>
            </a:r>
            <a:r>
              <a:rPr lang="en-US" sz="2400" dirty="0" err="1">
                <a:solidFill>
                  <a:srgbClr val="000000"/>
                </a:solidFill>
                <a:latin typeface="Times New Roman"/>
                <a:ea typeface="Times New Roman"/>
              </a:rPr>
              <a:t>đầu</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năm</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mới</a:t>
            </a:r>
            <a:r>
              <a:rPr lang="en-US" sz="2400" dirty="0">
                <a:solidFill>
                  <a:srgbClr val="000000"/>
                </a:solidFill>
                <a:latin typeface="Times New Roman"/>
                <a:ea typeface="Times New Roman"/>
              </a:rPr>
              <a:t>, …</a:t>
            </a:r>
            <a:endParaRPr lang="en-US" sz="2400" dirty="0">
              <a:latin typeface="Times New Roman"/>
              <a:ea typeface="Times New Roman"/>
            </a:endParaRPr>
          </a:p>
          <a:p>
            <a:pPr marL="0" algn="just"/>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Sử</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dụng</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các</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hình</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ảnh</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như</a:t>
            </a:r>
            <a:r>
              <a:rPr lang="en-US" sz="2400" dirty="0">
                <a:solidFill>
                  <a:srgbClr val="000000"/>
                </a:solidFill>
                <a:latin typeface="Times New Roman"/>
                <a:ea typeface="Times New Roman"/>
              </a:rPr>
              <a:t>:</a:t>
            </a:r>
            <a:endParaRPr lang="en-US" sz="2400" dirty="0">
              <a:latin typeface="Times New Roman"/>
              <a:ea typeface="Times New Roman"/>
            </a:endParaRPr>
          </a:p>
          <a:p>
            <a:pPr marL="0" algn="just"/>
            <a:r>
              <a:rPr lang="en-US" sz="2400" dirty="0" smtClean="0">
                <a:solidFill>
                  <a:srgbClr val="000000"/>
                </a:solidFill>
                <a:latin typeface="Times New Roman"/>
                <a:ea typeface="Times New Roman"/>
              </a:rPr>
              <a:t>   + </a:t>
            </a:r>
            <a:r>
              <a:rPr lang="en-US" sz="2400" dirty="0" err="1">
                <a:solidFill>
                  <a:srgbClr val="000000"/>
                </a:solidFill>
                <a:latin typeface="Times New Roman"/>
                <a:ea typeface="Times New Roman"/>
              </a:rPr>
              <a:t>Ảnh</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thờ</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cúng</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bày</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mâm</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cỗ</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cúng</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gia</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tiên</a:t>
            </a:r>
            <a:r>
              <a:rPr lang="en-US" sz="2400" dirty="0">
                <a:solidFill>
                  <a:srgbClr val="000000"/>
                </a:solidFill>
                <a:latin typeface="Times New Roman"/>
                <a:ea typeface="Times New Roman"/>
              </a:rPr>
              <a:t>, </a:t>
            </a:r>
            <a:r>
              <a:rPr lang="en-US" sz="2400" dirty="0" smtClean="0">
                <a:solidFill>
                  <a:srgbClr val="000000"/>
                </a:solidFill>
                <a:latin typeface="Times New Roman"/>
                <a:ea typeface="Times New Roman"/>
              </a:rPr>
              <a:t>…)</a:t>
            </a:r>
            <a:endParaRPr lang="en-US" sz="2400" dirty="0">
              <a:latin typeface="Times New Roman"/>
              <a:ea typeface="Times New Roman"/>
            </a:endParaRPr>
          </a:p>
          <a:p>
            <a:pPr marL="0" algn="just"/>
            <a:r>
              <a:rPr lang="en-US" sz="2400" dirty="0" smtClean="0">
                <a:solidFill>
                  <a:srgbClr val="000000"/>
                </a:solidFill>
                <a:latin typeface="Times New Roman"/>
                <a:ea typeface="Times New Roman"/>
              </a:rPr>
              <a:t>   + </a:t>
            </a:r>
            <a:r>
              <a:rPr lang="en-US" sz="2400" dirty="0" err="1" smtClean="0">
                <a:solidFill>
                  <a:srgbClr val="000000"/>
                </a:solidFill>
                <a:latin typeface="Times New Roman"/>
                <a:ea typeface="Times New Roman"/>
              </a:rPr>
              <a:t>Ảnh</a:t>
            </a:r>
            <a:r>
              <a:rPr lang="en-US" sz="2400" dirty="0" smtClean="0">
                <a:solidFill>
                  <a:srgbClr val="000000"/>
                </a:solidFill>
                <a:latin typeface="Times New Roman"/>
                <a:ea typeface="Times New Roman"/>
              </a:rPr>
              <a:t> </a:t>
            </a:r>
            <a:r>
              <a:rPr lang="en-US" sz="2400" dirty="0" err="1">
                <a:solidFill>
                  <a:srgbClr val="000000"/>
                </a:solidFill>
                <a:latin typeface="Times New Roman"/>
                <a:ea typeface="Times New Roman"/>
              </a:rPr>
              <a:t>hoạt</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động</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ngày</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Tết</a:t>
            </a:r>
            <a:r>
              <a:rPr lang="en-US" sz="2400" dirty="0">
                <a:solidFill>
                  <a:srgbClr val="000000"/>
                </a:solidFill>
                <a:latin typeface="Times New Roman"/>
                <a:ea typeface="Times New Roman"/>
              </a:rPr>
              <a:t> (Con </a:t>
            </a:r>
            <a:r>
              <a:rPr lang="en-US" sz="2400" dirty="0" err="1">
                <a:solidFill>
                  <a:srgbClr val="000000"/>
                </a:solidFill>
                <a:latin typeface="Times New Roman"/>
                <a:ea typeface="Times New Roman"/>
              </a:rPr>
              <a:t>cháu</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mừng</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tuổi</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ông</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bà</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mọi</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người</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quây</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quần</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bên</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nhau</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đầu</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năm</a:t>
            </a:r>
            <a:r>
              <a:rPr lang="en-US" sz="2400" dirty="0">
                <a:solidFill>
                  <a:srgbClr val="000000"/>
                </a:solidFill>
                <a:latin typeface="Times New Roman"/>
                <a:ea typeface="Times New Roman"/>
              </a:rPr>
              <a:t> </a:t>
            </a:r>
            <a:r>
              <a:rPr lang="en-US" sz="2400" dirty="0" err="1">
                <a:solidFill>
                  <a:srgbClr val="000000"/>
                </a:solidFill>
                <a:latin typeface="Times New Roman"/>
                <a:ea typeface="Times New Roman"/>
              </a:rPr>
              <a:t>mới</a:t>
            </a:r>
            <a:r>
              <a:rPr lang="en-US" sz="2400" dirty="0" smtClean="0">
                <a:solidFill>
                  <a:srgbClr val="000000"/>
                </a:solidFill>
                <a:latin typeface="Times New Roman"/>
                <a:ea typeface="Times New Roman"/>
              </a:rPr>
              <a:t>…)</a:t>
            </a:r>
          </a:p>
          <a:p>
            <a:pPr marL="0" algn="just"/>
            <a:r>
              <a:rPr lang="en-US" sz="2400" dirty="0" smtClean="0">
                <a:solidFill>
                  <a:srgbClr val="000000"/>
                </a:solidFill>
                <a:latin typeface="Times New Roman"/>
                <a:ea typeface="Times New Roman"/>
              </a:rPr>
              <a:t>   + </a:t>
            </a:r>
            <a:r>
              <a:rPr lang="en-US" sz="2400" dirty="0" err="1" smtClean="0">
                <a:solidFill>
                  <a:srgbClr val="000000"/>
                </a:solidFill>
                <a:latin typeface="Times New Roman"/>
                <a:ea typeface="Times New Roman"/>
              </a:rPr>
              <a:t>Ảnh</a:t>
            </a:r>
            <a:r>
              <a:rPr lang="en-US" sz="2400" dirty="0" smtClean="0">
                <a:solidFill>
                  <a:srgbClr val="000000"/>
                </a:solidFill>
                <a:latin typeface="Times New Roman"/>
                <a:ea typeface="Times New Roman"/>
              </a:rPr>
              <a:t> </a:t>
            </a:r>
            <a:r>
              <a:rPr lang="en-US" sz="2400" dirty="0" err="1" smtClean="0">
                <a:solidFill>
                  <a:srgbClr val="000000"/>
                </a:solidFill>
                <a:latin typeface="Times New Roman"/>
                <a:ea typeface="Times New Roman"/>
              </a:rPr>
              <a:t>trang</a:t>
            </a:r>
            <a:r>
              <a:rPr lang="en-US" sz="2400" dirty="0" smtClean="0">
                <a:solidFill>
                  <a:srgbClr val="000000"/>
                </a:solidFill>
                <a:latin typeface="Times New Roman"/>
                <a:ea typeface="Times New Roman"/>
              </a:rPr>
              <a:t> </a:t>
            </a:r>
            <a:r>
              <a:rPr lang="en-US" sz="2400" dirty="0" err="1" smtClean="0">
                <a:solidFill>
                  <a:srgbClr val="000000"/>
                </a:solidFill>
                <a:latin typeface="Times New Roman"/>
                <a:ea typeface="Times New Roman"/>
              </a:rPr>
              <a:t>phục</a:t>
            </a:r>
            <a:r>
              <a:rPr lang="en-US" sz="2400" dirty="0" smtClean="0">
                <a:solidFill>
                  <a:srgbClr val="000000"/>
                </a:solidFill>
                <a:latin typeface="Times New Roman"/>
                <a:ea typeface="Times New Roman"/>
              </a:rPr>
              <a:t>, </a:t>
            </a:r>
            <a:r>
              <a:rPr lang="en-US" sz="2400" dirty="0" err="1" smtClean="0">
                <a:solidFill>
                  <a:srgbClr val="000000"/>
                </a:solidFill>
                <a:latin typeface="Times New Roman"/>
                <a:ea typeface="Times New Roman"/>
              </a:rPr>
              <a:t>mâm</a:t>
            </a:r>
            <a:r>
              <a:rPr lang="en-US" sz="2400" dirty="0" smtClean="0">
                <a:solidFill>
                  <a:srgbClr val="000000"/>
                </a:solidFill>
                <a:latin typeface="Times New Roman"/>
                <a:ea typeface="Times New Roman"/>
              </a:rPr>
              <a:t> </a:t>
            </a:r>
            <a:r>
              <a:rPr lang="en-US" sz="2400" dirty="0" err="1" smtClean="0">
                <a:solidFill>
                  <a:srgbClr val="000000"/>
                </a:solidFill>
                <a:latin typeface="Times New Roman"/>
                <a:ea typeface="Times New Roman"/>
              </a:rPr>
              <a:t>cỗ</a:t>
            </a:r>
            <a:r>
              <a:rPr lang="en-US" sz="2400" dirty="0" smtClean="0">
                <a:solidFill>
                  <a:srgbClr val="000000"/>
                </a:solidFill>
                <a:latin typeface="Times New Roman"/>
                <a:ea typeface="Times New Roman"/>
              </a:rPr>
              <a:t> </a:t>
            </a:r>
            <a:r>
              <a:rPr lang="en-US" sz="2400" dirty="0" err="1" smtClean="0">
                <a:solidFill>
                  <a:srgbClr val="000000"/>
                </a:solidFill>
                <a:latin typeface="Times New Roman"/>
                <a:ea typeface="Times New Roman"/>
              </a:rPr>
              <a:t>ngày</a:t>
            </a:r>
            <a:r>
              <a:rPr lang="en-US" sz="2400" dirty="0" smtClean="0">
                <a:solidFill>
                  <a:srgbClr val="000000"/>
                </a:solidFill>
                <a:latin typeface="Times New Roman"/>
                <a:ea typeface="Times New Roman"/>
              </a:rPr>
              <a:t> </a:t>
            </a:r>
            <a:r>
              <a:rPr lang="en-US" sz="2400" dirty="0" err="1" smtClean="0">
                <a:solidFill>
                  <a:srgbClr val="000000"/>
                </a:solidFill>
                <a:latin typeface="Times New Roman"/>
                <a:ea typeface="Times New Roman"/>
              </a:rPr>
              <a:t>Tết</a:t>
            </a:r>
            <a:r>
              <a:rPr lang="en-US" sz="2400" dirty="0" smtClean="0">
                <a:solidFill>
                  <a:srgbClr val="000000"/>
                </a:solidFill>
                <a:latin typeface="Times New Roman"/>
                <a:ea typeface="Times New Roman"/>
              </a:rPr>
              <a:t>…</a:t>
            </a:r>
            <a:endParaRPr lang="en-US" sz="2400" dirty="0">
              <a:latin typeface="Times New Roman"/>
              <a:ea typeface="Times New Roman"/>
            </a:endParaRPr>
          </a:p>
          <a:p>
            <a:endParaRPr lang="en-US" dirty="0"/>
          </a:p>
        </p:txBody>
      </p:sp>
      <p:sp>
        <p:nvSpPr>
          <p:cNvPr id="5" name="Google Shape;772;p30"/>
          <p:cNvSpPr/>
          <p:nvPr/>
        </p:nvSpPr>
        <p:spPr>
          <a:xfrm>
            <a:off x="2057400" y="335973"/>
            <a:ext cx="4800600" cy="685800"/>
          </a:xfrm>
          <a:prstGeom prst="roundRect">
            <a:avLst>
              <a:gd name="adj" fmla="val 50000"/>
            </a:avLst>
          </a:prstGeom>
          <a:ln/>
        </p:spPr>
        <p:style>
          <a:lnRef idx="1">
            <a:schemeClr val="accent1"/>
          </a:lnRef>
          <a:fillRef idx="3">
            <a:schemeClr val="accent1"/>
          </a:fillRef>
          <a:effectRef idx="2">
            <a:schemeClr val="accent1"/>
          </a:effectRef>
          <a:fontRef idx="minor">
            <a:schemeClr val="lt1"/>
          </a:fontRef>
        </p:style>
        <p:txBody>
          <a:bodyPr spcFirstLastPara="1" wrap="square" lIns="91425" tIns="91425" rIns="91425" bIns="91425" anchor="ctr" anchorCtr="0">
            <a:noAutofit/>
          </a:bodyPr>
          <a:lstStyle/>
          <a:p>
            <a:pPr marL="0" lvl="0" indent="0" algn="ctr" rtl="0">
              <a:spcBef>
                <a:spcPts val="0"/>
              </a:spcBef>
              <a:spcAft>
                <a:spcPts val="0"/>
              </a:spcAft>
              <a:buNone/>
            </a:pPr>
            <a:r>
              <a:rPr lang="en-US" sz="3200" i="0" dirty="0" smtClean="0">
                <a:solidFill>
                  <a:srgbClr val="FFFF00"/>
                </a:solidFill>
                <a:latin typeface="Tahoma" pitchFamily="34" charset="0"/>
                <a:ea typeface="Tahoma" pitchFamily="34" charset="0"/>
                <a:cs typeface="Tahoma" pitchFamily="34" charset="0"/>
                <a:sym typeface="Fira Sans Extra Condensed Medium"/>
              </a:rPr>
              <a:t>VẬN DỤNG</a:t>
            </a:r>
            <a:endParaRPr sz="3200" b="1" i="0" dirty="0">
              <a:solidFill>
                <a:srgbClr val="FFFF00"/>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708591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fade">
                                      <p:cBhvr>
                                        <p:cTn id="40" dur="1000"/>
                                        <p:tgtEl>
                                          <p:spTgt spid="3">
                                            <p:txEl>
                                              <p:pRg st="4" end="4"/>
                                            </p:txEl>
                                          </p:spTgt>
                                        </p:tgtEl>
                                      </p:cBhvr>
                                    </p:animEffect>
                                    <p:anim calcmode="lin" valueType="num">
                                      <p:cBhvr>
                                        <p:cTn id="4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1000"/>
                                        <p:tgtEl>
                                          <p:spTgt spid="3">
                                            <p:txEl>
                                              <p:pRg st="5" end="5"/>
                                            </p:txEl>
                                          </p:spTgt>
                                        </p:tgtEl>
                                      </p:cBhvr>
                                    </p:animEffect>
                                    <p:anim calcmode="lin" valueType="num">
                                      <p:cBhvr>
                                        <p:cTn id="4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3">
                                            <p:txEl>
                                              <p:pRg st="6" end="6"/>
                                            </p:txEl>
                                          </p:spTgt>
                                        </p:tgtEl>
                                        <p:attrNameLst>
                                          <p:attrName>style.visibility</p:attrName>
                                        </p:attrNameLst>
                                      </p:cBhvr>
                                      <p:to>
                                        <p:strVal val="visible"/>
                                      </p:to>
                                    </p:set>
                                    <p:animEffect transition="in" filter="fade">
                                      <p:cBhvr>
                                        <p:cTn id="54" dur="1000"/>
                                        <p:tgtEl>
                                          <p:spTgt spid="3">
                                            <p:txEl>
                                              <p:pRg st="6" end="6"/>
                                            </p:txEl>
                                          </p:spTgt>
                                        </p:tgtEl>
                                      </p:cBhvr>
                                    </p:animEffect>
                                    <p:anim calcmode="lin" valueType="num">
                                      <p:cBhvr>
                                        <p:cTn id="5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3">
                                            <p:txEl>
                                              <p:pRg st="7" end="7"/>
                                            </p:txEl>
                                          </p:spTgt>
                                        </p:tgtEl>
                                        <p:attrNameLst>
                                          <p:attrName>style.visibility</p:attrName>
                                        </p:attrNameLst>
                                      </p:cBhvr>
                                      <p:to>
                                        <p:strVal val="visible"/>
                                      </p:to>
                                    </p:set>
                                    <p:animEffect transition="in" filter="fade">
                                      <p:cBhvr>
                                        <p:cTn id="61" dur="1000"/>
                                        <p:tgtEl>
                                          <p:spTgt spid="3">
                                            <p:txEl>
                                              <p:pRg st="7" end="7"/>
                                            </p:txEl>
                                          </p:spTgt>
                                        </p:tgtEl>
                                      </p:cBhvr>
                                    </p:animEffect>
                                    <p:anim calcmode="lin" valueType="num">
                                      <p:cBhvr>
                                        <p:cTn id="62"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3">
                                            <p:txEl>
                                              <p:pRg st="8" end="8"/>
                                            </p:txEl>
                                          </p:spTgt>
                                        </p:tgtEl>
                                        <p:attrNameLst>
                                          <p:attrName>style.visibility</p:attrName>
                                        </p:attrNameLst>
                                      </p:cBhvr>
                                      <p:to>
                                        <p:strVal val="visible"/>
                                      </p:to>
                                    </p:set>
                                    <p:animEffect transition="in" filter="fade">
                                      <p:cBhvr>
                                        <p:cTn id="68" dur="1000"/>
                                        <p:tgtEl>
                                          <p:spTgt spid="3">
                                            <p:txEl>
                                              <p:pRg st="8" end="8"/>
                                            </p:txEl>
                                          </p:spTgt>
                                        </p:tgtEl>
                                      </p:cBhvr>
                                    </p:animEffect>
                                    <p:anim calcmode="lin" valueType="num">
                                      <p:cBhvr>
                                        <p:cTn id="69"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70"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3">
                                            <p:txEl>
                                              <p:pRg st="9" end="9"/>
                                            </p:txEl>
                                          </p:spTgt>
                                        </p:tgtEl>
                                        <p:attrNameLst>
                                          <p:attrName>style.visibility</p:attrName>
                                        </p:attrNameLst>
                                      </p:cBhvr>
                                      <p:to>
                                        <p:strVal val="visible"/>
                                      </p:to>
                                    </p:set>
                                    <p:animEffect transition="in" filter="fade">
                                      <p:cBhvr>
                                        <p:cTn id="75" dur="1000"/>
                                        <p:tgtEl>
                                          <p:spTgt spid="3">
                                            <p:txEl>
                                              <p:pRg st="9" end="9"/>
                                            </p:txEl>
                                          </p:spTgt>
                                        </p:tgtEl>
                                      </p:cBhvr>
                                    </p:animEffect>
                                    <p:anim calcmode="lin" valueType="num">
                                      <p:cBhvr>
                                        <p:cTn id="76"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7"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2450" y="1828800"/>
            <a:ext cx="7886700" cy="4351338"/>
          </a:xfrm>
        </p:spPr>
        <p:txBody>
          <a:bodyPr/>
          <a:lstStyle/>
          <a:p>
            <a:pPr marL="0" indent="0">
              <a:buNone/>
            </a:pPr>
            <a:endParaRPr lang="en-US" sz="2400" dirty="0" smtClean="0">
              <a:solidFill>
                <a:srgbClr val="FF0000"/>
              </a:solidFill>
              <a:latin typeface="Tahoma" pitchFamily="34" charset="0"/>
              <a:ea typeface="Tahoma" pitchFamily="34" charset="0"/>
              <a:cs typeface="Tahoma" pitchFamily="34" charset="0"/>
            </a:endParaRPr>
          </a:p>
          <a:p>
            <a:pPr marL="0" indent="0">
              <a:buNone/>
            </a:pPr>
            <a:endParaRPr lang="en-US" dirty="0"/>
          </a:p>
        </p:txBody>
      </p:sp>
      <p:sp>
        <p:nvSpPr>
          <p:cNvPr id="4" name="Slide Number Placeholder 3"/>
          <p:cNvSpPr>
            <a:spLocks noGrp="1"/>
          </p:cNvSpPr>
          <p:nvPr>
            <p:ph type="sldNum" sz="quarter" idx="12"/>
          </p:nvPr>
        </p:nvSpPr>
        <p:spPr/>
        <p:txBody>
          <a:bodyPr/>
          <a:lstStyle/>
          <a:p>
            <a:pPr>
              <a:defRPr/>
            </a:pPr>
            <a:fld id="{B1ED7CFF-41DE-44DB-9A80-CC3DE2A5723A}" type="slidenum">
              <a:rPr lang="en-US" smtClean="0"/>
              <a:pPr>
                <a:defRPr/>
              </a:pPr>
              <a:t>3</a:t>
            </a:fld>
            <a:endParaRPr lang="en-US"/>
          </a:p>
        </p:txBody>
      </p:sp>
      <p:sp>
        <p:nvSpPr>
          <p:cNvPr id="5" name="Google Shape;772;p30"/>
          <p:cNvSpPr>
            <a:spLocks noGrp="1"/>
          </p:cNvSpPr>
          <p:nvPr>
            <p:ph type="title"/>
          </p:nvPr>
        </p:nvSpPr>
        <p:spPr>
          <a:xfrm>
            <a:off x="628650" y="365125"/>
            <a:ext cx="7886700" cy="1158875"/>
          </a:xfrm>
          <a:prstGeom prst="roundRect">
            <a:avLst>
              <a:gd name="adj" fmla="val 50000"/>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3">
            <a:schemeClr val="accent5"/>
          </a:fillRef>
          <a:effectRef idx="2">
            <a:schemeClr val="accent5"/>
          </a:effectRef>
          <a:fontRef idx="minor">
            <a:schemeClr val="lt1"/>
          </a:fontRef>
        </p:style>
        <p:txBody>
          <a:bodyPr spcFirstLastPara="1" wrap="square" lIns="91425" tIns="91425" rIns="91425" bIns="91425" anchor="ctr" anchorCtr="0">
            <a:noAutofit/>
          </a:bodyPr>
          <a:lstStyle/>
          <a:p>
            <a:pPr marL="0" lvl="0" indent="0" algn="ctr" rtl="0">
              <a:spcBef>
                <a:spcPts val="0"/>
              </a:spcBef>
              <a:spcAft>
                <a:spcPts val="0"/>
              </a:spcAft>
              <a:buNone/>
            </a:pPr>
            <a:r>
              <a:rPr lang="en-US" sz="3200" b="1" i="0" dirty="0" smtClean="0">
                <a:solidFill>
                  <a:srgbClr val="FFFF00"/>
                </a:solidFill>
                <a:latin typeface="Tahoma" pitchFamily="34" charset="0"/>
                <a:ea typeface="Tahoma" pitchFamily="34" charset="0"/>
                <a:cs typeface="Tahoma" pitchFamily="34" charset="0"/>
                <a:sym typeface="Fira Sans Extra Condensed Medium"/>
              </a:rPr>
              <a:t>CÁC EM CÙNG XEM VIDEO SAU:</a:t>
            </a:r>
            <a:endParaRPr sz="3200" b="1" i="0" dirty="0">
              <a:solidFill>
                <a:srgbClr val="FFFF00"/>
              </a:solidFill>
              <a:latin typeface="Tahoma" pitchFamily="34" charset="0"/>
              <a:ea typeface="Tahoma" pitchFamily="34" charset="0"/>
              <a:cs typeface="Tahoma" pitchFamily="34" charset="0"/>
            </a:endParaRPr>
          </a:p>
        </p:txBody>
      </p:sp>
      <p:sp>
        <p:nvSpPr>
          <p:cNvPr id="6" name="Cloud Callout 5"/>
          <p:cNvSpPr/>
          <p:nvPr/>
        </p:nvSpPr>
        <p:spPr>
          <a:xfrm>
            <a:off x="1524000" y="2362200"/>
            <a:ext cx="5257800" cy="2971800"/>
          </a:xfrm>
          <a:prstGeom prst="cloudCallout">
            <a:avLst>
              <a:gd name="adj1" fmla="val -30459"/>
              <a:gd name="adj2" fmla="val 81148"/>
            </a:avLst>
          </a:prstGeom>
          <a:ln>
            <a:noFill/>
          </a:ln>
          <a:effectLst/>
          <a:scene3d>
            <a:camera prst="orthographicFront">
              <a:rot lat="0" lon="0" rev="0"/>
            </a:camera>
            <a:lightRig rig="glow" dir="t">
              <a:rot lat="0" lon="0" rev="14100000"/>
            </a:lightRig>
          </a:scene3d>
          <a:sp3d prstMaterial="softEdge">
            <a:bevelT w="127000" prst="artDeco"/>
          </a:sp3d>
        </p:spPr>
        <p:style>
          <a:lnRef idx="3">
            <a:schemeClr val="lt1"/>
          </a:lnRef>
          <a:fillRef idx="1">
            <a:schemeClr val="accent6"/>
          </a:fillRef>
          <a:effectRef idx="1">
            <a:schemeClr val="accent6"/>
          </a:effectRef>
          <a:fontRef idx="minor">
            <a:schemeClr val="lt1"/>
          </a:fontRef>
        </p:style>
        <p:txBody>
          <a:bodyPr rtlCol="0" anchor="ctr"/>
          <a:lstStyle/>
          <a:p>
            <a:pPr algn="ctr"/>
            <a:r>
              <a:rPr lang="en-US" sz="2400" dirty="0" smtClean="0">
                <a:latin typeface="Tahoma" pitchFamily="34" charset="0"/>
                <a:ea typeface="Tahoma" pitchFamily="34" charset="0"/>
                <a:cs typeface="Tahoma" pitchFamily="34" charset="0"/>
              </a:rPr>
              <a:t>Cho </a:t>
            </a:r>
            <a:r>
              <a:rPr lang="en-US" sz="2400" dirty="0" err="1" smtClean="0">
                <a:latin typeface="Tahoma" pitchFamily="34" charset="0"/>
                <a:ea typeface="Tahoma" pitchFamily="34" charset="0"/>
                <a:cs typeface="Tahoma" pitchFamily="34" charset="0"/>
              </a:rPr>
              <a:t>biết</a:t>
            </a:r>
            <a:r>
              <a:rPr lang="en-US" sz="2400" dirty="0" smtClean="0">
                <a:latin typeface="Tahoma" pitchFamily="34" charset="0"/>
                <a:ea typeface="Tahoma" pitchFamily="34" charset="0"/>
                <a:cs typeface="Tahoma" pitchFamily="34" charset="0"/>
              </a:rPr>
              <a:t> </a:t>
            </a:r>
            <a:r>
              <a:rPr lang="en-US" sz="2400" dirty="0" err="1" smtClean="0">
                <a:latin typeface="Tahoma" pitchFamily="34" charset="0"/>
                <a:ea typeface="Tahoma" pitchFamily="34" charset="0"/>
                <a:cs typeface="Tahoma" pitchFamily="34" charset="0"/>
              </a:rPr>
              <a:t>những</a:t>
            </a:r>
            <a:r>
              <a:rPr lang="en-US" sz="2400" dirty="0" smtClean="0">
                <a:latin typeface="Tahoma" pitchFamily="34" charset="0"/>
                <a:ea typeface="Tahoma" pitchFamily="34" charset="0"/>
                <a:cs typeface="Tahoma" pitchFamily="34" charset="0"/>
              </a:rPr>
              <a:t> </a:t>
            </a:r>
            <a:r>
              <a:rPr lang="en-US" sz="2400" dirty="0" err="1" smtClean="0">
                <a:latin typeface="Tahoma" pitchFamily="34" charset="0"/>
                <a:ea typeface="Tahoma" pitchFamily="34" charset="0"/>
                <a:cs typeface="Tahoma" pitchFamily="34" charset="0"/>
              </a:rPr>
              <a:t>ấn</a:t>
            </a:r>
            <a:r>
              <a:rPr lang="en-US" sz="2400" dirty="0" smtClean="0">
                <a:latin typeface="Tahoma" pitchFamily="34" charset="0"/>
                <a:ea typeface="Tahoma" pitchFamily="34" charset="0"/>
                <a:cs typeface="Tahoma" pitchFamily="34" charset="0"/>
              </a:rPr>
              <a:t> </a:t>
            </a:r>
            <a:r>
              <a:rPr lang="en-US" sz="2400" dirty="0" err="1" smtClean="0">
                <a:latin typeface="Tahoma" pitchFamily="34" charset="0"/>
                <a:ea typeface="Tahoma" pitchFamily="34" charset="0"/>
                <a:cs typeface="Tahoma" pitchFamily="34" charset="0"/>
              </a:rPr>
              <a:t>tượng</a:t>
            </a:r>
            <a:r>
              <a:rPr lang="en-US" sz="2400" dirty="0" smtClean="0">
                <a:latin typeface="Tahoma" pitchFamily="34" charset="0"/>
                <a:ea typeface="Tahoma" pitchFamily="34" charset="0"/>
                <a:cs typeface="Tahoma" pitchFamily="34" charset="0"/>
              </a:rPr>
              <a:t> </a:t>
            </a:r>
            <a:r>
              <a:rPr lang="en-US" sz="2400" dirty="0" err="1" smtClean="0">
                <a:latin typeface="Tahoma" pitchFamily="34" charset="0"/>
                <a:ea typeface="Tahoma" pitchFamily="34" charset="0"/>
                <a:cs typeface="Tahoma" pitchFamily="34" charset="0"/>
              </a:rPr>
              <a:t>của</a:t>
            </a:r>
            <a:r>
              <a:rPr lang="en-US" sz="2400" dirty="0" smtClean="0">
                <a:latin typeface="Tahoma" pitchFamily="34" charset="0"/>
                <a:ea typeface="Tahoma" pitchFamily="34" charset="0"/>
                <a:cs typeface="Tahoma" pitchFamily="34" charset="0"/>
              </a:rPr>
              <a:t> </a:t>
            </a:r>
            <a:r>
              <a:rPr lang="en-US" sz="2400" dirty="0" err="1" smtClean="0">
                <a:latin typeface="Tahoma" pitchFamily="34" charset="0"/>
                <a:ea typeface="Tahoma" pitchFamily="34" charset="0"/>
                <a:cs typeface="Tahoma" pitchFamily="34" charset="0"/>
              </a:rPr>
              <a:t>em</a:t>
            </a:r>
            <a:r>
              <a:rPr lang="en-US" sz="2400" dirty="0" smtClean="0">
                <a:latin typeface="Tahoma" pitchFamily="34" charset="0"/>
                <a:ea typeface="Tahoma" pitchFamily="34" charset="0"/>
                <a:cs typeface="Tahoma" pitchFamily="34" charset="0"/>
              </a:rPr>
              <a:t> </a:t>
            </a:r>
            <a:r>
              <a:rPr lang="en-US" sz="2400" dirty="0" err="1" smtClean="0">
                <a:latin typeface="Tahoma" pitchFamily="34" charset="0"/>
                <a:ea typeface="Tahoma" pitchFamily="34" charset="0"/>
                <a:cs typeface="Tahoma" pitchFamily="34" charset="0"/>
              </a:rPr>
              <a:t>sau</a:t>
            </a:r>
            <a:r>
              <a:rPr lang="en-US" sz="2400" dirty="0" smtClean="0">
                <a:latin typeface="Tahoma" pitchFamily="34" charset="0"/>
                <a:ea typeface="Tahoma" pitchFamily="34" charset="0"/>
                <a:cs typeface="Tahoma" pitchFamily="34" charset="0"/>
              </a:rPr>
              <a:t> </a:t>
            </a:r>
            <a:r>
              <a:rPr lang="en-US" sz="2400" dirty="0" err="1" smtClean="0">
                <a:latin typeface="Tahoma" pitchFamily="34" charset="0"/>
                <a:ea typeface="Tahoma" pitchFamily="34" charset="0"/>
                <a:cs typeface="Tahoma" pitchFamily="34" charset="0"/>
              </a:rPr>
              <a:t>khi</a:t>
            </a:r>
            <a:r>
              <a:rPr lang="en-US" sz="2400" dirty="0" smtClean="0">
                <a:latin typeface="Tahoma" pitchFamily="34" charset="0"/>
                <a:ea typeface="Tahoma" pitchFamily="34" charset="0"/>
                <a:cs typeface="Tahoma" pitchFamily="34" charset="0"/>
              </a:rPr>
              <a:t> </a:t>
            </a:r>
            <a:r>
              <a:rPr lang="en-US" sz="2400" dirty="0" err="1" smtClean="0">
                <a:latin typeface="Tahoma" pitchFamily="34" charset="0"/>
                <a:ea typeface="Tahoma" pitchFamily="34" charset="0"/>
                <a:cs typeface="Tahoma" pitchFamily="34" charset="0"/>
              </a:rPr>
              <a:t>xem</a:t>
            </a:r>
            <a:r>
              <a:rPr lang="en-US" sz="2400" dirty="0" smtClean="0">
                <a:latin typeface="Tahoma" pitchFamily="34" charset="0"/>
                <a:ea typeface="Tahoma" pitchFamily="34" charset="0"/>
                <a:cs typeface="Tahoma" pitchFamily="34" charset="0"/>
              </a:rPr>
              <a:t> video. </a:t>
            </a:r>
            <a:r>
              <a:rPr lang="en-US" sz="2400" dirty="0" err="1" smtClean="0">
                <a:latin typeface="Tahoma" pitchFamily="34" charset="0"/>
                <a:ea typeface="Tahoma" pitchFamily="34" charset="0"/>
                <a:cs typeface="Tahoma" pitchFamily="34" charset="0"/>
              </a:rPr>
              <a:t>Em</a:t>
            </a:r>
            <a:r>
              <a:rPr lang="en-US" sz="2400" dirty="0" smtClean="0">
                <a:latin typeface="Tahoma" pitchFamily="34" charset="0"/>
                <a:ea typeface="Tahoma" pitchFamily="34" charset="0"/>
                <a:cs typeface="Tahoma" pitchFamily="34" charset="0"/>
              </a:rPr>
              <a:t> </a:t>
            </a:r>
            <a:r>
              <a:rPr lang="en-US" sz="2400" dirty="0" err="1" smtClean="0">
                <a:latin typeface="Tahoma" pitchFamily="34" charset="0"/>
                <a:ea typeface="Tahoma" pitchFamily="34" charset="0"/>
                <a:cs typeface="Tahoma" pitchFamily="34" charset="0"/>
              </a:rPr>
              <a:t>biết</a:t>
            </a:r>
            <a:r>
              <a:rPr lang="en-US" sz="2400" dirty="0" smtClean="0">
                <a:latin typeface="Tahoma" pitchFamily="34" charset="0"/>
                <a:ea typeface="Tahoma" pitchFamily="34" charset="0"/>
                <a:cs typeface="Tahoma" pitchFamily="34" charset="0"/>
              </a:rPr>
              <a:t> </a:t>
            </a:r>
            <a:r>
              <a:rPr lang="en-US" sz="2400" dirty="0" err="1" smtClean="0">
                <a:latin typeface="Tahoma" pitchFamily="34" charset="0"/>
                <a:ea typeface="Tahoma" pitchFamily="34" charset="0"/>
                <a:cs typeface="Tahoma" pitchFamily="34" charset="0"/>
              </a:rPr>
              <a:t>gì</a:t>
            </a:r>
            <a:r>
              <a:rPr lang="en-US" sz="2400" dirty="0" smtClean="0">
                <a:latin typeface="Tahoma" pitchFamily="34" charset="0"/>
                <a:ea typeface="Tahoma" pitchFamily="34" charset="0"/>
                <a:cs typeface="Tahoma" pitchFamily="34" charset="0"/>
              </a:rPr>
              <a:t> </a:t>
            </a:r>
            <a:r>
              <a:rPr lang="en-US" sz="2400" dirty="0" err="1" smtClean="0">
                <a:latin typeface="Tahoma" pitchFamily="34" charset="0"/>
                <a:ea typeface="Tahoma" pitchFamily="34" charset="0"/>
                <a:cs typeface="Tahoma" pitchFamily="34" charset="0"/>
              </a:rPr>
              <a:t>về</a:t>
            </a:r>
            <a:r>
              <a:rPr lang="en-US" sz="2400" dirty="0" smtClean="0">
                <a:latin typeface="Tahoma" pitchFamily="34" charset="0"/>
                <a:ea typeface="Tahoma" pitchFamily="34" charset="0"/>
                <a:cs typeface="Tahoma" pitchFamily="34" charset="0"/>
              </a:rPr>
              <a:t>  </a:t>
            </a:r>
            <a:r>
              <a:rPr lang="en-US" sz="2400" dirty="0" err="1" smtClean="0">
                <a:latin typeface="Tahoma" pitchFamily="34" charset="0"/>
                <a:ea typeface="Tahoma" pitchFamily="34" charset="0"/>
                <a:cs typeface="Tahoma" pitchFamily="34" charset="0"/>
              </a:rPr>
              <a:t>dân</a:t>
            </a:r>
            <a:r>
              <a:rPr lang="en-US" sz="2400" dirty="0" smtClean="0">
                <a:latin typeface="Tahoma" pitchFamily="34" charset="0"/>
                <a:ea typeface="Tahoma" pitchFamily="34" charset="0"/>
                <a:cs typeface="Tahoma" pitchFamily="34" charset="0"/>
              </a:rPr>
              <a:t> </a:t>
            </a:r>
            <a:r>
              <a:rPr lang="en-US" sz="2400" dirty="0" err="1" smtClean="0">
                <a:latin typeface="Tahoma" pitchFamily="34" charset="0"/>
                <a:ea typeface="Tahoma" pitchFamily="34" charset="0"/>
                <a:cs typeface="Tahoma" pitchFamily="34" charset="0"/>
              </a:rPr>
              <a:t>tộc</a:t>
            </a:r>
            <a:r>
              <a:rPr lang="en-US" sz="2400" dirty="0" smtClean="0">
                <a:latin typeface="Tahoma" pitchFamily="34" charset="0"/>
                <a:ea typeface="Tahoma" pitchFamily="34" charset="0"/>
                <a:cs typeface="Tahoma" pitchFamily="34" charset="0"/>
              </a:rPr>
              <a:t> </a:t>
            </a:r>
            <a:r>
              <a:rPr lang="en-US" sz="2400" dirty="0" err="1">
                <a:latin typeface="Tahoma" pitchFamily="34" charset="0"/>
                <a:ea typeface="Tahoma" pitchFamily="34" charset="0"/>
                <a:cs typeface="Tahoma" pitchFamily="34" charset="0"/>
              </a:rPr>
              <a:t>C</a:t>
            </a:r>
            <a:r>
              <a:rPr lang="en-US" sz="2400" dirty="0" err="1" smtClean="0">
                <a:latin typeface="Tahoma" pitchFamily="34" charset="0"/>
                <a:ea typeface="Tahoma" pitchFamily="34" charset="0"/>
                <a:cs typeface="Tahoma" pitchFamily="34" charset="0"/>
              </a:rPr>
              <a:t>hăm</a:t>
            </a:r>
            <a:r>
              <a:rPr lang="en-US" sz="2400" dirty="0" smtClean="0">
                <a:latin typeface="Tahoma" pitchFamily="34" charset="0"/>
                <a:ea typeface="Tahoma" pitchFamily="34" charset="0"/>
                <a:cs typeface="Tahoma" pitchFamily="34" charset="0"/>
              </a:rPr>
              <a:t>?</a:t>
            </a:r>
            <a:endParaRPr lang="en-US" sz="2400"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36519501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304800" y="152400"/>
            <a:ext cx="8686801" cy="6529920"/>
          </a:xfrm>
          <a:prstGeom prst="roundRect">
            <a:avLst/>
          </a:prstGeom>
          <a:effectLst>
            <a:glow rad="228600">
              <a:schemeClr val="accent2">
                <a:satMod val="175000"/>
                <a:alpha val="40000"/>
              </a:schemeClr>
            </a:glow>
          </a:effectLst>
        </p:spPr>
        <p:style>
          <a:lnRef idx="2">
            <a:schemeClr val="accent6"/>
          </a:lnRef>
          <a:fillRef idx="1">
            <a:schemeClr val="lt1"/>
          </a:fillRef>
          <a:effectRef idx="0">
            <a:schemeClr val="accent6"/>
          </a:effectRef>
          <a:fontRef idx="minor">
            <a:schemeClr val="dk1"/>
          </a:fontRef>
        </p:style>
        <p:txBody>
          <a:bodyPr lIns="91416" tIns="45718" rIns="91416" bIns="45718" rtlCol="0" anchor="ctr"/>
          <a:lstStyle/>
          <a:p>
            <a:pPr algn="ctr" defTabSz="914128"/>
            <a:endParaRPr lang="en-US" sz="1900" dirty="0">
              <a:solidFill>
                <a:prstClr val="black"/>
              </a:solidFill>
            </a:endParaRPr>
          </a:p>
        </p:txBody>
      </p:sp>
      <p:sp>
        <p:nvSpPr>
          <p:cNvPr id="8" name="Subtitle 2"/>
          <p:cNvSpPr txBox="1">
            <a:spLocks/>
          </p:cNvSpPr>
          <p:nvPr/>
        </p:nvSpPr>
        <p:spPr>
          <a:xfrm>
            <a:off x="1064342" y="521760"/>
            <a:ext cx="7924801" cy="5791200"/>
          </a:xfrm>
          <a:prstGeom prst="rect">
            <a:avLst/>
          </a:prstGeom>
          <a:noFill/>
          <a:ln>
            <a:noFill/>
          </a:ln>
        </p:spPr>
        <p:txBody>
          <a:bodyPr spcFirstLastPara="1" wrap="square" lIns="121886" tIns="121886" rIns="121886" bIns="121886"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2"/>
              </a:buClr>
              <a:buSzPts val="2500"/>
              <a:buFont typeface="Nunito"/>
              <a:buNone/>
              <a:defRPr sz="2900" b="0" i="0" u="none" strike="noStrike" cap="none">
                <a:solidFill>
                  <a:schemeClr val="dk2"/>
                </a:solidFill>
                <a:latin typeface="Nunito"/>
                <a:ea typeface="Nunito"/>
                <a:cs typeface="Nunito"/>
                <a:sym typeface="Nunito"/>
              </a:defRPr>
            </a:lvl1pPr>
            <a:lvl2pPr marL="914400" marR="0" lvl="1"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2pPr>
            <a:lvl3pPr marL="1371600" marR="0" lvl="2"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3pPr>
            <a:lvl4pPr marL="1828800" marR="0" lvl="3"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4pPr>
            <a:lvl5pPr marL="2286000" marR="0" lvl="4"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5pPr>
            <a:lvl6pPr marL="2743200" marR="0" lvl="5"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6pPr>
            <a:lvl7pPr marL="3200400" marR="0" lvl="6"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7pPr>
            <a:lvl8pPr marL="3657600" marR="0" lvl="7" indent="-317500" algn="ctr" rtl="0">
              <a:lnSpc>
                <a:spcPct val="115000"/>
              </a:lnSpc>
              <a:spcBef>
                <a:spcPts val="2133"/>
              </a:spcBef>
              <a:spcAft>
                <a:spcPts val="0"/>
              </a:spcAft>
              <a:buClr>
                <a:schemeClr val="dk2"/>
              </a:buClr>
              <a:buSzPts val="1400"/>
              <a:buFont typeface="Nunito"/>
              <a:buNone/>
              <a:defRPr sz="1900" b="0" i="0" u="none" strike="noStrike" cap="none">
                <a:solidFill>
                  <a:schemeClr val="dk2"/>
                </a:solidFill>
                <a:latin typeface="Nunito"/>
                <a:ea typeface="Nunito"/>
                <a:cs typeface="Nunito"/>
                <a:sym typeface="Nunito"/>
              </a:defRPr>
            </a:lvl8pPr>
            <a:lvl9pPr marL="4114800" marR="0" lvl="8" indent="-317500" algn="ctr" rtl="0">
              <a:lnSpc>
                <a:spcPct val="115000"/>
              </a:lnSpc>
              <a:spcBef>
                <a:spcPts val="2133"/>
              </a:spcBef>
              <a:spcAft>
                <a:spcPts val="2133"/>
              </a:spcAft>
              <a:buClr>
                <a:schemeClr val="dk2"/>
              </a:buClr>
              <a:buSzPts val="1400"/>
              <a:buFont typeface="Nunito"/>
              <a:buNone/>
              <a:defRPr sz="1900" b="0" i="0" u="none" strike="noStrike" cap="none">
                <a:solidFill>
                  <a:schemeClr val="dk2"/>
                </a:solidFill>
                <a:latin typeface="Nunito"/>
                <a:ea typeface="Nunito"/>
                <a:cs typeface="Nunito"/>
                <a:sym typeface="Nunito"/>
              </a:defRPr>
            </a:lvl9pPr>
          </a:lstStyle>
          <a:p>
            <a:pPr marL="0" indent="0">
              <a:buClr>
                <a:srgbClr val="44546A"/>
              </a:buClr>
            </a:pPr>
            <a:endParaRPr lang="en-US" sz="2400" b="1" dirty="0" smtClean="0">
              <a:solidFill>
                <a:srgbClr val="C00000"/>
              </a:solidFill>
              <a:latin typeface="Times New Roman" panose="02020603050405020304" pitchFamily="18" charset="0"/>
              <a:ea typeface="Times New Roman"/>
              <a:cs typeface="Times New Roman" panose="02020603050405020304" pitchFamily="18" charset="0"/>
            </a:endParaRPr>
          </a:p>
          <a:p>
            <a:pPr marL="0" indent="0">
              <a:buClr>
                <a:srgbClr val="44546A"/>
              </a:buClr>
            </a:pPr>
            <a:endParaRPr lang="en-US" sz="1050" b="1" dirty="0" smtClean="0">
              <a:solidFill>
                <a:srgbClr val="C00000"/>
              </a:solidFill>
              <a:latin typeface="Times New Roman" panose="02020603050405020304" pitchFamily="18" charset="0"/>
              <a:ea typeface="Times New Roman"/>
              <a:cs typeface="Times New Roman" panose="02020603050405020304" pitchFamily="18" charset="0"/>
            </a:endParaRPr>
          </a:p>
          <a:p>
            <a:pPr marL="0" indent="0" algn="just">
              <a:buClr>
                <a:srgbClr val="44546A"/>
              </a:buClr>
            </a:pPr>
            <a:endParaRPr lang="en-US" sz="1100" dirty="0">
              <a:solidFill>
                <a:prstClr val="black"/>
              </a:solidFill>
              <a:latin typeface="Times New Roman" panose="02020603050405020304" pitchFamily="18" charset="0"/>
              <a:ea typeface="Times New Roman"/>
              <a:cs typeface="Times New Roman" panose="02020603050405020304" pitchFamily="18" charset="0"/>
            </a:endParaRPr>
          </a:p>
          <a:p>
            <a:pPr marL="0" indent="0" algn="just">
              <a:buClr>
                <a:srgbClr val="44546A"/>
              </a:buClr>
            </a:pPr>
            <a:r>
              <a:rPr lang="en-US" sz="2400" b="1" dirty="0" smtClean="0">
                <a:solidFill>
                  <a:srgbClr val="002060"/>
                </a:solidFill>
                <a:latin typeface="Times New Roman" panose="02020603050405020304" pitchFamily="18" charset="0"/>
                <a:ea typeface="Times New Roman"/>
                <a:cs typeface="Times New Roman" panose="02020603050405020304" pitchFamily="18" charset="0"/>
              </a:rPr>
              <a:t>- </a:t>
            </a:r>
            <a:r>
              <a:rPr lang="en-US" sz="2400" b="1" dirty="0" err="1" smtClean="0">
                <a:solidFill>
                  <a:srgbClr val="002060"/>
                </a:solidFill>
                <a:latin typeface="Times New Roman" panose="02020603050405020304" pitchFamily="18" charset="0"/>
                <a:ea typeface="Times New Roman"/>
                <a:cs typeface="Times New Roman" panose="02020603050405020304" pitchFamily="18" charset="0"/>
              </a:rPr>
              <a:t>Tên</a:t>
            </a:r>
            <a:r>
              <a:rPr lang="en-US" sz="2400" b="1" dirty="0" smtClean="0">
                <a:solidFill>
                  <a:srgbClr val="002060"/>
                </a:solidFill>
                <a:latin typeface="Times New Roman" panose="02020603050405020304" pitchFamily="18" charset="0"/>
                <a:ea typeface="Times New Roman"/>
                <a:cs typeface="Times New Roman" panose="02020603050405020304" pitchFamily="18" charset="0"/>
              </a:rPr>
              <a:t> </a:t>
            </a:r>
            <a:r>
              <a:rPr lang="en-US" sz="2400" b="1" dirty="0" err="1">
                <a:solidFill>
                  <a:srgbClr val="002060"/>
                </a:solidFill>
                <a:latin typeface="Times New Roman" panose="02020603050405020304" pitchFamily="18" charset="0"/>
                <a:ea typeface="Times New Roman"/>
                <a:cs typeface="Times New Roman" panose="02020603050405020304" pitchFamily="18" charset="0"/>
              </a:rPr>
              <a:t>gọi</a:t>
            </a:r>
            <a:r>
              <a:rPr lang="en-US" sz="2400" b="1" dirty="0">
                <a:solidFill>
                  <a:srgbClr val="002060"/>
                </a:solidFill>
                <a:latin typeface="Times New Roman" panose="02020603050405020304" pitchFamily="18" charset="0"/>
                <a:ea typeface="Times New Roman"/>
                <a:cs typeface="Times New Roman" panose="02020603050405020304" pitchFamily="18" charset="0"/>
              </a:rPr>
              <a:t> </a:t>
            </a:r>
            <a:r>
              <a:rPr lang="en-US" sz="2400" b="1" dirty="0" err="1">
                <a:solidFill>
                  <a:srgbClr val="002060"/>
                </a:solidFill>
                <a:latin typeface="Times New Roman" panose="02020603050405020304" pitchFamily="18" charset="0"/>
                <a:ea typeface="Times New Roman"/>
                <a:cs typeface="Times New Roman" panose="02020603050405020304" pitchFamily="18" charset="0"/>
              </a:rPr>
              <a:t>khác</a:t>
            </a:r>
            <a:r>
              <a:rPr lang="en-US" sz="2400" dirty="0">
                <a:solidFill>
                  <a:srgbClr val="002060"/>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Chàm</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Chiêm</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Chiêm</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Thành</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Chăm</a:t>
            </a:r>
            <a:r>
              <a:rPr lang="en-US" sz="2400" dirty="0">
                <a:solidFill>
                  <a:prstClr val="black"/>
                </a:solidFill>
                <a:latin typeface="Times New Roman" panose="02020603050405020304" pitchFamily="18" charset="0"/>
                <a:ea typeface="Times New Roman"/>
                <a:cs typeface="Times New Roman" panose="02020603050405020304" pitchFamily="18" charset="0"/>
              </a:rPr>
              <a:t> Pa, </a:t>
            </a:r>
            <a:r>
              <a:rPr lang="en-US" sz="2400" dirty="0" err="1">
                <a:solidFill>
                  <a:prstClr val="black"/>
                </a:solidFill>
                <a:latin typeface="Times New Roman" panose="02020603050405020304" pitchFamily="18" charset="0"/>
                <a:ea typeface="Times New Roman"/>
                <a:cs typeface="Times New Roman" panose="02020603050405020304" pitchFamily="18" charset="0"/>
              </a:rPr>
              <a:t>Hời</a:t>
            </a:r>
            <a:r>
              <a:rPr lang="en-US" sz="2400" dirty="0">
                <a:solidFill>
                  <a:prstClr val="black"/>
                </a:solidFill>
                <a:latin typeface="Times New Roman" panose="02020603050405020304" pitchFamily="18" charset="0"/>
                <a:ea typeface="Times New Roman"/>
                <a:cs typeface="Times New Roman" panose="02020603050405020304" pitchFamily="18" charset="0"/>
              </a:rPr>
              <a:t>...</a:t>
            </a:r>
            <a:br>
              <a:rPr lang="en-US" sz="2400" dirty="0">
                <a:solidFill>
                  <a:prstClr val="black"/>
                </a:solidFill>
                <a:latin typeface="Times New Roman" panose="02020603050405020304" pitchFamily="18" charset="0"/>
                <a:ea typeface="Times New Roman"/>
                <a:cs typeface="Times New Roman" panose="02020603050405020304" pitchFamily="18" charset="0"/>
              </a:rPr>
            </a:br>
            <a:r>
              <a:rPr lang="en-US" sz="2400" b="1" dirty="0" smtClean="0">
                <a:solidFill>
                  <a:srgbClr val="002060"/>
                </a:solidFill>
                <a:latin typeface="Times New Roman" panose="02020603050405020304" pitchFamily="18" charset="0"/>
                <a:ea typeface="Times New Roman"/>
                <a:cs typeface="Times New Roman" panose="02020603050405020304" pitchFamily="18" charset="0"/>
              </a:rPr>
              <a:t>- </a:t>
            </a:r>
            <a:r>
              <a:rPr lang="en-US" sz="2400" b="1" dirty="0" err="1">
                <a:solidFill>
                  <a:srgbClr val="002060"/>
                </a:solidFill>
                <a:latin typeface="Times New Roman" panose="02020603050405020304" pitchFamily="18" charset="0"/>
                <a:ea typeface="Times New Roman"/>
                <a:cs typeface="Times New Roman" panose="02020603050405020304" pitchFamily="18" charset="0"/>
              </a:rPr>
              <a:t>Dân</a:t>
            </a:r>
            <a:r>
              <a:rPr lang="en-US" sz="2400" b="1" dirty="0">
                <a:solidFill>
                  <a:srgbClr val="002060"/>
                </a:solidFill>
                <a:latin typeface="Times New Roman" panose="02020603050405020304" pitchFamily="18" charset="0"/>
                <a:ea typeface="Times New Roman"/>
                <a:cs typeface="Times New Roman" panose="02020603050405020304" pitchFamily="18" charset="0"/>
              </a:rPr>
              <a:t> </a:t>
            </a:r>
            <a:r>
              <a:rPr lang="en-US" sz="2400" b="1" dirty="0" err="1">
                <a:solidFill>
                  <a:srgbClr val="002060"/>
                </a:solidFill>
                <a:latin typeface="Times New Roman" panose="02020603050405020304" pitchFamily="18" charset="0"/>
                <a:ea typeface="Times New Roman"/>
                <a:cs typeface="Times New Roman" panose="02020603050405020304" pitchFamily="18" charset="0"/>
              </a:rPr>
              <a:t>số</a:t>
            </a:r>
            <a:r>
              <a:rPr lang="en-US" sz="2400" dirty="0">
                <a:solidFill>
                  <a:srgbClr val="002060"/>
                </a:solidFill>
                <a:latin typeface="Times New Roman" panose="02020603050405020304" pitchFamily="18" charset="0"/>
                <a:ea typeface="Times New Roman"/>
                <a:cs typeface="Times New Roman" panose="02020603050405020304" pitchFamily="18" charset="0"/>
              </a:rPr>
              <a:t>: </a:t>
            </a:r>
            <a:r>
              <a:rPr lang="en-US" sz="2400" dirty="0">
                <a:solidFill>
                  <a:prstClr val="black"/>
                </a:solidFill>
                <a:latin typeface="Times New Roman" panose="02020603050405020304" pitchFamily="18" charset="0"/>
                <a:ea typeface="Times New Roman"/>
                <a:cs typeface="Times New Roman" panose="02020603050405020304" pitchFamily="18" charset="0"/>
              </a:rPr>
              <a:t>178.948 </a:t>
            </a:r>
            <a:r>
              <a:rPr lang="en-US" sz="2400" dirty="0" err="1">
                <a:solidFill>
                  <a:prstClr val="black"/>
                </a:solidFill>
                <a:latin typeface="Times New Roman" panose="02020603050405020304" pitchFamily="18" charset="0"/>
                <a:ea typeface="Times New Roman"/>
                <a:cs typeface="Times New Roman" panose="02020603050405020304" pitchFamily="18" charset="0"/>
              </a:rPr>
              <a:t>người</a:t>
            </a:r>
            <a:r>
              <a:rPr lang="en-US" sz="2400" dirty="0">
                <a:solidFill>
                  <a:prstClr val="black"/>
                </a:solidFill>
                <a:latin typeface="Times New Roman" panose="02020603050405020304" pitchFamily="18" charset="0"/>
                <a:ea typeface="Times New Roman"/>
                <a:cs typeface="Times New Roman" panose="02020603050405020304" pitchFamily="18" charset="0"/>
              </a:rPr>
              <a:t> (Theo </a:t>
            </a:r>
            <a:r>
              <a:rPr lang="en-US" sz="2400" dirty="0" smtClean="0">
                <a:solidFill>
                  <a:prstClr val="black"/>
                </a:solidFill>
                <a:latin typeface="Times New Roman" panose="02020603050405020304" pitchFamily="18" charset="0"/>
                <a:ea typeface="Times New Roman"/>
                <a:cs typeface="Times New Roman" panose="02020603050405020304" pitchFamily="18" charset="0"/>
              </a:rPr>
              <a:t> </a:t>
            </a:r>
            <a:r>
              <a:rPr lang="en-US" sz="2400" dirty="0" err="1" smtClean="0">
                <a:solidFill>
                  <a:prstClr val="black"/>
                </a:solidFill>
                <a:latin typeface="Times New Roman" panose="02020603050405020304" pitchFamily="18" charset="0"/>
                <a:ea typeface="Times New Roman"/>
                <a:cs typeface="Times New Roman" panose="02020603050405020304" pitchFamily="18" charset="0"/>
              </a:rPr>
              <a:t>Điều</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tra</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smtClean="0">
                <a:solidFill>
                  <a:prstClr val="black"/>
                </a:solidFill>
                <a:latin typeface="Times New Roman" panose="02020603050405020304" pitchFamily="18" charset="0"/>
                <a:ea typeface="Times New Roman"/>
                <a:cs typeface="Times New Roman" panose="02020603050405020304" pitchFamily="18" charset="0"/>
              </a:rPr>
              <a:t> 01/4/2019</a:t>
            </a:r>
            <a:r>
              <a:rPr lang="en-US" sz="2400" dirty="0">
                <a:solidFill>
                  <a:prstClr val="black"/>
                </a:solidFill>
                <a:latin typeface="Times New Roman" panose="02020603050405020304" pitchFamily="18" charset="0"/>
                <a:ea typeface="Times New Roman"/>
                <a:cs typeface="Times New Roman" panose="02020603050405020304" pitchFamily="18" charset="0"/>
              </a:rPr>
              <a:t>).</a:t>
            </a:r>
          </a:p>
          <a:p>
            <a:pPr marL="0" algn="just">
              <a:buClr>
                <a:srgbClr val="44546A"/>
              </a:buClr>
            </a:pPr>
            <a:r>
              <a:rPr lang="en-US" sz="2400" b="1" dirty="0" smtClean="0">
                <a:solidFill>
                  <a:srgbClr val="002060"/>
                </a:solidFill>
                <a:latin typeface="Times New Roman" panose="02020603050405020304" pitchFamily="18" charset="0"/>
                <a:ea typeface="Times New Roman"/>
                <a:cs typeface="Times New Roman" panose="02020603050405020304" pitchFamily="18" charset="0"/>
              </a:rPr>
              <a:t>- </a:t>
            </a:r>
            <a:r>
              <a:rPr lang="en-US" sz="2400" b="1" dirty="0" err="1" smtClean="0">
                <a:solidFill>
                  <a:srgbClr val="002060"/>
                </a:solidFill>
                <a:latin typeface="Times New Roman" panose="02020603050405020304" pitchFamily="18" charset="0"/>
                <a:ea typeface="Times New Roman"/>
                <a:cs typeface="Times New Roman" panose="02020603050405020304" pitchFamily="18" charset="0"/>
              </a:rPr>
              <a:t>Ngôn</a:t>
            </a:r>
            <a:r>
              <a:rPr lang="en-US" sz="2400" b="1" dirty="0" smtClean="0">
                <a:solidFill>
                  <a:srgbClr val="002060"/>
                </a:solidFill>
                <a:latin typeface="Times New Roman" panose="02020603050405020304" pitchFamily="18" charset="0"/>
                <a:ea typeface="Times New Roman"/>
                <a:cs typeface="Times New Roman" panose="02020603050405020304" pitchFamily="18" charset="0"/>
              </a:rPr>
              <a:t> </a:t>
            </a:r>
            <a:r>
              <a:rPr lang="en-US" sz="2400" b="1" dirty="0" err="1">
                <a:solidFill>
                  <a:srgbClr val="002060"/>
                </a:solidFill>
                <a:latin typeface="Times New Roman" panose="02020603050405020304" pitchFamily="18" charset="0"/>
                <a:ea typeface="Times New Roman"/>
                <a:cs typeface="Times New Roman" panose="02020603050405020304" pitchFamily="18" charset="0"/>
              </a:rPr>
              <a:t>ngữ</a:t>
            </a:r>
            <a:r>
              <a:rPr lang="en-US" sz="2400" dirty="0">
                <a:solidFill>
                  <a:srgbClr val="002060"/>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Tiếng</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nói</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thuộc</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smtClean="0">
                <a:solidFill>
                  <a:prstClr val="black"/>
                </a:solidFill>
                <a:latin typeface="Times New Roman" panose="02020603050405020304" pitchFamily="18" charset="0"/>
                <a:ea typeface="Times New Roman"/>
                <a:cs typeface="Times New Roman" panose="02020603050405020304" pitchFamily="18" charset="0"/>
              </a:rPr>
              <a:t>ngữ</a:t>
            </a:r>
            <a:r>
              <a:rPr lang="en-US" sz="2400" dirty="0" smtClean="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hệ</a:t>
            </a:r>
            <a:r>
              <a:rPr lang="en-US" sz="2400" dirty="0">
                <a:solidFill>
                  <a:prstClr val="black"/>
                </a:solidFill>
                <a:latin typeface="Times New Roman" panose="02020603050405020304" pitchFamily="18" charset="0"/>
                <a:ea typeface="Times New Roman"/>
                <a:cs typeface="Times New Roman" panose="02020603050405020304" pitchFamily="18" charset="0"/>
              </a:rPr>
              <a:t> Nam </a:t>
            </a:r>
            <a:r>
              <a:rPr lang="en-US" sz="2400" dirty="0" err="1" smtClean="0">
                <a:solidFill>
                  <a:prstClr val="black"/>
                </a:solidFill>
                <a:latin typeface="Times New Roman" panose="02020603050405020304" pitchFamily="18" charset="0"/>
                <a:ea typeface="Times New Roman"/>
                <a:cs typeface="Times New Roman" panose="02020603050405020304" pitchFamily="18" charset="0"/>
              </a:rPr>
              <a:t>Ðảo</a:t>
            </a:r>
            <a:endParaRPr lang="en-US" sz="2400" dirty="0">
              <a:solidFill>
                <a:prstClr val="black"/>
              </a:solidFill>
              <a:latin typeface="Times New Roman" panose="02020603050405020304" pitchFamily="18" charset="0"/>
              <a:ea typeface="Times New Roman"/>
              <a:cs typeface="Times New Roman" panose="02020603050405020304" pitchFamily="18" charset="0"/>
            </a:endParaRPr>
          </a:p>
          <a:p>
            <a:pPr marL="0" indent="0" algn="just">
              <a:buClr>
                <a:srgbClr val="44546A"/>
              </a:buClr>
            </a:pPr>
            <a:r>
              <a:rPr lang="en-US" sz="2400" b="1" dirty="0">
                <a:solidFill>
                  <a:srgbClr val="002060"/>
                </a:solidFill>
                <a:latin typeface="Times New Roman" panose="02020603050405020304" pitchFamily="18" charset="0"/>
                <a:ea typeface="Times New Roman"/>
                <a:cs typeface="Times New Roman" panose="02020603050405020304" pitchFamily="18" charset="0"/>
              </a:rPr>
              <a:t>-</a:t>
            </a:r>
            <a:r>
              <a:rPr lang="en-US" sz="2400" b="1" dirty="0" smtClean="0">
                <a:solidFill>
                  <a:srgbClr val="002060"/>
                </a:solidFill>
                <a:latin typeface="Times New Roman" panose="02020603050405020304" pitchFamily="18" charset="0"/>
                <a:ea typeface="Times New Roman"/>
                <a:cs typeface="Times New Roman" panose="02020603050405020304" pitchFamily="18" charset="0"/>
              </a:rPr>
              <a:t> </a:t>
            </a:r>
            <a:r>
              <a:rPr lang="en-US" sz="2400" b="1" dirty="0" err="1" smtClean="0">
                <a:solidFill>
                  <a:srgbClr val="002060"/>
                </a:solidFill>
                <a:latin typeface="Times New Roman" panose="02020603050405020304" pitchFamily="18" charset="0"/>
                <a:ea typeface="Times New Roman"/>
                <a:cs typeface="Times New Roman" panose="02020603050405020304" pitchFamily="18" charset="0"/>
              </a:rPr>
              <a:t>Lịch</a:t>
            </a:r>
            <a:r>
              <a:rPr lang="en-US" sz="2400" b="1" dirty="0" smtClean="0">
                <a:solidFill>
                  <a:srgbClr val="002060"/>
                </a:solidFill>
                <a:latin typeface="Times New Roman" panose="02020603050405020304" pitchFamily="18" charset="0"/>
                <a:ea typeface="Times New Roman"/>
                <a:cs typeface="Times New Roman" panose="02020603050405020304" pitchFamily="18" charset="0"/>
              </a:rPr>
              <a:t> </a:t>
            </a:r>
            <a:r>
              <a:rPr lang="en-US" sz="2400" b="1" dirty="0" err="1">
                <a:solidFill>
                  <a:srgbClr val="002060"/>
                </a:solidFill>
                <a:latin typeface="Times New Roman" panose="02020603050405020304" pitchFamily="18" charset="0"/>
                <a:ea typeface="Times New Roman"/>
                <a:cs typeface="Times New Roman" panose="02020603050405020304" pitchFamily="18" charset="0"/>
              </a:rPr>
              <a:t>sử</a:t>
            </a:r>
            <a:r>
              <a:rPr lang="en-US" sz="2400" b="1" dirty="0">
                <a:solidFill>
                  <a:srgbClr val="002060"/>
                </a:solidFill>
                <a:latin typeface="Times New Roman" panose="02020603050405020304" pitchFamily="18" charset="0"/>
                <a:ea typeface="Times New Roman"/>
                <a:cs typeface="Times New Roman" panose="02020603050405020304" pitchFamily="18" charset="0"/>
              </a:rPr>
              <a:t>:</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Dân</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tộc</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Chăm</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vốn</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sinh</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tụ</a:t>
            </a:r>
            <a:r>
              <a:rPr lang="en-US" sz="2400" dirty="0">
                <a:solidFill>
                  <a:prstClr val="black"/>
                </a:solidFill>
                <a:latin typeface="Times New Roman" panose="02020603050405020304" pitchFamily="18" charset="0"/>
                <a:ea typeface="Times New Roman"/>
                <a:cs typeface="Times New Roman" panose="02020603050405020304" pitchFamily="18" charset="0"/>
              </a:rPr>
              <a:t> ở </a:t>
            </a:r>
            <a:r>
              <a:rPr lang="en-US" sz="2400" dirty="0" err="1">
                <a:solidFill>
                  <a:prstClr val="black"/>
                </a:solidFill>
                <a:latin typeface="Times New Roman" panose="02020603050405020304" pitchFamily="18" charset="0"/>
                <a:ea typeface="Times New Roman"/>
                <a:cs typeface="Times New Roman" panose="02020603050405020304" pitchFamily="18" charset="0"/>
              </a:rPr>
              <a:t>duyên</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hải</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miền</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Trung</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Việt</a:t>
            </a:r>
            <a:r>
              <a:rPr lang="en-US" sz="2400" dirty="0">
                <a:solidFill>
                  <a:prstClr val="black"/>
                </a:solidFill>
                <a:latin typeface="Times New Roman" panose="02020603050405020304" pitchFamily="18" charset="0"/>
                <a:ea typeface="Times New Roman"/>
                <a:cs typeface="Times New Roman" panose="02020603050405020304" pitchFamily="18" charset="0"/>
              </a:rPr>
              <a:t> Nam </a:t>
            </a:r>
            <a:r>
              <a:rPr lang="en-US" sz="2400" dirty="0" err="1">
                <a:solidFill>
                  <a:prstClr val="black"/>
                </a:solidFill>
                <a:latin typeface="Times New Roman" panose="02020603050405020304" pitchFamily="18" charset="0"/>
                <a:ea typeface="Times New Roman"/>
                <a:cs typeface="Times New Roman" panose="02020603050405020304" pitchFamily="18" charset="0"/>
              </a:rPr>
              <a:t>từ</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rất</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lâu</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đời</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đã</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từng</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kiến</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tạo</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nên</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một</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nền</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văn</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hoá</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rực</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rỡ</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với</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ảnh</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hưởng</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sâu</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sắc</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của</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văn</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hoá</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ấn</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Ðộ</a:t>
            </a:r>
            <a:r>
              <a:rPr lang="en-US" sz="2400" dirty="0">
                <a:solidFill>
                  <a:prstClr val="black"/>
                </a:solidFill>
                <a:latin typeface="Times New Roman" panose="02020603050405020304" pitchFamily="18" charset="0"/>
                <a:ea typeface="Times New Roman"/>
                <a:cs typeface="Times New Roman" panose="02020603050405020304" pitchFamily="18" charset="0"/>
              </a:rPr>
              <a:t>. </a:t>
            </a:r>
            <a:endParaRPr lang="en-US" sz="2400" dirty="0" smtClean="0">
              <a:solidFill>
                <a:prstClr val="black"/>
              </a:solidFill>
              <a:latin typeface="Times New Roman" panose="02020603050405020304" pitchFamily="18" charset="0"/>
              <a:ea typeface="Times New Roman"/>
              <a:cs typeface="Times New Roman" panose="02020603050405020304" pitchFamily="18" charset="0"/>
            </a:endParaRPr>
          </a:p>
          <a:p>
            <a:pPr marL="0" indent="0" algn="just">
              <a:buClr>
                <a:srgbClr val="44546A"/>
              </a:buClr>
            </a:pPr>
            <a:r>
              <a:rPr lang="en-US" sz="2400" dirty="0" smtClean="0">
                <a:solidFill>
                  <a:prstClr val="black"/>
                </a:solidFill>
                <a:latin typeface="Times New Roman" panose="02020603050405020304" pitchFamily="18" charset="0"/>
                <a:ea typeface="Times New Roman"/>
                <a:cs typeface="Times New Roman" panose="02020603050405020304" pitchFamily="18" charset="0"/>
              </a:rPr>
              <a:t>  - </a:t>
            </a:r>
            <a:r>
              <a:rPr lang="en-US" sz="2400" dirty="0" err="1" smtClean="0">
                <a:solidFill>
                  <a:prstClr val="black"/>
                </a:solidFill>
                <a:latin typeface="Times New Roman" panose="02020603050405020304" pitchFamily="18" charset="0"/>
                <a:ea typeface="Times New Roman"/>
                <a:cs typeface="Times New Roman" panose="02020603050405020304" pitchFamily="18" charset="0"/>
              </a:rPr>
              <a:t>Người</a:t>
            </a:r>
            <a:r>
              <a:rPr lang="en-US" sz="2400" dirty="0" smtClean="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Chăm</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đã</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từng</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xây</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dựng</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nên</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vương</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quốc</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Chăm</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smtClean="0">
                <a:solidFill>
                  <a:prstClr val="black"/>
                </a:solidFill>
                <a:latin typeface="Times New Roman" panose="02020603050405020304" pitchFamily="18" charset="0"/>
                <a:ea typeface="Times New Roman"/>
                <a:cs typeface="Times New Roman" panose="02020603050405020304" pitchFamily="18" charset="0"/>
              </a:rPr>
              <a:t>pa </a:t>
            </a:r>
            <a:r>
              <a:rPr lang="en-US" sz="2400" dirty="0" err="1" smtClean="0">
                <a:solidFill>
                  <a:prstClr val="black"/>
                </a:solidFill>
                <a:latin typeface="Times New Roman" panose="02020603050405020304" pitchFamily="18" charset="0"/>
                <a:ea typeface="Times New Roman"/>
                <a:cs typeface="Times New Roman" panose="02020603050405020304" pitchFamily="18" charset="0"/>
              </a:rPr>
              <a:t>rất</a:t>
            </a:r>
            <a:r>
              <a:rPr lang="en-US" sz="2400" dirty="0" smtClean="0">
                <a:solidFill>
                  <a:prstClr val="black"/>
                </a:solidFill>
                <a:latin typeface="Times New Roman" panose="02020603050405020304" pitchFamily="18" charset="0"/>
                <a:ea typeface="Times New Roman"/>
                <a:cs typeface="Times New Roman" panose="02020603050405020304" pitchFamily="18" charset="0"/>
              </a:rPr>
              <a:t> </a:t>
            </a:r>
            <a:r>
              <a:rPr lang="en-US" sz="2400" dirty="0" err="1" smtClean="0">
                <a:solidFill>
                  <a:prstClr val="black"/>
                </a:solidFill>
                <a:latin typeface="Times New Roman" panose="02020603050405020304" pitchFamily="18" charset="0"/>
                <a:ea typeface="Times New Roman"/>
                <a:cs typeface="Times New Roman" panose="02020603050405020304" pitchFamily="18" charset="0"/>
              </a:rPr>
              <a:t>hùng</a:t>
            </a:r>
            <a:r>
              <a:rPr lang="en-US" sz="2400" dirty="0" smtClean="0">
                <a:solidFill>
                  <a:prstClr val="black"/>
                </a:solidFill>
                <a:latin typeface="Times New Roman" panose="02020603050405020304" pitchFamily="18" charset="0"/>
                <a:ea typeface="Times New Roman"/>
                <a:cs typeface="Times New Roman" panose="02020603050405020304" pitchFamily="18" charset="0"/>
              </a:rPr>
              <a:t> </a:t>
            </a:r>
            <a:r>
              <a:rPr lang="en-US" sz="2400" dirty="0" err="1" smtClean="0">
                <a:solidFill>
                  <a:prstClr val="black"/>
                </a:solidFill>
                <a:latin typeface="Times New Roman" panose="02020603050405020304" pitchFamily="18" charset="0"/>
                <a:ea typeface="Times New Roman"/>
                <a:cs typeface="Times New Roman" panose="02020603050405020304" pitchFamily="18" charset="0"/>
              </a:rPr>
              <a:t>mạnh</a:t>
            </a:r>
            <a:r>
              <a:rPr lang="en-US" sz="2400" dirty="0" smtClean="0">
                <a:solidFill>
                  <a:prstClr val="black"/>
                </a:solidFill>
                <a:latin typeface="Times New Roman" panose="02020603050405020304" pitchFamily="18" charset="0"/>
                <a:ea typeface="Times New Roman"/>
                <a:cs typeface="Times New Roman" panose="02020603050405020304" pitchFamily="18" charset="0"/>
              </a:rPr>
              <a:t> </a:t>
            </a:r>
            <a:r>
              <a:rPr lang="en-US" sz="2400" dirty="0" err="1" smtClean="0">
                <a:solidFill>
                  <a:prstClr val="black"/>
                </a:solidFill>
                <a:latin typeface="Times New Roman" panose="02020603050405020304" pitchFamily="18" charset="0"/>
                <a:ea typeface="Times New Roman"/>
                <a:cs typeface="Times New Roman" panose="02020603050405020304" pitchFamily="18" charset="0"/>
              </a:rPr>
              <a:t>trong</a:t>
            </a:r>
            <a:r>
              <a:rPr lang="en-US" sz="2400" dirty="0" smtClean="0">
                <a:solidFill>
                  <a:prstClr val="black"/>
                </a:solidFill>
                <a:latin typeface="Times New Roman" panose="02020603050405020304" pitchFamily="18" charset="0"/>
                <a:ea typeface="Times New Roman"/>
                <a:cs typeface="Times New Roman" panose="02020603050405020304" pitchFamily="18" charset="0"/>
              </a:rPr>
              <a:t> </a:t>
            </a:r>
            <a:r>
              <a:rPr lang="en-US" sz="2400" dirty="0" err="1" smtClean="0">
                <a:solidFill>
                  <a:prstClr val="black"/>
                </a:solidFill>
                <a:latin typeface="Times New Roman" panose="02020603050405020304" pitchFamily="18" charset="0"/>
                <a:ea typeface="Times New Roman"/>
                <a:cs typeface="Times New Roman" panose="02020603050405020304" pitchFamily="18" charset="0"/>
              </a:rPr>
              <a:t>khu</a:t>
            </a:r>
            <a:r>
              <a:rPr lang="en-US" sz="2400" dirty="0" smtClean="0">
                <a:solidFill>
                  <a:prstClr val="black"/>
                </a:solidFill>
                <a:latin typeface="Times New Roman" panose="02020603050405020304" pitchFamily="18" charset="0"/>
                <a:ea typeface="Times New Roman"/>
                <a:cs typeface="Times New Roman" panose="02020603050405020304" pitchFamily="18" charset="0"/>
              </a:rPr>
              <a:t> </a:t>
            </a:r>
            <a:r>
              <a:rPr lang="en-US" sz="2400" dirty="0" err="1" smtClean="0">
                <a:solidFill>
                  <a:prstClr val="black"/>
                </a:solidFill>
                <a:latin typeface="Times New Roman" panose="02020603050405020304" pitchFamily="18" charset="0"/>
                <a:ea typeface="Times New Roman"/>
                <a:cs typeface="Times New Roman" panose="02020603050405020304" pitchFamily="18" charset="0"/>
              </a:rPr>
              <a:t>vực</a:t>
            </a:r>
            <a:r>
              <a:rPr lang="en-US" sz="2400" dirty="0" smtClean="0">
                <a:solidFill>
                  <a:prstClr val="black"/>
                </a:solidFill>
                <a:latin typeface="Times New Roman" panose="02020603050405020304" pitchFamily="18" charset="0"/>
                <a:ea typeface="Times New Roman"/>
                <a:cs typeface="Times New Roman" panose="02020603050405020304" pitchFamily="18" charset="0"/>
              </a:rPr>
              <a:t>. </a:t>
            </a:r>
          </a:p>
          <a:p>
            <a:pPr marL="0" indent="0" algn="just">
              <a:buClr>
                <a:srgbClr val="44546A"/>
              </a:buClr>
            </a:pPr>
            <a:r>
              <a:rPr lang="en-US" sz="2400" dirty="0" smtClean="0">
                <a:solidFill>
                  <a:prstClr val="black"/>
                </a:solidFill>
                <a:latin typeface="Times New Roman" panose="02020603050405020304" pitchFamily="18" charset="0"/>
                <a:ea typeface="Times New Roman"/>
                <a:cs typeface="Times New Roman" panose="02020603050405020304" pitchFamily="18" charset="0"/>
              </a:rPr>
              <a:t>  - </a:t>
            </a:r>
            <a:r>
              <a:rPr lang="en-US" sz="2400" dirty="0" err="1" smtClean="0">
                <a:solidFill>
                  <a:prstClr val="black"/>
                </a:solidFill>
                <a:latin typeface="Times New Roman" panose="02020603050405020304" pitchFamily="18" charset="0"/>
                <a:ea typeface="Times New Roman"/>
                <a:cs typeface="Times New Roman" panose="02020603050405020304" pitchFamily="18" charset="0"/>
              </a:rPr>
              <a:t>Hiện</a:t>
            </a:r>
            <a:r>
              <a:rPr lang="en-US" sz="2400" dirty="0" smtClean="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tại</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cư</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dân</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smtClean="0">
                <a:solidFill>
                  <a:prstClr val="black"/>
                </a:solidFill>
                <a:latin typeface="Times New Roman" panose="02020603050405020304" pitchFamily="18" charset="0"/>
                <a:ea typeface="Times New Roman"/>
                <a:cs typeface="Times New Roman" panose="02020603050405020304" pitchFamily="18" charset="0"/>
              </a:rPr>
              <a:t>Chăm</a:t>
            </a:r>
            <a:r>
              <a:rPr lang="en-US" sz="2400" dirty="0" smtClean="0">
                <a:solidFill>
                  <a:prstClr val="black"/>
                </a:solidFill>
                <a:latin typeface="Times New Roman" panose="02020603050405020304" pitchFamily="18" charset="0"/>
                <a:ea typeface="Times New Roman"/>
                <a:cs typeface="Times New Roman" panose="02020603050405020304" pitchFamily="18" charset="0"/>
              </a:rPr>
              <a:t> </a:t>
            </a:r>
            <a:r>
              <a:rPr lang="en-US" sz="2400" dirty="0" err="1" smtClean="0">
                <a:solidFill>
                  <a:prstClr val="black"/>
                </a:solidFill>
                <a:latin typeface="Times New Roman" panose="02020603050405020304" pitchFamily="18" charset="0"/>
                <a:ea typeface="Times New Roman"/>
                <a:cs typeface="Times New Roman" panose="02020603050405020304" pitchFamily="18" charset="0"/>
              </a:rPr>
              <a:t>gồm</a:t>
            </a:r>
            <a:r>
              <a:rPr lang="en-US" sz="2400" dirty="0" smtClean="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có</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hai</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bộ</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phận</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chính</a:t>
            </a:r>
            <a:r>
              <a:rPr lang="en-US" sz="2400" dirty="0">
                <a:solidFill>
                  <a:prstClr val="black"/>
                </a:solidFill>
                <a:latin typeface="Times New Roman" panose="02020603050405020304" pitchFamily="18" charset="0"/>
                <a:ea typeface="Times New Roman"/>
                <a:cs typeface="Times New Roman" panose="02020603050405020304" pitchFamily="18" charset="0"/>
              </a:rPr>
              <a:t>: </a:t>
            </a:r>
            <a:endParaRPr lang="en-US" sz="2400" dirty="0" smtClean="0">
              <a:solidFill>
                <a:prstClr val="black"/>
              </a:solidFill>
              <a:latin typeface="Times New Roman" panose="02020603050405020304" pitchFamily="18" charset="0"/>
              <a:ea typeface="Times New Roman"/>
              <a:cs typeface="Times New Roman" panose="02020603050405020304" pitchFamily="18" charset="0"/>
            </a:endParaRPr>
          </a:p>
          <a:p>
            <a:pPr marL="0" indent="0" algn="just">
              <a:buClr>
                <a:srgbClr val="44546A"/>
              </a:buClr>
            </a:pPr>
            <a:r>
              <a:rPr lang="en-US" sz="2400" dirty="0" smtClean="0">
                <a:solidFill>
                  <a:prstClr val="black"/>
                </a:solidFill>
                <a:latin typeface="Times New Roman" panose="02020603050405020304" pitchFamily="18" charset="0"/>
                <a:ea typeface="Times New Roman"/>
                <a:cs typeface="Times New Roman" panose="02020603050405020304" pitchFamily="18" charset="0"/>
              </a:rPr>
              <a:t>     + </a:t>
            </a:r>
            <a:r>
              <a:rPr lang="en-US" sz="2400" dirty="0" err="1" smtClean="0">
                <a:solidFill>
                  <a:prstClr val="black"/>
                </a:solidFill>
                <a:latin typeface="Times New Roman" panose="02020603050405020304" pitchFamily="18" charset="0"/>
                <a:ea typeface="Times New Roman"/>
                <a:cs typeface="Times New Roman" panose="02020603050405020304" pitchFamily="18" charset="0"/>
              </a:rPr>
              <a:t>Bộ</a:t>
            </a:r>
            <a:r>
              <a:rPr lang="en-US" sz="2400" dirty="0" smtClean="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phận</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cư</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trú</a:t>
            </a:r>
            <a:r>
              <a:rPr lang="en-US" sz="2400" dirty="0">
                <a:solidFill>
                  <a:prstClr val="black"/>
                </a:solidFill>
                <a:latin typeface="Times New Roman" panose="02020603050405020304" pitchFamily="18" charset="0"/>
                <a:ea typeface="Times New Roman"/>
                <a:cs typeface="Times New Roman" panose="02020603050405020304" pitchFamily="18" charset="0"/>
              </a:rPr>
              <a:t> ở </a:t>
            </a:r>
            <a:r>
              <a:rPr lang="en-US" sz="2400" dirty="0" err="1">
                <a:solidFill>
                  <a:prstClr val="black"/>
                </a:solidFill>
                <a:latin typeface="Times New Roman" panose="02020603050405020304" pitchFamily="18" charset="0"/>
                <a:ea typeface="Times New Roman"/>
                <a:cs typeface="Times New Roman" panose="02020603050405020304" pitchFamily="18" charset="0"/>
              </a:rPr>
              <a:t>Ninh</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Thuận</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và</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Bình</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smtClean="0">
                <a:solidFill>
                  <a:prstClr val="black"/>
                </a:solidFill>
                <a:latin typeface="Times New Roman" panose="02020603050405020304" pitchFamily="18" charset="0"/>
                <a:ea typeface="Times New Roman"/>
                <a:cs typeface="Times New Roman" panose="02020603050405020304" pitchFamily="18" charset="0"/>
              </a:rPr>
              <a:t>Thuận</a:t>
            </a:r>
            <a:r>
              <a:rPr lang="en-US" sz="2400" dirty="0" smtClean="0">
                <a:solidFill>
                  <a:prstClr val="black"/>
                </a:solidFill>
                <a:latin typeface="Times New Roman" panose="02020603050405020304" pitchFamily="18" charset="0"/>
                <a:ea typeface="Times New Roman"/>
                <a:cs typeface="Times New Roman" panose="02020603050405020304" pitchFamily="18" charset="0"/>
              </a:rPr>
              <a:t>.</a:t>
            </a:r>
          </a:p>
          <a:p>
            <a:pPr marL="0" indent="0" algn="just">
              <a:buClr>
                <a:srgbClr val="44546A"/>
              </a:buClr>
            </a:pP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smtClean="0">
                <a:solidFill>
                  <a:prstClr val="black"/>
                </a:solidFill>
                <a:latin typeface="Times New Roman" panose="02020603050405020304" pitchFamily="18" charset="0"/>
                <a:ea typeface="Times New Roman"/>
                <a:cs typeface="Times New Roman" panose="02020603050405020304" pitchFamily="18" charset="0"/>
              </a:rPr>
              <a:t>    + </a:t>
            </a:r>
            <a:r>
              <a:rPr lang="en-US" sz="2400" dirty="0" err="1" smtClean="0">
                <a:solidFill>
                  <a:prstClr val="black"/>
                </a:solidFill>
                <a:latin typeface="Times New Roman" panose="02020603050405020304" pitchFamily="18" charset="0"/>
                <a:ea typeface="Times New Roman"/>
                <a:cs typeface="Times New Roman" panose="02020603050405020304" pitchFamily="18" charset="0"/>
              </a:rPr>
              <a:t>Bộ</a:t>
            </a:r>
            <a:r>
              <a:rPr lang="en-US" sz="2400" dirty="0" smtClean="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phận</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cư</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trú</a:t>
            </a:r>
            <a:r>
              <a:rPr lang="en-US" sz="2400" dirty="0">
                <a:solidFill>
                  <a:prstClr val="black"/>
                </a:solidFill>
                <a:latin typeface="Times New Roman" panose="02020603050405020304" pitchFamily="18" charset="0"/>
                <a:ea typeface="Times New Roman"/>
                <a:cs typeface="Times New Roman" panose="02020603050405020304" pitchFamily="18" charset="0"/>
              </a:rPr>
              <a:t> ở </a:t>
            </a:r>
            <a:r>
              <a:rPr lang="en-US" sz="2400" dirty="0" err="1" smtClean="0">
                <a:solidFill>
                  <a:prstClr val="black"/>
                </a:solidFill>
                <a:latin typeface="Times New Roman" panose="02020603050405020304" pitchFamily="18" charset="0"/>
                <a:ea typeface="Times New Roman"/>
                <a:cs typeface="Times New Roman" panose="02020603050405020304" pitchFamily="18" charset="0"/>
              </a:rPr>
              <a:t>các</a:t>
            </a:r>
            <a:r>
              <a:rPr lang="en-US" sz="2400" dirty="0" smtClean="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tỉnh</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Châu</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Ðốc</a:t>
            </a:r>
            <a:r>
              <a:rPr lang="en-US" sz="2400" dirty="0" smtClean="0">
                <a:solidFill>
                  <a:prstClr val="black"/>
                </a:solidFill>
                <a:latin typeface="Times New Roman" panose="02020603050405020304" pitchFamily="18" charset="0"/>
                <a:ea typeface="Times New Roman"/>
                <a:cs typeface="Times New Roman" panose="02020603050405020304" pitchFamily="18" charset="0"/>
              </a:rPr>
              <a:t>, </a:t>
            </a:r>
            <a:r>
              <a:rPr lang="en-US" sz="2400" dirty="0" err="1" smtClean="0">
                <a:solidFill>
                  <a:prstClr val="black"/>
                </a:solidFill>
                <a:latin typeface="Times New Roman" panose="02020603050405020304" pitchFamily="18" charset="0"/>
                <a:ea typeface="Times New Roman"/>
                <a:cs typeface="Times New Roman" panose="02020603050405020304" pitchFamily="18" charset="0"/>
              </a:rPr>
              <a:t>Tây</a:t>
            </a:r>
            <a:r>
              <a:rPr lang="en-US" sz="2400" dirty="0" smtClean="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Ninh</a:t>
            </a:r>
            <a:r>
              <a:rPr lang="en-US" sz="2400" dirty="0">
                <a:solidFill>
                  <a:prstClr val="black"/>
                </a:solidFill>
                <a:latin typeface="Times New Roman" panose="02020603050405020304" pitchFamily="18" charset="0"/>
                <a:ea typeface="Times New Roman"/>
                <a:cs typeface="Times New Roman" panose="02020603050405020304" pitchFamily="18" charset="0"/>
              </a:rPr>
              <a:t>, An </a:t>
            </a:r>
            <a:r>
              <a:rPr lang="en-US" sz="2400" dirty="0" err="1">
                <a:solidFill>
                  <a:prstClr val="black"/>
                </a:solidFill>
                <a:latin typeface="Times New Roman" panose="02020603050405020304" pitchFamily="18" charset="0"/>
                <a:ea typeface="Times New Roman"/>
                <a:cs typeface="Times New Roman" panose="02020603050405020304" pitchFamily="18" charset="0"/>
              </a:rPr>
              <a:t>Giang</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Ðồng</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Nai</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và</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thành</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phố</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Hồ</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err="1">
                <a:solidFill>
                  <a:prstClr val="black"/>
                </a:solidFill>
                <a:latin typeface="Times New Roman" panose="02020603050405020304" pitchFamily="18" charset="0"/>
                <a:ea typeface="Times New Roman"/>
                <a:cs typeface="Times New Roman" panose="02020603050405020304" pitchFamily="18" charset="0"/>
              </a:rPr>
              <a:t>Chí</a:t>
            </a:r>
            <a:r>
              <a:rPr lang="en-US" sz="2400" dirty="0">
                <a:solidFill>
                  <a:prstClr val="black"/>
                </a:solidFill>
                <a:latin typeface="Times New Roman" panose="02020603050405020304" pitchFamily="18" charset="0"/>
                <a:ea typeface="Times New Roman"/>
                <a:cs typeface="Times New Roman" panose="02020603050405020304" pitchFamily="18" charset="0"/>
              </a:rPr>
              <a:t> </a:t>
            </a:r>
            <a:r>
              <a:rPr lang="en-US" sz="2400" dirty="0" smtClean="0">
                <a:solidFill>
                  <a:prstClr val="black"/>
                </a:solidFill>
                <a:latin typeface="Times New Roman" panose="02020603050405020304" pitchFamily="18" charset="0"/>
                <a:ea typeface="Times New Roman"/>
                <a:cs typeface="Times New Roman" panose="02020603050405020304" pitchFamily="18" charset="0"/>
              </a:rPr>
              <a:t>Minh.</a:t>
            </a:r>
            <a:endParaRPr lang="en-US" sz="2400" dirty="0">
              <a:solidFill>
                <a:prstClr val="black"/>
              </a:solidFill>
              <a:latin typeface="Times New Roman" panose="02020603050405020304" pitchFamily="18" charset="0"/>
              <a:ea typeface="Times New Roman"/>
              <a:cs typeface="Times New Roman" panose="02020603050405020304" pitchFamily="18" charset="0"/>
            </a:endParaRPr>
          </a:p>
        </p:txBody>
      </p:sp>
      <p:sp>
        <p:nvSpPr>
          <p:cNvPr id="9" name="Google Shape;772;p30"/>
          <p:cNvSpPr/>
          <p:nvPr/>
        </p:nvSpPr>
        <p:spPr>
          <a:xfrm>
            <a:off x="838200" y="342900"/>
            <a:ext cx="7999772" cy="685800"/>
          </a:xfrm>
          <a:prstGeom prst="roundRect">
            <a:avLst>
              <a:gd name="adj" fmla="val 50000"/>
            </a:avLst>
          </a:prstGeom>
          <a:ln/>
        </p:spPr>
        <p:style>
          <a:lnRef idx="1">
            <a:schemeClr val="accent1"/>
          </a:lnRef>
          <a:fillRef idx="3">
            <a:schemeClr val="accent1"/>
          </a:fillRef>
          <a:effectRef idx="2">
            <a:schemeClr val="accent1"/>
          </a:effectRef>
          <a:fontRef idx="minor">
            <a:schemeClr val="lt1"/>
          </a:fontRef>
        </p:style>
        <p:txBody>
          <a:bodyPr spcFirstLastPara="1" wrap="square" lIns="91425" tIns="91425" rIns="91425" bIns="91425" anchor="ctr" anchorCtr="0">
            <a:noAutofit/>
          </a:bodyPr>
          <a:lstStyle/>
          <a:p>
            <a:pPr marL="0" lvl="0" indent="0" algn="ctr" rtl="0">
              <a:spcBef>
                <a:spcPts val="0"/>
              </a:spcBef>
              <a:spcAft>
                <a:spcPts val="0"/>
              </a:spcAft>
              <a:buNone/>
            </a:pPr>
            <a:r>
              <a:rPr lang="en-US" sz="3200" i="0" dirty="0" smtClean="0">
                <a:solidFill>
                  <a:srgbClr val="FFFF00"/>
                </a:solidFill>
                <a:latin typeface="Tahoma" pitchFamily="34" charset="0"/>
                <a:ea typeface="Tahoma" pitchFamily="34" charset="0"/>
                <a:cs typeface="Tahoma" pitchFamily="34" charset="0"/>
                <a:sym typeface="Fira Sans Extra Condensed Medium"/>
              </a:rPr>
              <a:t>GIỚI THIỆU VỀ DÂN TỘC CHĂM</a:t>
            </a:r>
            <a:endParaRPr sz="3200" b="1" i="0" dirty="0">
              <a:solidFill>
                <a:srgbClr val="FFFF00"/>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34143217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Effect transition="in" filter="fade">
                                      <p:cBhvr>
                                        <p:cTn id="7" dur="1000"/>
                                        <p:tgtEl>
                                          <p:spTgt spid="8">
                                            <p:txEl>
                                              <p:pRg st="3" end="3"/>
                                            </p:txEl>
                                          </p:spTgt>
                                        </p:tgtEl>
                                      </p:cBhvr>
                                    </p:animEffect>
                                    <p:anim calcmode="lin" valueType="num">
                                      <p:cBhvr>
                                        <p:cTn id="8"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xEl>
                                              <p:pRg st="4" end="4"/>
                                            </p:txEl>
                                          </p:spTgt>
                                        </p:tgtEl>
                                        <p:attrNameLst>
                                          <p:attrName>style.visibility</p:attrName>
                                        </p:attrNameLst>
                                      </p:cBhvr>
                                      <p:to>
                                        <p:strVal val="visible"/>
                                      </p:to>
                                    </p:set>
                                    <p:animEffect transition="in" filter="fade">
                                      <p:cBhvr>
                                        <p:cTn id="12" dur="1000"/>
                                        <p:tgtEl>
                                          <p:spTgt spid="8">
                                            <p:txEl>
                                              <p:pRg st="4" end="4"/>
                                            </p:txEl>
                                          </p:spTgt>
                                        </p:tgtEl>
                                      </p:cBhvr>
                                    </p:animEffect>
                                    <p:anim calcmode="lin" valueType="num">
                                      <p:cBhvr>
                                        <p:cTn id="13"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8">
                                            <p:txEl>
                                              <p:pRg st="4" end="4"/>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xEl>
                                              <p:pRg st="5" end="5"/>
                                            </p:txEl>
                                          </p:spTgt>
                                        </p:tgtEl>
                                        <p:attrNameLst>
                                          <p:attrName>style.visibility</p:attrName>
                                        </p:attrNameLst>
                                      </p:cBhvr>
                                      <p:to>
                                        <p:strVal val="visible"/>
                                      </p:to>
                                    </p:set>
                                    <p:animEffect transition="in" filter="fade">
                                      <p:cBhvr>
                                        <p:cTn id="17" dur="1000"/>
                                        <p:tgtEl>
                                          <p:spTgt spid="8">
                                            <p:txEl>
                                              <p:pRg st="5" end="5"/>
                                            </p:txEl>
                                          </p:spTgt>
                                        </p:tgtEl>
                                      </p:cBhvr>
                                    </p:animEffect>
                                    <p:anim calcmode="lin" valueType="num">
                                      <p:cBhvr>
                                        <p:cTn id="18" dur="1000" fill="hold"/>
                                        <p:tgtEl>
                                          <p:spTgt spid="8">
                                            <p:txEl>
                                              <p:pRg st="5" end="5"/>
                                            </p:txEl>
                                          </p:spTgt>
                                        </p:tgtEl>
                                        <p:attrNameLst>
                                          <p:attrName>ppt_x</p:attrName>
                                        </p:attrNameLst>
                                      </p:cBhvr>
                                      <p:tavLst>
                                        <p:tav tm="0">
                                          <p:val>
                                            <p:strVal val="#ppt_x"/>
                                          </p:val>
                                        </p:tav>
                                        <p:tav tm="100000">
                                          <p:val>
                                            <p:strVal val="#ppt_x"/>
                                          </p:val>
                                        </p:tav>
                                      </p:tavLst>
                                    </p:anim>
                                    <p:anim calcmode="lin" valueType="num">
                                      <p:cBhvr>
                                        <p:cTn id="19" dur="1000" fill="hold"/>
                                        <p:tgtEl>
                                          <p:spTgt spid="8">
                                            <p:txEl>
                                              <p:pRg st="5" end="5"/>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xEl>
                                              <p:pRg st="6" end="6"/>
                                            </p:txEl>
                                          </p:spTgt>
                                        </p:tgtEl>
                                        <p:attrNameLst>
                                          <p:attrName>style.visibility</p:attrName>
                                        </p:attrNameLst>
                                      </p:cBhvr>
                                      <p:to>
                                        <p:strVal val="visible"/>
                                      </p:to>
                                    </p:set>
                                    <p:animEffect transition="in" filter="fade">
                                      <p:cBhvr>
                                        <p:cTn id="22" dur="1000"/>
                                        <p:tgtEl>
                                          <p:spTgt spid="8">
                                            <p:txEl>
                                              <p:pRg st="6" end="6"/>
                                            </p:txEl>
                                          </p:spTgt>
                                        </p:tgtEl>
                                      </p:cBhvr>
                                    </p:animEffect>
                                    <p:anim calcmode="lin" valueType="num">
                                      <p:cBhvr>
                                        <p:cTn id="23" dur="1000" fill="hold"/>
                                        <p:tgtEl>
                                          <p:spTgt spid="8">
                                            <p:txEl>
                                              <p:pRg st="6" end="6"/>
                                            </p:txEl>
                                          </p:spTgt>
                                        </p:tgtEl>
                                        <p:attrNameLst>
                                          <p:attrName>ppt_x</p:attrName>
                                        </p:attrNameLst>
                                      </p:cBhvr>
                                      <p:tavLst>
                                        <p:tav tm="0">
                                          <p:val>
                                            <p:strVal val="#ppt_x"/>
                                          </p:val>
                                        </p:tav>
                                        <p:tav tm="100000">
                                          <p:val>
                                            <p:strVal val="#ppt_x"/>
                                          </p:val>
                                        </p:tav>
                                      </p:tavLst>
                                    </p:anim>
                                    <p:anim calcmode="lin" valueType="num">
                                      <p:cBhvr>
                                        <p:cTn id="24" dur="1000" fill="hold"/>
                                        <p:tgtEl>
                                          <p:spTgt spid="8">
                                            <p:txEl>
                                              <p:pRg st="6" end="6"/>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xEl>
                                              <p:pRg st="7" end="7"/>
                                            </p:txEl>
                                          </p:spTgt>
                                        </p:tgtEl>
                                        <p:attrNameLst>
                                          <p:attrName>style.visibility</p:attrName>
                                        </p:attrNameLst>
                                      </p:cBhvr>
                                      <p:to>
                                        <p:strVal val="visible"/>
                                      </p:to>
                                    </p:set>
                                    <p:animEffect transition="in" filter="fade">
                                      <p:cBhvr>
                                        <p:cTn id="27" dur="1000"/>
                                        <p:tgtEl>
                                          <p:spTgt spid="8">
                                            <p:txEl>
                                              <p:pRg st="7" end="7"/>
                                            </p:txEl>
                                          </p:spTgt>
                                        </p:tgtEl>
                                      </p:cBhvr>
                                    </p:animEffect>
                                    <p:anim calcmode="lin" valueType="num">
                                      <p:cBhvr>
                                        <p:cTn id="28" dur="1000" fill="hold"/>
                                        <p:tgtEl>
                                          <p:spTgt spid="8">
                                            <p:txEl>
                                              <p:pRg st="7" end="7"/>
                                            </p:txEl>
                                          </p:spTgt>
                                        </p:tgtEl>
                                        <p:attrNameLst>
                                          <p:attrName>ppt_x</p:attrName>
                                        </p:attrNameLst>
                                      </p:cBhvr>
                                      <p:tavLst>
                                        <p:tav tm="0">
                                          <p:val>
                                            <p:strVal val="#ppt_x"/>
                                          </p:val>
                                        </p:tav>
                                        <p:tav tm="100000">
                                          <p:val>
                                            <p:strVal val="#ppt_x"/>
                                          </p:val>
                                        </p:tav>
                                      </p:tavLst>
                                    </p:anim>
                                    <p:anim calcmode="lin" valueType="num">
                                      <p:cBhvr>
                                        <p:cTn id="29" dur="1000" fill="hold"/>
                                        <p:tgtEl>
                                          <p:spTgt spid="8">
                                            <p:txEl>
                                              <p:pRg st="7" end="7"/>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8">
                                            <p:txEl>
                                              <p:pRg st="8" end="8"/>
                                            </p:txEl>
                                          </p:spTgt>
                                        </p:tgtEl>
                                        <p:attrNameLst>
                                          <p:attrName>style.visibility</p:attrName>
                                        </p:attrNameLst>
                                      </p:cBhvr>
                                      <p:to>
                                        <p:strVal val="visible"/>
                                      </p:to>
                                    </p:set>
                                    <p:animEffect transition="in" filter="fade">
                                      <p:cBhvr>
                                        <p:cTn id="32" dur="1000"/>
                                        <p:tgtEl>
                                          <p:spTgt spid="8">
                                            <p:txEl>
                                              <p:pRg st="8" end="8"/>
                                            </p:txEl>
                                          </p:spTgt>
                                        </p:tgtEl>
                                      </p:cBhvr>
                                    </p:animEffect>
                                    <p:anim calcmode="lin" valueType="num">
                                      <p:cBhvr>
                                        <p:cTn id="33" dur="1000" fill="hold"/>
                                        <p:tgtEl>
                                          <p:spTgt spid="8">
                                            <p:txEl>
                                              <p:pRg st="8" end="8"/>
                                            </p:txEl>
                                          </p:spTgt>
                                        </p:tgtEl>
                                        <p:attrNameLst>
                                          <p:attrName>ppt_x</p:attrName>
                                        </p:attrNameLst>
                                      </p:cBhvr>
                                      <p:tavLst>
                                        <p:tav tm="0">
                                          <p:val>
                                            <p:strVal val="#ppt_x"/>
                                          </p:val>
                                        </p:tav>
                                        <p:tav tm="100000">
                                          <p:val>
                                            <p:strVal val="#ppt_x"/>
                                          </p:val>
                                        </p:tav>
                                      </p:tavLst>
                                    </p:anim>
                                    <p:anim calcmode="lin" valueType="num">
                                      <p:cBhvr>
                                        <p:cTn id="34" dur="1000" fill="hold"/>
                                        <p:tgtEl>
                                          <p:spTgt spid="8">
                                            <p:txEl>
                                              <p:pRg st="8" end="8"/>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8">
                                            <p:txEl>
                                              <p:pRg st="9" end="9"/>
                                            </p:txEl>
                                          </p:spTgt>
                                        </p:tgtEl>
                                        <p:attrNameLst>
                                          <p:attrName>style.visibility</p:attrName>
                                        </p:attrNameLst>
                                      </p:cBhvr>
                                      <p:to>
                                        <p:strVal val="visible"/>
                                      </p:to>
                                    </p:set>
                                    <p:animEffect transition="in" filter="fade">
                                      <p:cBhvr>
                                        <p:cTn id="37" dur="1000"/>
                                        <p:tgtEl>
                                          <p:spTgt spid="8">
                                            <p:txEl>
                                              <p:pRg st="9" end="9"/>
                                            </p:txEl>
                                          </p:spTgt>
                                        </p:tgtEl>
                                      </p:cBhvr>
                                    </p:animEffect>
                                    <p:anim calcmode="lin" valueType="num">
                                      <p:cBhvr>
                                        <p:cTn id="38" dur="1000" fill="hold"/>
                                        <p:tgtEl>
                                          <p:spTgt spid="8">
                                            <p:txEl>
                                              <p:pRg st="9" end="9"/>
                                            </p:txEl>
                                          </p:spTgt>
                                        </p:tgtEl>
                                        <p:attrNameLst>
                                          <p:attrName>ppt_x</p:attrName>
                                        </p:attrNameLst>
                                      </p:cBhvr>
                                      <p:tavLst>
                                        <p:tav tm="0">
                                          <p:val>
                                            <p:strVal val="#ppt_x"/>
                                          </p:val>
                                        </p:tav>
                                        <p:tav tm="100000">
                                          <p:val>
                                            <p:strVal val="#ppt_x"/>
                                          </p:val>
                                        </p:tav>
                                      </p:tavLst>
                                    </p:anim>
                                    <p:anim calcmode="lin" valueType="num">
                                      <p:cBhvr>
                                        <p:cTn id="39" dur="1000" fill="hold"/>
                                        <p:tgtEl>
                                          <p:spTgt spid="8">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83" y="46941"/>
            <a:ext cx="7600717" cy="838200"/>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a:normAutofit/>
          </a:bodyPr>
          <a:lstStyle/>
          <a:p>
            <a:r>
              <a:rPr lang="en-US" sz="2800" b="1" dirty="0" err="1" smtClean="0">
                <a:solidFill>
                  <a:srgbClr val="FFFF00"/>
                </a:solidFill>
                <a:latin typeface="Tahoma" pitchFamily="34" charset="0"/>
                <a:ea typeface="Tahoma" pitchFamily="34" charset="0"/>
                <a:cs typeface="Tahoma" pitchFamily="34" charset="0"/>
              </a:rPr>
              <a:t>Kiến</a:t>
            </a:r>
            <a:r>
              <a:rPr lang="en-US" sz="2800" b="1" dirty="0" smtClean="0">
                <a:solidFill>
                  <a:srgbClr val="FFFF00"/>
                </a:solidFill>
                <a:latin typeface="Tahoma" pitchFamily="34" charset="0"/>
                <a:ea typeface="Tahoma" pitchFamily="34" charset="0"/>
                <a:cs typeface="Tahoma" pitchFamily="34" charset="0"/>
              </a:rPr>
              <a:t> </a:t>
            </a:r>
            <a:r>
              <a:rPr lang="en-US" sz="2800" b="1" dirty="0" err="1" smtClean="0">
                <a:solidFill>
                  <a:srgbClr val="FFFF00"/>
                </a:solidFill>
                <a:latin typeface="Tahoma" pitchFamily="34" charset="0"/>
                <a:ea typeface="Tahoma" pitchFamily="34" charset="0"/>
                <a:cs typeface="Tahoma" pitchFamily="34" charset="0"/>
              </a:rPr>
              <a:t>trúc</a:t>
            </a:r>
            <a:r>
              <a:rPr lang="en-US" sz="2800" b="1" dirty="0" smtClean="0">
                <a:solidFill>
                  <a:srgbClr val="FFFF00"/>
                </a:solidFill>
                <a:latin typeface="Tahoma" pitchFamily="34" charset="0"/>
                <a:ea typeface="Tahoma" pitchFamily="34" charset="0"/>
                <a:cs typeface="Tahoma" pitchFamily="34" charset="0"/>
              </a:rPr>
              <a:t> </a:t>
            </a:r>
            <a:r>
              <a:rPr lang="en-US" sz="2800" b="1" dirty="0" err="1" smtClean="0">
                <a:solidFill>
                  <a:srgbClr val="FFFF00"/>
                </a:solidFill>
                <a:latin typeface="Tahoma" pitchFamily="34" charset="0"/>
                <a:ea typeface="Tahoma" pitchFamily="34" charset="0"/>
                <a:cs typeface="Tahoma" pitchFamily="34" charset="0"/>
              </a:rPr>
              <a:t>Chăm</a:t>
            </a:r>
            <a:r>
              <a:rPr lang="en-US" sz="2800" b="1" dirty="0" smtClean="0">
                <a:solidFill>
                  <a:srgbClr val="FFFF00"/>
                </a:solidFill>
                <a:latin typeface="Tahoma" pitchFamily="34" charset="0"/>
                <a:ea typeface="Tahoma" pitchFamily="34" charset="0"/>
                <a:cs typeface="Tahoma" pitchFamily="34" charset="0"/>
              </a:rPr>
              <a:t> </a:t>
            </a:r>
            <a:r>
              <a:rPr lang="en-US" sz="2800" b="1" dirty="0" err="1" smtClean="0">
                <a:solidFill>
                  <a:srgbClr val="FFFF00"/>
                </a:solidFill>
                <a:latin typeface="Tahoma" pitchFamily="34" charset="0"/>
                <a:ea typeface="Tahoma" pitchFamily="34" charset="0"/>
                <a:cs typeface="Tahoma" pitchFamily="34" charset="0"/>
              </a:rPr>
              <a:t>với</a:t>
            </a:r>
            <a:r>
              <a:rPr lang="en-US" sz="2800" b="1" dirty="0" smtClean="0">
                <a:solidFill>
                  <a:srgbClr val="FFFF00"/>
                </a:solidFill>
                <a:latin typeface="Tahoma" pitchFamily="34" charset="0"/>
                <a:ea typeface="Tahoma" pitchFamily="34" charset="0"/>
                <a:cs typeface="Tahoma" pitchFamily="34" charset="0"/>
              </a:rPr>
              <a:t> </a:t>
            </a:r>
            <a:r>
              <a:rPr lang="en-US" sz="2800" b="1" dirty="0" err="1" smtClean="0">
                <a:solidFill>
                  <a:srgbClr val="FFFF00"/>
                </a:solidFill>
                <a:latin typeface="Tahoma" pitchFamily="34" charset="0"/>
                <a:ea typeface="Tahoma" pitchFamily="34" charset="0"/>
                <a:cs typeface="Tahoma" pitchFamily="34" charset="0"/>
              </a:rPr>
              <a:t>nhiều</a:t>
            </a:r>
            <a:r>
              <a:rPr lang="en-US" sz="2800" b="1" dirty="0" smtClean="0">
                <a:solidFill>
                  <a:srgbClr val="FFFF00"/>
                </a:solidFill>
                <a:latin typeface="Tahoma" pitchFamily="34" charset="0"/>
                <a:ea typeface="Tahoma" pitchFamily="34" charset="0"/>
                <a:cs typeface="Tahoma" pitchFamily="34" charset="0"/>
              </a:rPr>
              <a:t> </a:t>
            </a:r>
            <a:r>
              <a:rPr lang="en-US" sz="2800" b="1" dirty="0" err="1" smtClean="0">
                <a:solidFill>
                  <a:srgbClr val="FFFF00"/>
                </a:solidFill>
                <a:latin typeface="Tahoma" pitchFamily="34" charset="0"/>
                <a:ea typeface="Tahoma" pitchFamily="34" charset="0"/>
                <a:cs typeface="Tahoma" pitchFamily="34" charset="0"/>
              </a:rPr>
              <a:t>Đền</a:t>
            </a:r>
            <a:r>
              <a:rPr lang="en-US" sz="2800" b="1" dirty="0" smtClean="0">
                <a:solidFill>
                  <a:srgbClr val="FFFF00"/>
                </a:solidFill>
                <a:latin typeface="Tahoma" pitchFamily="34" charset="0"/>
                <a:ea typeface="Tahoma" pitchFamily="34" charset="0"/>
                <a:cs typeface="Tahoma" pitchFamily="34" charset="0"/>
              </a:rPr>
              <a:t> </a:t>
            </a:r>
            <a:r>
              <a:rPr lang="en-US" sz="2800" b="1" dirty="0" err="1" smtClean="0">
                <a:solidFill>
                  <a:srgbClr val="FFFF00"/>
                </a:solidFill>
                <a:latin typeface="Tahoma" pitchFamily="34" charset="0"/>
                <a:ea typeface="Tahoma" pitchFamily="34" charset="0"/>
                <a:cs typeface="Tahoma" pitchFamily="34" charset="0"/>
              </a:rPr>
              <a:t>tháp</a:t>
            </a:r>
            <a:r>
              <a:rPr lang="en-US" sz="2800" b="1" dirty="0" smtClean="0">
                <a:solidFill>
                  <a:srgbClr val="FFFF00"/>
                </a:solidFill>
                <a:latin typeface="Tahoma" pitchFamily="34" charset="0"/>
                <a:ea typeface="Tahoma" pitchFamily="34" charset="0"/>
                <a:cs typeface="Tahoma" pitchFamily="34" charset="0"/>
              </a:rPr>
              <a:t> </a:t>
            </a:r>
            <a:r>
              <a:rPr lang="en-US" sz="2800" b="1" dirty="0" err="1" smtClean="0">
                <a:solidFill>
                  <a:srgbClr val="FFFF00"/>
                </a:solidFill>
                <a:latin typeface="Tahoma" pitchFamily="34" charset="0"/>
                <a:ea typeface="Tahoma" pitchFamily="34" charset="0"/>
                <a:cs typeface="Tahoma" pitchFamily="34" charset="0"/>
              </a:rPr>
              <a:t>kì</a:t>
            </a:r>
            <a:r>
              <a:rPr lang="en-US" sz="2800" b="1" dirty="0" smtClean="0">
                <a:solidFill>
                  <a:srgbClr val="FFFF00"/>
                </a:solidFill>
                <a:latin typeface="Tahoma" pitchFamily="34" charset="0"/>
                <a:ea typeface="Tahoma" pitchFamily="34" charset="0"/>
                <a:cs typeface="Tahoma" pitchFamily="34" charset="0"/>
              </a:rPr>
              <a:t> </a:t>
            </a:r>
            <a:r>
              <a:rPr lang="en-US" sz="2800" b="1" dirty="0" err="1" smtClean="0">
                <a:solidFill>
                  <a:srgbClr val="FFFF00"/>
                </a:solidFill>
                <a:latin typeface="Tahoma" pitchFamily="34" charset="0"/>
                <a:ea typeface="Tahoma" pitchFamily="34" charset="0"/>
                <a:cs typeface="Tahoma" pitchFamily="34" charset="0"/>
              </a:rPr>
              <a:t>vĩ</a:t>
            </a:r>
            <a:endParaRPr lang="en-US" sz="2800" b="1" dirty="0">
              <a:solidFill>
                <a:srgbClr val="FFFF00"/>
              </a:solidFill>
              <a:latin typeface="Tahoma" pitchFamily="34" charset="0"/>
              <a:ea typeface="Tahoma" pitchFamily="34" charset="0"/>
              <a:cs typeface="Tahoma" pitchFamily="34" charset="0"/>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3581400"/>
            <a:ext cx="3733800" cy="294322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045515" y="919777"/>
            <a:ext cx="4717485" cy="24854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3645770"/>
            <a:ext cx="4724400" cy="287885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267200" y="1066800"/>
            <a:ext cx="3264676" cy="369332"/>
          </a:xfrm>
          <a:prstGeom prst="rect">
            <a:avLst/>
          </a:prstGeom>
        </p:spPr>
        <p:txBody>
          <a:bodyPr wrap="none">
            <a:spAutoFit/>
          </a:bodyPr>
          <a:lstStyle/>
          <a:p>
            <a:r>
              <a:rPr lang="en-US" b="1" dirty="0">
                <a:solidFill>
                  <a:srgbClr val="FF0000"/>
                </a:solidFill>
                <a:latin typeface="Times New Roman" panose="02020603050405020304" pitchFamily="18" charset="0"/>
                <a:cs typeface="Times New Roman" panose="02020603050405020304" pitchFamily="18" charset="0"/>
              </a:rPr>
              <a:t>Po </a:t>
            </a:r>
            <a:r>
              <a:rPr lang="en-US" b="1" dirty="0" err="1">
                <a:solidFill>
                  <a:srgbClr val="FF0000"/>
                </a:solidFill>
                <a:latin typeface="Times New Roman" panose="02020603050405020304" pitchFamily="18" charset="0"/>
                <a:cs typeface="Times New Roman" panose="02020603050405020304" pitchFamily="18" charset="0"/>
              </a:rPr>
              <a:t>Klaong</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Girai</a:t>
            </a:r>
            <a:r>
              <a:rPr lang="en-US" b="1" dirty="0">
                <a:solidFill>
                  <a:srgbClr val="FF0000"/>
                </a:solidFill>
                <a:latin typeface="Times New Roman" panose="02020603050405020304" pitchFamily="18" charset="0"/>
                <a:cs typeface="Times New Roman" panose="02020603050405020304" pitchFamily="18" charset="0"/>
              </a:rPr>
              <a:t> </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Ninh</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Thuận</a:t>
            </a:r>
            <a:r>
              <a:rPr lang="en-US" b="1" dirty="0" smtClean="0">
                <a:solidFill>
                  <a:srgbClr val="FF0000"/>
                </a:solidFill>
                <a:latin typeface="Times New Roman" panose="02020603050405020304" pitchFamily="18" charset="0"/>
                <a:cs typeface="Times New Roman" panose="02020603050405020304" pitchFamily="18" charset="0"/>
              </a:rPr>
              <a:t>)</a:t>
            </a:r>
            <a:endParaRPr lang="en-US" b="1" dirty="0">
              <a:solidFill>
                <a:srgbClr val="FF0000"/>
              </a:solidFill>
              <a:latin typeface="Times New Roman" panose="02020603050405020304" pitchFamily="18" charset="0"/>
              <a:cs typeface="Times New Roman" panose="02020603050405020304" pitchFamily="18" charset="0"/>
            </a:endParaRPr>
          </a:p>
        </p:txBody>
      </p:sp>
      <p:sp>
        <p:nvSpPr>
          <p:cNvPr id="9" name="Rectangle 8"/>
          <p:cNvSpPr/>
          <p:nvPr/>
        </p:nvSpPr>
        <p:spPr>
          <a:xfrm>
            <a:off x="1050528" y="3661649"/>
            <a:ext cx="2492029" cy="369332"/>
          </a:xfrm>
          <a:prstGeom prst="rect">
            <a:avLst/>
          </a:prstGeom>
        </p:spPr>
        <p:txBody>
          <a:bodyPr wrap="none">
            <a:spAutoFit/>
          </a:bodyPr>
          <a:lstStyle/>
          <a:p>
            <a:r>
              <a:rPr lang="en-US" b="1" dirty="0" err="1" smtClean="0">
                <a:solidFill>
                  <a:srgbClr val="FF0000"/>
                </a:solidFill>
                <a:latin typeface="Times New Roman" panose="02020603050405020304" pitchFamily="18" charset="0"/>
                <a:cs typeface="Times New Roman" panose="02020603050405020304" pitchFamily="18" charset="0"/>
              </a:rPr>
              <a:t>Poshanư</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Bình</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Thuận</a:t>
            </a:r>
            <a:r>
              <a:rPr lang="en-US" b="1" dirty="0" smtClean="0">
                <a:solidFill>
                  <a:srgbClr val="FF0000"/>
                </a:solidFill>
                <a:latin typeface="Times New Roman" panose="02020603050405020304" pitchFamily="18" charset="0"/>
                <a:cs typeface="Times New Roman" panose="02020603050405020304" pitchFamily="18" charset="0"/>
              </a:rPr>
              <a:t>)</a:t>
            </a:r>
            <a:endParaRPr lang="en-US" b="1" dirty="0">
              <a:solidFill>
                <a:srgbClr val="FF0000"/>
              </a:solidFill>
              <a:latin typeface="Times New Roman" panose="02020603050405020304" pitchFamily="18" charset="0"/>
              <a:cs typeface="Times New Roman" panose="02020603050405020304" pitchFamily="18" charset="0"/>
            </a:endParaRPr>
          </a:p>
        </p:txBody>
      </p:sp>
      <p:sp>
        <p:nvSpPr>
          <p:cNvPr id="11" name="Rectangle 10"/>
          <p:cNvSpPr/>
          <p:nvPr/>
        </p:nvSpPr>
        <p:spPr>
          <a:xfrm>
            <a:off x="4292411" y="3663674"/>
            <a:ext cx="2287999" cy="369332"/>
          </a:xfrm>
          <a:prstGeom prst="rect">
            <a:avLst/>
          </a:prstGeom>
        </p:spPr>
        <p:txBody>
          <a:bodyPr wrap="none">
            <a:spAutoFit/>
          </a:bodyPr>
          <a:lstStyle/>
          <a:p>
            <a:r>
              <a:rPr lang="en-US" b="1" dirty="0" err="1" smtClean="0">
                <a:solidFill>
                  <a:srgbClr val="FF0000"/>
                </a:solidFill>
                <a:latin typeface="Times New Roman" panose="02020603050405020304" pitchFamily="18" charset="0"/>
                <a:cs typeface="Times New Roman" panose="02020603050405020304" pitchFamily="18" charset="0"/>
              </a:rPr>
              <a:t>Ponagar</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Nha</a:t>
            </a:r>
            <a:r>
              <a:rPr lang="en-US" b="1" dirty="0" smtClean="0">
                <a:solidFill>
                  <a:srgbClr val="FF0000"/>
                </a:solidFill>
                <a:latin typeface="Times New Roman" panose="02020603050405020304" pitchFamily="18" charset="0"/>
                <a:cs typeface="Times New Roman" panose="02020603050405020304" pitchFamily="18" charset="0"/>
              </a:rPr>
              <a:t> Trang)</a:t>
            </a:r>
            <a:endParaRPr lang="en-US" b="1" dirty="0">
              <a:solidFill>
                <a:srgbClr val="FF0000"/>
              </a:solidFill>
              <a:latin typeface="Times New Roman" panose="02020603050405020304" pitchFamily="18" charset="0"/>
              <a:cs typeface="Times New Roman" panose="02020603050405020304" pitchFamily="18" charset="0"/>
            </a:endParaRPr>
          </a:p>
        </p:txBody>
      </p:sp>
      <p:pic>
        <p:nvPicPr>
          <p:cNvPr id="1030"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4858" y="914400"/>
            <a:ext cx="3883742" cy="266700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12"/>
          <p:cNvSpPr/>
          <p:nvPr/>
        </p:nvSpPr>
        <p:spPr>
          <a:xfrm>
            <a:off x="152400" y="919777"/>
            <a:ext cx="3397084" cy="369332"/>
          </a:xfrm>
          <a:prstGeom prst="rect">
            <a:avLst/>
          </a:prstGeom>
        </p:spPr>
        <p:txBody>
          <a:bodyPr wrap="none">
            <a:spAutoFit/>
          </a:bodyPr>
          <a:lstStyle/>
          <a:p>
            <a:r>
              <a:rPr lang="en-US" b="1" dirty="0" err="1" smtClean="0">
                <a:solidFill>
                  <a:srgbClr val="FF0000"/>
                </a:solidFill>
                <a:latin typeface="Times New Roman" panose="02020603050405020304" pitchFamily="18" charset="0"/>
                <a:cs typeface="Times New Roman" panose="02020603050405020304" pitchFamily="18" charset="0"/>
              </a:rPr>
              <a:t>Thánh</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địa</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Mĩ</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Sơn</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Quảng</a:t>
            </a:r>
            <a:r>
              <a:rPr lang="en-US" b="1" dirty="0" smtClean="0">
                <a:solidFill>
                  <a:srgbClr val="FF0000"/>
                </a:solidFill>
                <a:latin typeface="Times New Roman" panose="02020603050405020304" pitchFamily="18" charset="0"/>
                <a:cs typeface="Times New Roman" panose="02020603050405020304" pitchFamily="18" charset="0"/>
              </a:rPr>
              <a:t> Nam)</a:t>
            </a:r>
            <a:endParaRPr lang="en-US"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296340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circle(in)">
                                      <p:cBhvr>
                                        <p:cTn id="7" dur="2000"/>
                                        <p:tgtEl>
                                          <p:spTgt spid="103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animEffect transition="in" filter="circle(in)">
                                      <p:cBhvr>
                                        <p:cTn id="19" dur="2000"/>
                                        <p:tgtEl>
                                          <p:spTgt spid="1028"/>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nodeType="clickEffect">
                                  <p:stCondLst>
                                    <p:cond delay="0"/>
                                  </p:stCondLst>
                                  <p:childTnLst>
                                    <p:set>
                                      <p:cBhvr>
                                        <p:cTn id="30" dur="1" fill="hold">
                                          <p:stCondLst>
                                            <p:cond delay="0"/>
                                          </p:stCondLst>
                                        </p:cTn>
                                        <p:tgtEl>
                                          <p:spTgt spid="1027"/>
                                        </p:tgtEl>
                                        <p:attrNameLst>
                                          <p:attrName>style.visibility</p:attrName>
                                        </p:attrNameLst>
                                      </p:cBhvr>
                                      <p:to>
                                        <p:strVal val="visible"/>
                                      </p:to>
                                    </p:set>
                                    <p:animEffect transition="in" filter="wheel(1)">
                                      <p:cBhvr>
                                        <p:cTn id="31" dur="2000"/>
                                        <p:tgtEl>
                                          <p:spTgt spid="1027"/>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nodeType="clickEffect">
                                  <p:stCondLst>
                                    <p:cond delay="0"/>
                                  </p:stCondLst>
                                  <p:childTnLst>
                                    <p:set>
                                      <p:cBhvr>
                                        <p:cTn id="42" dur="1" fill="hold">
                                          <p:stCondLst>
                                            <p:cond delay="0"/>
                                          </p:stCondLst>
                                        </p:cTn>
                                        <p:tgtEl>
                                          <p:spTgt spid="1029"/>
                                        </p:tgtEl>
                                        <p:attrNameLst>
                                          <p:attrName>style.visibility</p:attrName>
                                        </p:attrNameLst>
                                      </p:cBhvr>
                                      <p:to>
                                        <p:strVal val="visible"/>
                                      </p:to>
                                    </p:set>
                                    <p:animEffect transition="in" filter="wheel(1)">
                                      <p:cBhvr>
                                        <p:cTn id="43" dur="2000"/>
                                        <p:tgtEl>
                                          <p:spTgt spid="1029"/>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1"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6752" y="24581"/>
            <a:ext cx="8229600" cy="639762"/>
          </a:xfrm>
          <a:solidFill>
            <a:schemeClr val="accent2">
              <a:lumMod val="20000"/>
              <a:lumOff val="8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rmAutofit/>
          </a:bodyPr>
          <a:lstStyle/>
          <a:p>
            <a:r>
              <a:rPr lang="en-US" sz="2800" b="1" dirty="0" smtClean="0">
                <a:solidFill>
                  <a:srgbClr val="002060"/>
                </a:solidFill>
                <a:latin typeface="Times New Roman" panose="02020603050405020304" pitchFamily="18" charset="0"/>
                <a:cs typeface="Times New Roman" panose="02020603050405020304" pitchFamily="18" charset="0"/>
              </a:rPr>
              <a:t>Trang </a:t>
            </a:r>
            <a:r>
              <a:rPr lang="en-US" sz="2800" b="1" dirty="0" err="1" smtClean="0">
                <a:solidFill>
                  <a:srgbClr val="002060"/>
                </a:solidFill>
                <a:latin typeface="Times New Roman" panose="02020603050405020304" pitchFamily="18" charset="0"/>
                <a:cs typeface="Times New Roman" panose="02020603050405020304" pitchFamily="18" charset="0"/>
              </a:rPr>
              <a:t>phục</a:t>
            </a:r>
            <a:r>
              <a:rPr lang="en-US" sz="2800" b="1" dirty="0" smtClean="0">
                <a:solidFill>
                  <a:srgbClr val="002060"/>
                </a:solidFill>
                <a:latin typeface="Times New Roman" panose="02020603050405020304" pitchFamily="18" charset="0"/>
                <a:cs typeface="Times New Roman" panose="02020603050405020304" pitchFamily="18" charset="0"/>
              </a:rPr>
              <a:t> </a:t>
            </a:r>
            <a:r>
              <a:rPr lang="en-US" sz="2800" b="1" dirty="0" err="1" smtClean="0">
                <a:solidFill>
                  <a:srgbClr val="002060"/>
                </a:solidFill>
                <a:latin typeface="Times New Roman" panose="02020603050405020304" pitchFamily="18" charset="0"/>
                <a:cs typeface="Times New Roman" panose="02020603050405020304" pitchFamily="18" charset="0"/>
              </a:rPr>
              <a:t>của</a:t>
            </a:r>
            <a:r>
              <a:rPr lang="en-US" sz="2800" b="1" dirty="0" smtClean="0">
                <a:solidFill>
                  <a:srgbClr val="002060"/>
                </a:solidFill>
                <a:latin typeface="Times New Roman" panose="02020603050405020304" pitchFamily="18" charset="0"/>
                <a:cs typeface="Times New Roman" panose="02020603050405020304" pitchFamily="18" charset="0"/>
              </a:rPr>
              <a:t> </a:t>
            </a:r>
            <a:r>
              <a:rPr lang="en-US" sz="2800" b="1" dirty="0" err="1" smtClean="0">
                <a:solidFill>
                  <a:srgbClr val="002060"/>
                </a:solidFill>
                <a:latin typeface="Times New Roman" panose="02020603050405020304" pitchFamily="18" charset="0"/>
                <a:cs typeface="Times New Roman" panose="02020603050405020304" pitchFamily="18" charset="0"/>
              </a:rPr>
              <a:t>người</a:t>
            </a:r>
            <a:r>
              <a:rPr lang="en-US" sz="2800" b="1" dirty="0" smtClean="0">
                <a:solidFill>
                  <a:srgbClr val="002060"/>
                </a:solidFill>
                <a:latin typeface="Times New Roman" panose="02020603050405020304" pitchFamily="18" charset="0"/>
                <a:cs typeface="Times New Roman" panose="02020603050405020304" pitchFamily="18" charset="0"/>
              </a:rPr>
              <a:t> </a:t>
            </a:r>
            <a:r>
              <a:rPr lang="en-US" sz="2800" b="1" dirty="0" err="1" smtClean="0">
                <a:solidFill>
                  <a:srgbClr val="002060"/>
                </a:solidFill>
                <a:latin typeface="Times New Roman" panose="02020603050405020304" pitchFamily="18" charset="0"/>
                <a:cs typeface="Times New Roman" panose="02020603050405020304" pitchFamily="18" charset="0"/>
              </a:rPr>
              <a:t>Chăm</a:t>
            </a:r>
            <a:r>
              <a:rPr lang="en-US" sz="2800" b="1" dirty="0" smtClean="0">
                <a:solidFill>
                  <a:srgbClr val="002060"/>
                </a:solidFill>
                <a:latin typeface="Times New Roman" panose="02020603050405020304" pitchFamily="18" charset="0"/>
                <a:cs typeface="Times New Roman" panose="02020603050405020304" pitchFamily="18" charset="0"/>
              </a:rPr>
              <a:t> </a:t>
            </a:r>
            <a:r>
              <a:rPr lang="en-US" sz="2800" b="1" dirty="0" err="1" smtClean="0">
                <a:solidFill>
                  <a:srgbClr val="002060"/>
                </a:solidFill>
                <a:latin typeface="Times New Roman" panose="02020603050405020304" pitchFamily="18" charset="0"/>
                <a:cs typeface="Times New Roman" panose="02020603050405020304" pitchFamily="18" charset="0"/>
              </a:rPr>
              <a:t>với</a:t>
            </a:r>
            <a:r>
              <a:rPr lang="en-US" sz="2800" b="1" dirty="0" smtClean="0">
                <a:solidFill>
                  <a:srgbClr val="002060"/>
                </a:solidFill>
                <a:latin typeface="Times New Roman" panose="02020603050405020304" pitchFamily="18" charset="0"/>
                <a:cs typeface="Times New Roman" panose="02020603050405020304" pitchFamily="18" charset="0"/>
              </a:rPr>
              <a:t> </a:t>
            </a:r>
            <a:r>
              <a:rPr lang="en-US" sz="2800" b="1" dirty="0" err="1" smtClean="0">
                <a:solidFill>
                  <a:srgbClr val="002060"/>
                </a:solidFill>
                <a:latin typeface="Times New Roman" panose="02020603050405020304" pitchFamily="18" charset="0"/>
                <a:cs typeface="Times New Roman" panose="02020603050405020304" pitchFamily="18" charset="0"/>
              </a:rPr>
              <a:t>váy</a:t>
            </a:r>
            <a:r>
              <a:rPr lang="en-US" sz="2800" b="1" dirty="0" smtClean="0">
                <a:solidFill>
                  <a:srgbClr val="002060"/>
                </a:solidFill>
                <a:latin typeface="Times New Roman" panose="02020603050405020304" pitchFamily="18" charset="0"/>
                <a:cs typeface="Times New Roman" panose="02020603050405020304" pitchFamily="18" charset="0"/>
              </a:rPr>
              <a:t> </a:t>
            </a:r>
            <a:r>
              <a:rPr lang="en-US" sz="2800" b="1" dirty="0" err="1" smtClean="0">
                <a:solidFill>
                  <a:srgbClr val="002060"/>
                </a:solidFill>
                <a:latin typeface="Times New Roman" panose="02020603050405020304" pitchFamily="18" charset="0"/>
                <a:cs typeface="Times New Roman" panose="02020603050405020304" pitchFamily="18" charset="0"/>
              </a:rPr>
              <a:t>và</a:t>
            </a:r>
            <a:r>
              <a:rPr lang="en-US" sz="2800" b="1" dirty="0" smtClean="0">
                <a:solidFill>
                  <a:srgbClr val="002060"/>
                </a:solidFill>
                <a:latin typeface="Times New Roman" panose="02020603050405020304" pitchFamily="18" charset="0"/>
                <a:cs typeface="Times New Roman" panose="02020603050405020304" pitchFamily="18" charset="0"/>
              </a:rPr>
              <a:t> </a:t>
            </a:r>
            <a:r>
              <a:rPr lang="en-US" sz="2800" b="1" dirty="0" err="1" smtClean="0">
                <a:solidFill>
                  <a:srgbClr val="002060"/>
                </a:solidFill>
                <a:latin typeface="Times New Roman" panose="02020603050405020304" pitchFamily="18" charset="0"/>
                <a:cs typeface="Times New Roman" panose="02020603050405020304" pitchFamily="18" charset="0"/>
              </a:rPr>
              <a:t>khăn</a:t>
            </a:r>
            <a:endParaRPr lang="en-US" sz="2800" b="1" dirty="0">
              <a:solidFill>
                <a:srgbClr val="002060"/>
              </a:solidFill>
              <a:latin typeface="Times New Roman" panose="02020603050405020304" pitchFamily="18" charset="0"/>
              <a:cs typeface="Times New Roman" panose="02020603050405020304" pitchFamily="18" charset="0"/>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609600"/>
            <a:ext cx="4114800" cy="251459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2400" y="3276600"/>
            <a:ext cx="3962400" cy="33531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3287" y="3276600"/>
            <a:ext cx="4495800" cy="3352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3287" y="761999"/>
            <a:ext cx="4648200" cy="235974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811982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2000"/>
                                        <p:tgtEl>
                                          <p:spTgt spid="2051"/>
                                        </p:tgtEl>
                                      </p:cBhvr>
                                    </p:animEffect>
                                    <p:anim calcmode="lin" valueType="num">
                                      <p:cBhvr>
                                        <p:cTn id="8" dur="2000" fill="hold"/>
                                        <p:tgtEl>
                                          <p:spTgt spid="2051"/>
                                        </p:tgtEl>
                                        <p:attrNameLst>
                                          <p:attrName>ppt_w</p:attrName>
                                        </p:attrNameLst>
                                      </p:cBhvr>
                                      <p:tavLst>
                                        <p:tav tm="0" fmla="#ppt_w*sin(2.5*pi*$)">
                                          <p:val>
                                            <p:fltVal val="0"/>
                                          </p:val>
                                        </p:tav>
                                        <p:tav tm="100000">
                                          <p:val>
                                            <p:fltVal val="1"/>
                                          </p:val>
                                        </p:tav>
                                      </p:tavLst>
                                    </p:anim>
                                    <p:anim calcmode="lin" valueType="num">
                                      <p:cBhvr>
                                        <p:cTn id="9" dur="2000" fill="hold"/>
                                        <p:tgtEl>
                                          <p:spTgt spid="205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052"/>
                                        </p:tgtEl>
                                        <p:attrNameLst>
                                          <p:attrName>style.visibility</p:attrName>
                                        </p:attrNameLst>
                                      </p:cBhvr>
                                      <p:to>
                                        <p:strVal val="visible"/>
                                      </p:to>
                                    </p:set>
                                    <p:anim calcmode="lin" valueType="num">
                                      <p:cBhvr>
                                        <p:cTn id="14" dur="500" fill="hold"/>
                                        <p:tgtEl>
                                          <p:spTgt spid="2052"/>
                                        </p:tgtEl>
                                        <p:attrNameLst>
                                          <p:attrName>ppt_w</p:attrName>
                                        </p:attrNameLst>
                                      </p:cBhvr>
                                      <p:tavLst>
                                        <p:tav tm="0">
                                          <p:val>
                                            <p:fltVal val="0"/>
                                          </p:val>
                                        </p:tav>
                                        <p:tav tm="100000">
                                          <p:val>
                                            <p:strVal val="#ppt_w"/>
                                          </p:val>
                                        </p:tav>
                                      </p:tavLst>
                                    </p:anim>
                                    <p:anim calcmode="lin" valueType="num">
                                      <p:cBhvr>
                                        <p:cTn id="15" dur="500" fill="hold"/>
                                        <p:tgtEl>
                                          <p:spTgt spid="2052"/>
                                        </p:tgtEl>
                                        <p:attrNameLst>
                                          <p:attrName>ppt_h</p:attrName>
                                        </p:attrNameLst>
                                      </p:cBhvr>
                                      <p:tavLst>
                                        <p:tav tm="0">
                                          <p:val>
                                            <p:fltVal val="0"/>
                                          </p:val>
                                        </p:tav>
                                        <p:tav tm="100000">
                                          <p:val>
                                            <p:strVal val="#ppt_h"/>
                                          </p:val>
                                        </p:tav>
                                      </p:tavLst>
                                    </p:anim>
                                    <p:animEffect transition="in" filter="fade">
                                      <p:cBhvr>
                                        <p:cTn id="16" dur="500"/>
                                        <p:tgtEl>
                                          <p:spTgt spid="205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054"/>
                                        </p:tgtEl>
                                        <p:attrNameLst>
                                          <p:attrName>style.visibility</p:attrName>
                                        </p:attrNameLst>
                                      </p:cBhvr>
                                      <p:to>
                                        <p:strVal val="visible"/>
                                      </p:to>
                                    </p:set>
                                    <p:anim calcmode="lin" valueType="num">
                                      <p:cBhvr>
                                        <p:cTn id="21" dur="500" fill="hold"/>
                                        <p:tgtEl>
                                          <p:spTgt spid="2054"/>
                                        </p:tgtEl>
                                        <p:attrNameLst>
                                          <p:attrName>ppt_w</p:attrName>
                                        </p:attrNameLst>
                                      </p:cBhvr>
                                      <p:tavLst>
                                        <p:tav tm="0">
                                          <p:val>
                                            <p:fltVal val="0"/>
                                          </p:val>
                                        </p:tav>
                                        <p:tav tm="100000">
                                          <p:val>
                                            <p:strVal val="#ppt_w"/>
                                          </p:val>
                                        </p:tav>
                                      </p:tavLst>
                                    </p:anim>
                                    <p:anim calcmode="lin" valueType="num">
                                      <p:cBhvr>
                                        <p:cTn id="22" dur="500" fill="hold"/>
                                        <p:tgtEl>
                                          <p:spTgt spid="2054"/>
                                        </p:tgtEl>
                                        <p:attrNameLst>
                                          <p:attrName>ppt_h</p:attrName>
                                        </p:attrNameLst>
                                      </p:cBhvr>
                                      <p:tavLst>
                                        <p:tav tm="0">
                                          <p:val>
                                            <p:fltVal val="0"/>
                                          </p:val>
                                        </p:tav>
                                        <p:tav tm="100000">
                                          <p:val>
                                            <p:strVal val="#ppt_h"/>
                                          </p:val>
                                        </p:tav>
                                      </p:tavLst>
                                    </p:anim>
                                    <p:animEffect transition="in" filter="fade">
                                      <p:cBhvr>
                                        <p:cTn id="23" dur="500"/>
                                        <p:tgtEl>
                                          <p:spTgt spid="2054"/>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2053"/>
                                        </p:tgtEl>
                                        <p:attrNameLst>
                                          <p:attrName>style.visibility</p:attrName>
                                        </p:attrNameLst>
                                      </p:cBhvr>
                                      <p:to>
                                        <p:strVal val="visible"/>
                                      </p:to>
                                    </p:set>
                                    <p:anim calcmode="lin" valueType="num">
                                      <p:cBhvr>
                                        <p:cTn id="28" dur="500" fill="hold"/>
                                        <p:tgtEl>
                                          <p:spTgt spid="2053"/>
                                        </p:tgtEl>
                                        <p:attrNameLst>
                                          <p:attrName>ppt_w</p:attrName>
                                        </p:attrNameLst>
                                      </p:cBhvr>
                                      <p:tavLst>
                                        <p:tav tm="0">
                                          <p:val>
                                            <p:fltVal val="0"/>
                                          </p:val>
                                        </p:tav>
                                        <p:tav tm="100000">
                                          <p:val>
                                            <p:strVal val="#ppt_w"/>
                                          </p:val>
                                        </p:tav>
                                      </p:tavLst>
                                    </p:anim>
                                    <p:anim calcmode="lin" valueType="num">
                                      <p:cBhvr>
                                        <p:cTn id="29" dur="500" fill="hold"/>
                                        <p:tgtEl>
                                          <p:spTgt spid="2053"/>
                                        </p:tgtEl>
                                        <p:attrNameLst>
                                          <p:attrName>ppt_h</p:attrName>
                                        </p:attrNameLst>
                                      </p:cBhvr>
                                      <p:tavLst>
                                        <p:tav tm="0">
                                          <p:val>
                                            <p:fltVal val="0"/>
                                          </p:val>
                                        </p:tav>
                                        <p:tav tm="100000">
                                          <p:val>
                                            <p:strVal val="#ppt_h"/>
                                          </p:val>
                                        </p:tav>
                                      </p:tavLst>
                                    </p:anim>
                                    <p:animEffect transition="in" filter="fade">
                                      <p:cBhvr>
                                        <p:cTn id="30"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76200"/>
            <a:ext cx="6172200" cy="838200"/>
          </a:xfrm>
          <a:ln/>
          <a:effectLst>
            <a:innerShdw blurRad="63500" dist="50800" dir="18900000">
              <a:prstClr val="black">
                <a:alpha val="50000"/>
              </a:prstClr>
            </a:innerShdw>
          </a:effectLst>
        </p:spPr>
        <p:style>
          <a:lnRef idx="1">
            <a:schemeClr val="accent4"/>
          </a:lnRef>
          <a:fillRef idx="2">
            <a:schemeClr val="accent4"/>
          </a:fillRef>
          <a:effectRef idx="1">
            <a:schemeClr val="accent4"/>
          </a:effectRef>
          <a:fontRef idx="minor">
            <a:schemeClr val="dk1"/>
          </a:fontRef>
        </p:style>
        <p:txBody>
          <a:bodyPr>
            <a:normAutofit fontScale="90000"/>
          </a:bodyPr>
          <a:lstStyle/>
          <a:p>
            <a:pPr>
              <a:lnSpc>
                <a:spcPct val="100000"/>
              </a:lnSpc>
            </a:pPr>
            <a:r>
              <a:rPr lang="en-US" sz="2800" b="1" dirty="0" smtClean="0">
                <a:solidFill>
                  <a:srgbClr val="C00000"/>
                </a:solidFill>
                <a:latin typeface="Times New Roman" panose="02020603050405020304" pitchFamily="18" charset="0"/>
                <a:cs typeface="Times New Roman" panose="02020603050405020304" pitchFamily="18" charset="0"/>
              </a:rPr>
              <a:t>             </a:t>
            </a:r>
            <a:r>
              <a:rPr lang="en-US" sz="3100" b="1" dirty="0" err="1" smtClean="0">
                <a:solidFill>
                  <a:srgbClr val="C00000"/>
                </a:solidFill>
                <a:latin typeface="Times New Roman" panose="02020603050405020304" pitchFamily="18" charset="0"/>
                <a:cs typeface="Times New Roman" panose="02020603050405020304" pitchFamily="18" charset="0"/>
              </a:rPr>
              <a:t>Các</a:t>
            </a:r>
            <a:r>
              <a:rPr lang="en-US" sz="3100" b="1" dirty="0" smtClean="0">
                <a:solidFill>
                  <a:srgbClr val="C00000"/>
                </a:solidFill>
                <a:latin typeface="Times New Roman" panose="02020603050405020304" pitchFamily="18" charset="0"/>
                <a:cs typeface="Times New Roman" panose="02020603050405020304" pitchFamily="18" charset="0"/>
              </a:rPr>
              <a:t> </a:t>
            </a:r>
            <a:r>
              <a:rPr lang="en-US" sz="3100" b="1" dirty="0" err="1" smtClean="0">
                <a:solidFill>
                  <a:srgbClr val="C00000"/>
                </a:solidFill>
                <a:latin typeface="Times New Roman" panose="02020603050405020304" pitchFamily="18" charset="0"/>
                <a:cs typeface="Times New Roman" panose="02020603050405020304" pitchFamily="18" charset="0"/>
              </a:rPr>
              <a:t>điệu</a:t>
            </a:r>
            <a:r>
              <a:rPr lang="en-US" sz="3100" b="1" dirty="0" smtClean="0">
                <a:solidFill>
                  <a:srgbClr val="C00000"/>
                </a:solidFill>
                <a:latin typeface="Times New Roman" panose="02020603050405020304" pitchFamily="18" charset="0"/>
                <a:cs typeface="Times New Roman" panose="02020603050405020304" pitchFamily="18" charset="0"/>
              </a:rPr>
              <a:t> </a:t>
            </a:r>
            <a:r>
              <a:rPr lang="en-US" sz="3100" b="1" dirty="0" err="1" smtClean="0">
                <a:solidFill>
                  <a:srgbClr val="C00000"/>
                </a:solidFill>
                <a:latin typeface="Times New Roman" panose="02020603050405020304" pitchFamily="18" charset="0"/>
                <a:cs typeface="Times New Roman" panose="02020603050405020304" pitchFamily="18" charset="0"/>
              </a:rPr>
              <a:t>múa</a:t>
            </a:r>
            <a:r>
              <a:rPr lang="en-US" sz="3100" b="1" dirty="0" smtClean="0">
                <a:solidFill>
                  <a:srgbClr val="C00000"/>
                </a:solidFill>
                <a:latin typeface="Times New Roman" panose="02020603050405020304" pitchFamily="18" charset="0"/>
                <a:cs typeface="Times New Roman" panose="02020603050405020304" pitchFamily="18" charset="0"/>
              </a:rPr>
              <a:t> </a:t>
            </a:r>
            <a:r>
              <a:rPr lang="en-US" sz="3100" b="1" dirty="0" err="1" smtClean="0">
                <a:solidFill>
                  <a:srgbClr val="C00000"/>
                </a:solidFill>
                <a:latin typeface="Times New Roman" panose="02020603050405020304" pitchFamily="18" charset="0"/>
                <a:cs typeface="Times New Roman" panose="02020603050405020304" pitchFamily="18" charset="0"/>
              </a:rPr>
              <a:t>Chăm</a:t>
            </a:r>
            <a:r>
              <a:rPr lang="en-US" sz="3100" b="1" dirty="0" smtClean="0">
                <a:solidFill>
                  <a:srgbClr val="C00000"/>
                </a:solidFill>
                <a:latin typeface="Times New Roman" panose="02020603050405020304" pitchFamily="18" charset="0"/>
                <a:cs typeface="Times New Roman" panose="02020603050405020304" pitchFamily="18" charset="0"/>
              </a:rPr>
              <a:t/>
            </a:r>
            <a:br>
              <a:rPr lang="en-US" sz="3100" b="1" dirty="0" smtClean="0">
                <a:solidFill>
                  <a:srgbClr val="C00000"/>
                </a:solidFill>
                <a:latin typeface="Times New Roman" panose="02020603050405020304" pitchFamily="18" charset="0"/>
                <a:cs typeface="Times New Roman" panose="02020603050405020304" pitchFamily="18" charset="0"/>
              </a:rPr>
            </a:br>
            <a:r>
              <a:rPr lang="en-US" sz="3100" b="1" dirty="0" smtClean="0">
                <a:solidFill>
                  <a:srgbClr val="002060"/>
                </a:solidFill>
                <a:latin typeface="Times New Roman" panose="02020603050405020304" pitchFamily="18" charset="0"/>
                <a:cs typeface="Times New Roman" panose="02020603050405020304" pitchFamily="18" charset="0"/>
              </a:rPr>
              <a:t>(</a:t>
            </a:r>
            <a:r>
              <a:rPr lang="en-US" sz="3100" b="1" dirty="0" err="1" smtClean="0">
                <a:solidFill>
                  <a:srgbClr val="002060"/>
                </a:solidFill>
                <a:latin typeface="Times New Roman" panose="02020603050405020304" pitchFamily="18" charset="0"/>
                <a:cs typeface="Times New Roman" panose="02020603050405020304" pitchFamily="18" charset="0"/>
              </a:rPr>
              <a:t>Múa</a:t>
            </a:r>
            <a:r>
              <a:rPr lang="en-US" sz="3100" b="1" dirty="0" smtClean="0">
                <a:solidFill>
                  <a:srgbClr val="002060"/>
                </a:solidFill>
                <a:latin typeface="Times New Roman" panose="02020603050405020304" pitchFamily="18" charset="0"/>
                <a:cs typeface="Times New Roman" panose="02020603050405020304" pitchFamily="18" charset="0"/>
              </a:rPr>
              <a:t> </a:t>
            </a:r>
            <a:r>
              <a:rPr lang="en-US" sz="3100" b="1" dirty="0" err="1" smtClean="0">
                <a:solidFill>
                  <a:srgbClr val="002060"/>
                </a:solidFill>
                <a:latin typeface="Times New Roman" panose="02020603050405020304" pitchFamily="18" charset="0"/>
                <a:cs typeface="Times New Roman" panose="02020603050405020304" pitchFamily="18" charset="0"/>
              </a:rPr>
              <a:t>quạt</a:t>
            </a:r>
            <a:r>
              <a:rPr lang="en-US" sz="3100" b="1" dirty="0" smtClean="0">
                <a:solidFill>
                  <a:srgbClr val="002060"/>
                </a:solidFill>
                <a:latin typeface="Times New Roman" panose="02020603050405020304" pitchFamily="18" charset="0"/>
                <a:cs typeface="Times New Roman" panose="02020603050405020304" pitchFamily="18" charset="0"/>
              </a:rPr>
              <a:t>, </a:t>
            </a:r>
            <a:r>
              <a:rPr lang="en-US" sz="3100" b="1" dirty="0" err="1" smtClean="0">
                <a:solidFill>
                  <a:srgbClr val="002060"/>
                </a:solidFill>
                <a:latin typeface="Times New Roman" panose="02020603050405020304" pitchFamily="18" charset="0"/>
                <a:cs typeface="Times New Roman" panose="02020603050405020304" pitchFamily="18" charset="0"/>
              </a:rPr>
              <a:t>múa</a:t>
            </a:r>
            <a:r>
              <a:rPr lang="en-US" sz="3100" b="1" dirty="0" smtClean="0">
                <a:solidFill>
                  <a:srgbClr val="002060"/>
                </a:solidFill>
                <a:latin typeface="Times New Roman" panose="02020603050405020304" pitchFamily="18" charset="0"/>
                <a:cs typeface="Times New Roman" panose="02020603050405020304" pitchFamily="18" charset="0"/>
              </a:rPr>
              <a:t> </a:t>
            </a:r>
            <a:r>
              <a:rPr lang="en-US" sz="3100" b="1" dirty="0" err="1" smtClean="0">
                <a:solidFill>
                  <a:srgbClr val="002060"/>
                </a:solidFill>
                <a:latin typeface="Times New Roman" panose="02020603050405020304" pitchFamily="18" charset="0"/>
                <a:cs typeface="Times New Roman" panose="02020603050405020304" pitchFamily="18" charset="0"/>
              </a:rPr>
              <a:t>apsara</a:t>
            </a:r>
            <a:r>
              <a:rPr lang="en-US" sz="3100" b="1" dirty="0" smtClean="0">
                <a:solidFill>
                  <a:srgbClr val="002060"/>
                </a:solidFill>
                <a:latin typeface="Times New Roman" panose="02020603050405020304" pitchFamily="18" charset="0"/>
                <a:cs typeface="Times New Roman" panose="02020603050405020304" pitchFamily="18" charset="0"/>
              </a:rPr>
              <a:t>, </a:t>
            </a:r>
            <a:r>
              <a:rPr lang="en-US" sz="3100" b="1" dirty="0" err="1">
                <a:solidFill>
                  <a:srgbClr val="002060"/>
                </a:solidFill>
                <a:latin typeface="Times New Roman" panose="02020603050405020304" pitchFamily="18" charset="0"/>
                <a:cs typeface="Times New Roman" panose="02020603050405020304" pitchFamily="18" charset="0"/>
              </a:rPr>
              <a:t>múa</a:t>
            </a:r>
            <a:r>
              <a:rPr lang="en-US" sz="3100" b="1" dirty="0">
                <a:solidFill>
                  <a:srgbClr val="002060"/>
                </a:solidFill>
                <a:latin typeface="Times New Roman" panose="02020603050405020304" pitchFamily="18" charset="0"/>
                <a:cs typeface="Times New Roman" panose="02020603050405020304" pitchFamily="18" charset="0"/>
              </a:rPr>
              <a:t> </a:t>
            </a:r>
            <a:r>
              <a:rPr lang="en-US" sz="3100" b="1" dirty="0" err="1">
                <a:solidFill>
                  <a:srgbClr val="002060"/>
                </a:solidFill>
                <a:latin typeface="Times New Roman" panose="02020603050405020304" pitchFamily="18" charset="0"/>
                <a:cs typeface="Times New Roman" panose="02020603050405020304" pitchFamily="18" charset="0"/>
              </a:rPr>
              <a:t>đội</a:t>
            </a:r>
            <a:r>
              <a:rPr lang="en-US" sz="3100" b="1" dirty="0" smtClean="0">
                <a:solidFill>
                  <a:srgbClr val="002060"/>
                </a:solidFill>
                <a:latin typeface="Times New Roman" panose="02020603050405020304" pitchFamily="18" charset="0"/>
                <a:cs typeface="Times New Roman" panose="02020603050405020304" pitchFamily="18" charset="0"/>
              </a:rPr>
              <a:t>)  </a:t>
            </a:r>
            <a:endParaRPr lang="en-US" sz="3100" b="1" dirty="0">
              <a:solidFill>
                <a:srgbClr val="002060"/>
              </a:solidFill>
              <a:latin typeface="Times New Roman" panose="02020603050405020304" pitchFamily="18" charset="0"/>
              <a:cs typeface="Times New Roman" panose="02020603050405020304" pitchFamily="18" charset="0"/>
            </a:endParaRP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701369" y="1066800"/>
            <a:ext cx="4214031" cy="27432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066800"/>
            <a:ext cx="4191000" cy="2743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3962400"/>
            <a:ext cx="4191000" cy="2667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70323" y="3962400"/>
            <a:ext cx="4267200" cy="267483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514392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circle(in)">
                                      <p:cBhvr>
                                        <p:cTn id="7" dur="2000"/>
                                        <p:tgtEl>
                                          <p:spTgt spid="307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circle(in)">
                                      <p:cBhvr>
                                        <p:cTn id="12" dur="20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077"/>
                                        </p:tgtEl>
                                        <p:attrNameLst>
                                          <p:attrName>style.visibility</p:attrName>
                                        </p:attrNameLst>
                                      </p:cBhvr>
                                      <p:to>
                                        <p:strVal val="visible"/>
                                      </p:to>
                                    </p:set>
                                    <p:animEffect transition="in" filter="circle(in)">
                                      <p:cBhvr>
                                        <p:cTn id="17" dur="2000"/>
                                        <p:tgtEl>
                                          <p:spTgt spid="307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078"/>
                                        </p:tgtEl>
                                        <p:attrNameLst>
                                          <p:attrName>style.visibility</p:attrName>
                                        </p:attrNameLst>
                                      </p:cBhvr>
                                      <p:to>
                                        <p:strVal val="visible"/>
                                      </p:to>
                                    </p:set>
                                    <p:animEffect transition="in" filter="circle(in)">
                                      <p:cBhvr>
                                        <p:cTn id="22" dur="200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065416" y="4038600"/>
            <a:ext cx="7240384" cy="2971800"/>
          </a:xfrm>
        </p:spPr>
        <p:txBody>
          <a:bodyPr>
            <a:noAutofit/>
          </a:bodyPr>
          <a:lstStyle/>
          <a:p>
            <a:pPr algn="just"/>
            <a:r>
              <a:rPr lang="en-US" sz="2400" b="1" i="1" dirty="0" smtClean="0">
                <a:solidFill>
                  <a:srgbClr val="002060"/>
                </a:solidFill>
                <a:latin typeface="Times New Roman" panose="02020603050405020304" pitchFamily="18" charset="0"/>
                <a:cs typeface="Times New Roman" panose="02020603050405020304" pitchFamily="18" charset="0"/>
              </a:rPr>
              <a:t>“</a:t>
            </a:r>
            <a:r>
              <a:rPr lang="vi-VN" sz="2400" b="1" i="1" dirty="0" smtClean="0">
                <a:solidFill>
                  <a:srgbClr val="002060"/>
                </a:solidFill>
                <a:latin typeface="Times New Roman" panose="02020603050405020304" pitchFamily="18" charset="0"/>
                <a:cs typeface="Times New Roman" panose="02020603050405020304" pitchFamily="18" charset="0"/>
              </a:rPr>
              <a:t>Với </a:t>
            </a:r>
            <a:r>
              <a:rPr lang="vi-VN" sz="2400" b="1" i="1" dirty="0">
                <a:solidFill>
                  <a:srgbClr val="002060"/>
                </a:solidFill>
                <a:latin typeface="Times New Roman" panose="02020603050405020304" pitchFamily="18" charset="0"/>
                <a:cs typeface="Times New Roman" panose="02020603050405020304" pitchFamily="18" charset="0"/>
              </a:rPr>
              <a:t>“Điêu tàn”, mỗi một bài thơ, là lịch sử, là văn hóa, là khí phách, là núi thây biển máu, là nước mất nhà tan, là oan hồn, là xương trắng. Mỗi một câu thơ, như gào, như thét, như khóc, như cười. Mỗi một ý thơ, là nỗi đau vong quốc, là huyết lệ tuôn trào, là giang sơn đổ </a:t>
            </a:r>
            <a:r>
              <a:rPr lang="vi-VN" sz="2400" b="1" i="1" dirty="0" smtClean="0">
                <a:solidFill>
                  <a:srgbClr val="002060"/>
                </a:solidFill>
                <a:latin typeface="Times New Roman" panose="02020603050405020304" pitchFamily="18" charset="0"/>
                <a:cs typeface="Times New Roman" panose="02020603050405020304" pitchFamily="18" charset="0"/>
              </a:rPr>
              <a:t>vỡ</a:t>
            </a:r>
            <a:r>
              <a:rPr lang="en-US" sz="2400" b="1" i="1" dirty="0" smtClean="0">
                <a:solidFill>
                  <a:srgbClr val="002060"/>
                </a:solidFill>
                <a:latin typeface="Times New Roman" panose="02020603050405020304" pitchFamily="18" charset="0"/>
                <a:cs typeface="Times New Roman" panose="02020603050405020304" pitchFamily="18" charset="0"/>
              </a:rPr>
              <a:t>”</a:t>
            </a:r>
            <a:r>
              <a:rPr lang="vi-VN" sz="2400" b="1" i="1" dirty="0" smtClean="0">
                <a:solidFill>
                  <a:srgbClr val="002060"/>
                </a:solidFill>
                <a:latin typeface="Times New Roman" panose="02020603050405020304" pitchFamily="18" charset="0"/>
                <a:cs typeface="Times New Roman" panose="02020603050405020304" pitchFamily="18" charset="0"/>
              </a:rPr>
              <a:t>.</a:t>
            </a:r>
            <a:endParaRPr lang="en-US" sz="2400" b="1" i="1" dirty="0">
              <a:solidFill>
                <a:srgbClr val="002060"/>
              </a:solidFill>
              <a:latin typeface="Times New Roman" panose="02020603050405020304" pitchFamily="18" charset="0"/>
              <a:cs typeface="Times New Roman" panose="02020603050405020304" pitchFamily="18" charset="0"/>
            </a:endParaRPr>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5741" y="34412"/>
            <a:ext cx="5465659" cy="26325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1" y="17206"/>
            <a:ext cx="2784680" cy="272599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8400" y="1"/>
            <a:ext cx="2590800" cy="27432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1065416" y="2743200"/>
            <a:ext cx="7087983" cy="1569660"/>
          </a:xfrm>
          <a:prstGeom prst="rect">
            <a:avLst/>
          </a:prstGeom>
        </p:spPr>
        <p:txBody>
          <a:bodyPr wrap="square">
            <a:spAutoFit/>
          </a:bodyPr>
          <a:lstStyle/>
          <a:p>
            <a:pPr algn="just"/>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Tập</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thơ</a:t>
            </a:r>
            <a:r>
              <a:rPr lang="en-US" sz="2400" dirty="0">
                <a:solidFill>
                  <a:prstClr val="black"/>
                </a:solidFill>
                <a:latin typeface="Times New Roman" panose="02020603050405020304" pitchFamily="18" charset="0"/>
                <a:cs typeface="Times New Roman" panose="02020603050405020304" pitchFamily="18" charset="0"/>
              </a:rPr>
              <a:t> </a:t>
            </a:r>
            <a:r>
              <a:rPr lang="en-US" sz="2400" b="1" i="1" dirty="0" err="1">
                <a:solidFill>
                  <a:prstClr val="black"/>
                </a:solidFill>
                <a:latin typeface="Times New Roman" panose="02020603050405020304" pitchFamily="18" charset="0"/>
                <a:cs typeface="Times New Roman" panose="02020603050405020304" pitchFamily="18" charset="0"/>
              </a:rPr>
              <a:t>Điêu</a:t>
            </a:r>
            <a:r>
              <a:rPr lang="en-US" sz="2400" b="1" i="1" dirty="0">
                <a:solidFill>
                  <a:prstClr val="black"/>
                </a:solidFill>
                <a:latin typeface="Times New Roman" panose="02020603050405020304" pitchFamily="18" charset="0"/>
                <a:cs typeface="Times New Roman" panose="02020603050405020304" pitchFamily="18" charset="0"/>
              </a:rPr>
              <a:t> </a:t>
            </a:r>
            <a:r>
              <a:rPr lang="en-US" sz="2400" b="1" i="1" dirty="0" err="1">
                <a:solidFill>
                  <a:prstClr val="black"/>
                </a:solidFill>
                <a:latin typeface="Times New Roman" panose="02020603050405020304" pitchFamily="18" charset="0"/>
                <a:cs typeface="Times New Roman" panose="02020603050405020304" pitchFamily="18" charset="0"/>
              </a:rPr>
              <a:t>tàn</a:t>
            </a:r>
            <a:r>
              <a:rPr lang="en-US" sz="2400" b="1" i="1" dirty="0">
                <a:solidFill>
                  <a:prstClr val="black"/>
                </a:solidFill>
                <a:latin typeface="Times New Roman" panose="02020603050405020304" pitchFamily="18" charset="0"/>
                <a:cs typeface="Times New Roman" panose="02020603050405020304" pitchFamily="18" charset="0"/>
              </a:rPr>
              <a:t> </a:t>
            </a:r>
            <a:r>
              <a:rPr lang="en-US" sz="2400" dirty="0" err="1" smtClean="0">
                <a:solidFill>
                  <a:prstClr val="black"/>
                </a:solidFill>
                <a:latin typeface="Times New Roman" panose="02020603050405020304" pitchFamily="18" charset="0"/>
                <a:cs typeface="Times New Roman" panose="02020603050405020304" pitchFamily="18" charset="0"/>
              </a:rPr>
              <a:t>của</a:t>
            </a:r>
            <a:r>
              <a:rPr lang="en-US" sz="2400" dirty="0" smtClean="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Chế</a:t>
            </a:r>
            <a:r>
              <a:rPr lang="en-US" sz="2400" dirty="0">
                <a:solidFill>
                  <a:prstClr val="black"/>
                </a:solidFill>
                <a:latin typeface="Times New Roman" panose="02020603050405020304" pitchFamily="18" charset="0"/>
                <a:cs typeface="Times New Roman" panose="02020603050405020304" pitchFamily="18" charset="0"/>
              </a:rPr>
              <a:t> Lan </a:t>
            </a:r>
            <a:r>
              <a:rPr lang="en-US" sz="2400" dirty="0" err="1">
                <a:solidFill>
                  <a:prstClr val="black"/>
                </a:solidFill>
                <a:latin typeface="Times New Roman" panose="02020603050405020304" pitchFamily="18" charset="0"/>
                <a:cs typeface="Times New Roman" panose="02020603050405020304" pitchFamily="18" charset="0"/>
              </a:rPr>
              <a:t>Viên</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smtClean="0">
                <a:solidFill>
                  <a:prstClr val="black"/>
                </a:solidFill>
                <a:latin typeface="Times New Roman" panose="02020603050405020304" pitchFamily="18" charset="0"/>
                <a:cs typeface="Times New Roman" panose="02020603050405020304" pitchFamily="18" charset="0"/>
              </a:rPr>
              <a:t>(</a:t>
            </a:r>
            <a:r>
              <a:rPr lang="en-US" sz="2400" dirty="0" err="1" smtClean="0">
                <a:solidFill>
                  <a:prstClr val="black"/>
                </a:solidFill>
                <a:latin typeface="Times New Roman" panose="02020603050405020304" pitchFamily="18" charset="0"/>
                <a:cs typeface="Times New Roman" panose="02020603050405020304" pitchFamily="18" charset="0"/>
              </a:rPr>
              <a:t>bút</a:t>
            </a:r>
            <a:r>
              <a:rPr lang="en-US" sz="2400" dirty="0" smtClean="0">
                <a:solidFill>
                  <a:prstClr val="black"/>
                </a:solidFill>
                <a:latin typeface="Times New Roman" panose="02020603050405020304" pitchFamily="18" charset="0"/>
                <a:cs typeface="Times New Roman" panose="02020603050405020304" pitchFamily="18" charset="0"/>
              </a:rPr>
              <a:t> </a:t>
            </a:r>
            <a:r>
              <a:rPr lang="en-US" sz="2400" dirty="0" err="1" smtClean="0">
                <a:solidFill>
                  <a:prstClr val="black"/>
                </a:solidFill>
                <a:latin typeface="Times New Roman" panose="02020603050405020304" pitchFamily="18" charset="0"/>
                <a:cs typeface="Times New Roman" panose="02020603050405020304" pitchFamily="18" charset="0"/>
              </a:rPr>
              <a:t>danh</a:t>
            </a:r>
            <a:r>
              <a:rPr lang="en-US" sz="2400" dirty="0" smtClean="0">
                <a:solidFill>
                  <a:prstClr val="black"/>
                </a:solidFill>
                <a:latin typeface="Times New Roman" panose="02020603050405020304" pitchFamily="18" charset="0"/>
                <a:cs typeface="Times New Roman" panose="02020603050405020304" pitchFamily="18" charset="0"/>
              </a:rPr>
              <a:t> - </a:t>
            </a:r>
            <a:r>
              <a:rPr lang="en-US" sz="2400" dirty="0" err="1" smtClean="0">
                <a:solidFill>
                  <a:prstClr val="black"/>
                </a:solidFill>
                <a:latin typeface="Times New Roman" panose="02020603050405020304" pitchFamily="18" charset="0"/>
                <a:cs typeface="Times New Roman" panose="02020603050405020304" pitchFamily="18" charset="0"/>
              </a:rPr>
              <a:t>có</a:t>
            </a:r>
            <a:r>
              <a:rPr lang="en-US" sz="2400" dirty="0" smtClean="0">
                <a:solidFill>
                  <a:prstClr val="black"/>
                </a:solidFill>
                <a:latin typeface="Times New Roman" panose="02020603050405020304" pitchFamily="18" charset="0"/>
                <a:cs typeface="Times New Roman" panose="02020603050405020304" pitchFamily="18" charset="0"/>
              </a:rPr>
              <a:t> </a:t>
            </a:r>
            <a:r>
              <a:rPr lang="en-US" sz="2400" dirty="0" err="1" smtClean="0">
                <a:solidFill>
                  <a:prstClr val="black"/>
                </a:solidFill>
                <a:latin typeface="Times New Roman" panose="02020603050405020304" pitchFamily="18" charset="0"/>
                <a:cs typeface="Times New Roman" panose="02020603050405020304" pitchFamily="18" charset="0"/>
              </a:rPr>
              <a:t>nghĩa</a:t>
            </a:r>
            <a:r>
              <a:rPr lang="en-US" sz="2400" dirty="0" smtClean="0">
                <a:solidFill>
                  <a:prstClr val="black"/>
                </a:solidFill>
                <a:latin typeface="Times New Roman" panose="02020603050405020304" pitchFamily="18" charset="0"/>
                <a:cs typeface="Times New Roman" panose="02020603050405020304" pitchFamily="18" charset="0"/>
              </a:rPr>
              <a:t> </a:t>
            </a:r>
            <a:r>
              <a:rPr lang="en-US" sz="2400" dirty="0" err="1" smtClean="0">
                <a:solidFill>
                  <a:prstClr val="black"/>
                </a:solidFill>
                <a:latin typeface="Times New Roman" panose="02020603050405020304" pitchFamily="18" charset="0"/>
                <a:cs typeface="Times New Roman" panose="02020603050405020304" pitchFamily="18" charset="0"/>
              </a:rPr>
              <a:t>là</a:t>
            </a:r>
            <a:r>
              <a:rPr lang="en-US" sz="2400" dirty="0" smtClean="0">
                <a:solidFill>
                  <a:prstClr val="black"/>
                </a:solidFill>
                <a:latin typeface="Times New Roman" panose="02020603050405020304" pitchFamily="18" charset="0"/>
                <a:cs typeface="Times New Roman" panose="02020603050405020304" pitchFamily="18" charset="0"/>
              </a:rPr>
              <a:t> </a:t>
            </a:r>
            <a:r>
              <a:rPr lang="en-US" sz="2400" dirty="0" err="1" smtClean="0">
                <a:solidFill>
                  <a:prstClr val="black"/>
                </a:solidFill>
                <a:latin typeface="Times New Roman" panose="02020603050405020304" pitchFamily="18" charset="0"/>
                <a:cs typeface="Times New Roman" panose="02020603050405020304" pitchFamily="18" charset="0"/>
              </a:rPr>
              <a:t>bông</a:t>
            </a:r>
            <a:r>
              <a:rPr lang="en-US" sz="2400" dirty="0" smtClean="0">
                <a:solidFill>
                  <a:prstClr val="black"/>
                </a:solidFill>
                <a:latin typeface="Times New Roman" panose="02020603050405020304" pitchFamily="18" charset="0"/>
                <a:cs typeface="Times New Roman" panose="02020603050405020304" pitchFamily="18" charset="0"/>
              </a:rPr>
              <a:t> </a:t>
            </a:r>
            <a:r>
              <a:rPr lang="en-US" sz="2400" dirty="0" err="1" smtClean="0">
                <a:solidFill>
                  <a:prstClr val="black"/>
                </a:solidFill>
                <a:latin typeface="Times New Roman" panose="02020603050405020304" pitchFamily="18" charset="0"/>
                <a:cs typeface="Times New Roman" panose="02020603050405020304" pitchFamily="18" charset="0"/>
              </a:rPr>
              <a:t>hoa</a:t>
            </a:r>
            <a:r>
              <a:rPr lang="en-US" sz="2400" dirty="0" smtClean="0">
                <a:solidFill>
                  <a:prstClr val="black"/>
                </a:solidFill>
                <a:latin typeface="Times New Roman" panose="02020603050405020304" pitchFamily="18" charset="0"/>
                <a:cs typeface="Times New Roman" panose="02020603050405020304" pitchFamily="18" charset="0"/>
              </a:rPr>
              <a:t> </a:t>
            </a:r>
            <a:r>
              <a:rPr lang="en-US" sz="2400" dirty="0" err="1" smtClean="0">
                <a:solidFill>
                  <a:prstClr val="black"/>
                </a:solidFill>
                <a:latin typeface="Times New Roman" panose="02020603050405020304" pitchFamily="18" charset="0"/>
                <a:cs typeface="Times New Roman" panose="02020603050405020304" pitchFamily="18" charset="0"/>
              </a:rPr>
              <a:t>trong</a:t>
            </a:r>
            <a:r>
              <a:rPr lang="en-US" sz="2400" dirty="0" smtClean="0">
                <a:solidFill>
                  <a:prstClr val="black"/>
                </a:solidFill>
                <a:latin typeface="Times New Roman" panose="02020603050405020304" pitchFamily="18" charset="0"/>
                <a:cs typeface="Times New Roman" panose="02020603050405020304" pitchFamily="18" charset="0"/>
              </a:rPr>
              <a:t> </a:t>
            </a:r>
            <a:r>
              <a:rPr lang="en-US" sz="2400" dirty="0" err="1" smtClean="0">
                <a:solidFill>
                  <a:prstClr val="black"/>
                </a:solidFill>
                <a:latin typeface="Times New Roman" panose="02020603050405020304" pitchFamily="18" charset="0"/>
                <a:cs typeface="Times New Roman" panose="02020603050405020304" pitchFamily="18" charset="0"/>
              </a:rPr>
              <a:t>vườn</a:t>
            </a:r>
            <a:r>
              <a:rPr lang="en-US" sz="2400" dirty="0" smtClean="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lan</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của</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nhà</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họ</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smtClean="0">
                <a:solidFill>
                  <a:prstClr val="black"/>
                </a:solidFill>
                <a:latin typeface="Times New Roman" panose="02020603050405020304" pitchFamily="18" charset="0"/>
                <a:cs typeface="Times New Roman" panose="02020603050405020304" pitchFamily="18" charset="0"/>
              </a:rPr>
              <a:t>Chế</a:t>
            </a:r>
            <a:r>
              <a:rPr lang="en-US" sz="2400" dirty="0" smtClean="0">
                <a:solidFill>
                  <a:prstClr val="black"/>
                </a:solidFill>
                <a:latin typeface="Times New Roman" panose="02020603050405020304" pitchFamily="18" charset="0"/>
                <a:cs typeface="Times New Roman" panose="02020603050405020304" pitchFamily="18" charset="0"/>
              </a:rPr>
              <a:t>, </a:t>
            </a:r>
            <a:r>
              <a:rPr lang="en-US" sz="2400" dirty="0" err="1" smtClean="0">
                <a:solidFill>
                  <a:prstClr val="black"/>
                </a:solidFill>
                <a:latin typeface="Times New Roman" panose="02020603050405020304" pitchFamily="18" charset="0"/>
                <a:cs typeface="Times New Roman" panose="02020603050405020304" pitchFamily="18" charset="0"/>
              </a:rPr>
              <a:t>dòng</a:t>
            </a:r>
            <a:r>
              <a:rPr lang="en-US" sz="2400" dirty="0" smtClean="0">
                <a:solidFill>
                  <a:prstClr val="black"/>
                </a:solidFill>
                <a:latin typeface="Times New Roman" panose="02020603050405020304" pitchFamily="18" charset="0"/>
                <a:cs typeface="Times New Roman" panose="02020603050405020304" pitchFamily="18" charset="0"/>
              </a:rPr>
              <a:t> </a:t>
            </a:r>
            <a:r>
              <a:rPr lang="en-US" sz="2400" dirty="0" err="1" smtClean="0">
                <a:solidFill>
                  <a:prstClr val="black"/>
                </a:solidFill>
                <a:latin typeface="Times New Roman" panose="02020603050405020304" pitchFamily="18" charset="0"/>
                <a:cs typeface="Times New Roman" panose="02020603050405020304" pitchFamily="18" charset="0"/>
              </a:rPr>
              <a:t>họ</a:t>
            </a:r>
            <a:r>
              <a:rPr lang="en-US" sz="2400" dirty="0" smtClean="0">
                <a:solidFill>
                  <a:prstClr val="black"/>
                </a:solidFill>
                <a:latin typeface="Times New Roman" panose="02020603050405020304" pitchFamily="18" charset="0"/>
                <a:cs typeface="Times New Roman" panose="02020603050405020304" pitchFamily="18" charset="0"/>
              </a:rPr>
              <a:t> </a:t>
            </a:r>
            <a:r>
              <a:rPr lang="en-US" sz="2400" dirty="0" err="1" smtClean="0">
                <a:solidFill>
                  <a:prstClr val="black"/>
                </a:solidFill>
                <a:latin typeface="Times New Roman" panose="02020603050405020304" pitchFamily="18" charset="0"/>
                <a:cs typeface="Times New Roman" panose="02020603050405020304" pitchFamily="18" charset="0"/>
              </a:rPr>
              <a:t>vua</a:t>
            </a:r>
            <a:r>
              <a:rPr lang="en-US" sz="2400" dirty="0" smtClean="0">
                <a:solidFill>
                  <a:prstClr val="black"/>
                </a:solidFill>
                <a:latin typeface="Times New Roman" panose="02020603050405020304" pitchFamily="18" charset="0"/>
                <a:cs typeface="Times New Roman" panose="02020603050405020304" pitchFamily="18" charset="0"/>
              </a:rPr>
              <a:t> </a:t>
            </a:r>
            <a:r>
              <a:rPr lang="en-US" sz="2400" dirty="0" err="1" smtClean="0">
                <a:solidFill>
                  <a:prstClr val="black"/>
                </a:solidFill>
                <a:latin typeface="Times New Roman" panose="02020603050405020304" pitchFamily="18" charset="0"/>
                <a:cs typeface="Times New Roman" panose="02020603050405020304" pitchFamily="18" charset="0"/>
              </a:rPr>
              <a:t>chúa</a:t>
            </a:r>
            <a:r>
              <a:rPr lang="en-US" sz="2400" dirty="0" smtClean="0">
                <a:solidFill>
                  <a:prstClr val="black"/>
                </a:solidFill>
                <a:latin typeface="Times New Roman" panose="02020603050405020304" pitchFamily="18" charset="0"/>
                <a:cs typeface="Times New Roman" panose="02020603050405020304" pitchFamily="18" charset="0"/>
              </a:rPr>
              <a:t> </a:t>
            </a:r>
            <a:r>
              <a:rPr lang="en-US" sz="2400" dirty="0" err="1" smtClean="0">
                <a:solidFill>
                  <a:prstClr val="black"/>
                </a:solidFill>
                <a:latin typeface="Times New Roman" panose="02020603050405020304" pitchFamily="18" charset="0"/>
                <a:cs typeface="Times New Roman" panose="02020603050405020304" pitchFamily="18" charset="0"/>
              </a:rPr>
              <a:t>Chăm</a:t>
            </a:r>
            <a:r>
              <a:rPr lang="en-US" sz="2400" dirty="0" smtClean="0">
                <a:solidFill>
                  <a:prstClr val="black"/>
                </a:solidFill>
                <a:latin typeface="Times New Roman" panose="02020603050405020304" pitchFamily="18" charset="0"/>
                <a:cs typeface="Times New Roman" panose="02020603050405020304" pitchFamily="18" charset="0"/>
              </a:rPr>
              <a:t>-pa) </a:t>
            </a:r>
            <a:r>
              <a:rPr lang="en-US" sz="2400" dirty="0" err="1" smtClean="0">
                <a:solidFill>
                  <a:prstClr val="black"/>
                </a:solidFill>
                <a:latin typeface="Times New Roman" panose="02020603050405020304" pitchFamily="18" charset="0"/>
                <a:cs typeface="Times New Roman" panose="02020603050405020304" pitchFamily="18" charset="0"/>
              </a:rPr>
              <a:t>xuất</a:t>
            </a:r>
            <a:r>
              <a:rPr lang="en-US" sz="2400" dirty="0" smtClean="0">
                <a:solidFill>
                  <a:prstClr val="black"/>
                </a:solidFill>
                <a:latin typeface="Times New Roman" panose="02020603050405020304" pitchFamily="18" charset="0"/>
                <a:cs typeface="Times New Roman" panose="02020603050405020304" pitchFamily="18" charset="0"/>
              </a:rPr>
              <a:t> </a:t>
            </a:r>
            <a:r>
              <a:rPr lang="en-US" sz="2400" dirty="0" err="1" smtClean="0">
                <a:solidFill>
                  <a:prstClr val="black"/>
                </a:solidFill>
                <a:latin typeface="Times New Roman" panose="02020603050405020304" pitchFamily="18" charset="0"/>
                <a:cs typeface="Times New Roman" panose="02020603050405020304" pitchFamily="18" charset="0"/>
              </a:rPr>
              <a:t>bản</a:t>
            </a:r>
            <a:r>
              <a:rPr lang="en-US" sz="2400" dirty="0" smtClean="0">
                <a:solidFill>
                  <a:prstClr val="black"/>
                </a:solidFill>
                <a:latin typeface="Times New Roman" panose="02020603050405020304" pitchFamily="18" charset="0"/>
                <a:cs typeface="Times New Roman" panose="02020603050405020304" pitchFamily="18" charset="0"/>
              </a:rPr>
              <a:t> </a:t>
            </a:r>
            <a:r>
              <a:rPr lang="en-US" sz="2400" dirty="0" err="1" smtClean="0">
                <a:solidFill>
                  <a:prstClr val="black"/>
                </a:solidFill>
                <a:latin typeface="Times New Roman" panose="02020603050405020304" pitchFamily="18" charset="0"/>
                <a:cs typeface="Times New Roman" panose="02020603050405020304" pitchFamily="18" charset="0"/>
              </a:rPr>
              <a:t>khi</a:t>
            </a:r>
            <a:r>
              <a:rPr lang="en-US" sz="2400" dirty="0" smtClean="0">
                <a:solidFill>
                  <a:prstClr val="black"/>
                </a:solidFill>
                <a:latin typeface="Times New Roman" panose="02020603050405020304" pitchFamily="18" charset="0"/>
                <a:cs typeface="Times New Roman" panose="02020603050405020304" pitchFamily="18" charset="0"/>
              </a:rPr>
              <a:t> </a:t>
            </a:r>
            <a:r>
              <a:rPr lang="en-US" sz="2400" dirty="0" err="1" smtClean="0">
                <a:solidFill>
                  <a:prstClr val="black"/>
                </a:solidFill>
                <a:latin typeface="Times New Roman" panose="02020603050405020304" pitchFamily="18" charset="0"/>
                <a:cs typeface="Times New Roman" panose="02020603050405020304" pitchFamily="18" charset="0"/>
              </a:rPr>
              <a:t>tác</a:t>
            </a:r>
            <a:r>
              <a:rPr lang="en-US" sz="2400" dirty="0" smtClean="0">
                <a:solidFill>
                  <a:prstClr val="black"/>
                </a:solidFill>
                <a:latin typeface="Times New Roman" panose="02020603050405020304" pitchFamily="18" charset="0"/>
                <a:cs typeface="Times New Roman" panose="02020603050405020304" pitchFamily="18" charset="0"/>
              </a:rPr>
              <a:t> </a:t>
            </a:r>
            <a:r>
              <a:rPr lang="en-US" sz="2400" dirty="0" err="1" smtClean="0">
                <a:solidFill>
                  <a:prstClr val="black"/>
                </a:solidFill>
                <a:latin typeface="Times New Roman" panose="02020603050405020304" pitchFamily="18" charset="0"/>
                <a:cs typeface="Times New Roman" panose="02020603050405020304" pitchFamily="18" charset="0"/>
              </a:rPr>
              <a:t>giả</a:t>
            </a:r>
            <a:r>
              <a:rPr lang="en-US" sz="2400" dirty="0" smtClean="0">
                <a:solidFill>
                  <a:prstClr val="black"/>
                </a:solidFill>
                <a:latin typeface="Times New Roman" panose="02020603050405020304" pitchFamily="18" charset="0"/>
                <a:cs typeface="Times New Roman" panose="02020603050405020304" pitchFamily="18" charset="0"/>
              </a:rPr>
              <a:t> </a:t>
            </a:r>
            <a:r>
              <a:rPr lang="en-US" sz="2400" dirty="0" err="1" smtClean="0">
                <a:solidFill>
                  <a:prstClr val="black"/>
                </a:solidFill>
                <a:latin typeface="Times New Roman" panose="02020603050405020304" pitchFamily="18" charset="0"/>
                <a:cs typeface="Times New Roman" panose="02020603050405020304" pitchFamily="18" charset="0"/>
              </a:rPr>
              <a:t>mới</a:t>
            </a:r>
            <a:r>
              <a:rPr lang="en-US" sz="2400" dirty="0" smtClean="0">
                <a:solidFill>
                  <a:prstClr val="black"/>
                </a:solidFill>
                <a:latin typeface="Times New Roman" panose="02020603050405020304" pitchFamily="18" charset="0"/>
                <a:cs typeface="Times New Roman" panose="02020603050405020304" pitchFamily="18" charset="0"/>
              </a:rPr>
              <a:t> 17 </a:t>
            </a:r>
            <a:r>
              <a:rPr lang="en-US" sz="2400" dirty="0" err="1" smtClean="0">
                <a:solidFill>
                  <a:prstClr val="black"/>
                </a:solidFill>
                <a:latin typeface="Times New Roman" panose="02020603050405020304" pitchFamily="18" charset="0"/>
                <a:cs typeface="Times New Roman" panose="02020603050405020304" pitchFamily="18" charset="0"/>
              </a:rPr>
              <a:t>tuổi</a:t>
            </a:r>
            <a:r>
              <a:rPr lang="en-US" sz="2400" dirty="0" smtClean="0">
                <a:solidFill>
                  <a:prstClr val="black"/>
                </a:solidFill>
                <a:latin typeface="Times New Roman" panose="02020603050405020304" pitchFamily="18" charset="0"/>
                <a:cs typeface="Times New Roman" panose="02020603050405020304" pitchFamily="18" charset="0"/>
              </a:rPr>
              <a:t> </a:t>
            </a:r>
            <a:r>
              <a:rPr lang="en-US" sz="2400" dirty="0" err="1" smtClean="0">
                <a:solidFill>
                  <a:prstClr val="black"/>
                </a:solidFill>
                <a:latin typeface="Times New Roman" panose="02020603050405020304" pitchFamily="18" charset="0"/>
                <a:cs typeface="Times New Roman" panose="02020603050405020304" pitchFamily="18" charset="0"/>
              </a:rPr>
              <a:t>là</a:t>
            </a:r>
            <a:r>
              <a:rPr lang="en-US" sz="2400" dirty="0" smtClean="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để</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thương</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khóc</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cho</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vương</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quốc</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smtClean="0">
                <a:solidFill>
                  <a:prstClr val="black"/>
                </a:solidFill>
                <a:latin typeface="Times New Roman" panose="02020603050405020304" pitchFamily="18" charset="0"/>
                <a:cs typeface="Times New Roman" panose="02020603050405020304" pitchFamily="18" charset="0"/>
              </a:rPr>
              <a:t>Chăm</a:t>
            </a:r>
            <a:r>
              <a:rPr lang="en-US" sz="2400" dirty="0" smtClean="0">
                <a:solidFill>
                  <a:prstClr val="black"/>
                </a:solidFill>
                <a:latin typeface="Times New Roman" panose="02020603050405020304" pitchFamily="18" charset="0"/>
                <a:cs typeface="Times New Roman" panose="02020603050405020304" pitchFamily="18" charset="0"/>
              </a:rPr>
              <a:t>-pa.</a:t>
            </a:r>
            <a:endParaRPr lang="en-US" dirty="0">
              <a:solidFill>
                <a:prstClr val="black"/>
              </a:solidFill>
            </a:endParaRPr>
          </a:p>
        </p:txBody>
      </p:sp>
    </p:spTree>
    <p:extLst>
      <p:ext uri="{BB962C8B-B14F-4D97-AF65-F5344CB8AC3E}">
        <p14:creationId xmlns:p14="http://schemas.microsoft.com/office/powerpoint/2010/main" val="37840708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80">
                                          <p:stCondLst>
                                            <p:cond delay="0"/>
                                          </p:stCondLst>
                                        </p:cTn>
                                        <p:tgtEl>
                                          <p:spTgt spid="5"/>
                                        </p:tgtEl>
                                      </p:cBhvr>
                                    </p:animEffect>
                                    <p:anim calcmode="lin" valueType="num">
                                      <p:cBhvr>
                                        <p:cTn id="1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0" dur="26">
                                          <p:stCondLst>
                                            <p:cond delay="650"/>
                                          </p:stCondLst>
                                        </p:cTn>
                                        <p:tgtEl>
                                          <p:spTgt spid="5"/>
                                        </p:tgtEl>
                                      </p:cBhvr>
                                      <p:to x="100000" y="60000"/>
                                    </p:animScale>
                                    <p:animScale>
                                      <p:cBhvr>
                                        <p:cTn id="21" dur="166" decel="50000">
                                          <p:stCondLst>
                                            <p:cond delay="676"/>
                                          </p:stCondLst>
                                        </p:cTn>
                                        <p:tgtEl>
                                          <p:spTgt spid="5"/>
                                        </p:tgtEl>
                                      </p:cBhvr>
                                      <p:to x="100000" y="100000"/>
                                    </p:animScale>
                                    <p:animScale>
                                      <p:cBhvr>
                                        <p:cTn id="22" dur="26">
                                          <p:stCondLst>
                                            <p:cond delay="1312"/>
                                          </p:stCondLst>
                                        </p:cTn>
                                        <p:tgtEl>
                                          <p:spTgt spid="5"/>
                                        </p:tgtEl>
                                      </p:cBhvr>
                                      <p:to x="100000" y="80000"/>
                                    </p:animScale>
                                    <p:animScale>
                                      <p:cBhvr>
                                        <p:cTn id="23" dur="166" decel="50000">
                                          <p:stCondLst>
                                            <p:cond delay="1338"/>
                                          </p:stCondLst>
                                        </p:cTn>
                                        <p:tgtEl>
                                          <p:spTgt spid="5"/>
                                        </p:tgtEl>
                                      </p:cBhvr>
                                      <p:to x="100000" y="100000"/>
                                    </p:animScale>
                                    <p:animScale>
                                      <p:cBhvr>
                                        <p:cTn id="24" dur="26">
                                          <p:stCondLst>
                                            <p:cond delay="1642"/>
                                          </p:stCondLst>
                                        </p:cTn>
                                        <p:tgtEl>
                                          <p:spTgt spid="5"/>
                                        </p:tgtEl>
                                      </p:cBhvr>
                                      <p:to x="100000" y="90000"/>
                                    </p:animScale>
                                    <p:animScale>
                                      <p:cBhvr>
                                        <p:cTn id="25" dur="166" decel="50000">
                                          <p:stCondLst>
                                            <p:cond delay="1668"/>
                                          </p:stCondLst>
                                        </p:cTn>
                                        <p:tgtEl>
                                          <p:spTgt spid="5"/>
                                        </p:tgtEl>
                                      </p:cBhvr>
                                      <p:to x="100000" y="100000"/>
                                    </p:animScale>
                                    <p:animScale>
                                      <p:cBhvr>
                                        <p:cTn id="26" dur="26">
                                          <p:stCondLst>
                                            <p:cond delay="1808"/>
                                          </p:stCondLst>
                                        </p:cTn>
                                        <p:tgtEl>
                                          <p:spTgt spid="5"/>
                                        </p:tgtEl>
                                      </p:cBhvr>
                                      <p:to x="100000" y="95000"/>
                                    </p:animScale>
                                    <p:animScale>
                                      <p:cBhvr>
                                        <p:cTn id="27" dur="166" decel="50000">
                                          <p:stCondLst>
                                            <p:cond delay="1834"/>
                                          </p:stCondLst>
                                        </p:cTn>
                                        <p:tgtEl>
                                          <p:spTgt spid="5"/>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heel(1)">
                                      <p:cBhvr>
                                        <p:cTn id="32" dur="2000"/>
                                        <p:tgtEl>
                                          <p:spTgt spid="8"/>
                                        </p:tgtEl>
                                      </p:cBhvr>
                                    </p:animEffect>
                                  </p:childTnLst>
                                </p:cTn>
                              </p:par>
                              <p:par>
                                <p:cTn id="33" presetID="21" presetClass="entr" presetSubtype="1" fill="hold" nodeType="withEffect">
                                  <p:stCondLst>
                                    <p:cond delay="0"/>
                                  </p:stCondLst>
                                  <p:childTnLst>
                                    <p:set>
                                      <p:cBhvr>
                                        <p:cTn id="34" dur="1" fill="hold">
                                          <p:stCondLst>
                                            <p:cond delay="0"/>
                                          </p:stCondLst>
                                        </p:cTn>
                                        <p:tgtEl>
                                          <p:spTgt spid="11267"/>
                                        </p:tgtEl>
                                        <p:attrNameLst>
                                          <p:attrName>style.visibility</p:attrName>
                                        </p:attrNameLst>
                                      </p:cBhvr>
                                      <p:to>
                                        <p:strVal val="visible"/>
                                      </p:to>
                                    </p:set>
                                    <p:animEffect transition="in" filter="wheel(1)">
                                      <p:cBhvr>
                                        <p:cTn id="35" dur="2000"/>
                                        <p:tgtEl>
                                          <p:spTgt spid="11267"/>
                                        </p:tgtEl>
                                      </p:cBhvr>
                                    </p:animEffect>
                                  </p:childTnLst>
                                </p:cTn>
                              </p:par>
                              <p:par>
                                <p:cTn id="36" presetID="21" presetClass="entr" presetSubtype="1" fill="hold" nodeType="withEffect">
                                  <p:stCondLst>
                                    <p:cond delay="0"/>
                                  </p:stCondLst>
                                  <p:childTnLst>
                                    <p:set>
                                      <p:cBhvr>
                                        <p:cTn id="37" dur="1" fill="hold">
                                          <p:stCondLst>
                                            <p:cond delay="0"/>
                                          </p:stCondLst>
                                        </p:cTn>
                                        <p:tgtEl>
                                          <p:spTgt spid="11268"/>
                                        </p:tgtEl>
                                        <p:attrNameLst>
                                          <p:attrName>style.visibility</p:attrName>
                                        </p:attrNameLst>
                                      </p:cBhvr>
                                      <p:to>
                                        <p:strVal val="visible"/>
                                      </p:to>
                                    </p:set>
                                    <p:animEffect transition="in" filter="wheel(1)">
                                      <p:cBhvr>
                                        <p:cTn id="38" dur="2000"/>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FFA65664-F9EC-4DE7-841C-5918A6A480C0}"/>
              </a:ext>
            </a:extLst>
          </p:cNvPr>
          <p:cNvPicPr>
            <a:picLocks noChangeAspect="1"/>
          </p:cNvPicPr>
          <p:nvPr/>
        </p:nvPicPr>
        <p:blipFill>
          <a:blip r:embed="rId2"/>
          <a:stretch>
            <a:fillRect/>
          </a:stretch>
        </p:blipFill>
        <p:spPr>
          <a:xfrm>
            <a:off x="0" y="271790"/>
            <a:ext cx="3733800" cy="4972773"/>
          </a:xfrm>
          <a:prstGeom prst="rect">
            <a:avLst/>
          </a:prstGeom>
        </p:spPr>
      </p:pic>
      <p:sp>
        <p:nvSpPr>
          <p:cNvPr id="6" name="Oval 5">
            <a:extLst>
              <a:ext uri="{FF2B5EF4-FFF2-40B4-BE49-F238E27FC236}">
                <a16:creationId xmlns="" xmlns:a16="http://schemas.microsoft.com/office/drawing/2014/main" id="{66BF78E9-7953-4380-BD87-06E564B0BFFF}"/>
              </a:ext>
            </a:extLst>
          </p:cNvPr>
          <p:cNvSpPr/>
          <p:nvPr/>
        </p:nvSpPr>
        <p:spPr>
          <a:xfrm>
            <a:off x="609600" y="1425677"/>
            <a:ext cx="2438400" cy="2308324"/>
          </a:xfrm>
          <a:prstGeom prst="ellipse">
            <a:avLst/>
          </a:prstGeom>
          <a:solidFill>
            <a:srgbClr val="70AD47">
              <a:lumMod val="75000"/>
            </a:srgbClr>
          </a:solidFill>
          <a:ln w="12700" cap="flat" cmpd="sng" algn="ctr">
            <a:solidFill>
              <a:srgbClr val="5B9BD5">
                <a:shade val="50000"/>
              </a:srgbClr>
            </a:solidFill>
            <a:prstDash val="solid"/>
            <a:miter lim="800000"/>
          </a:ln>
          <a:effectLst/>
        </p:spPr>
        <p:txBody>
          <a:bodyPr rtlCol="0" anchor="ctr"/>
          <a:lstStyle/>
          <a:p>
            <a:pPr algn="ctr"/>
            <a:endParaRPr lang="en-US" kern="0" smtClean="0">
              <a:solidFill>
                <a:prstClr val="white"/>
              </a:solidFill>
            </a:endParaRPr>
          </a:p>
        </p:txBody>
      </p:sp>
      <p:sp>
        <p:nvSpPr>
          <p:cNvPr id="8" name="Title 1"/>
          <p:cNvSpPr txBox="1">
            <a:spLocks/>
          </p:cNvSpPr>
          <p:nvPr/>
        </p:nvSpPr>
        <p:spPr>
          <a:xfrm>
            <a:off x="609600" y="1905000"/>
            <a:ext cx="2438400" cy="1371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b="1" i="0" dirty="0" smtClean="0">
                <a:solidFill>
                  <a:prstClr val="white"/>
                </a:solidFill>
                <a:latin typeface="Times New Roman" panose="02020603050405020304" pitchFamily="18" charset="0"/>
                <a:cs typeface="Times New Roman" panose="02020603050405020304" pitchFamily="18" charset="0"/>
              </a:rPr>
              <a:t>HOẠT ĐỘNG NHÓM</a:t>
            </a:r>
            <a:endParaRPr lang="en-US" sz="2800" b="1" i="0" dirty="0">
              <a:solidFill>
                <a:prstClr val="white"/>
              </a:solidFill>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 xmlns:a16="http://schemas.microsoft.com/office/drawing/2014/main" id="{45EF0F88-5991-48ED-8903-9112785A8FB6}"/>
              </a:ext>
            </a:extLst>
          </p:cNvPr>
          <p:cNvSpPr txBox="1"/>
          <p:nvPr/>
        </p:nvSpPr>
        <p:spPr>
          <a:xfrm>
            <a:off x="3984523" y="685800"/>
            <a:ext cx="4800600" cy="861774"/>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3">
            <a:schemeClr val="lt1"/>
          </a:lnRef>
          <a:fillRef idx="1">
            <a:schemeClr val="accent4"/>
          </a:fillRef>
          <a:effectRef idx="1">
            <a:schemeClr val="accent4"/>
          </a:effectRef>
          <a:fontRef idx="minor">
            <a:schemeClr val="lt1"/>
          </a:fontRef>
        </p:style>
        <p:txBody>
          <a:bodyPr wrap="square" rtlCol="0">
            <a:spAutoFit/>
          </a:bodyPr>
          <a:lstStyle/>
          <a:p>
            <a:pPr algn="just"/>
            <a:r>
              <a:rPr lang="en-US" sz="2400" b="1" i="0" kern="0" dirty="0" err="1" smtClean="0">
                <a:solidFill>
                  <a:srgbClr val="C00000"/>
                </a:solidFill>
                <a:latin typeface="Times New Roman" panose="02020603050405020304" pitchFamily="18" charset="0"/>
                <a:ea typeface="Times New Roman" panose="02020603050405020304" pitchFamily="18" charset="0"/>
              </a:rPr>
              <a:t>Nhóm</a:t>
            </a:r>
            <a:r>
              <a:rPr lang="en-US" sz="2400" b="1" i="0" kern="0" dirty="0" smtClean="0">
                <a:solidFill>
                  <a:srgbClr val="C00000"/>
                </a:solidFill>
                <a:latin typeface="Times New Roman" panose="02020603050405020304" pitchFamily="18" charset="0"/>
                <a:ea typeface="Times New Roman" panose="02020603050405020304" pitchFamily="18" charset="0"/>
              </a:rPr>
              <a:t> 1: </a:t>
            </a:r>
            <a:r>
              <a:rPr lang="nl-NL" sz="2400" i="0" dirty="0" smtClean="0">
                <a:solidFill>
                  <a:prstClr val="black"/>
                </a:solidFill>
                <a:latin typeface="Times New Roman" panose="02020603050405020304" pitchFamily="18" charset="0"/>
                <a:cs typeface="Times New Roman" panose="02020603050405020304" pitchFamily="18" charset="0"/>
              </a:rPr>
              <a:t>Thu </a:t>
            </a:r>
            <a:r>
              <a:rPr lang="nl-NL" sz="2400" i="0" dirty="0">
                <a:solidFill>
                  <a:prstClr val="black"/>
                </a:solidFill>
                <a:latin typeface="Times New Roman" panose="02020603050405020304" pitchFamily="18" charset="0"/>
                <a:cs typeface="Times New Roman" panose="02020603050405020304" pitchFamily="18" charset="0"/>
              </a:rPr>
              <a:t>thập thông tin giới thiệu về </a:t>
            </a:r>
            <a:r>
              <a:rPr lang="en-US" sz="2400" i="0" dirty="0" err="1" smtClean="0">
                <a:solidFill>
                  <a:prstClr val="black"/>
                </a:solidFill>
                <a:latin typeface="Times New Roman" panose="02020603050405020304" pitchFamily="18" charset="0"/>
                <a:cs typeface="Times New Roman" panose="02020603050405020304" pitchFamily="18" charset="0"/>
              </a:rPr>
              <a:t>dân</a:t>
            </a:r>
            <a:r>
              <a:rPr lang="en-US" sz="2400" i="0" dirty="0" smtClean="0">
                <a:solidFill>
                  <a:prstClr val="black"/>
                </a:solidFill>
                <a:latin typeface="Times New Roman" panose="02020603050405020304" pitchFamily="18" charset="0"/>
                <a:cs typeface="Times New Roman" panose="02020603050405020304" pitchFamily="18" charset="0"/>
              </a:rPr>
              <a:t> </a:t>
            </a:r>
            <a:r>
              <a:rPr lang="en-US" sz="2400" i="0" dirty="0" err="1" smtClean="0">
                <a:solidFill>
                  <a:prstClr val="black"/>
                </a:solidFill>
                <a:latin typeface="Times New Roman" panose="02020603050405020304" pitchFamily="18" charset="0"/>
                <a:cs typeface="Times New Roman" panose="02020603050405020304" pitchFamily="18" charset="0"/>
              </a:rPr>
              <a:t>tộc</a:t>
            </a:r>
            <a:r>
              <a:rPr lang="en-US" sz="2400" i="0" dirty="0" smtClean="0">
                <a:solidFill>
                  <a:prstClr val="black"/>
                </a:solidFill>
                <a:latin typeface="Times New Roman" panose="02020603050405020304" pitchFamily="18" charset="0"/>
                <a:cs typeface="Times New Roman" panose="02020603050405020304" pitchFamily="18" charset="0"/>
              </a:rPr>
              <a:t> </a:t>
            </a:r>
            <a:r>
              <a:rPr lang="en-US" sz="2400" i="0" dirty="0" err="1" smtClean="0">
                <a:solidFill>
                  <a:prstClr val="black"/>
                </a:solidFill>
                <a:latin typeface="Times New Roman" panose="02020603050405020304" pitchFamily="18" charset="0"/>
                <a:cs typeface="Times New Roman" panose="02020603050405020304" pitchFamily="18" charset="0"/>
              </a:rPr>
              <a:t>Chăm</a:t>
            </a:r>
            <a:r>
              <a:rPr lang="en-US" sz="2400" i="0" dirty="0" smtClean="0">
                <a:solidFill>
                  <a:prstClr val="black"/>
                </a:solidFill>
                <a:latin typeface="Times New Roman" panose="02020603050405020304" pitchFamily="18" charset="0"/>
                <a:cs typeface="Times New Roman" panose="02020603050405020304" pitchFamily="18" charset="0"/>
              </a:rPr>
              <a:t> </a:t>
            </a:r>
            <a:r>
              <a:rPr lang="en-US" sz="2400" i="0" dirty="0" err="1" smtClean="0">
                <a:solidFill>
                  <a:prstClr val="black"/>
                </a:solidFill>
                <a:latin typeface="Times New Roman" panose="02020603050405020304" pitchFamily="18" charset="0"/>
                <a:cs typeface="Times New Roman" panose="02020603050405020304" pitchFamily="18" charset="0"/>
              </a:rPr>
              <a:t>và</a:t>
            </a:r>
            <a:r>
              <a:rPr lang="en-US" sz="2400" i="0" dirty="0" smtClean="0">
                <a:solidFill>
                  <a:prstClr val="black"/>
                </a:solidFill>
                <a:latin typeface="Times New Roman" panose="02020603050405020304" pitchFamily="18" charset="0"/>
                <a:cs typeface="Times New Roman" panose="02020603050405020304" pitchFamily="18" charset="0"/>
              </a:rPr>
              <a:t> </a:t>
            </a:r>
            <a:r>
              <a:rPr lang="en-US" sz="2400" i="0" dirty="0" err="1" smtClean="0">
                <a:solidFill>
                  <a:prstClr val="black"/>
                </a:solidFill>
                <a:latin typeface="Times New Roman" panose="02020603050405020304" pitchFamily="18" charset="0"/>
                <a:cs typeface="Times New Roman" panose="02020603050405020304" pitchFamily="18" charset="0"/>
              </a:rPr>
              <a:t>văn</a:t>
            </a:r>
            <a:r>
              <a:rPr lang="en-US" sz="2400" i="0" dirty="0" smtClean="0">
                <a:solidFill>
                  <a:prstClr val="black"/>
                </a:solidFill>
                <a:latin typeface="Times New Roman" panose="02020603050405020304" pitchFamily="18" charset="0"/>
                <a:cs typeface="Times New Roman" panose="02020603050405020304" pitchFamily="18" charset="0"/>
              </a:rPr>
              <a:t> </a:t>
            </a:r>
            <a:r>
              <a:rPr lang="en-US" sz="2400" i="0" dirty="0" err="1" smtClean="0">
                <a:solidFill>
                  <a:prstClr val="black"/>
                </a:solidFill>
                <a:latin typeface="Times New Roman" panose="02020603050405020304" pitchFamily="18" charset="0"/>
                <a:cs typeface="Times New Roman" panose="02020603050405020304" pitchFamily="18" charset="0"/>
              </a:rPr>
              <a:t>bản</a:t>
            </a:r>
            <a:r>
              <a:rPr lang="nl-NL" sz="2400" i="0" dirty="0" smtClean="0">
                <a:solidFill>
                  <a:srgbClr val="000000"/>
                </a:solidFill>
                <a:latin typeface="Times New Roman"/>
                <a:ea typeface="Times New Roman"/>
              </a:rPr>
              <a:t>? </a:t>
            </a:r>
            <a:r>
              <a:rPr lang="en-US" sz="2600" b="1" i="0" kern="0" dirty="0" smtClean="0">
                <a:solidFill>
                  <a:srgbClr val="C00000"/>
                </a:solidFill>
                <a:latin typeface="Times New Roman" panose="02020603050405020304" pitchFamily="18" charset="0"/>
                <a:ea typeface="Times New Roman" panose="02020603050405020304" pitchFamily="18" charset="0"/>
              </a:rPr>
              <a:t> </a:t>
            </a:r>
            <a:r>
              <a:rPr lang="en-US" sz="2600" i="0" kern="0" dirty="0" smtClean="0">
                <a:solidFill>
                  <a:srgbClr val="000000"/>
                </a:solidFill>
                <a:latin typeface="Times New Roman" panose="02020603050405020304" pitchFamily="18" charset="0"/>
                <a:ea typeface="Times New Roman" panose="02020603050405020304" pitchFamily="18" charset="0"/>
              </a:rPr>
              <a:t> </a:t>
            </a:r>
          </a:p>
        </p:txBody>
      </p:sp>
      <p:sp>
        <p:nvSpPr>
          <p:cNvPr id="13" name="TextBox 12">
            <a:extLst>
              <a:ext uri="{FF2B5EF4-FFF2-40B4-BE49-F238E27FC236}">
                <a16:creationId xmlns="" xmlns:a16="http://schemas.microsoft.com/office/drawing/2014/main" id="{45EF0F88-5991-48ED-8903-9112785A8FB6}"/>
              </a:ext>
            </a:extLst>
          </p:cNvPr>
          <p:cNvSpPr txBox="1"/>
          <p:nvPr/>
        </p:nvSpPr>
        <p:spPr>
          <a:xfrm>
            <a:off x="3967316" y="1888906"/>
            <a:ext cx="4800600" cy="861774"/>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2"/>
          </a:lnRef>
          <a:fillRef idx="2">
            <a:schemeClr val="accent2"/>
          </a:fillRef>
          <a:effectRef idx="1">
            <a:schemeClr val="accent2"/>
          </a:effectRef>
          <a:fontRef idx="minor">
            <a:schemeClr val="dk1"/>
          </a:fontRef>
        </p:style>
        <p:txBody>
          <a:bodyPr wrap="square" rtlCol="0">
            <a:spAutoFit/>
          </a:bodyPr>
          <a:lstStyle/>
          <a:p>
            <a:pPr algn="just"/>
            <a:r>
              <a:rPr lang="nl-NL" sz="2600" b="1" i="0" kern="0" dirty="0" smtClean="0">
                <a:solidFill>
                  <a:srgbClr val="C00000"/>
                </a:solidFill>
                <a:latin typeface="Times New Roman" panose="02020603050405020304" pitchFamily="18" charset="0"/>
                <a:ea typeface="Times New Roman" panose="02020603050405020304" pitchFamily="18" charset="0"/>
              </a:rPr>
              <a:t>Nhóm 2: </a:t>
            </a:r>
            <a:r>
              <a:rPr lang="nl-NL" sz="2400" i="0" dirty="0">
                <a:solidFill>
                  <a:srgbClr val="000000"/>
                </a:solidFill>
                <a:latin typeface="Times New Roman"/>
                <a:ea typeface="Times New Roman"/>
              </a:rPr>
              <a:t>Nhận xét về phần in đậm và nêu thời gian diễn ra lễ hội.</a:t>
            </a:r>
            <a:endParaRPr lang="en-US" sz="2000" i="0" dirty="0">
              <a:effectLst/>
              <a:latin typeface="Times New Roman"/>
              <a:ea typeface="Times New Roman"/>
            </a:endParaRPr>
          </a:p>
        </p:txBody>
      </p:sp>
      <p:sp>
        <p:nvSpPr>
          <p:cNvPr id="14" name="TextBox 13">
            <a:extLst>
              <a:ext uri="{FF2B5EF4-FFF2-40B4-BE49-F238E27FC236}">
                <a16:creationId xmlns="" xmlns:a16="http://schemas.microsoft.com/office/drawing/2014/main" id="{45EF0F88-5991-48ED-8903-9112785A8FB6}"/>
              </a:ext>
            </a:extLst>
          </p:cNvPr>
          <p:cNvSpPr txBox="1"/>
          <p:nvPr/>
        </p:nvSpPr>
        <p:spPr>
          <a:xfrm>
            <a:off x="3967316" y="3046950"/>
            <a:ext cx="4800600" cy="1231106"/>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nl-NL" sz="2600" b="1" i="0" kern="0" dirty="0" smtClean="0">
                <a:solidFill>
                  <a:srgbClr val="C00000"/>
                </a:solidFill>
                <a:latin typeface="Times New Roman" panose="02020603050405020304" pitchFamily="18" charset="0"/>
                <a:ea typeface="Times New Roman" panose="02020603050405020304" pitchFamily="18" charset="0"/>
              </a:rPr>
              <a:t>Nhóm </a:t>
            </a:r>
            <a:r>
              <a:rPr lang="nl-NL" sz="2400" b="1" i="0" kern="0" dirty="0" smtClean="0">
                <a:solidFill>
                  <a:srgbClr val="C00000"/>
                </a:solidFill>
                <a:latin typeface="Times New Roman" panose="02020603050405020304" pitchFamily="18" charset="0"/>
                <a:ea typeface="Times New Roman" panose="02020603050405020304" pitchFamily="18" charset="0"/>
              </a:rPr>
              <a:t>3: </a:t>
            </a:r>
            <a:r>
              <a:rPr lang="nl-NL" sz="2400" i="0" dirty="0">
                <a:solidFill>
                  <a:srgbClr val="000000"/>
                </a:solidFill>
                <a:latin typeface="Times New Roman"/>
                <a:ea typeface="Times New Roman"/>
              </a:rPr>
              <a:t>Nhận xét về điểm đặc sắc của lễ hội, đặc biệt là ở phần lễ và phần hội</a:t>
            </a:r>
            <a:r>
              <a:rPr lang="nl-NL" sz="2400" i="0" dirty="0" smtClean="0">
                <a:solidFill>
                  <a:srgbClr val="000000"/>
                </a:solidFill>
                <a:latin typeface="Times New Roman"/>
                <a:ea typeface="Times New Roman"/>
              </a:rPr>
              <a:t>. Nêu ý nghĩa của lễ hội?</a:t>
            </a:r>
            <a:endParaRPr lang="en-US" sz="2400" i="0" dirty="0">
              <a:solidFill>
                <a:prstClr val="black"/>
              </a:solidFill>
              <a:latin typeface="Times New Roman"/>
              <a:ea typeface="Times New Roman"/>
            </a:endParaRPr>
          </a:p>
        </p:txBody>
      </p:sp>
      <p:sp>
        <p:nvSpPr>
          <p:cNvPr id="15" name="TextBox 14">
            <a:extLst>
              <a:ext uri="{FF2B5EF4-FFF2-40B4-BE49-F238E27FC236}">
                <a16:creationId xmlns="" xmlns:a16="http://schemas.microsoft.com/office/drawing/2014/main" id="{45EF0F88-5991-48ED-8903-9112785A8FB6}"/>
              </a:ext>
            </a:extLst>
          </p:cNvPr>
          <p:cNvSpPr txBox="1"/>
          <p:nvPr/>
        </p:nvSpPr>
        <p:spPr>
          <a:xfrm>
            <a:off x="3984523" y="4629010"/>
            <a:ext cx="4800600" cy="1231106"/>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2">
            <a:schemeClr val="accent5"/>
          </a:fillRef>
          <a:effectRef idx="1">
            <a:schemeClr val="accent5"/>
          </a:effectRef>
          <a:fontRef idx="minor">
            <a:schemeClr val="dk1"/>
          </a:fontRef>
        </p:style>
        <p:txBody>
          <a:bodyPr wrap="square" rtlCol="0">
            <a:spAutoFit/>
          </a:bodyPr>
          <a:lstStyle/>
          <a:p>
            <a:pPr algn="just"/>
            <a:r>
              <a:rPr lang="nl-NL" sz="2600" b="1" i="0" kern="0" dirty="0" smtClean="0">
                <a:solidFill>
                  <a:srgbClr val="C00000"/>
                </a:solidFill>
                <a:latin typeface="Times New Roman" panose="02020603050405020304" pitchFamily="18" charset="0"/>
                <a:ea typeface="Times New Roman" panose="02020603050405020304" pitchFamily="18" charset="0"/>
              </a:rPr>
              <a:t>Nhóm 4: </a:t>
            </a:r>
            <a:r>
              <a:rPr lang="nl-NL" sz="2400" i="0" dirty="0">
                <a:solidFill>
                  <a:srgbClr val="000000"/>
                </a:solidFill>
                <a:latin typeface="Times New Roman"/>
                <a:ea typeface="Times New Roman"/>
              </a:rPr>
              <a:t>Nhận xét về các phương thức biểu đạt và nêu ý nghĩa của văn bản</a:t>
            </a:r>
            <a:r>
              <a:rPr lang="nl-NL" sz="2400" i="0" dirty="0" smtClean="0">
                <a:solidFill>
                  <a:srgbClr val="000000"/>
                </a:solidFill>
                <a:latin typeface="Times New Roman"/>
                <a:ea typeface="Times New Roman"/>
              </a:rPr>
              <a:t>.</a:t>
            </a:r>
            <a:endParaRPr lang="en-US" sz="2000" i="0" dirty="0">
              <a:latin typeface="Times New Roman"/>
              <a:ea typeface="Times New Roman"/>
            </a:endParaRPr>
          </a:p>
        </p:txBody>
      </p:sp>
    </p:spTree>
    <p:extLst>
      <p:ext uri="{BB962C8B-B14F-4D97-AF65-F5344CB8AC3E}">
        <p14:creationId xmlns:p14="http://schemas.microsoft.com/office/powerpoint/2010/main" val="21171610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heel(1)">
                                      <p:cBhvr>
                                        <p:cTn id="12" dur="2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heel(1)">
                                      <p:cBhvr>
                                        <p:cTn id="17" dur="20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heel(1)">
                                      <p:cBhvr>
                                        <p:cTn id="2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4" grpId="0" animBg="1"/>
      <p:bldP spid="1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 name="PRESENTER_SHAPEINFO" val="&lt;ThreeDShapeInfo&gt;&lt;uuid val=&quot;{4352737B-28A6-40B5-81BC-86F945700313}&quot;/&gt;&lt;isInvalidForFieldText val=&quot;0&quot;/&gt;&lt;Image&gt;&lt;filename val=&quot;C:\Users\BachKim101\Documents\My Adobe Presentations\BINH NGO DAI CAO\data\asimages\{4352737B-28A6-40B5-81BC-86F945700313}_3.png&quot;/&gt;&lt;left val=&quot;39&quot;/&gt;&lt;top val=&quot;45&quot;/&gt;&lt;width val=&quot;690&quot;/&gt;&lt;height val=&quot;65&quot;/&gt;&lt;hasText val=&quot;1&quot;/&gt;&lt;/Image&gt;&lt;/ThreeDShapeInfo&g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5172</TotalTime>
  <Words>1242</Words>
  <Application>Microsoft Office PowerPoint</Application>
  <PresentationFormat>On-screen Show (4:3)</PresentationFormat>
  <Paragraphs>117</Paragraphs>
  <Slides>22</Slides>
  <Notes>6</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 TIẾT: LỄ HỘI DÂN GIAN ĐẶC SẮC  CỦA DÂN TỘC CHĂM Ở NINH THUẬN (Theo Đào Bình Trịnh)</vt:lpstr>
      <vt:lpstr>PowerPoint Presentation</vt:lpstr>
      <vt:lpstr>CÁC EM CÙNG XEM VIDEO SAU:</vt:lpstr>
      <vt:lpstr>PowerPoint Presentation</vt:lpstr>
      <vt:lpstr>Kiến trúc Chăm với nhiều Đền tháp kì vĩ</vt:lpstr>
      <vt:lpstr>Trang phục của người Chăm với váy và khăn</vt:lpstr>
      <vt:lpstr>             Các điệu múa Chăm (Múa quạt, múa apsara, múa đội)  </vt:lpstr>
      <vt:lpstr>“Với “Điêu tàn”, mỗi một bài thơ, là lịch sử, là văn hóa, là khí phách, là núi thây biển máu, là nước mất nhà tan, là oan hồn, là xương trắng. Mỗi một câu thơ, như gào, như thét, như khóc, như cười. Mỗi một ý thơ, là nỗi đau vong quốc, là huyết lệ tuôn trào, là giang sơn đổ vỡ”.</vt:lpstr>
      <vt:lpstr>PowerPoint Presentation</vt:lpstr>
      <vt:lpstr>PowerPoint Presentation</vt:lpstr>
      <vt:lpstr>PowerPoint Presentation</vt:lpstr>
      <vt:lpstr>PowerPoint Presentation</vt:lpstr>
      <vt:lpstr>PowerPoint Presentation</vt:lpstr>
      <vt:lpstr>+ "tất cả những người tham gia lễ hội đều cảm thấy phấn chấn trước khi bước vào một vụ mùa mới”.</vt:lpstr>
      <vt:lpstr>Lễ hội tưng bừng với múa quạt và múa đội Thong-ha-la</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buithanhtu@live.com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thanh tu</dc:creator>
  <cp:lastModifiedBy>admin</cp:lastModifiedBy>
  <cp:revision>750</cp:revision>
  <cp:lastPrinted>2017-05-31T08:26:32Z</cp:lastPrinted>
  <dcterms:created xsi:type="dcterms:W3CDTF">2008-10-12T00:26:38Z</dcterms:created>
  <dcterms:modified xsi:type="dcterms:W3CDTF">2022-08-22T02:51:32Z</dcterms:modified>
</cp:coreProperties>
</file>