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media/audio4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04" r:id="rId3"/>
  </p:sldMasterIdLst>
  <p:notesMasterIdLst>
    <p:notesMasterId r:id="rId17"/>
  </p:notesMasterIdLst>
  <p:sldIdLst>
    <p:sldId id="372" r:id="rId4"/>
    <p:sldId id="416" r:id="rId5"/>
    <p:sldId id="392" r:id="rId6"/>
    <p:sldId id="371" r:id="rId7"/>
    <p:sldId id="373" r:id="rId8"/>
    <p:sldId id="375" r:id="rId9"/>
    <p:sldId id="376" r:id="rId10"/>
    <p:sldId id="377" r:id="rId11"/>
    <p:sldId id="378" r:id="rId12"/>
    <p:sldId id="379" r:id="rId13"/>
    <p:sldId id="380" r:id="rId14"/>
    <p:sldId id="381" r:id="rId15"/>
    <p:sldId id="3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ần Vương" initials="TV" lastIdx="2" clrIdx="0">
    <p:extLst>
      <p:ext uri="{19B8F6BF-5375-455C-9EA6-DF929625EA0E}">
        <p15:presenceInfo xmlns:p15="http://schemas.microsoft.com/office/powerpoint/2012/main" userId="460b375675fa14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FC0404"/>
    <a:srgbClr val="FF9966"/>
    <a:srgbClr val="CC00CC"/>
    <a:srgbClr val="FF7C80"/>
    <a:srgbClr val="33CC33"/>
    <a:srgbClr val="FF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84292" autoAdjust="0"/>
  </p:normalViewPr>
  <p:slideViewPr>
    <p:cSldViewPr>
      <p:cViewPr varScale="1">
        <p:scale>
          <a:sx n="63" d="100"/>
          <a:sy n="63" d="100"/>
        </p:scale>
        <p:origin x="52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0E83699-2769-4EEB-9E1A-9715BA9184B8}" type="datetimeFigureOut">
              <a:rPr lang="en-US"/>
              <a:pPr>
                <a:defRPr/>
              </a:pPr>
              <a:t>8/20/2022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F2562AC-4C88-4A6C-B077-90ACA0393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603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62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58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90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01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82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17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32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63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64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87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F771B-E283-4029-930B-07B53AE623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546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9BCA9-C19A-44D3-A822-93FECCA725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5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3164C-FEB9-4B30-A3DC-116AD0E32C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30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795DF-3038-4DDA-B009-05ED4DA0FC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22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8F987-9DF6-4BD6-86DF-BF056AAD2C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2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4537-4B86-4FE7-B9DD-824A35F6B04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30-A855-4CBE-B1E7-5ADE8B846F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2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6F916-B1A5-42D8-8725-D178C6BBA7A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09AD-EE79-4905-AAEB-F6093383C01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68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273C-3D2C-44DB-A31C-DC31328F15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2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22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3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22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2F93-9B10-49C7-A8BD-C8BE7A52160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7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D151E-D75A-4CF6-8B12-9796D0D546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05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22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3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22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ECC46-435A-471D-BC28-D53E2C1AC3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40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D28F-30D7-4A1B-B497-1948D0A73A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5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6BCB0-71D6-444A-9004-89B002A838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8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87F0D3-9924-4170-A558-7A3391095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7C7C9AF-381E-4543-B824-B9E6D6E63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C4C0327-1A23-4182-AA38-69E50349E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1D966E-CC0C-4E0B-871E-784B20998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794744-AEF2-4D80-93FB-03EDCC3BD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31CD8-7517-4E89-826E-4A6061AC1B5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79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86AD26-AA72-41D0-AC9E-F1DC64BC2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1D71FC-EB3B-461A-9AD8-6F6377E11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EC3DDB1-5E00-4157-B979-B34A7A621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D6C4CE-59F5-4566-8253-226D449ED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0E97C7-C6EA-4E83-B1C0-4664606FA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6E795-F582-4FC0-A78E-BDFFF3CEC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428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ABD7AD-C9C9-46F5-8032-F311D4B1A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D35F56E-17A3-4C73-A5EC-69BFBFE59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541EDE-CC11-47B2-A648-F168A2653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F9B2F2-638A-4C6B-B07F-F2F5C9C0D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BB96F1-3CC6-4A8A-B8EF-30A6A1216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20E08-F7CF-442C-AE77-FE6577E1745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4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2BF15C-4BD4-4AC4-BB55-E86B52EF8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49EEAFE-FFC2-4C44-81B6-35569EFFF5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95A4357-1D36-4F81-A205-899C6A377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3B2AF35-8739-4A6E-93A9-EA3ED617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ADC2F4-7981-4876-8B2F-9CE2225D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2E1B3E2-B7E0-400F-8AA5-5AA4B2EA5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9B4CA-98E0-47B5-BAC5-8C1F11C5AB5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535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5F47FF-1E2F-4752-B9DF-E35C25C36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6A6BA1-590C-45D5-9714-B6B2246B9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B7A2A85-6117-4735-A77E-6F3B517DB4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BE1DEB3-A902-404F-ABA4-4DA604AE9C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35C0372-91B4-4378-B396-ABAA0727E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887147A-03A5-414C-A0AA-6C33E45BA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5177B47-E77C-4324-A79A-B3CBD6BEA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B3B1E21-6A6B-42D0-B68B-B831FF0F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0375C-F19D-4949-A3BF-689635CBA9D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26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0D6AB0-089B-49F2-B51E-B5C0E4F4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452061F-743D-47A1-B5AD-9016F385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10A4F2-E1C6-43BE-A92E-66BF2C2B9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156EF9F-F757-4D0D-8B29-EB3D2F1A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FCBDF-CB57-498F-9AF1-F409EA5ECB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323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864FBAB-010B-4FB6-9783-33B70DB9E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9AEE32F-A750-42A7-9A89-88102BC2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ABBADF9-C68C-475D-933C-9B35CDC74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74106-9668-4F5A-810E-B2A8DC55089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8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F39893-9E64-48C2-A875-FDEE4D2A41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421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1A7612-5D40-49D8-9FC6-77DD2C070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E368AF-5457-453A-A8F1-0C7B42792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670367B-E23E-457C-A0EC-20116B02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71658E4-D727-4CC7-8B25-FC09CF895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9FD843A-154E-4BC4-8A57-85E089175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8542D-A9DE-48B5-A052-82541D759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52F1E-DF40-4132-9F59-920D140DFFD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5897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63D81D-4A08-4521-8769-AD6AAC888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6943E64-43F8-46EA-A522-E1EADA642A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DB33D2D-9BAD-4574-9CDE-22A77B0A0C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61AFFE-8FD9-445D-9B34-91468B4C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34B776F-A26C-4856-84EB-F5F534194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2639993-AD1C-4ABE-8AA3-DFE74A555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3DD1B-E2B4-4956-A5DF-0DC5F07BD94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133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CD5F2C-2EE5-4665-A6B7-E05184AD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DD5FFF5-DD68-4CDF-AEE6-9B3DD599D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86507C-C7F1-496C-884E-A1933CE0D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B92216-4EF0-4627-B303-5DECE8FEF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85571F7-AEB2-49BE-B014-D870ACA7E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C14CB-8912-4CFB-A8FF-2868C1FB0EA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877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8FE316F-7BD2-44F2-B223-D712EF000E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8DFB93D-92C3-4625-89B0-5179FA5D4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680077-640E-48F8-85E7-B7EBD7616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48186A7-EB32-482F-9F00-02A8CAA5B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677A07F-97AC-41A1-8EA7-8B7E4E15E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16966-0952-434A-AC73-966DA4B13DB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7318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DE7A1D5B-AE63-4E11-9142-E6975FD44B4A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B98214F-B69D-49FB-9901-5681E973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C483907-3642-41DF-878B-81B11B288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79AB338-9834-4BD5-BF27-C273B6775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8D8FDFE-EB90-4ECB-AF3A-08B6A84D61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130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F80CB4-E50E-48BB-A2FB-0A98F2BAA0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79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BE48F-6429-480F-A30F-30CE9292EA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869F0-4894-45AB-A104-1405D257AEE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7FBE9-36C3-4483-9766-2DC1EBC901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15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9857B-8EC4-4F1A-AA19-76D9430279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7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F4C47-502E-4397-9C12-F2AD6A3FBE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844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946B00-2243-4271-A32C-F954EDEC27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0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BD2A6-21C5-42F5-90DD-C6B15A8BC2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F15D5-EE84-4928-A15B-D7D0E412C3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331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charset="0"/>
          <a:ea typeface="Times New Roman" charset="0"/>
          <a:cs typeface="Times New Roma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D423C9B7-2F72-4EDC-8747-B7EE5B8A6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5D30052D-39EA-4A86-9B56-444AFA99CC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D4674F3F-0923-4201-B600-6A24E7BCA3C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AC3214FD-BE29-411C-B8F6-3B1150C2F1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62D6056D-80E5-4985-805D-F61F9296B43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D9E1B2-3802-46B7-9ACD-9F16209E911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8.png"/><Relationship Id="rId1" Type="http://schemas.openxmlformats.org/officeDocument/2006/relationships/vmlDrawing" Target="../drawings/vmlDrawing8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8.bin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9.png"/><Relationship Id="rId1" Type="http://schemas.openxmlformats.org/officeDocument/2006/relationships/vmlDrawing" Target="../drawings/vmlDrawing9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9.bin"/><Relationship Id="rId5" Type="http://schemas.openxmlformats.org/officeDocument/2006/relationships/notesSlide" Target="../notesSlides/notesSlide9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1" Type="http://schemas.openxmlformats.org/officeDocument/2006/relationships/vmlDrawing" Target="../drawings/vmlDrawing10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10.bin"/><Relationship Id="rId5" Type="http://schemas.openxmlformats.org/officeDocument/2006/relationships/notesSlide" Target="../notesSlides/notesSlide10.xml"/><Relationship Id="rId15" Type="http://schemas.openxmlformats.org/officeDocument/2006/relationships/image" Target="../media/image10.png"/><Relationship Id="rId10" Type="http://schemas.openxmlformats.org/officeDocument/2006/relationships/audio" Target="../media/audio3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5.wav"/><Relationship Id="rId1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1.png"/><Relationship Id="rId18" Type="http://schemas.openxmlformats.org/officeDocument/2006/relationships/image" Target="../media/image21.png"/><Relationship Id="rId3" Type="http://schemas.openxmlformats.org/officeDocument/2006/relationships/audio" Target="../media/media2.mp3"/><Relationship Id="rId7" Type="http://schemas.openxmlformats.org/officeDocument/2006/relationships/audio" Target="../media/audio5.wav"/><Relationship Id="rId12" Type="http://schemas.openxmlformats.org/officeDocument/2006/relationships/image" Target="../media/image10.png"/><Relationship Id="rId17" Type="http://schemas.openxmlformats.org/officeDocument/2006/relationships/image" Target="../media/image20.png"/><Relationship Id="rId2" Type="http://schemas.microsoft.com/office/2007/relationships/media" Target="../media/media2.mp3"/><Relationship Id="rId16" Type="http://schemas.openxmlformats.org/officeDocument/2006/relationships/image" Target="../media/image12.gif"/><Relationship Id="rId1" Type="http://schemas.openxmlformats.org/officeDocument/2006/relationships/vmlDrawing" Target="../drawings/vmlDrawing11.vml"/><Relationship Id="rId6" Type="http://schemas.openxmlformats.org/officeDocument/2006/relationships/audio" Target="../media/audio4.wav"/><Relationship Id="rId11" Type="http://schemas.openxmlformats.org/officeDocument/2006/relationships/image" Target="../media/image9.gif"/><Relationship Id="rId5" Type="http://schemas.openxmlformats.org/officeDocument/2006/relationships/notesSlide" Target="../notesSlides/notesSlide11.xml"/><Relationship Id="rId1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wmf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3" Type="http://schemas.openxmlformats.org/officeDocument/2006/relationships/slideLayout" Target="../slideLayouts/slideLayout24.xml"/><Relationship Id="rId7" Type="http://schemas.openxmlformats.org/officeDocument/2006/relationships/slide" Target="slide5.xml"/><Relationship Id="rId12" Type="http://schemas.openxmlformats.org/officeDocument/2006/relationships/slide" Target="slide7.xml"/><Relationship Id="rId17" Type="http://schemas.openxmlformats.org/officeDocument/2006/relationships/image" Target="../media/image6.png"/><Relationship Id="rId2" Type="http://schemas.openxmlformats.org/officeDocument/2006/relationships/audio" Target="../media/media2.mp3"/><Relationship Id="rId16" Type="http://schemas.openxmlformats.org/officeDocument/2006/relationships/image" Target="../media/image5.png"/><Relationship Id="rId1" Type="http://schemas.microsoft.com/office/2007/relationships/media" Target="../media/media2.mp3"/><Relationship Id="rId6" Type="http://schemas.openxmlformats.org/officeDocument/2006/relationships/slide" Target="slide4.xml"/><Relationship Id="rId11" Type="http://schemas.openxmlformats.org/officeDocument/2006/relationships/slide" Target="slide8.xml"/><Relationship Id="rId5" Type="http://schemas.openxmlformats.org/officeDocument/2006/relationships/slide" Target="slide3.xml"/><Relationship Id="rId15" Type="http://schemas.openxmlformats.org/officeDocument/2006/relationships/image" Target="../media/image2.png"/><Relationship Id="rId10" Type="http://schemas.openxmlformats.org/officeDocument/2006/relationships/slide" Target="slide9.xml"/><Relationship Id="rId4" Type="http://schemas.openxmlformats.org/officeDocument/2006/relationships/image" Target="../media/image4.jpeg"/><Relationship Id="rId9" Type="http://schemas.openxmlformats.org/officeDocument/2006/relationships/slide" Target="slide10.xml"/><Relationship Id="rId1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3.jpeg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11.png"/><Relationship Id="rId2" Type="http://schemas.microsoft.com/office/2007/relationships/media" Target="../media/media2.mp3"/><Relationship Id="rId16" Type="http://schemas.openxmlformats.org/officeDocument/2006/relationships/image" Target="../media/image2.png"/><Relationship Id="rId1" Type="http://schemas.openxmlformats.org/officeDocument/2006/relationships/vmlDrawing" Target="../drawings/vmlDrawing2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15" Type="http://schemas.openxmlformats.org/officeDocument/2006/relationships/image" Target="../media/image10.png"/><Relationship Id="rId10" Type="http://schemas.openxmlformats.org/officeDocument/2006/relationships/audio" Target="../media/audio3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5.wav"/><Relationship Id="rId1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slide" Target="slide2.xml"/><Relationship Id="rId1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11.png"/><Relationship Id="rId2" Type="http://schemas.microsoft.com/office/2007/relationships/media" Target="../media/media2.mp3"/><Relationship Id="rId16" Type="http://schemas.openxmlformats.org/officeDocument/2006/relationships/image" Target="../media/image10.png"/><Relationship Id="rId1" Type="http://schemas.openxmlformats.org/officeDocument/2006/relationships/vmlDrawing" Target="../drawings/vmlDrawing3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3.bin"/><Relationship Id="rId5" Type="http://schemas.openxmlformats.org/officeDocument/2006/relationships/notesSlide" Target="../notesSlides/notesSlide3.xml"/><Relationship Id="rId15" Type="http://schemas.openxmlformats.org/officeDocument/2006/relationships/image" Target="../media/image9.gif"/><Relationship Id="rId10" Type="http://schemas.openxmlformats.org/officeDocument/2006/relationships/audio" Target="../media/audio3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5.wav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4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4.bin"/><Relationship Id="rId5" Type="http://schemas.openxmlformats.org/officeDocument/2006/relationships/notesSlide" Target="../notesSlides/notesSlide4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vmlDrawing" Target="../drawings/vmlDrawing5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5.bin"/><Relationship Id="rId5" Type="http://schemas.openxmlformats.org/officeDocument/2006/relationships/notesSlide" Target="../notesSlides/notesSlide5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vmlDrawing" Target="../drawings/vmlDrawing6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6.bin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8.png"/><Relationship Id="rId18" Type="http://schemas.openxmlformats.org/officeDocument/2006/relationships/slide" Target="slide2.xml"/><Relationship Id="rId3" Type="http://schemas.openxmlformats.org/officeDocument/2006/relationships/audio" Target="../media/media2.mp3"/><Relationship Id="rId7" Type="http://schemas.openxmlformats.org/officeDocument/2006/relationships/audio" Target="../media/audio2.wav"/><Relationship Id="rId12" Type="http://schemas.openxmlformats.org/officeDocument/2006/relationships/image" Target="../media/image7.wmf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image" Target="../media/image11.png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7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7.bin"/><Relationship Id="rId5" Type="http://schemas.openxmlformats.org/officeDocument/2006/relationships/notesSlide" Target="../notesSlides/notesSlide7.xml"/><Relationship Id="rId15" Type="http://schemas.openxmlformats.org/officeDocument/2006/relationships/image" Target="../media/image10.png"/><Relationship Id="rId10" Type="http://schemas.openxmlformats.org/officeDocument/2006/relationships/audio" Target="../media/audio5.wav"/><Relationship Id="rId19" Type="http://schemas.openxmlformats.org/officeDocument/2006/relationships/image" Target="../media/image12.gif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4.wav"/><Relationship Id="rId1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ình hiệu Rung chuông vàng (2007 - 2010)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st="308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11200" y="3276600"/>
            <a:ext cx="609600" cy="609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408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33800" y="2608927"/>
            <a:ext cx="799289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RUNG</a:t>
            </a:r>
          </a:p>
          <a:p>
            <a:pPr algn="ctr"/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CHUÔNG VÀNG</a:t>
            </a:r>
          </a:p>
        </p:txBody>
      </p:sp>
    </p:spTree>
    <p:extLst>
      <p:ext uri="{BB962C8B-B14F-4D97-AF65-F5344CB8AC3E}">
        <p14:creationId xmlns:p14="http://schemas.microsoft.com/office/powerpoint/2010/main" val="247155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163857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8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389574" y="3689651"/>
            <a:ext cx="10614136" cy="280076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pPr lvl="1"/>
            <a:r>
              <a:rPr lang="en-US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</a:t>
            </a:r>
            <a:r>
              <a:rPr lang="vi-VN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	</a:t>
            </a:r>
            <a:endParaRPr lang="en-US" sz="4400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Nghị luận	</a:t>
            </a:r>
            <a:endParaRPr lang="en-US" sz="4400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Thuyết minh	</a:t>
            </a:r>
            <a:endParaRPr lang="en-US" sz="4400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Tự sự</a:t>
            </a:r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9437" y="1431833"/>
            <a:ext cx="11668430" cy="2123658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vi-VN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thông tin tổng hợp là một dạng văn bản … được viết theo lối tổng hợp nhiều thông tin, nhiều phương thức giao tiếp</a:t>
            </a:r>
            <a:r>
              <a:rPr lang="vi-VN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43047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34288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609852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609853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49975" y="599533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135225"/>
            <a:ext cx="1707490" cy="1710118"/>
          </a:xfrm>
          <a:prstGeom prst="rect">
            <a:avLst/>
          </a:prstGeom>
        </p:spPr>
      </p:pic>
      <p:pic>
        <p:nvPicPr>
          <p:cNvPr id="24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3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337" y="5821298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75181" y="3584726"/>
            <a:ext cx="1164437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5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1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9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562776" y="3464511"/>
            <a:ext cx="11857824" cy="280076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A, B, 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4864" y="1566563"/>
            <a:ext cx="11765280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609600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5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4864" y="5415583"/>
            <a:ext cx="1164437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1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10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928556" y="5435303"/>
            <a:ext cx="5835969" cy="83099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UVN Ai Cap" panose="020406030505060202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3910" y="1571686"/>
            <a:ext cx="11598089" cy="3293209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“….”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40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4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0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1452" y="4946219"/>
            <a:ext cx="3536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i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4000" i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599533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4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" name="Equation" r:id="rId8" imgW="114120" imgH="177480" progId="Equation.DSMT4">
                  <p:embed/>
                </p:oleObj>
              </mc:Choice>
              <mc:Fallback>
                <p:oleObj name="Equation" r:id="rId8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4800600" y="503559"/>
            <a:ext cx="2438400" cy="590931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CHÚC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 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MỪNG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 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CÁC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 </a:t>
            </a:r>
          </a:p>
          <a:p>
            <a:r>
              <a:rPr lang="en-US" sz="5400" dirty="0" smtClean="0">
                <a:solidFill>
                  <a:schemeClr val="bg1"/>
                </a:solidFill>
                <a:latin typeface="UTM ThuPhap Thien An" panose="02040603050506020204" pitchFamily="18" charset="0"/>
              </a:rPr>
              <a:t>EM !</a:t>
            </a:r>
            <a:endParaRPr lang="en-US" sz="5400" dirty="0">
              <a:solidFill>
                <a:schemeClr val="bg1"/>
              </a:solidFill>
              <a:latin typeface="UTM ThuPhap Thien An" panose="020406030505060202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1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609600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5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9786" y="4062807"/>
            <a:ext cx="1487553" cy="20484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55978" y="3657600"/>
            <a:ext cx="1487553" cy="205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77f4cba6bafe59c40b88d9b4e9136596">
            <a:extLst>
              <a:ext uri="{FF2B5EF4-FFF2-40B4-BE49-F238E27FC236}">
                <a16:creationId xmlns:a16="http://schemas.microsoft.com/office/drawing/2014/main" xmlns="" id="{AF4F355A-35DE-4B9E-A867-48AB9A249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Line 11">
            <a:extLst>
              <a:ext uri="{FF2B5EF4-FFF2-40B4-BE49-F238E27FC236}">
                <a16:creationId xmlns:a16="http://schemas.microsoft.com/office/drawing/2014/main" xmlns="" id="{C8074461-BA0D-4A80-A9AA-8CD8D14EF8D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0" y="1600200"/>
            <a:ext cx="6019800" cy="0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228" name="WordArt 12">
            <a:extLst>
              <a:ext uri="{FF2B5EF4-FFF2-40B4-BE49-F238E27FC236}">
                <a16:creationId xmlns:a16="http://schemas.microsoft.com/office/drawing/2014/main" xmlns="" id="{1D4DEAE3-7F37-4602-8814-8FB6ECB8E7F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048000" y="476250"/>
            <a:ext cx="6019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Rung </a:t>
            </a: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Chuông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Vàng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229" name="AutoShape 13">
            <a:hlinkClick r:id="rId5" action="ppaction://hlinksldjump"/>
            <a:extLst>
              <a:ext uri="{FF2B5EF4-FFF2-40B4-BE49-F238E27FC236}">
                <a16:creationId xmlns:a16="http://schemas.microsoft.com/office/drawing/2014/main" xmlns="" id="{3DABE97B-47C4-4BBE-85B4-921DFF485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090" y="2071687"/>
            <a:ext cx="1692909" cy="777875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1</a:t>
            </a:r>
          </a:p>
        </p:txBody>
      </p:sp>
      <p:sp>
        <p:nvSpPr>
          <p:cNvPr id="9230" name="AutoShape 14">
            <a:hlinkClick r:id="rId6" action="ppaction://hlinksldjump"/>
            <a:extLst>
              <a:ext uri="{FF2B5EF4-FFF2-40B4-BE49-F238E27FC236}">
                <a16:creationId xmlns:a16="http://schemas.microsoft.com/office/drawing/2014/main" xmlns="" id="{EE973BA5-80A1-4284-8DFC-DFF917E65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4180" y="2082800"/>
            <a:ext cx="1861820" cy="766762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2</a:t>
            </a:r>
          </a:p>
        </p:txBody>
      </p:sp>
      <p:sp>
        <p:nvSpPr>
          <p:cNvPr id="9231" name="AutoShape 15">
            <a:hlinkClick r:id="rId7" action="ppaction://hlinksldjump"/>
            <a:extLst>
              <a:ext uri="{FF2B5EF4-FFF2-40B4-BE49-F238E27FC236}">
                <a16:creationId xmlns:a16="http://schemas.microsoft.com/office/drawing/2014/main" xmlns="" id="{037ED7DC-0C22-4224-9D22-8987B46F4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462" y="2082800"/>
            <a:ext cx="1760537" cy="721360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 smtClean="0">
                <a:solidFill>
                  <a:srgbClr val="000000"/>
                </a:solidFill>
              </a:rPr>
              <a:t>Câu</a:t>
            </a:r>
            <a:r>
              <a:rPr lang="en-US" altLang="en-US" sz="20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3</a:t>
            </a:r>
          </a:p>
        </p:txBody>
      </p:sp>
      <p:sp>
        <p:nvSpPr>
          <p:cNvPr id="9232" name="AutoShape 16">
            <a:hlinkClick r:id="rId8" action="ppaction://hlinksldjump"/>
            <a:extLst>
              <a:ext uri="{FF2B5EF4-FFF2-40B4-BE49-F238E27FC236}">
                <a16:creationId xmlns:a16="http://schemas.microsoft.com/office/drawing/2014/main" xmlns="" id="{DA49431A-5902-42B3-A9C0-6B5E3F035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6236" y="2082800"/>
            <a:ext cx="1717564" cy="766762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4</a:t>
            </a:r>
          </a:p>
        </p:txBody>
      </p:sp>
      <p:sp>
        <p:nvSpPr>
          <p:cNvPr id="9233" name="AutoShape 17">
            <a:hlinkClick r:id="rId9" action="ppaction://hlinksldjump"/>
            <a:extLst>
              <a:ext uri="{FF2B5EF4-FFF2-40B4-BE49-F238E27FC236}">
                <a16:creationId xmlns:a16="http://schemas.microsoft.com/office/drawing/2014/main" xmlns="" id="{020BD677-E69F-4562-A131-BC92A66F4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6236" y="3570920"/>
            <a:ext cx="1717564" cy="696280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8</a:t>
            </a:r>
          </a:p>
        </p:txBody>
      </p:sp>
      <p:sp>
        <p:nvSpPr>
          <p:cNvPr id="9238" name="AutoShape 2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99A0C104-D672-414D-B46E-90810428D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463" y="3581082"/>
            <a:ext cx="1760536" cy="686118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7</a:t>
            </a:r>
          </a:p>
        </p:txBody>
      </p:sp>
      <p:sp>
        <p:nvSpPr>
          <p:cNvPr id="9239" name="AutoShape 23">
            <a:hlinkClick r:id="rId11" action="ppaction://hlinksldjump"/>
            <a:extLst>
              <a:ext uri="{FF2B5EF4-FFF2-40B4-BE49-F238E27FC236}">
                <a16:creationId xmlns:a16="http://schemas.microsoft.com/office/drawing/2014/main" xmlns="" id="{9815FF82-981E-476A-8366-8EF69C309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4180" y="3550920"/>
            <a:ext cx="1846580" cy="716280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6</a:t>
            </a:r>
          </a:p>
        </p:txBody>
      </p:sp>
      <p:sp>
        <p:nvSpPr>
          <p:cNvPr id="9240" name="AutoShape 24">
            <a:hlinkClick r:id="rId12" action="ppaction://hlinksldjump"/>
            <a:extLst>
              <a:ext uri="{FF2B5EF4-FFF2-40B4-BE49-F238E27FC236}">
                <a16:creationId xmlns:a16="http://schemas.microsoft.com/office/drawing/2014/main" xmlns="" id="{CB6774CD-C394-43D6-96C8-84B933389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1" y="3530599"/>
            <a:ext cx="1752598" cy="736601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5</a:t>
            </a:r>
          </a:p>
        </p:txBody>
      </p:sp>
      <p:sp>
        <p:nvSpPr>
          <p:cNvPr id="9241" name="AutoShape 25">
            <a:hlinkClick r:id="rId13" action="ppaction://hlinksldjump"/>
            <a:extLst>
              <a:ext uri="{FF2B5EF4-FFF2-40B4-BE49-F238E27FC236}">
                <a16:creationId xmlns:a16="http://schemas.microsoft.com/office/drawing/2014/main" xmlns="" id="{35E3B989-10F1-4F05-9E2B-7F4C2C72E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1" y="5120640"/>
            <a:ext cx="1752597" cy="746760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9</a:t>
            </a:r>
          </a:p>
        </p:txBody>
      </p:sp>
      <p:sp>
        <p:nvSpPr>
          <p:cNvPr id="9244" name="AutoShape 28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7FDFBE5-9D6A-4D3B-AF1D-5B4EEC458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4180" y="5105400"/>
            <a:ext cx="1846579" cy="762000"/>
          </a:xfrm>
          <a:prstGeom prst="flowChartAlternateProcess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</a:rPr>
              <a:t>Câu</a:t>
            </a:r>
            <a:r>
              <a:rPr lang="en-US" altLang="en-US" sz="2000" b="1" dirty="0">
                <a:solidFill>
                  <a:srgbClr val="000000"/>
                </a:solidFill>
              </a:rPr>
              <a:t> </a:t>
            </a:r>
            <a:r>
              <a:rPr lang="en-US" altLang="en-US" sz="2000" b="1" dirty="0" err="1">
                <a:solidFill>
                  <a:srgbClr val="000000"/>
                </a:solidFill>
              </a:rPr>
              <a:t>hỏi</a:t>
            </a:r>
            <a:r>
              <a:rPr lang="en-US" altLang="en-US" sz="2000" b="1" dirty="0">
                <a:solidFill>
                  <a:srgbClr val="000000"/>
                </a:solidFill>
              </a:rPr>
              <a:t> 10</a:t>
            </a:r>
          </a:p>
        </p:txBody>
      </p:sp>
      <p:pic>
        <p:nvPicPr>
          <p:cNvPr id="16" name="Nhac loại thi s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15240"/>
            <a:ext cx="1713124" cy="1707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70989" y="15240"/>
            <a:ext cx="1365622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0742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5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7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5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audio>
              <p:cMediaNode vol="10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229" grpId="0" animBg="1"/>
      <p:bldP spid="9230" grpId="0" animBg="1"/>
      <p:bldP spid="9231" grpId="0" animBg="1"/>
      <p:bldP spid="9232" grpId="0" animBg="1"/>
      <p:bldP spid="9233" grpId="0" animBg="1"/>
      <p:bldP spid="9238" grpId="0" animBg="1"/>
      <p:bldP spid="9239" grpId="0" animBg="1"/>
      <p:bldP spid="9240" grpId="0" animBg="1"/>
      <p:bldP spid="9241" grpId="0" animBg="1"/>
      <p:bldP spid="92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1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4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49130" y="3655190"/>
            <a:ext cx="11551395" cy="3293209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</a:p>
          <a:p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4000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0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330" y="1748046"/>
            <a:ext cx="10636996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599533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897" y="6019800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xmlns="" id="{33B4A2A6-0773-4523-A223-61C12562CABB}"/>
              </a:ext>
            </a:extLst>
          </p:cNvPr>
          <p:cNvSpPr/>
          <p:nvPr/>
        </p:nvSpPr>
        <p:spPr>
          <a:xfrm>
            <a:off x="-117569" y="4724399"/>
            <a:ext cx="1108169" cy="685801"/>
          </a:xfrm>
          <a:prstGeom prst="ellipse">
            <a:avLst/>
          </a:prstGeom>
          <a:blipFill>
            <a:blip r:embed="rId20"/>
            <a:stretch>
              <a:fillRect/>
            </a:stretch>
          </a:blipFill>
          <a:ln w="127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9189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HỎI 2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8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917276" y="4204557"/>
            <a:ext cx="7467600" cy="2185214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chemeClr val="bg1"/>
                </a:solidFill>
                <a:latin typeface="UVN Ai Cap" panose="02040603050506020204" pitchFamily="18" charset="0"/>
              </a:rPr>
              <a:t> </a:t>
            </a:r>
            <a:endParaRPr lang="en-US" sz="4800" dirty="0">
              <a:solidFill>
                <a:schemeClr val="bg1"/>
              </a:solidFill>
              <a:latin typeface="UVN Ai Cap" panose="0204060305050602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8112" y="1872893"/>
            <a:ext cx="10636996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8801" y="3491807"/>
            <a:ext cx="353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u="sng" dirty="0" err="1">
                <a:solidFill>
                  <a:srgbClr val="FFFF00"/>
                </a:solidFill>
                <a:latin typeface="UVN Ai Cap" panose="02040603050506020204" pitchFamily="18" charset="0"/>
              </a:rPr>
              <a:t>Đáp</a:t>
            </a:r>
            <a:r>
              <a:rPr lang="en-US" sz="3200" i="1" u="sng" dirty="0">
                <a:solidFill>
                  <a:srgbClr val="FFFF00"/>
                </a:solidFill>
                <a:latin typeface="UVN Ai Cap" panose="02040603050506020204" pitchFamily="18" charset="0"/>
              </a:rPr>
              <a:t> </a:t>
            </a:r>
            <a:r>
              <a:rPr lang="en-US" sz="3200" i="1" u="sng" dirty="0" err="1">
                <a:solidFill>
                  <a:srgbClr val="FFFF00"/>
                </a:solidFill>
                <a:latin typeface="UVN Ai Cap" panose="02040603050506020204" pitchFamily="18" charset="0"/>
              </a:rPr>
              <a:t>án</a:t>
            </a:r>
            <a:r>
              <a:rPr lang="en-US" sz="3200" i="1" u="sng" dirty="0">
                <a:solidFill>
                  <a:srgbClr val="FFFF00"/>
                </a:solidFill>
                <a:latin typeface="UVN Ai Cap" panose="02040603050506020204" pitchFamily="18" charset="0"/>
              </a:rPr>
              <a:t>: </a:t>
            </a: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53542" y="651018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9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3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743747" y="4803518"/>
            <a:ext cx="5835969" cy="92333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gián</a:t>
            </a:r>
            <a:r>
              <a:rPr lang="en-US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9784" y="1714792"/>
            <a:ext cx="11829815" cy="2862322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“….”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“………….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801" y="4638074"/>
            <a:ext cx="353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u="sng" dirty="0" err="1">
                <a:solidFill>
                  <a:srgbClr val="FFFF00"/>
                </a:solidFill>
                <a:latin typeface="UVN Ai Cap" panose="02040603050506020204" pitchFamily="18" charset="0"/>
                <a:hlinkClick r:id="rId13" action="ppaction://hlinksldjump"/>
              </a:rPr>
              <a:t>Đáp</a:t>
            </a:r>
            <a:r>
              <a:rPr lang="en-US" sz="3200" i="1" u="sng" dirty="0">
                <a:solidFill>
                  <a:srgbClr val="FFFF00"/>
                </a:solidFill>
                <a:latin typeface="UVN Ai Cap" panose="02040603050506020204" pitchFamily="18" charset="0"/>
                <a:hlinkClick r:id="rId13" action="ppaction://hlinksldjump"/>
              </a:rPr>
              <a:t> </a:t>
            </a:r>
            <a:r>
              <a:rPr lang="en-US" sz="3200" i="1" u="sng" dirty="0" err="1">
                <a:solidFill>
                  <a:srgbClr val="FFFF00"/>
                </a:solidFill>
                <a:latin typeface="UVN Ai Cap" panose="02040603050506020204" pitchFamily="18" charset="0"/>
                <a:hlinkClick r:id="rId13" action="ppaction://hlinksldjump"/>
              </a:rPr>
              <a:t>án</a:t>
            </a:r>
            <a:r>
              <a:rPr lang="en-US" sz="3200" i="1" u="sng" dirty="0">
                <a:solidFill>
                  <a:srgbClr val="FFFF00"/>
                </a:solidFill>
                <a:latin typeface="UVN Ai Cap" panose="02040603050506020204" pitchFamily="18" charset="0"/>
                <a:hlinkClick r:id="rId13" action="ppaction://hlinksldjump"/>
              </a:rPr>
              <a:t>: </a:t>
            </a:r>
            <a:endParaRPr lang="en-US" sz="3200" i="1" u="sng" dirty="0">
              <a:solidFill>
                <a:srgbClr val="FFFF00"/>
              </a:solidFill>
              <a:latin typeface="UVN Ai Cap" panose="020406030505060202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5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620033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3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86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4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295400" y="3597559"/>
            <a:ext cx="10896600" cy="280076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tin;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8346" y="1566563"/>
            <a:ext cx="10636996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609600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48291" y="4221683"/>
            <a:ext cx="1158340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2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5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457200" y="3546157"/>
            <a:ext cx="12496799" cy="353943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3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endParaRPr lang="en-US" sz="43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endParaRPr lang="en-US" sz="43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300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3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en-US" sz="43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endParaRPr lang="en-US" sz="43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198" y="1675795"/>
            <a:ext cx="10636996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tin?</a:t>
            </a:r>
            <a:endParaRPr lang="en-US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27868" y="609600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9786" y="5556464"/>
            <a:ext cx="1158340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057400" y="26523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6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063531" y="3372007"/>
            <a:ext cx="12271774" cy="280076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400" i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.Chữ</a:t>
            </a:r>
            <a:r>
              <a:rPr lang="en-US" sz="4400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B.Chữ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C.Hình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D.Hình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endParaRPr lang="en-US" sz="44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1000" y="1495453"/>
            <a:ext cx="10636996" cy="1569660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599533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6" y="17767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28456" y="4635684"/>
            <a:ext cx="1158340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2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C00000"/>
            </a:gs>
            <a:gs pos="88000">
              <a:srgbClr val="FF0000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981200" y="120664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FF00"/>
                </a:solidFill>
                <a:latin typeface="Algerian" pitchFamily="82" charset="0"/>
              </a:rPr>
              <a:t>CÂU </a:t>
            </a:r>
            <a:r>
              <a:rPr lang="en-US" sz="5400" dirty="0" smtClean="0">
                <a:solidFill>
                  <a:srgbClr val="FFFF00"/>
                </a:solidFill>
                <a:latin typeface="Algerian" pitchFamily="82" charset="0"/>
              </a:rPr>
              <a:t>HỎI 7 </a:t>
            </a:r>
            <a:endParaRPr lang="en-US" sz="5400" dirty="0"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23554"/>
              </p:ext>
            </p:extLst>
          </p:nvPr>
        </p:nvGraphicFramePr>
        <p:xfrm>
          <a:off x="6318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" name="Equation" r:id="rId11" imgW="114120" imgH="177480" progId="Equation.DSMT4">
                  <p:embed/>
                </p:oleObj>
              </mc:Choice>
              <mc:Fallback>
                <p:oleObj name="Equation" r:id="rId11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7172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838200" y="3881490"/>
            <a:ext cx="12397741" cy="2862322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3600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381" y="1538539"/>
            <a:ext cx="11829814" cy="2123658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…)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10630926" y="628660"/>
            <a:ext cx="1296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4">
            <a:extLst/>
          </a:blip>
          <a:srcRect/>
          <a:stretch>
            <a:fillRect/>
          </a:stretch>
        </p:blipFill>
        <p:spPr bwMode="auto">
          <a:xfrm>
            <a:off x="10722167" y="503559"/>
            <a:ext cx="1114507" cy="98680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8" name="Hình chữ nhật 85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10597731" y="170281"/>
            <a:ext cx="1363378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10597732" y="170281"/>
            <a:ext cx="1363377" cy="16533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10737854" y="609600"/>
            <a:ext cx="1083132" cy="1076867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" y="-203255"/>
            <a:ext cx="1707490" cy="1710118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246595" y="6019800"/>
            <a:ext cx="609600" cy="609600"/>
          </a:xfrm>
          <a:prstGeom prst="rect">
            <a:avLst/>
          </a:prstGeom>
        </p:spPr>
      </p:pic>
      <p:pic>
        <p:nvPicPr>
          <p:cNvPr id="22" name="Picture 19" descr="WHITME~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7E47B095-C243-4CA0-9F69-028CBB6D3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82" y="6096001"/>
            <a:ext cx="2011698" cy="80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9315" y="3695541"/>
            <a:ext cx="1164437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etting-started-proj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752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2" grpId="0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2585</TotalTime>
  <Words>731</Words>
  <Application>Microsoft Office PowerPoint</Application>
  <PresentationFormat>Widescreen</PresentationFormat>
  <Paragraphs>210</Paragraphs>
  <Slides>13</Slides>
  <Notes>11</Notes>
  <HiddenSlides>0</HiddenSlides>
  <MMClips>13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Algerian</vt:lpstr>
      <vt:lpstr>Arial</vt:lpstr>
      <vt:lpstr>Arial Black</vt:lpstr>
      <vt:lpstr>Calibri</vt:lpstr>
      <vt:lpstr>Calibri Light</vt:lpstr>
      <vt:lpstr>Tahoma</vt:lpstr>
      <vt:lpstr>Times New Roman</vt:lpstr>
      <vt:lpstr>UTM ThuPhap Thien An</vt:lpstr>
      <vt:lpstr>UVN Ai Cap</vt:lpstr>
      <vt:lpstr>Office Theme</vt:lpstr>
      <vt:lpstr>Custom Design</vt:lpstr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VIET TIEN 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727</cp:revision>
  <dcterms:created xsi:type="dcterms:W3CDTF">2009-12-30T00:26:56Z</dcterms:created>
  <dcterms:modified xsi:type="dcterms:W3CDTF">2022-08-20T12:12:52Z</dcterms:modified>
</cp:coreProperties>
</file>