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57" r:id="rId2"/>
    <p:sldId id="258" r:id="rId3"/>
    <p:sldId id="260" r:id="rId4"/>
    <p:sldId id="261" r:id="rId5"/>
    <p:sldId id="262" r:id="rId6"/>
    <p:sldId id="267" r:id="rId7"/>
    <p:sldId id="268"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5"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notesViewPr>
    <p:cSldViewPr snapToGrid="0">
      <p:cViewPr varScale="1">
        <p:scale>
          <a:sx n="65" d="100"/>
          <a:sy n="65" d="100"/>
        </p:scale>
        <p:origin x="2784"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A45BA1-980A-4507-BE5A-5C1E7C2FFD8F}" type="datetimeFigureOut">
              <a:rPr lang="en-US"/>
              <a:t>8/23/2022</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E03411-58E2-43FD-AE1D-AD77DFF8CB20}" type="slidenum">
              <a:rPr/>
              <a:t>‹#›</a:t>
            </a:fld>
            <a:endParaRPr/>
          </a:p>
        </p:txBody>
      </p:sp>
    </p:spTree>
    <p:extLst>
      <p:ext uri="{BB962C8B-B14F-4D97-AF65-F5344CB8AC3E}">
        <p14:creationId xmlns:p14="http://schemas.microsoft.com/office/powerpoint/2010/main" val="188191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A3416D-7FED-43BC-AA7C-D92DBA01ED64}" type="datetimeFigureOut">
              <a:rPr lang="en-US"/>
              <a:t>8/23/2022</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DC57A8-AE18-4654-B6AF-04B3577165BE}" type="slidenum">
              <a:rPr/>
              <a:t>‹#›</a:t>
            </a:fld>
            <a:endParaRPr/>
          </a:p>
        </p:txBody>
      </p:sp>
    </p:spTree>
    <p:extLst>
      <p:ext uri="{BB962C8B-B14F-4D97-AF65-F5344CB8AC3E}">
        <p14:creationId xmlns:p14="http://schemas.microsoft.com/office/powerpoint/2010/main" val="2581397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265611" y="1752600"/>
            <a:ext cx="6858002" cy="1828800"/>
          </a:xfrm>
        </p:spPr>
        <p:txBody>
          <a:bodyPr anchor="b">
            <a:normAutofit/>
          </a:bodyPr>
          <a:lstStyle>
            <a:lvl1pPr algn="l">
              <a:defRPr sz="5400"/>
            </a:lvl1pPr>
          </a:lstStyle>
          <a:p>
            <a:r>
              <a:rPr lang="en-US" smtClean="0"/>
              <a:t>Click to edit Master title style</a:t>
            </a:r>
            <a:endParaRPr/>
          </a:p>
        </p:txBody>
      </p:sp>
      <p:sp>
        <p:nvSpPr>
          <p:cNvPr id="3" name="Subtitle 2"/>
          <p:cNvSpPr>
            <a:spLocks noGrp="1"/>
          </p:cNvSpPr>
          <p:nvPr>
            <p:ph type="subTitle" idx="1"/>
          </p:nvPr>
        </p:nvSpPr>
        <p:spPr>
          <a:xfrm>
            <a:off x="4265610" y="3733800"/>
            <a:ext cx="6858002" cy="914400"/>
          </a:xfrm>
        </p:spPr>
        <p:txBody>
          <a:bodyPr/>
          <a:lstStyle>
            <a:lvl1pPr marL="0" indent="0" algn="l">
              <a:spcBef>
                <a:spcPts val="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a:p>
        </p:txBody>
      </p:sp>
    </p:spTree>
    <p:extLst>
      <p:ext uri="{BB962C8B-B14F-4D97-AF65-F5344CB8AC3E}">
        <p14:creationId xmlns:p14="http://schemas.microsoft.com/office/powerpoint/2010/main" val="298120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Pictures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066214" y="421594"/>
            <a:ext cx="2286000" cy="1885508"/>
          </a:xfrm>
        </p:spPr>
        <p:txBody>
          <a:bodyPr>
            <a:normAutofit/>
          </a:bodyPr>
          <a:lstStyle>
            <a:lvl1pPr>
              <a:defRPr sz="2400"/>
            </a:lvl1pPr>
          </a:lstStyle>
          <a:p>
            <a:r>
              <a:rPr lang="en-US" smtClean="0"/>
              <a:t>Click to edit Master title style</a:t>
            </a:r>
            <a:endParaRPr lang="en-US"/>
          </a:p>
        </p:txBody>
      </p:sp>
      <p:grpSp>
        <p:nvGrpSpPr>
          <p:cNvPr id="84" name="Group 83"/>
          <p:cNvGrpSpPr>
            <a:grpSpLocks noChangeAspect="1"/>
          </p:cNvGrpSpPr>
          <p:nvPr/>
        </p:nvGrpSpPr>
        <p:grpSpPr>
          <a:xfrm rot="16200000" flipV="1">
            <a:off x="274315" y="1102304"/>
            <a:ext cx="5053664" cy="4411852"/>
            <a:chOff x="895350" y="3313113"/>
            <a:chExt cx="3613151" cy="2790825"/>
          </a:xfrm>
          <a:solidFill>
            <a:schemeClr val="tx1">
              <a:lumMod val="50000"/>
            </a:schemeClr>
          </a:solidFill>
        </p:grpSpPr>
        <p:sp>
          <p:nvSpPr>
            <p:cNvPr id="85"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6"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7"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8"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9"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0"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1"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2"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3"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4"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5"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6"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97" name="Picture Placeholder 33" descr="An empty placeholder to add an image. Click on the placeholder and select the image that you wish to add."/>
          <p:cNvSpPr>
            <a:spLocks noGrp="1"/>
          </p:cNvSpPr>
          <p:nvPr>
            <p:ph type="pic" sz="quarter" idx="17"/>
          </p:nvPr>
        </p:nvSpPr>
        <p:spPr>
          <a:xfrm>
            <a:off x="840795" y="1020193"/>
            <a:ext cx="3886200" cy="4572000"/>
          </a:xfrm>
          <a:solidFill>
            <a:schemeClr val="bg2"/>
          </a:solidFill>
          <a:ln w="38100">
            <a:solidFill>
              <a:schemeClr val="bg1"/>
            </a:solidFill>
          </a:ln>
        </p:spPr>
        <p:txBody>
          <a:bodyPr/>
          <a:lstStyle>
            <a:lvl1pPr marL="0" indent="0" algn="ctr">
              <a:buNone/>
              <a:defRPr/>
            </a:lvl1pPr>
          </a:lstStyle>
          <a:p>
            <a:r>
              <a:rPr lang="en-US" smtClean="0"/>
              <a:t>Click icon to add picture</a:t>
            </a:r>
            <a:endParaRPr dirty="0"/>
          </a:p>
        </p:txBody>
      </p:sp>
      <p:grpSp>
        <p:nvGrpSpPr>
          <p:cNvPr id="98" name="Group 97"/>
          <p:cNvGrpSpPr/>
          <p:nvPr/>
        </p:nvGrpSpPr>
        <p:grpSpPr>
          <a:xfrm>
            <a:off x="5322489" y="319177"/>
            <a:ext cx="3389607" cy="2710838"/>
            <a:chOff x="895350" y="3313113"/>
            <a:chExt cx="3613151" cy="2790825"/>
          </a:xfrm>
          <a:solidFill>
            <a:schemeClr val="tx1">
              <a:lumMod val="50000"/>
            </a:schemeClr>
          </a:solidFill>
        </p:grpSpPr>
        <p:sp>
          <p:nvSpPr>
            <p:cNvPr id="99"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0"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1"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2"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3"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4"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5"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6"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7"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8"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9"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0"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111" name="Picture Placeholder 33" descr="An empty placeholder to add an image. Click on the placeholder and select the image that you wish to add."/>
          <p:cNvSpPr>
            <a:spLocks noGrp="1" noChangeAspect="1"/>
          </p:cNvSpPr>
          <p:nvPr>
            <p:ph type="pic" sz="quarter" idx="18"/>
          </p:nvPr>
        </p:nvSpPr>
        <p:spPr>
          <a:xfrm>
            <a:off x="5546780" y="529603"/>
            <a:ext cx="2993366" cy="2305338"/>
          </a:xfrm>
          <a:solidFill>
            <a:schemeClr val="bg2"/>
          </a:solidFill>
          <a:ln w="38100">
            <a:solidFill>
              <a:schemeClr val="bg1"/>
            </a:solidFill>
          </a:ln>
        </p:spPr>
        <p:txBody>
          <a:bodyPr/>
          <a:lstStyle>
            <a:lvl1pPr marL="0" indent="0" algn="ctr">
              <a:buNone/>
              <a:defRPr/>
            </a:lvl1pPr>
          </a:lstStyle>
          <a:p>
            <a:r>
              <a:rPr lang="en-US" smtClean="0"/>
              <a:t>Click icon to add picture</a:t>
            </a:r>
            <a:endParaRPr dirty="0"/>
          </a:p>
        </p:txBody>
      </p:sp>
      <p:grpSp>
        <p:nvGrpSpPr>
          <p:cNvPr id="112" name="Group 111"/>
          <p:cNvGrpSpPr/>
          <p:nvPr/>
        </p:nvGrpSpPr>
        <p:grpSpPr>
          <a:xfrm>
            <a:off x="5322489" y="3245640"/>
            <a:ext cx="3389607" cy="2710838"/>
            <a:chOff x="895350" y="3313113"/>
            <a:chExt cx="3613151" cy="2790825"/>
          </a:xfrm>
          <a:solidFill>
            <a:schemeClr val="tx1">
              <a:lumMod val="50000"/>
            </a:schemeClr>
          </a:solidFill>
        </p:grpSpPr>
        <p:sp>
          <p:nvSpPr>
            <p:cNvPr id="11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125" name="Picture Placeholder 33" descr="An empty placeholder to add an image. Click on the placeholder and select the image that you wish to add."/>
          <p:cNvSpPr>
            <a:spLocks noGrp="1" noChangeAspect="1"/>
          </p:cNvSpPr>
          <p:nvPr>
            <p:ph type="pic" sz="quarter" idx="19"/>
          </p:nvPr>
        </p:nvSpPr>
        <p:spPr>
          <a:xfrm>
            <a:off x="5546780" y="3456066"/>
            <a:ext cx="2993366" cy="2305338"/>
          </a:xfrm>
          <a:solidFill>
            <a:schemeClr val="bg2"/>
          </a:solidFill>
          <a:ln w="38100">
            <a:solidFill>
              <a:schemeClr val="bg1"/>
            </a:solidFill>
          </a:ln>
        </p:spPr>
        <p:txBody>
          <a:bodyPr/>
          <a:lstStyle>
            <a:lvl1pPr marL="0" indent="0" algn="ctr">
              <a:buNone/>
              <a:defRPr/>
            </a:lvl1pPr>
          </a:lstStyle>
          <a:p>
            <a:r>
              <a:rPr lang="en-US" smtClean="0"/>
              <a:t>Click icon to add picture</a:t>
            </a:r>
            <a:endParaRPr dirty="0"/>
          </a:p>
        </p:txBody>
      </p:sp>
      <p:sp>
        <p:nvSpPr>
          <p:cNvPr id="126" name="Text Placeholder 3"/>
          <p:cNvSpPr>
            <a:spLocks noGrp="1"/>
          </p:cNvSpPr>
          <p:nvPr>
            <p:ph type="body" sz="half" idx="21"/>
          </p:nvPr>
        </p:nvSpPr>
        <p:spPr>
          <a:xfrm>
            <a:off x="9066214" y="2484992"/>
            <a:ext cx="2286000" cy="3248729"/>
          </a:xfrm>
        </p:spPr>
        <p:txBody>
          <a:bodyPr anchor="t" anchorCtr="0">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8" name="Slide Number Placeholder 7"/>
          <p:cNvSpPr>
            <a:spLocks noGrp="1"/>
          </p:cNvSpPr>
          <p:nvPr>
            <p:ph type="sldNum" sz="quarter" idx="12"/>
          </p:nvPr>
        </p:nvSpPr>
        <p:spPr/>
        <p:txBody>
          <a:bodyPr/>
          <a:lstStyle/>
          <a:p>
            <a:fld id="{022B156B-59AE-415F-B24B-8756D48BB977}" type="slidenum">
              <a:rPr/>
              <a:pPr/>
              <a:t>‹#›</a:t>
            </a:fld>
            <a:endParaRPr/>
          </a:p>
        </p:txBody>
      </p:sp>
      <p:sp>
        <p:nvSpPr>
          <p:cNvPr id="7" name="Footer Placeholder 6"/>
          <p:cNvSpPr>
            <a:spLocks noGrp="1"/>
          </p:cNvSpPr>
          <p:nvPr>
            <p:ph type="ftr" sz="quarter" idx="11"/>
          </p:nvPr>
        </p:nvSpPr>
        <p:spPr/>
        <p:txBody>
          <a:bodyPr/>
          <a:lstStyle/>
          <a:p>
            <a:endParaRPr/>
          </a:p>
        </p:txBody>
      </p:sp>
      <p:sp>
        <p:nvSpPr>
          <p:cNvPr id="6" name="Date Placeholder 5"/>
          <p:cNvSpPr>
            <a:spLocks noGrp="1"/>
          </p:cNvSpPr>
          <p:nvPr>
            <p:ph type="dt" sz="half" idx="10"/>
          </p:nvPr>
        </p:nvSpPr>
        <p:spPr/>
        <p:txBody>
          <a:bodyPr/>
          <a:lstStyle/>
          <a:p>
            <a:fld id="{4CF99945-0A15-4715-AB6C-F5E56CF20F70}" type="datetimeFigureOut">
              <a:rPr lang="en-US"/>
              <a:pPr/>
              <a:t>8/23/2022</a:t>
            </a:fld>
            <a:endParaRPr/>
          </a:p>
        </p:txBody>
      </p:sp>
    </p:spTree>
    <p:extLst>
      <p:ext uri="{BB962C8B-B14F-4D97-AF65-F5344CB8AC3E}">
        <p14:creationId xmlns:p14="http://schemas.microsoft.com/office/powerpoint/2010/main" val="78742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11732" y="1330347"/>
            <a:ext cx="3840480" cy="2103120"/>
          </a:xfrm>
        </p:spPr>
        <p:txBody>
          <a:bodyPr anchor="b">
            <a:normAutofit/>
          </a:bodyPr>
          <a:lstStyle>
            <a:lvl1pPr>
              <a:defRPr sz="3600"/>
            </a:lvl1pPr>
          </a:lstStyle>
          <a:p>
            <a:r>
              <a:rPr lang="en-US" smtClean="0"/>
              <a:t>Click to edit Master title style</a:t>
            </a:r>
            <a:endParaRPr dirty="0"/>
          </a:p>
        </p:txBody>
      </p:sp>
      <p:sp>
        <p:nvSpPr>
          <p:cNvPr id="3" name="Content Placeholder 2"/>
          <p:cNvSpPr>
            <a:spLocks noGrp="1"/>
          </p:cNvSpPr>
          <p:nvPr>
            <p:ph idx="1"/>
          </p:nvPr>
        </p:nvSpPr>
        <p:spPr>
          <a:xfrm>
            <a:off x="836613" y="914400"/>
            <a:ext cx="6172201" cy="5029200"/>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511732" y="3555523"/>
            <a:ext cx="3840480" cy="238807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7" name="Slide Number Placeholder 6"/>
          <p:cNvSpPr>
            <a:spLocks noGrp="1"/>
          </p:cNvSpPr>
          <p:nvPr>
            <p:ph type="sldNum" sz="quarter" idx="12"/>
          </p:nvPr>
        </p:nvSpPr>
        <p:spPr>
          <a:xfrm>
            <a:off x="1065213" y="6019801"/>
            <a:ext cx="762000" cy="228600"/>
          </a:xfrm>
        </p:spPr>
        <p:txBody>
          <a:bodyPr/>
          <a:lstStyle>
            <a:lvl1pPr algn="l">
              <a:defRPr/>
            </a:lvl1pPr>
          </a:lstStyle>
          <a:p>
            <a:fld id="{022B156B-59AE-415F-B24B-8756D48BB977}" type="slidenum">
              <a:rPr/>
              <a:pPr/>
              <a:t>‹#›</a:t>
            </a:fld>
            <a:endParaRPr/>
          </a:p>
        </p:txBody>
      </p:sp>
      <p:sp>
        <p:nvSpPr>
          <p:cNvPr id="6" name="Footer Placeholder 5"/>
          <p:cNvSpPr>
            <a:spLocks noGrp="1"/>
          </p:cNvSpPr>
          <p:nvPr>
            <p:ph type="ftr" sz="quarter" idx="11"/>
          </p:nvPr>
        </p:nvSpPr>
        <p:spPr/>
        <p:txBody>
          <a:bodyPr/>
          <a:lstStyle/>
          <a:p>
            <a:endParaRPr/>
          </a:p>
        </p:txBody>
      </p:sp>
      <p:sp>
        <p:nvSpPr>
          <p:cNvPr id="5" name="Date Placeholder 4"/>
          <p:cNvSpPr>
            <a:spLocks noGrp="1"/>
          </p:cNvSpPr>
          <p:nvPr>
            <p:ph type="dt" sz="half" idx="10"/>
          </p:nvPr>
        </p:nvSpPr>
        <p:spPr>
          <a:xfrm>
            <a:off x="8075611" y="6019801"/>
            <a:ext cx="1396260" cy="228600"/>
          </a:xfrm>
        </p:spPr>
        <p:txBody>
          <a:bodyPr/>
          <a:lstStyle/>
          <a:p>
            <a:fld id="{4CF99945-0A15-4715-AB6C-F5E56CF20F70}" type="datetimeFigureOut">
              <a:rPr lang="en-US"/>
              <a:t>8/23/2022</a:t>
            </a:fld>
            <a:endParaRPr/>
          </a:p>
        </p:txBody>
      </p:sp>
    </p:spTree>
    <p:extLst>
      <p:ext uri="{BB962C8B-B14F-4D97-AF65-F5344CB8AC3E}">
        <p14:creationId xmlns:p14="http://schemas.microsoft.com/office/powerpoint/2010/main" val="123976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492891" y="1330347"/>
            <a:ext cx="3840480" cy="2103120"/>
          </a:xfrm>
        </p:spPr>
        <p:txBody>
          <a:bodyPr anchor="b">
            <a:normAutofit/>
          </a:bodyPr>
          <a:lstStyle>
            <a:lvl1pPr>
              <a:defRPr sz="3600"/>
            </a:lvl1pPr>
          </a:lstStyle>
          <a:p>
            <a:r>
              <a:rPr lang="en-US" smtClean="0"/>
              <a:t>Click to edit Master title style</a:t>
            </a:r>
            <a:endParaRPr dirty="0"/>
          </a:p>
        </p:txBody>
      </p:sp>
      <p:grpSp>
        <p:nvGrpSpPr>
          <p:cNvPr id="8" name="Group 7"/>
          <p:cNvGrpSpPr/>
          <p:nvPr/>
        </p:nvGrpSpPr>
        <p:grpSpPr>
          <a:xfrm>
            <a:off x="595546" y="781398"/>
            <a:ext cx="6433398" cy="5053665"/>
            <a:chOff x="5162444" y="781398"/>
            <a:chExt cx="6433398" cy="5053665"/>
          </a:xfrm>
        </p:grpSpPr>
        <p:sp>
          <p:nvSpPr>
            <p:cNvPr id="9" name="Freeform 42"/>
            <p:cNvSpPr>
              <a:spLocks/>
            </p:cNvSpPr>
            <p:nvPr/>
          </p:nvSpPr>
          <p:spPr bwMode="auto">
            <a:xfrm rot="16200000" flipV="1">
              <a:off x="3342557" y="3275021"/>
              <a:ext cx="3827994" cy="17568"/>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0" name="Freeform 43"/>
            <p:cNvSpPr>
              <a:spLocks/>
            </p:cNvSpPr>
            <p:nvPr/>
          </p:nvSpPr>
          <p:spPr bwMode="auto">
            <a:xfrm rot="16200000" flipV="1">
              <a:off x="9565728" y="3299447"/>
              <a:ext cx="3836876" cy="17568"/>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nvGrpSpPr>
            <p:cNvPr id="11" name="Group 10"/>
            <p:cNvGrpSpPr/>
            <p:nvPr/>
          </p:nvGrpSpPr>
          <p:grpSpPr>
            <a:xfrm>
              <a:off x="5814205" y="859113"/>
              <a:ext cx="5129146" cy="4880471"/>
              <a:chOff x="7856559" y="859113"/>
              <a:chExt cx="3086791" cy="4880471"/>
            </a:xfrm>
          </p:grpSpPr>
          <p:sp>
            <p:nvSpPr>
              <p:cNvPr id="20" name="Freeform 41"/>
              <p:cNvSpPr>
                <a:spLocks/>
              </p:cNvSpPr>
              <p:nvPr/>
            </p:nvSpPr>
            <p:spPr bwMode="auto">
              <a:xfrm rot="16200000" flipV="1">
                <a:off x="9392183" y="4188416"/>
                <a:ext cx="15544" cy="3086791"/>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21" name="Freeform 44"/>
              <p:cNvSpPr>
                <a:spLocks/>
              </p:cNvSpPr>
              <p:nvPr/>
            </p:nvSpPr>
            <p:spPr bwMode="auto">
              <a:xfrm rot="16200000" flipV="1">
                <a:off x="9366943" y="-651271"/>
                <a:ext cx="13322" cy="3034090"/>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sp>
          <p:nvSpPr>
            <p:cNvPr id="12" name="Freeform 45"/>
            <p:cNvSpPr>
              <a:spLocks noEditPoints="1"/>
            </p:cNvSpPr>
            <p:nvPr/>
          </p:nvSpPr>
          <p:spPr bwMode="auto">
            <a:xfrm rot="16200000" flipV="1">
              <a:off x="5186001" y="5323012"/>
              <a:ext cx="477390" cy="524504"/>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3" name="Freeform 46"/>
            <p:cNvSpPr>
              <a:spLocks noEditPoints="1"/>
            </p:cNvSpPr>
            <p:nvPr/>
          </p:nvSpPr>
          <p:spPr bwMode="auto">
            <a:xfrm rot="16200000" flipV="1">
              <a:off x="5197295" y="5324846"/>
              <a:ext cx="477390" cy="511956"/>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4" name="Freeform 47"/>
            <p:cNvSpPr>
              <a:spLocks noEditPoints="1"/>
            </p:cNvSpPr>
            <p:nvPr/>
          </p:nvSpPr>
          <p:spPr bwMode="auto">
            <a:xfrm rot="16200000" flipV="1">
              <a:off x="11076843" y="5321082"/>
              <a:ext cx="508476" cy="519485"/>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5" name="Freeform 48"/>
            <p:cNvSpPr>
              <a:spLocks noEditPoints="1"/>
            </p:cNvSpPr>
            <p:nvPr/>
          </p:nvSpPr>
          <p:spPr bwMode="auto">
            <a:xfrm rot="16200000" flipV="1">
              <a:off x="11093207" y="5321324"/>
              <a:ext cx="470728" cy="534543"/>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6" name="Freeform 49"/>
            <p:cNvSpPr>
              <a:spLocks noEditPoints="1"/>
            </p:cNvSpPr>
            <p:nvPr/>
          </p:nvSpPr>
          <p:spPr bwMode="auto">
            <a:xfrm rot="16200000" flipV="1">
              <a:off x="11051654" y="771453"/>
              <a:ext cx="468508" cy="519485"/>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7" name="Freeform 50"/>
            <p:cNvSpPr>
              <a:spLocks noEditPoints="1"/>
            </p:cNvSpPr>
            <p:nvPr/>
          </p:nvSpPr>
          <p:spPr bwMode="auto">
            <a:xfrm rot="16200000" flipV="1">
              <a:off x="11044126" y="786511"/>
              <a:ext cx="468508" cy="489370"/>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8" name="Freeform 51"/>
            <p:cNvSpPr>
              <a:spLocks noEditPoints="1"/>
            </p:cNvSpPr>
            <p:nvPr/>
          </p:nvSpPr>
          <p:spPr bwMode="auto">
            <a:xfrm rot="16200000" flipV="1">
              <a:off x="5232723" y="721157"/>
              <a:ext cx="424100" cy="544581"/>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9" name="Freeform 52"/>
            <p:cNvSpPr>
              <a:spLocks noEditPoints="1"/>
            </p:cNvSpPr>
            <p:nvPr/>
          </p:nvSpPr>
          <p:spPr bwMode="auto">
            <a:xfrm rot="16200000" flipV="1">
              <a:off x="5241796" y="749729"/>
              <a:ext cx="428541" cy="491879"/>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sp>
        <p:nvSpPr>
          <p:cNvPr id="3" name="Picture Placeholder 2" descr="An empty placeholder to add an image. Click on the placeholder and select the image that you wish to add."/>
          <p:cNvSpPr>
            <a:spLocks noGrp="1"/>
          </p:cNvSpPr>
          <p:nvPr>
            <p:ph type="pic" idx="1"/>
          </p:nvPr>
        </p:nvSpPr>
        <p:spPr>
          <a:xfrm>
            <a:off x="836613" y="1031195"/>
            <a:ext cx="5943600" cy="4572000"/>
          </a:xfrm>
          <a:solidFill>
            <a:schemeClr val="accent2">
              <a:lumMod val="40000"/>
              <a:lumOff val="60000"/>
            </a:schemeClr>
          </a:solidFill>
          <a:ln w="38100">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7492891" y="3555521"/>
            <a:ext cx="3840480" cy="216851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7" name="Slide Number Placeholder 6"/>
          <p:cNvSpPr>
            <a:spLocks noGrp="1"/>
          </p:cNvSpPr>
          <p:nvPr>
            <p:ph type="sldNum" sz="quarter" idx="12"/>
          </p:nvPr>
        </p:nvSpPr>
        <p:spPr/>
        <p:txBody>
          <a:bodyPr/>
          <a:lstStyle/>
          <a:p>
            <a:fld id="{022B156B-59AE-415F-B24B-8756D48BB977}" type="slidenum">
              <a:rPr/>
              <a:t>‹#›</a:t>
            </a:fld>
            <a:endParaRPr/>
          </a:p>
        </p:txBody>
      </p:sp>
      <p:sp>
        <p:nvSpPr>
          <p:cNvPr id="6" name="Footer Placeholder 5"/>
          <p:cNvSpPr>
            <a:spLocks noGrp="1"/>
          </p:cNvSpPr>
          <p:nvPr>
            <p:ph type="ftr" sz="quarter" idx="11"/>
          </p:nvPr>
        </p:nvSpPr>
        <p:spPr/>
        <p:txBody>
          <a:bodyPr/>
          <a:lstStyle/>
          <a:p>
            <a:endParaRPr/>
          </a:p>
        </p:txBody>
      </p:sp>
      <p:sp>
        <p:nvSpPr>
          <p:cNvPr id="5" name="Date Placeholder 4"/>
          <p:cNvSpPr>
            <a:spLocks noGrp="1"/>
          </p:cNvSpPr>
          <p:nvPr>
            <p:ph type="dt" sz="half" idx="10"/>
          </p:nvPr>
        </p:nvSpPr>
        <p:spPr/>
        <p:txBody>
          <a:bodyPr/>
          <a:lstStyle/>
          <a:p>
            <a:fld id="{4CF99945-0A15-4715-AB6C-F5E56CF20F70}" type="datetimeFigureOut">
              <a:rPr lang="en-US"/>
              <a:t>8/23/2022</a:t>
            </a:fld>
            <a:endParaRPr/>
          </a:p>
        </p:txBody>
      </p:sp>
    </p:spTree>
    <p:extLst>
      <p:ext uri="{BB962C8B-B14F-4D97-AF65-F5344CB8AC3E}">
        <p14:creationId xmlns:p14="http://schemas.microsoft.com/office/powerpoint/2010/main" val="265957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Slide Number Placeholder 5"/>
          <p:cNvSpPr>
            <a:spLocks noGrp="1"/>
          </p:cNvSpPr>
          <p:nvPr>
            <p:ph type="sldNum" sz="quarter" idx="12"/>
          </p:nvPr>
        </p:nvSpPr>
        <p:spPr/>
        <p:txBody>
          <a:bodyPr/>
          <a:lstStyle/>
          <a:p>
            <a:fld id="{022B156B-59AE-415F-B24B-8756D48BB977}" type="slidenum">
              <a:rPr/>
              <a:t>‹#›</a:t>
            </a:fld>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4CF99945-0A15-4715-AB6C-F5E56CF20F70}" type="datetimeFigureOut">
              <a:rPr lang="en-US"/>
              <a:t>8/23/2022</a:t>
            </a:fld>
            <a:endParaRPr/>
          </a:p>
        </p:txBody>
      </p:sp>
    </p:spTree>
    <p:extLst>
      <p:ext uri="{BB962C8B-B14F-4D97-AF65-F5344CB8AC3E}">
        <p14:creationId xmlns:p14="http://schemas.microsoft.com/office/powerpoint/2010/main" val="244793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extLst mod="1">
    <p:ext uri="{DCECCB84-F9BA-43D5-87BE-67443E8EF086}">
      <p15:sldGuideLst xmlns:p15="http://schemas.microsoft.com/office/powerpoint/2012/main">
        <p15:guide id="1"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624268" y="304800"/>
            <a:ext cx="1729531" cy="56769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838199" y="304800"/>
            <a:ext cx="8633671" cy="56769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Slide Number Placeholder 5"/>
          <p:cNvSpPr>
            <a:spLocks noGrp="1"/>
          </p:cNvSpPr>
          <p:nvPr>
            <p:ph type="sldNum" sz="quarter" idx="12"/>
          </p:nvPr>
        </p:nvSpPr>
        <p:spPr/>
        <p:txBody>
          <a:bodyPr/>
          <a:lstStyle/>
          <a:p>
            <a:fld id="{022B156B-59AE-415F-B24B-8756D48BB977}" type="slidenum">
              <a:rPr/>
              <a:t>‹#›</a:t>
            </a:fld>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4CF99945-0A15-4715-AB6C-F5E56CF20F70}" type="datetimeFigureOut">
              <a:rPr lang="en-US"/>
              <a:t>8/23/2022</a:t>
            </a:fld>
            <a:endParaRPr/>
          </a:p>
        </p:txBody>
      </p:sp>
    </p:spTree>
    <p:extLst>
      <p:ext uri="{BB962C8B-B14F-4D97-AF65-F5344CB8AC3E}">
        <p14:creationId xmlns:p14="http://schemas.microsoft.com/office/powerpoint/2010/main" val="4205803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Slide Number Placeholder 5"/>
          <p:cNvSpPr>
            <a:spLocks noGrp="1"/>
          </p:cNvSpPr>
          <p:nvPr>
            <p:ph type="sldNum" sz="quarter" idx="12"/>
          </p:nvPr>
        </p:nvSpPr>
        <p:spPr/>
        <p:txBody>
          <a:bodyPr/>
          <a:lstStyle/>
          <a:p>
            <a:fld id="{022B156B-59AE-415F-B24B-8756D48BB977}" type="slidenum">
              <a:rPr/>
              <a:t>‹#›</a:t>
            </a:fld>
            <a:endParaRPr dirty="0"/>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4CF99945-0A15-4715-AB6C-F5E56CF20F70}" type="datetimeFigureOut">
              <a:rPr lang="en-US"/>
              <a:t>8/23/2022</a:t>
            </a:fld>
            <a:endParaRPr/>
          </a:p>
        </p:txBody>
      </p:sp>
    </p:spTree>
    <p:extLst>
      <p:ext uri="{BB962C8B-B14F-4D97-AF65-F5344CB8AC3E}">
        <p14:creationId xmlns:p14="http://schemas.microsoft.com/office/powerpoint/2010/main" val="339630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65613" y="1828800"/>
            <a:ext cx="6858002" cy="1828800"/>
          </a:xfrm>
        </p:spPr>
        <p:txBody>
          <a:bodyPr anchor="b">
            <a:normAutofit/>
          </a:bodyPr>
          <a:lstStyle>
            <a:lvl1pPr>
              <a:defRPr sz="4400"/>
            </a:lvl1pPr>
          </a:lstStyle>
          <a:p>
            <a:r>
              <a:rPr lang="en-US" smtClean="0"/>
              <a:t>Click to edit Master title style</a:t>
            </a:r>
            <a:endParaRPr/>
          </a:p>
        </p:txBody>
      </p:sp>
      <p:sp>
        <p:nvSpPr>
          <p:cNvPr id="3" name="Text Placeholder 2"/>
          <p:cNvSpPr>
            <a:spLocks noGrp="1"/>
          </p:cNvSpPr>
          <p:nvPr>
            <p:ph type="body" idx="1"/>
          </p:nvPr>
        </p:nvSpPr>
        <p:spPr>
          <a:xfrm>
            <a:off x="4265610" y="3733800"/>
            <a:ext cx="6858002" cy="914400"/>
          </a:xfrm>
        </p:spPr>
        <p:txBody>
          <a:bodyPr/>
          <a:lstStyle>
            <a:lvl1pPr marL="0" indent="0">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Tree>
    <p:extLst>
      <p:ext uri="{BB962C8B-B14F-4D97-AF65-F5344CB8AC3E}">
        <p14:creationId xmlns:p14="http://schemas.microsoft.com/office/powerpoint/2010/main" val="122925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065212" y="1825625"/>
            <a:ext cx="4954588" cy="418795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172200" y="1825625"/>
            <a:ext cx="4951414" cy="418795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Slide Number Placeholder 6"/>
          <p:cNvSpPr>
            <a:spLocks noGrp="1"/>
          </p:cNvSpPr>
          <p:nvPr>
            <p:ph type="sldNum" sz="quarter" idx="12"/>
          </p:nvPr>
        </p:nvSpPr>
        <p:spPr/>
        <p:txBody>
          <a:bodyPr/>
          <a:lstStyle/>
          <a:p>
            <a:fld id="{022B156B-59AE-415F-B24B-8756D48BB977}" type="slidenum">
              <a:rPr/>
              <a:t>‹#›</a:t>
            </a:fld>
            <a:endParaRPr/>
          </a:p>
        </p:txBody>
      </p:sp>
      <p:sp>
        <p:nvSpPr>
          <p:cNvPr id="6" name="Footer Placeholder 5"/>
          <p:cNvSpPr>
            <a:spLocks noGrp="1"/>
          </p:cNvSpPr>
          <p:nvPr>
            <p:ph type="ftr" sz="quarter" idx="11"/>
          </p:nvPr>
        </p:nvSpPr>
        <p:spPr/>
        <p:txBody>
          <a:bodyPr/>
          <a:lstStyle/>
          <a:p>
            <a:endParaRPr/>
          </a:p>
        </p:txBody>
      </p:sp>
      <p:sp>
        <p:nvSpPr>
          <p:cNvPr id="5" name="Date Placeholder 4"/>
          <p:cNvSpPr>
            <a:spLocks noGrp="1"/>
          </p:cNvSpPr>
          <p:nvPr>
            <p:ph type="dt" sz="half" idx="10"/>
          </p:nvPr>
        </p:nvSpPr>
        <p:spPr/>
        <p:txBody>
          <a:bodyPr/>
          <a:lstStyle/>
          <a:p>
            <a:fld id="{4CF99945-0A15-4715-AB6C-F5E56CF20F70}" type="datetimeFigureOut">
              <a:rPr lang="en-US"/>
              <a:t>8/23/2022</a:t>
            </a:fld>
            <a:endParaRPr/>
          </a:p>
        </p:txBody>
      </p:sp>
    </p:spTree>
    <p:extLst>
      <p:ext uri="{BB962C8B-B14F-4D97-AF65-F5344CB8AC3E}">
        <p14:creationId xmlns:p14="http://schemas.microsoft.com/office/powerpoint/2010/main" val="297275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Text Placeholder 2"/>
          <p:cNvSpPr>
            <a:spLocks noGrp="1"/>
          </p:cNvSpPr>
          <p:nvPr>
            <p:ph type="body" idx="1"/>
          </p:nvPr>
        </p:nvSpPr>
        <p:spPr>
          <a:xfrm>
            <a:off x="1069848"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69848" y="2505075"/>
            <a:ext cx="4956048" cy="34766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172200"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4956048" cy="34766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9" name="Slide Number Placeholder 8"/>
          <p:cNvSpPr>
            <a:spLocks noGrp="1"/>
          </p:cNvSpPr>
          <p:nvPr>
            <p:ph type="sldNum" sz="quarter" idx="12"/>
          </p:nvPr>
        </p:nvSpPr>
        <p:spPr/>
        <p:txBody>
          <a:bodyPr/>
          <a:lstStyle/>
          <a:p>
            <a:fld id="{022B156B-59AE-415F-B24B-8756D48BB977}" type="slidenum">
              <a:rPr/>
              <a:t>‹#›</a:t>
            </a:fld>
            <a:endParaRPr/>
          </a:p>
        </p:txBody>
      </p:sp>
      <p:sp>
        <p:nvSpPr>
          <p:cNvPr id="8" name="Footer Placeholder 7"/>
          <p:cNvSpPr>
            <a:spLocks noGrp="1"/>
          </p:cNvSpPr>
          <p:nvPr>
            <p:ph type="ftr" sz="quarter" idx="11"/>
          </p:nvPr>
        </p:nvSpPr>
        <p:spPr/>
        <p:txBody>
          <a:bodyPr/>
          <a:lstStyle/>
          <a:p>
            <a:endParaRPr/>
          </a:p>
        </p:txBody>
      </p:sp>
      <p:sp>
        <p:nvSpPr>
          <p:cNvPr id="7" name="Date Placeholder 6"/>
          <p:cNvSpPr>
            <a:spLocks noGrp="1"/>
          </p:cNvSpPr>
          <p:nvPr>
            <p:ph type="dt" sz="half" idx="10"/>
          </p:nvPr>
        </p:nvSpPr>
        <p:spPr/>
        <p:txBody>
          <a:bodyPr/>
          <a:lstStyle/>
          <a:p>
            <a:fld id="{4CF99945-0A15-4715-AB6C-F5E56CF20F70}" type="datetimeFigureOut">
              <a:rPr lang="en-US"/>
              <a:t>8/23/2022</a:t>
            </a:fld>
            <a:endParaRPr/>
          </a:p>
        </p:txBody>
      </p:sp>
    </p:spTree>
    <p:extLst>
      <p:ext uri="{BB962C8B-B14F-4D97-AF65-F5344CB8AC3E}">
        <p14:creationId xmlns:p14="http://schemas.microsoft.com/office/powerpoint/2010/main" val="2318571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5" name="Slide Number Placeholder 4"/>
          <p:cNvSpPr>
            <a:spLocks noGrp="1"/>
          </p:cNvSpPr>
          <p:nvPr>
            <p:ph type="sldNum" sz="quarter" idx="12"/>
          </p:nvPr>
        </p:nvSpPr>
        <p:spPr/>
        <p:txBody>
          <a:bodyPr/>
          <a:lstStyle/>
          <a:p>
            <a:fld id="{022B156B-59AE-415F-B24B-8756D48BB977}" type="slidenum">
              <a:rPr/>
              <a:t>‹#›</a:t>
            </a:fld>
            <a:endParaRPr/>
          </a:p>
        </p:txBody>
      </p:sp>
      <p:sp>
        <p:nvSpPr>
          <p:cNvPr id="4" name="Footer Placeholder 3"/>
          <p:cNvSpPr>
            <a:spLocks noGrp="1"/>
          </p:cNvSpPr>
          <p:nvPr>
            <p:ph type="ftr" sz="quarter" idx="11"/>
          </p:nvPr>
        </p:nvSpPr>
        <p:spPr/>
        <p:txBody>
          <a:bodyPr/>
          <a:lstStyle/>
          <a:p>
            <a:endParaRPr/>
          </a:p>
        </p:txBody>
      </p:sp>
      <p:sp>
        <p:nvSpPr>
          <p:cNvPr id="3" name="Date Placeholder 2"/>
          <p:cNvSpPr>
            <a:spLocks noGrp="1"/>
          </p:cNvSpPr>
          <p:nvPr>
            <p:ph type="dt" sz="half" idx="10"/>
          </p:nvPr>
        </p:nvSpPr>
        <p:spPr/>
        <p:txBody>
          <a:bodyPr/>
          <a:lstStyle/>
          <a:p>
            <a:fld id="{4CF99945-0A15-4715-AB6C-F5E56CF20F70}" type="datetimeFigureOut">
              <a:rPr lang="en-US"/>
              <a:t>8/23/2022</a:t>
            </a:fld>
            <a:endParaRPr/>
          </a:p>
        </p:txBody>
      </p:sp>
    </p:spTree>
    <p:extLst>
      <p:ext uri="{BB962C8B-B14F-4D97-AF65-F5344CB8AC3E}">
        <p14:creationId xmlns:p14="http://schemas.microsoft.com/office/powerpoint/2010/main" val="3512816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22B156B-59AE-415F-B24B-8756D48BB977}" type="slidenum">
              <a:rPr/>
              <a:t>‹#›</a:t>
            </a:fld>
            <a:endParaRPr/>
          </a:p>
        </p:txBody>
      </p:sp>
      <p:sp>
        <p:nvSpPr>
          <p:cNvPr id="3" name="Footer Placeholder 2"/>
          <p:cNvSpPr>
            <a:spLocks noGrp="1"/>
          </p:cNvSpPr>
          <p:nvPr>
            <p:ph type="ftr" sz="quarter" idx="11"/>
          </p:nvPr>
        </p:nvSpPr>
        <p:spPr/>
        <p:txBody>
          <a:bodyPr/>
          <a:lstStyle/>
          <a:p>
            <a:endParaRPr/>
          </a:p>
        </p:txBody>
      </p:sp>
      <p:sp>
        <p:nvSpPr>
          <p:cNvPr id="2" name="Date Placeholder 1"/>
          <p:cNvSpPr>
            <a:spLocks noGrp="1"/>
          </p:cNvSpPr>
          <p:nvPr>
            <p:ph type="dt" sz="half" idx="10"/>
          </p:nvPr>
        </p:nvSpPr>
        <p:spPr/>
        <p:txBody>
          <a:bodyPr/>
          <a:lstStyle/>
          <a:p>
            <a:fld id="{4CF99945-0A15-4715-AB6C-F5E56CF20F70}" type="datetimeFigureOut">
              <a:rPr lang="en-US"/>
              <a:t>8/23/2022</a:t>
            </a:fld>
            <a:endParaRPr/>
          </a:p>
        </p:txBody>
      </p:sp>
    </p:spTree>
    <p:extLst>
      <p:ext uri="{BB962C8B-B14F-4D97-AF65-F5344CB8AC3E}">
        <p14:creationId xmlns:p14="http://schemas.microsoft.com/office/powerpoint/2010/main" val="847874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Pictures with Captions">
    <p:spTree>
      <p:nvGrpSpPr>
        <p:cNvPr id="1" name=""/>
        <p:cNvGrpSpPr/>
        <p:nvPr/>
      </p:nvGrpSpPr>
      <p:grpSpPr>
        <a:xfrm>
          <a:off x="0" y="0"/>
          <a:ext cx="0" cy="0"/>
          <a:chOff x="0" y="0"/>
          <a:chExt cx="0" cy="0"/>
        </a:xfrm>
      </p:grpSpPr>
      <p:sp>
        <p:nvSpPr>
          <p:cNvPr id="2" name="Title 1"/>
          <p:cNvSpPr>
            <a:spLocks noGrp="1"/>
          </p:cNvSpPr>
          <p:nvPr>
            <p:ph type="title"/>
          </p:nvPr>
        </p:nvSpPr>
        <p:spPr>
          <a:xfrm>
            <a:off x="1065212" y="304799"/>
            <a:ext cx="10058402" cy="1216152"/>
          </a:xfrm>
        </p:spPr>
        <p:txBody>
          <a:bodyPr/>
          <a:lstStyle>
            <a:lvl1pPr>
              <a:defRPr/>
            </a:lvl1pPr>
          </a:lstStyle>
          <a:p>
            <a:r>
              <a:rPr lang="en-US" smtClean="0"/>
              <a:t>Click to edit Master title style</a:t>
            </a:r>
            <a:endParaRPr lang="en-US" dirty="0"/>
          </a:p>
        </p:txBody>
      </p:sp>
      <p:grpSp>
        <p:nvGrpSpPr>
          <p:cNvPr id="9" name="Group 8"/>
          <p:cNvGrpSpPr/>
          <p:nvPr/>
        </p:nvGrpSpPr>
        <p:grpSpPr>
          <a:xfrm>
            <a:off x="1052422" y="1733550"/>
            <a:ext cx="4360503" cy="3050038"/>
            <a:chOff x="895350" y="3313113"/>
            <a:chExt cx="3613151" cy="2790825"/>
          </a:xfrm>
          <a:solidFill>
            <a:schemeClr val="tx1">
              <a:lumMod val="50000"/>
            </a:schemeClr>
          </a:solidFill>
        </p:grpSpPr>
        <p:sp>
          <p:nvSpPr>
            <p:cNvPr id="10"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3"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4"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5"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6"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7"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8"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9"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0"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1"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36" name="Picture Placeholder 33" descr="An empty placeholder to add an image. Click on the placeholder and select the image that you wish to add."/>
          <p:cNvSpPr>
            <a:spLocks noGrp="1" noChangeAspect="1"/>
          </p:cNvSpPr>
          <p:nvPr>
            <p:ph type="pic" sz="quarter" idx="17"/>
          </p:nvPr>
        </p:nvSpPr>
        <p:spPr>
          <a:xfrm>
            <a:off x="1265028" y="1900210"/>
            <a:ext cx="3935536" cy="2571736"/>
          </a:xfrm>
          <a:solidFill>
            <a:schemeClr val="bg2"/>
          </a:solidFill>
          <a:ln w="38100">
            <a:solidFill>
              <a:schemeClr val="bg1"/>
            </a:solidFill>
          </a:ln>
        </p:spPr>
        <p:txBody>
          <a:bodyPr/>
          <a:lstStyle>
            <a:lvl1pPr marL="0" indent="0" algn="ctr">
              <a:buNone/>
              <a:defRPr/>
            </a:lvl1pPr>
          </a:lstStyle>
          <a:p>
            <a:r>
              <a:rPr lang="en-US" smtClean="0"/>
              <a:t>Click icon to add picture</a:t>
            </a:r>
            <a:endParaRPr dirty="0"/>
          </a:p>
        </p:txBody>
      </p:sp>
      <p:sp>
        <p:nvSpPr>
          <p:cNvPr id="39" name="Text Placeholder 3"/>
          <p:cNvSpPr>
            <a:spLocks noGrp="1"/>
          </p:cNvSpPr>
          <p:nvPr>
            <p:ph type="body" sz="half" idx="2"/>
          </p:nvPr>
        </p:nvSpPr>
        <p:spPr>
          <a:xfrm>
            <a:off x="1052423" y="4935990"/>
            <a:ext cx="4368980" cy="100761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grpSp>
        <p:nvGrpSpPr>
          <p:cNvPr id="22" name="Group 21"/>
          <p:cNvGrpSpPr/>
          <p:nvPr/>
        </p:nvGrpSpPr>
        <p:grpSpPr>
          <a:xfrm>
            <a:off x="6763111" y="1733550"/>
            <a:ext cx="4360503" cy="3050038"/>
            <a:chOff x="895350" y="3313113"/>
            <a:chExt cx="3613151" cy="2790825"/>
          </a:xfrm>
          <a:solidFill>
            <a:schemeClr val="tx1">
              <a:lumMod val="50000"/>
            </a:schemeClr>
          </a:solidFill>
        </p:grpSpPr>
        <p:sp>
          <p:nvSpPr>
            <p:cNvPr id="2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37" name="Picture Placeholder 33" descr="An empty placeholder to add an image. Click on the placeholder and select the image that you wish to add."/>
          <p:cNvSpPr>
            <a:spLocks noGrp="1" noChangeAspect="1"/>
          </p:cNvSpPr>
          <p:nvPr>
            <p:ph type="pic" sz="quarter" idx="18"/>
          </p:nvPr>
        </p:nvSpPr>
        <p:spPr>
          <a:xfrm>
            <a:off x="6975717" y="1900210"/>
            <a:ext cx="3935536" cy="2571736"/>
          </a:xfrm>
          <a:solidFill>
            <a:schemeClr val="bg2"/>
          </a:solidFill>
          <a:ln w="38100">
            <a:solidFill>
              <a:schemeClr val="bg1"/>
            </a:solidFill>
          </a:ln>
        </p:spPr>
        <p:txBody>
          <a:bodyPr/>
          <a:lstStyle>
            <a:lvl1pPr marL="0" indent="0" algn="ctr">
              <a:buNone/>
              <a:defRPr/>
            </a:lvl1pPr>
          </a:lstStyle>
          <a:p>
            <a:r>
              <a:rPr lang="en-US" smtClean="0"/>
              <a:t>Click icon to add picture</a:t>
            </a:r>
            <a:endParaRPr dirty="0"/>
          </a:p>
        </p:txBody>
      </p:sp>
      <p:sp>
        <p:nvSpPr>
          <p:cNvPr id="40" name="Text Placeholder 3"/>
          <p:cNvSpPr>
            <a:spLocks noGrp="1"/>
          </p:cNvSpPr>
          <p:nvPr>
            <p:ph type="body" sz="half" idx="19"/>
          </p:nvPr>
        </p:nvSpPr>
        <p:spPr>
          <a:xfrm>
            <a:off x="6742908" y="4935990"/>
            <a:ext cx="4368980" cy="100761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8" name="Slide Number Placeholder 7"/>
          <p:cNvSpPr>
            <a:spLocks noGrp="1"/>
          </p:cNvSpPr>
          <p:nvPr>
            <p:ph type="sldNum" sz="quarter" idx="12"/>
          </p:nvPr>
        </p:nvSpPr>
        <p:spPr/>
        <p:txBody>
          <a:bodyPr/>
          <a:lstStyle/>
          <a:p>
            <a:fld id="{022B156B-59AE-415F-B24B-8756D48BB977}" type="slidenum">
              <a:rPr/>
              <a:pPr/>
              <a:t>‹#›</a:t>
            </a:fld>
            <a:endParaRPr/>
          </a:p>
        </p:txBody>
      </p:sp>
      <p:sp>
        <p:nvSpPr>
          <p:cNvPr id="7" name="Footer Placeholder 6"/>
          <p:cNvSpPr>
            <a:spLocks noGrp="1"/>
          </p:cNvSpPr>
          <p:nvPr>
            <p:ph type="ftr" sz="quarter" idx="11"/>
          </p:nvPr>
        </p:nvSpPr>
        <p:spPr/>
        <p:txBody>
          <a:bodyPr/>
          <a:lstStyle/>
          <a:p>
            <a:endParaRPr/>
          </a:p>
        </p:txBody>
      </p:sp>
      <p:sp>
        <p:nvSpPr>
          <p:cNvPr id="6" name="Date Placeholder 5"/>
          <p:cNvSpPr>
            <a:spLocks noGrp="1"/>
          </p:cNvSpPr>
          <p:nvPr>
            <p:ph type="dt" sz="half" idx="10"/>
          </p:nvPr>
        </p:nvSpPr>
        <p:spPr/>
        <p:txBody>
          <a:bodyPr/>
          <a:lstStyle/>
          <a:p>
            <a:fld id="{4CF99945-0A15-4715-AB6C-F5E56CF20F70}" type="datetimeFigureOut">
              <a:rPr lang="en-US"/>
              <a:pPr/>
              <a:t>8/23/2022</a:t>
            </a:fld>
            <a:endParaRPr/>
          </a:p>
        </p:txBody>
      </p:sp>
    </p:spTree>
    <p:extLst>
      <p:ext uri="{BB962C8B-B14F-4D97-AF65-F5344CB8AC3E}">
        <p14:creationId xmlns:p14="http://schemas.microsoft.com/office/powerpoint/2010/main" val="116827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Pictures with Cap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grpSp>
        <p:nvGrpSpPr>
          <p:cNvPr id="52" name="Group 51"/>
          <p:cNvGrpSpPr>
            <a:grpSpLocks noChangeAspect="1"/>
          </p:cNvGrpSpPr>
          <p:nvPr/>
        </p:nvGrpSpPr>
        <p:grpSpPr>
          <a:xfrm rot="5400000">
            <a:off x="1045139" y="1678105"/>
            <a:ext cx="3123347" cy="3089730"/>
            <a:chOff x="895350" y="3313113"/>
            <a:chExt cx="3613151" cy="2790825"/>
          </a:xfrm>
          <a:solidFill>
            <a:schemeClr val="tx1">
              <a:lumMod val="50000"/>
            </a:schemeClr>
          </a:solidFill>
        </p:grpSpPr>
        <p:sp>
          <p:nvSpPr>
            <p:cNvPr id="5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79" name="Picture Placeholder 33" descr="An empty placeholder to add an image. Click on the placeholder and select the image that you wish to add."/>
          <p:cNvSpPr>
            <a:spLocks noGrp="1"/>
          </p:cNvSpPr>
          <p:nvPr>
            <p:ph type="pic" sz="quarter" idx="19"/>
          </p:nvPr>
        </p:nvSpPr>
        <p:spPr>
          <a:xfrm>
            <a:off x="1249168" y="1824285"/>
            <a:ext cx="2715289" cy="2776308"/>
          </a:xfrm>
          <a:solidFill>
            <a:schemeClr val="bg2"/>
          </a:solidFill>
          <a:ln w="38100">
            <a:solidFill>
              <a:schemeClr val="bg1"/>
            </a:solidFill>
          </a:ln>
        </p:spPr>
        <p:txBody>
          <a:bodyPr/>
          <a:lstStyle>
            <a:lvl1pPr marL="0" indent="0" algn="ctr">
              <a:buNone/>
              <a:defRPr/>
            </a:lvl1pPr>
          </a:lstStyle>
          <a:p>
            <a:r>
              <a:rPr lang="en-US" smtClean="0"/>
              <a:t>Click icon to add picture</a:t>
            </a:r>
            <a:endParaRPr dirty="0"/>
          </a:p>
        </p:txBody>
      </p:sp>
      <p:sp>
        <p:nvSpPr>
          <p:cNvPr id="81" name="Text Placeholder 3"/>
          <p:cNvSpPr>
            <a:spLocks noGrp="1"/>
          </p:cNvSpPr>
          <p:nvPr>
            <p:ph type="body" sz="half" idx="2"/>
          </p:nvPr>
        </p:nvSpPr>
        <p:spPr>
          <a:xfrm>
            <a:off x="1235212" y="4947405"/>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grpSp>
        <p:nvGrpSpPr>
          <p:cNvPr id="84" name="Group 83"/>
          <p:cNvGrpSpPr>
            <a:grpSpLocks noChangeAspect="1"/>
          </p:cNvGrpSpPr>
          <p:nvPr userDrawn="1"/>
        </p:nvGrpSpPr>
        <p:grpSpPr>
          <a:xfrm rot="5400000">
            <a:off x="4517135" y="1678105"/>
            <a:ext cx="3123347" cy="3089730"/>
            <a:chOff x="895350" y="3313113"/>
            <a:chExt cx="3613151" cy="2790825"/>
          </a:xfrm>
          <a:solidFill>
            <a:schemeClr val="tx1">
              <a:lumMod val="50000"/>
            </a:schemeClr>
          </a:solidFill>
        </p:grpSpPr>
        <p:sp>
          <p:nvSpPr>
            <p:cNvPr id="85"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6"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7"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8"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9"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0"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1"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2"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3"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4"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5"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6"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78" name="Picture Placeholder 33" descr="An empty placeholder to add an image. Click on the placeholder and select the image that you wish to add."/>
          <p:cNvSpPr>
            <a:spLocks noGrp="1"/>
          </p:cNvSpPr>
          <p:nvPr>
            <p:ph type="pic" sz="quarter" idx="18"/>
          </p:nvPr>
        </p:nvSpPr>
        <p:spPr>
          <a:xfrm>
            <a:off x="4720924" y="1824285"/>
            <a:ext cx="2715768" cy="2776308"/>
          </a:xfrm>
          <a:solidFill>
            <a:schemeClr val="bg2"/>
          </a:solidFill>
          <a:ln w="38100">
            <a:solidFill>
              <a:schemeClr val="bg1"/>
            </a:solidFill>
          </a:ln>
        </p:spPr>
        <p:txBody>
          <a:bodyPr/>
          <a:lstStyle>
            <a:lvl1pPr marL="0" indent="0" algn="ctr">
              <a:buNone/>
              <a:defRPr/>
            </a:lvl1pPr>
          </a:lstStyle>
          <a:p>
            <a:r>
              <a:rPr lang="en-US" smtClean="0"/>
              <a:t>Click icon to add picture</a:t>
            </a:r>
            <a:endParaRPr dirty="0"/>
          </a:p>
        </p:txBody>
      </p:sp>
      <p:sp>
        <p:nvSpPr>
          <p:cNvPr id="82" name="Text Placeholder 3"/>
          <p:cNvSpPr>
            <a:spLocks noGrp="1"/>
          </p:cNvSpPr>
          <p:nvPr>
            <p:ph type="body" sz="half" idx="21"/>
          </p:nvPr>
        </p:nvSpPr>
        <p:spPr>
          <a:xfrm>
            <a:off x="4707208" y="4947405"/>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grpSp>
        <p:nvGrpSpPr>
          <p:cNvPr id="97" name="Group 96"/>
          <p:cNvGrpSpPr>
            <a:grpSpLocks noChangeAspect="1"/>
          </p:cNvGrpSpPr>
          <p:nvPr userDrawn="1"/>
        </p:nvGrpSpPr>
        <p:grpSpPr>
          <a:xfrm rot="5400000">
            <a:off x="8019009" y="1678105"/>
            <a:ext cx="3123347" cy="3089730"/>
            <a:chOff x="895350" y="3313113"/>
            <a:chExt cx="3613151" cy="2790825"/>
          </a:xfrm>
          <a:solidFill>
            <a:schemeClr val="tx1">
              <a:lumMod val="50000"/>
            </a:schemeClr>
          </a:solidFill>
        </p:grpSpPr>
        <p:sp>
          <p:nvSpPr>
            <p:cNvPr id="98"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9"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0"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1"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2"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3"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4"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5"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6"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7"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8"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9"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80" name="Picture Placeholder 33" descr="An empty placeholder to add an image. Click on the placeholder and select the image that you wish to add."/>
          <p:cNvSpPr>
            <a:spLocks noGrp="1"/>
          </p:cNvSpPr>
          <p:nvPr>
            <p:ph type="pic" sz="quarter" idx="20"/>
          </p:nvPr>
        </p:nvSpPr>
        <p:spPr>
          <a:xfrm>
            <a:off x="8222798" y="1824285"/>
            <a:ext cx="2715768" cy="2776308"/>
          </a:xfrm>
          <a:solidFill>
            <a:schemeClr val="bg2"/>
          </a:solidFill>
          <a:ln w="38100">
            <a:solidFill>
              <a:schemeClr val="bg1"/>
            </a:solidFill>
          </a:ln>
        </p:spPr>
        <p:txBody>
          <a:bodyPr/>
          <a:lstStyle>
            <a:lvl1pPr marL="0" indent="0" algn="ctr">
              <a:buNone/>
              <a:defRPr/>
            </a:lvl1pPr>
          </a:lstStyle>
          <a:p>
            <a:r>
              <a:rPr lang="en-US" smtClean="0"/>
              <a:t>Click icon to add picture</a:t>
            </a:r>
            <a:endParaRPr dirty="0"/>
          </a:p>
        </p:txBody>
      </p:sp>
      <p:sp>
        <p:nvSpPr>
          <p:cNvPr id="83" name="Text Placeholder 3"/>
          <p:cNvSpPr>
            <a:spLocks noGrp="1"/>
          </p:cNvSpPr>
          <p:nvPr>
            <p:ph type="body" sz="half" idx="22"/>
          </p:nvPr>
        </p:nvSpPr>
        <p:spPr>
          <a:xfrm>
            <a:off x="8209082" y="4947405"/>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8" name="Slide Number Placeholder 7"/>
          <p:cNvSpPr>
            <a:spLocks noGrp="1"/>
          </p:cNvSpPr>
          <p:nvPr>
            <p:ph type="sldNum" sz="quarter" idx="12"/>
          </p:nvPr>
        </p:nvSpPr>
        <p:spPr/>
        <p:txBody>
          <a:bodyPr/>
          <a:lstStyle/>
          <a:p>
            <a:fld id="{022B156B-59AE-415F-B24B-8756D48BB977}" type="slidenum">
              <a:rPr/>
              <a:pPr/>
              <a:t>‹#›</a:t>
            </a:fld>
            <a:endParaRPr/>
          </a:p>
        </p:txBody>
      </p:sp>
      <p:sp>
        <p:nvSpPr>
          <p:cNvPr id="7" name="Footer Placeholder 6"/>
          <p:cNvSpPr>
            <a:spLocks noGrp="1"/>
          </p:cNvSpPr>
          <p:nvPr>
            <p:ph type="ftr" sz="quarter" idx="11"/>
          </p:nvPr>
        </p:nvSpPr>
        <p:spPr/>
        <p:txBody>
          <a:bodyPr/>
          <a:lstStyle/>
          <a:p>
            <a:endParaRPr/>
          </a:p>
        </p:txBody>
      </p:sp>
      <p:sp>
        <p:nvSpPr>
          <p:cNvPr id="6" name="Date Placeholder 5"/>
          <p:cNvSpPr>
            <a:spLocks noGrp="1"/>
          </p:cNvSpPr>
          <p:nvPr>
            <p:ph type="dt" sz="half" idx="10"/>
          </p:nvPr>
        </p:nvSpPr>
        <p:spPr/>
        <p:txBody>
          <a:bodyPr/>
          <a:lstStyle/>
          <a:p>
            <a:fld id="{4CF99945-0A15-4715-AB6C-F5E56CF20F70}" type="datetimeFigureOut">
              <a:rPr lang="en-US"/>
              <a:pPr/>
              <a:t>8/23/2022</a:t>
            </a:fld>
            <a:endParaRPr/>
          </a:p>
        </p:txBody>
      </p:sp>
    </p:spTree>
    <p:extLst>
      <p:ext uri="{BB962C8B-B14F-4D97-AF65-F5344CB8AC3E}">
        <p14:creationId xmlns:p14="http://schemas.microsoft.com/office/powerpoint/2010/main" val="16819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5212" y="304800"/>
            <a:ext cx="10058402" cy="1219200"/>
          </a:xfrm>
          <a:prstGeom prst="rect">
            <a:avLst/>
          </a:prstGeom>
        </p:spPr>
        <p:txBody>
          <a:bodyPr vert="horz" lIns="91440" tIns="45720" rIns="91440" bIns="45720" rtlCol="0" anchor="b">
            <a:normAutofit/>
          </a:bodyPr>
          <a:lstStyle/>
          <a:p>
            <a:r>
              <a:rPr lang="en-US" smtClean="0"/>
              <a:t>Click to edit Master title style</a:t>
            </a:r>
            <a:endParaRPr/>
          </a:p>
        </p:txBody>
      </p:sp>
      <p:sp>
        <p:nvSpPr>
          <p:cNvPr id="3" name="Text Placeholder 2"/>
          <p:cNvSpPr>
            <a:spLocks noGrp="1"/>
          </p:cNvSpPr>
          <p:nvPr>
            <p:ph type="body" idx="1"/>
          </p:nvPr>
        </p:nvSpPr>
        <p:spPr>
          <a:xfrm>
            <a:off x="1065214" y="1752600"/>
            <a:ext cx="10058400" cy="42291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Slide Number Placeholder 5"/>
          <p:cNvSpPr>
            <a:spLocks noGrp="1"/>
          </p:cNvSpPr>
          <p:nvPr>
            <p:ph type="sldNum" sz="quarter" idx="4"/>
          </p:nvPr>
        </p:nvSpPr>
        <p:spPr>
          <a:xfrm>
            <a:off x="1065213" y="6019801"/>
            <a:ext cx="762000" cy="228600"/>
          </a:xfrm>
          <a:prstGeom prst="rect">
            <a:avLst/>
          </a:prstGeom>
        </p:spPr>
        <p:txBody>
          <a:bodyPr vert="horz" lIns="91440" tIns="45720" rIns="91440" bIns="45720" rtlCol="0" anchor="ctr"/>
          <a:lstStyle>
            <a:lvl1pPr algn="l">
              <a:defRPr sz="1100">
                <a:solidFill>
                  <a:schemeClr val="tx1"/>
                </a:solidFill>
              </a:defRPr>
            </a:lvl1pPr>
          </a:lstStyle>
          <a:p>
            <a:fld id="{022B156B-59AE-415F-B24B-8756D48BB977}" type="slidenum">
              <a:rPr lang="en-US" smtClean="0"/>
              <a:pPr/>
              <a:t>‹#›</a:t>
            </a:fld>
            <a:endParaRPr lang="en-US"/>
          </a:p>
        </p:txBody>
      </p:sp>
      <p:sp>
        <p:nvSpPr>
          <p:cNvPr id="5" name="Footer Placeholder 4"/>
          <p:cNvSpPr>
            <a:spLocks noGrp="1"/>
          </p:cNvSpPr>
          <p:nvPr>
            <p:ph type="ftr" sz="quarter" idx="3"/>
          </p:nvPr>
        </p:nvSpPr>
        <p:spPr>
          <a:xfrm>
            <a:off x="1979613" y="6019801"/>
            <a:ext cx="5943600" cy="228600"/>
          </a:xfrm>
          <a:prstGeom prst="rect">
            <a:avLst/>
          </a:prstGeom>
        </p:spPr>
        <p:txBody>
          <a:bodyPr vert="horz" lIns="91440" tIns="45720" rIns="91440" bIns="45720" rtlCol="0" anchor="ctr"/>
          <a:lstStyle>
            <a:lvl1pPr algn="l">
              <a:defRPr sz="1100">
                <a:solidFill>
                  <a:schemeClr val="tx1"/>
                </a:solidFill>
              </a:defRPr>
            </a:lvl1pPr>
          </a:lstStyle>
          <a:p>
            <a:endParaRPr lang="en-US"/>
          </a:p>
        </p:txBody>
      </p:sp>
      <p:sp>
        <p:nvSpPr>
          <p:cNvPr id="4" name="Date Placeholder 3"/>
          <p:cNvSpPr>
            <a:spLocks noGrp="1"/>
          </p:cNvSpPr>
          <p:nvPr>
            <p:ph type="dt" sz="half" idx="2"/>
          </p:nvPr>
        </p:nvSpPr>
        <p:spPr>
          <a:xfrm>
            <a:off x="8075611" y="6019801"/>
            <a:ext cx="1396260" cy="228600"/>
          </a:xfrm>
          <a:prstGeom prst="rect">
            <a:avLst/>
          </a:prstGeom>
        </p:spPr>
        <p:txBody>
          <a:bodyPr vert="horz" lIns="91440" tIns="45720" rIns="91440" bIns="45720" rtlCol="0" anchor="ctr"/>
          <a:lstStyle>
            <a:lvl1pPr algn="l">
              <a:defRPr sz="1100">
                <a:solidFill>
                  <a:schemeClr val="tx1"/>
                </a:solidFill>
              </a:defRPr>
            </a:lvl1pPr>
          </a:lstStyle>
          <a:p>
            <a:fld id="{4CF99945-0A15-4715-AB6C-F5E56CF20F70}" type="datetimeFigureOut">
              <a:rPr lang="en-US" smtClean="0"/>
              <a:pPr/>
              <a:t>8/23/2022</a:t>
            </a:fld>
            <a:endParaRPr lang="en-US"/>
          </a:p>
        </p:txBody>
      </p:sp>
    </p:spTree>
    <p:extLst>
      <p:ext uri="{BB962C8B-B14F-4D97-AF65-F5344CB8AC3E}">
        <p14:creationId xmlns:p14="http://schemas.microsoft.com/office/powerpoint/2010/main" val="1300630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xStyles>
    <p:title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p:titleStyle>
    <p:body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13908" y="1151709"/>
            <a:ext cx="7779522" cy="807720"/>
          </a:xfrm>
        </p:spPr>
        <p:txBody>
          <a:bodyPr>
            <a:normAutofit/>
          </a:bodyPr>
          <a:lstStyle/>
          <a:p>
            <a:endParaRPr lang="en-US" sz="4400" dirty="0">
              <a:latin typeface="Times New Roman" panose="02020603050405020304" pitchFamily="18" charset="0"/>
              <a:cs typeface="Times New Roman" panose="02020603050405020304" pitchFamily="18" charset="0"/>
            </a:endParaRPr>
          </a:p>
        </p:txBody>
      </p:sp>
      <p:sp>
        <p:nvSpPr>
          <p:cNvPr id="4" name="Rectangle 3"/>
          <p:cNvSpPr/>
          <p:nvPr/>
        </p:nvSpPr>
        <p:spPr>
          <a:xfrm>
            <a:off x="3396343" y="1045028"/>
            <a:ext cx="7897088" cy="103196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4400" dirty="0">
                <a:solidFill>
                  <a:srgbClr val="9A5315">
                    <a:lumMod val="50000"/>
                  </a:srgbClr>
                </a:solidFill>
                <a:latin typeface="Times New Roman" panose="02020603050405020304" pitchFamily="18" charset="0"/>
                <a:ea typeface="+mj-ea"/>
                <a:cs typeface="Times New Roman" panose="02020603050405020304" pitchFamily="18" charset="0"/>
              </a:rPr>
              <a:t>BÀI 4: VĂN BẢN THÔNG TIN</a:t>
            </a:r>
            <a:endParaRPr lang="en-US" dirty="0"/>
          </a:p>
        </p:txBody>
      </p:sp>
      <p:sp>
        <p:nvSpPr>
          <p:cNvPr id="5" name="Rectangle 4"/>
          <p:cNvSpPr/>
          <p:nvPr/>
        </p:nvSpPr>
        <p:spPr>
          <a:xfrm>
            <a:off x="3135086" y="2416629"/>
            <a:ext cx="8961120" cy="22337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lvl="0" algn="ctr">
              <a:lnSpc>
                <a:spcPct val="150000"/>
              </a:lnSpc>
            </a:pPr>
            <a:r>
              <a:rPr lang="vi-VN" sz="2800" b="1" dirty="0">
                <a:solidFill>
                  <a:srgbClr val="000000"/>
                </a:solidFill>
                <a:latin typeface="Times New Roman" panose="02020603050405020304" pitchFamily="18" charset="0"/>
                <a:cs typeface="Times New Roman" panose="02020603050405020304" pitchFamily="18" charset="0"/>
              </a:rPr>
              <a:t>D.</a:t>
            </a:r>
            <a:r>
              <a:rPr lang="en-US" sz="2800" b="1" dirty="0">
                <a:solidFill>
                  <a:srgbClr val="000000"/>
                </a:solidFill>
                <a:latin typeface="Times New Roman" panose="02020603050405020304" pitchFamily="18" charset="0"/>
                <a:cs typeface="Times New Roman" panose="02020603050405020304" pitchFamily="18" charset="0"/>
              </a:rPr>
              <a:t> </a:t>
            </a:r>
            <a:r>
              <a:rPr lang="vi-VN" sz="2800" b="1" dirty="0">
                <a:solidFill>
                  <a:srgbClr val="000000"/>
                </a:solidFill>
                <a:latin typeface="Times New Roman" panose="02020603050405020304" pitchFamily="18" charset="0"/>
                <a:cs typeface="Times New Roman" panose="02020603050405020304" pitchFamily="18" charset="0"/>
              </a:rPr>
              <a:t>DẠY HỌC VIẾT</a:t>
            </a:r>
            <a:r>
              <a:rPr lang="en-US" sz="2800" b="1" dirty="0">
                <a:solidFill>
                  <a:srgbClr val="000000"/>
                </a:solidFill>
                <a:latin typeface="Times New Roman" panose="02020603050405020304" pitchFamily="18" charset="0"/>
                <a:cs typeface="Times New Roman" panose="02020603050405020304" pitchFamily="18" charset="0"/>
              </a:rPr>
              <a:t> </a:t>
            </a:r>
            <a:endParaRPr lang="vi-VN" sz="2800" b="1" dirty="0">
              <a:solidFill>
                <a:srgbClr val="000000"/>
              </a:solidFill>
              <a:latin typeface="Times New Roman" panose="02020603050405020304" pitchFamily="18" charset="0"/>
              <a:cs typeface="Times New Roman" panose="02020603050405020304" pitchFamily="18" charset="0"/>
            </a:endParaRPr>
          </a:p>
          <a:p>
            <a:pPr lvl="0" algn="ctr">
              <a:lnSpc>
                <a:spcPct val="150000"/>
              </a:lnSpc>
            </a:pPr>
            <a:r>
              <a:rPr lang="vi-VN" sz="2400" b="1" dirty="0">
                <a:solidFill>
                  <a:srgbClr val="000000"/>
                </a:solidFill>
                <a:latin typeface="Times New Roman" panose="02020603050405020304" pitchFamily="18" charset="0"/>
                <a:cs typeface="Times New Roman" panose="02020603050405020304" pitchFamily="18" charset="0"/>
              </a:rPr>
              <a:t>VIẾT BẢN NỘI QUY, HƯỚNG DẪN NƠI CÔNG CỘNG.</a:t>
            </a:r>
          </a:p>
          <a:p>
            <a:pPr lvl="0" algn="ctr">
              <a:lnSpc>
                <a:spcPct val="150000"/>
              </a:lnSpc>
            </a:pPr>
            <a:r>
              <a:rPr lang="vi-VN" sz="2400" b="1" dirty="0">
                <a:solidFill>
                  <a:srgbClr val="000000"/>
                </a:solidFill>
                <a:latin typeface="Times New Roman" panose="02020603050405020304" pitchFamily="18" charset="0"/>
                <a:cs typeface="Times New Roman" panose="02020603050405020304" pitchFamily="18" charset="0"/>
              </a:rPr>
              <a:t> </a:t>
            </a:r>
            <a:r>
              <a:rPr lang="vi-VN" sz="2400" b="1" dirty="0" smtClean="0">
                <a:solidFill>
                  <a:srgbClr val="000000"/>
                </a:solidFill>
                <a:latin typeface="Times New Roman" panose="02020603050405020304" pitchFamily="18" charset="0"/>
                <a:cs typeface="Times New Roman" panose="02020603050405020304" pitchFamily="18" charset="0"/>
              </a:rPr>
              <a:t>VIẾT </a:t>
            </a:r>
            <a:r>
              <a:rPr lang="vi-VN" sz="2400" b="1" dirty="0">
                <a:solidFill>
                  <a:srgbClr val="000000"/>
                </a:solidFill>
                <a:latin typeface="Times New Roman" panose="02020603050405020304" pitchFamily="18" charset="0"/>
                <a:cs typeface="Times New Roman" panose="02020603050405020304" pitchFamily="18" charset="0"/>
              </a:rPr>
              <a:t>BÀI LUẬN VỀ BẢN THÂN</a:t>
            </a:r>
            <a:endParaRPr lang="en-US" sz="2400" b="1" dirty="0">
              <a:solidFill>
                <a:srgbClr val="000000"/>
              </a:solidFill>
              <a:latin typeface="Times New Roman" panose="02020603050405020304" pitchFamily="18" charset="0"/>
              <a:cs typeface="Times New Roman" panose="02020603050405020304" pitchFamily="18" charset="0"/>
            </a:endParaRPr>
          </a:p>
        </p:txBody>
      </p:sp>
      <p:sp>
        <p:nvSpPr>
          <p:cNvPr id="3" name="Pentagon 2"/>
          <p:cNvSpPr/>
          <p:nvPr/>
        </p:nvSpPr>
        <p:spPr>
          <a:xfrm>
            <a:off x="3396343" y="5264331"/>
            <a:ext cx="6061166" cy="914400"/>
          </a:xfrm>
          <a:prstGeom prst="homePlat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err="1" smtClean="0"/>
              <a:t>Người</a:t>
            </a:r>
            <a:r>
              <a:rPr lang="en-US" dirty="0" smtClean="0"/>
              <a:t> </a:t>
            </a:r>
            <a:r>
              <a:rPr lang="en-US" dirty="0" err="1" smtClean="0"/>
              <a:t>soạn</a:t>
            </a:r>
            <a:r>
              <a:rPr lang="en-US" dirty="0" smtClean="0"/>
              <a:t>: </a:t>
            </a:r>
          </a:p>
          <a:p>
            <a:pPr marL="342900" indent="-342900" algn="ctr">
              <a:buAutoNum type="arabicPeriod"/>
            </a:pPr>
            <a:r>
              <a:rPr lang="en-US" dirty="0" err="1" smtClean="0"/>
              <a:t>Nguyễn</a:t>
            </a:r>
            <a:r>
              <a:rPr lang="en-US" dirty="0" smtClean="0"/>
              <a:t> </a:t>
            </a:r>
            <a:r>
              <a:rPr lang="en-US" dirty="0" err="1" smtClean="0"/>
              <a:t>Thị</a:t>
            </a:r>
            <a:r>
              <a:rPr lang="en-US" dirty="0" smtClean="0"/>
              <a:t> </a:t>
            </a:r>
            <a:r>
              <a:rPr lang="en-US" dirty="0" err="1" smtClean="0"/>
              <a:t>Thanh</a:t>
            </a:r>
            <a:r>
              <a:rPr lang="en-US" dirty="0" smtClean="0"/>
              <a:t> </a:t>
            </a:r>
            <a:r>
              <a:rPr lang="en-US" dirty="0" err="1" smtClean="0"/>
              <a:t>Hương</a:t>
            </a:r>
            <a:r>
              <a:rPr lang="en-US" dirty="0"/>
              <a:t> </a:t>
            </a:r>
            <a:r>
              <a:rPr lang="en-US" dirty="0" smtClean="0"/>
              <a:t>2. </a:t>
            </a:r>
            <a:r>
              <a:rPr lang="en-US" dirty="0" err="1" smtClean="0"/>
              <a:t>Hà</a:t>
            </a:r>
            <a:r>
              <a:rPr lang="en-US" dirty="0" smtClean="0"/>
              <a:t> </a:t>
            </a:r>
            <a:r>
              <a:rPr lang="en-US" dirty="0" err="1" smtClean="0"/>
              <a:t>Thị</a:t>
            </a:r>
            <a:r>
              <a:rPr lang="en-US" dirty="0" smtClean="0"/>
              <a:t> </a:t>
            </a:r>
            <a:r>
              <a:rPr lang="en-US" dirty="0" err="1" smtClean="0"/>
              <a:t>Liên</a:t>
            </a:r>
            <a:r>
              <a:rPr lang="en-US" dirty="0" smtClean="0"/>
              <a:t> </a:t>
            </a:r>
            <a:endParaRPr lang="en-US" dirty="0"/>
          </a:p>
        </p:txBody>
      </p:sp>
      <p:sp>
        <p:nvSpPr>
          <p:cNvPr id="6" name="Chevron 5"/>
          <p:cNvSpPr/>
          <p:nvPr/>
        </p:nvSpPr>
        <p:spPr>
          <a:xfrm>
            <a:off x="9326880" y="5264331"/>
            <a:ext cx="914400" cy="914400"/>
          </a:xfrm>
          <a:prstGeom prst="chevron">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769675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065212" y="304800"/>
            <a:ext cx="10058402" cy="883920"/>
          </a:xfrm>
        </p:spPr>
        <p:txBody>
          <a:bodyPr>
            <a:normAutofit/>
          </a:bodyPr>
          <a:lstStyle/>
          <a:p>
            <a:r>
              <a:rPr lang="en-US" sz="2800" b="1" dirty="0">
                <a:solidFill>
                  <a:schemeClr val="tx2"/>
                </a:solidFill>
                <a:latin typeface="Times New Roman" panose="02020603050405020304" pitchFamily="18" charset="0"/>
                <a:cs typeface="Times New Roman" panose="02020603050405020304" pitchFamily="18" charset="0"/>
              </a:rPr>
              <a:t> </a:t>
            </a:r>
            <a:r>
              <a:rPr lang="en-US" sz="2800" b="1" dirty="0" smtClean="0">
                <a:solidFill>
                  <a:schemeClr val="tx2"/>
                </a:solidFill>
                <a:latin typeface="Times New Roman" panose="02020603050405020304" pitchFamily="18" charset="0"/>
                <a:cs typeface="Times New Roman" panose="02020603050405020304" pitchFamily="18" charset="0"/>
              </a:rPr>
              <a:t>     </a:t>
            </a:r>
            <a:r>
              <a:rPr lang="vi-VN" sz="2800" b="1" dirty="0" smtClean="0">
                <a:solidFill>
                  <a:schemeClr val="tx2"/>
                </a:solidFill>
                <a:latin typeface="Times New Roman" panose="02020603050405020304" pitchFamily="18" charset="0"/>
                <a:cs typeface="Times New Roman" panose="02020603050405020304" pitchFamily="18" charset="0"/>
              </a:rPr>
              <a:t>VIẾT </a:t>
            </a:r>
            <a:r>
              <a:rPr lang="vi-VN" sz="2800" b="1" dirty="0">
                <a:solidFill>
                  <a:schemeClr val="tx2"/>
                </a:solidFill>
                <a:latin typeface="Times New Roman" panose="02020603050405020304" pitchFamily="18" charset="0"/>
                <a:cs typeface="Times New Roman" panose="02020603050405020304" pitchFamily="18" charset="0"/>
              </a:rPr>
              <a:t>BẢN NỘI QUY, HƯỚNG DẪN NƠI CÔNG CỘNG</a:t>
            </a:r>
            <a:endParaRPr sz="2800" b="1" dirty="0">
              <a:solidFill>
                <a:schemeClr val="tx2"/>
              </a:solidFill>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stretch>
            <a:fillRect/>
          </a:stretch>
        </p:blipFill>
        <p:spPr>
          <a:xfrm>
            <a:off x="1567491" y="2468881"/>
            <a:ext cx="2181549" cy="160798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Picture 4"/>
          <p:cNvPicPr>
            <a:picLocks noChangeAspect="1"/>
          </p:cNvPicPr>
          <p:nvPr/>
        </p:nvPicPr>
        <p:blipFill>
          <a:blip r:embed="rId3"/>
          <a:stretch>
            <a:fillRect/>
          </a:stretch>
        </p:blipFill>
        <p:spPr>
          <a:xfrm>
            <a:off x="4093438" y="2468882"/>
            <a:ext cx="1915476" cy="160922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6" name="Rectangle 5"/>
          <p:cNvSpPr/>
          <p:nvPr/>
        </p:nvSpPr>
        <p:spPr>
          <a:xfrm>
            <a:off x="6094413" y="4114294"/>
            <a:ext cx="5656217" cy="89255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sz="2800" dirty="0"/>
              <a:t> (</a:t>
            </a:r>
            <a:r>
              <a:rPr lang="en-US" sz="2400" dirty="0" err="1">
                <a:latin typeface="Times New Roman" panose="02020603050405020304" pitchFamily="18" charset="0"/>
                <a:cs typeface="Times New Roman" panose="02020603050405020304" pitchFamily="18" charset="0"/>
              </a:rPr>
              <a:t>Xả</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rác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ra</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biển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ngồi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chụp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ảnh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trên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băng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chuyền</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a:t>
            </a:r>
          </a:p>
        </p:txBody>
      </p:sp>
      <p:pic>
        <p:nvPicPr>
          <p:cNvPr id="1026" name="Picture 2" descr="tải xuống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7491" y="4472905"/>
            <a:ext cx="2525947" cy="170582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4532812" y="5243613"/>
            <a:ext cx="7315199" cy="83099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n-US" sz="2400" i="1" dirty="0">
                <a:latin typeface="Times New Roman" panose="02020603050405020304" pitchFamily="18" charset="0"/>
                <a:cs typeface="Times New Roman" panose="02020603050405020304" pitchFamily="18" charset="0"/>
              </a:rPr>
              <a:t>S</a:t>
            </a:r>
            <a:r>
              <a:rPr lang="vi-VN" sz="2400" i="1" dirty="0" smtClean="0">
                <a:latin typeface="Times New Roman" panose="02020603050405020304" pitchFamily="18" charset="0"/>
                <a:cs typeface="Times New Roman" panose="02020603050405020304" pitchFamily="18" charset="0"/>
              </a:rPr>
              <a:t>ự </a:t>
            </a:r>
            <a:r>
              <a:rPr lang="vi-VN" sz="2400" i="1" dirty="0">
                <a:latin typeface="Times New Roman" panose="02020603050405020304" pitchFamily="18" charset="0"/>
                <a:cs typeface="Times New Roman" panose="02020603050405020304" pitchFamily="18" charset="0"/>
              </a:rPr>
              <a:t>cần thiết của các văn bản nội quy, hướng dẫn nơi công cộng và nâng cao ý thức chấp hành nội quy.</a:t>
            </a:r>
            <a:endParaRPr lang="en-US" sz="2400" i="1" dirty="0">
              <a:latin typeface="Times New Roman" panose="02020603050405020304" pitchFamily="18" charset="0"/>
              <a:cs typeface="Times New Roman" panose="02020603050405020304" pitchFamily="18" charset="0"/>
            </a:endParaRPr>
          </a:p>
        </p:txBody>
      </p:sp>
      <p:sp>
        <p:nvSpPr>
          <p:cNvPr id="8" name="Rectangle 7"/>
          <p:cNvSpPr/>
          <p:nvPr/>
        </p:nvSpPr>
        <p:spPr>
          <a:xfrm>
            <a:off x="1065213" y="1296758"/>
            <a:ext cx="8888684" cy="523220"/>
          </a:xfrm>
          <a:prstGeom prst="rect">
            <a:avLst/>
          </a:prstGeom>
        </p:spPr>
        <p:txBody>
          <a:bodyPr wrap="square">
            <a:spAutoFit/>
          </a:bodyPr>
          <a:lstStyle/>
          <a:p>
            <a:r>
              <a:rPr lang="en-US" sz="2800" dirty="0" smtClean="0">
                <a:latin typeface="Times New Roman" panose="02020603050405020304" pitchFamily="18" charset="0"/>
                <a:cs typeface="Times New Roman" panose="02020603050405020304" pitchFamily="18" charset="0"/>
              </a:rPr>
              <a:t>* </a:t>
            </a:r>
            <a:r>
              <a:rPr lang="en-US" sz="2800" b="1" u="sng" dirty="0" err="1" smtClean="0">
                <a:latin typeface="Times New Roman" panose="02020603050405020304" pitchFamily="18" charset="0"/>
                <a:cs typeface="Times New Roman" panose="02020603050405020304" pitchFamily="18" charset="0"/>
              </a:rPr>
              <a:t>Hoạt</a:t>
            </a:r>
            <a:r>
              <a:rPr lang="en-US" sz="2800" b="1" u="sng" dirty="0" smtClean="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động</a:t>
            </a:r>
            <a:r>
              <a:rPr lang="en-US" sz="2800" b="1" u="sng" dirty="0">
                <a:latin typeface="Times New Roman" panose="02020603050405020304" pitchFamily="18" charset="0"/>
                <a:cs typeface="Times New Roman" panose="02020603050405020304" pitchFamily="18" charset="0"/>
              </a:rPr>
              <a:t> 1</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Khởi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động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định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vấn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đề</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học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tập</a:t>
            </a:r>
            <a:endParaRPr lang="en-US" sz="2800" b="1" dirty="0">
              <a:latin typeface="Times New Roman" panose="02020603050405020304" pitchFamily="18" charset="0"/>
              <a:cs typeface="Times New Roman" panose="02020603050405020304" pitchFamily="18" charset="0"/>
            </a:endParaRPr>
          </a:p>
        </p:txBody>
      </p:sp>
      <p:sp>
        <p:nvSpPr>
          <p:cNvPr id="9" name="Oval Callout 8"/>
          <p:cNvSpPr/>
          <p:nvPr/>
        </p:nvSpPr>
        <p:spPr>
          <a:xfrm>
            <a:off x="6353312" y="1928016"/>
            <a:ext cx="5494699" cy="1341224"/>
          </a:xfrm>
          <a:prstGeom prst="wedgeEllipseCallout">
            <a:avLst>
              <a:gd name="adj1" fmla="val -26136"/>
              <a:gd name="adj2" fmla="val 112497"/>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en-US" sz="2400" dirty="0" err="1" smtClean="0">
                <a:latin typeface="Times New Roman" panose="02020603050405020304" pitchFamily="18" charset="0"/>
                <a:cs typeface="Times New Roman" panose="02020603050405020304" pitchFamily="18" charset="0"/>
              </a:rPr>
              <a:t>Anh</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chị</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nhận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xét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gì</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về</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những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nội</a:t>
            </a:r>
            <a:r>
              <a:rPr lang="en-US" sz="2400" dirty="0" smtClean="0">
                <a:latin typeface="Times New Roman" panose="02020603050405020304" pitchFamily="18" charset="0"/>
                <a:cs typeface="Times New Roman" panose="02020603050405020304" pitchFamily="18" charset="0"/>
              </a:rPr>
              <a:t> dung </a:t>
            </a:r>
            <a:r>
              <a:rPr lang="en-US" sz="2400" dirty="0" err="1" smtClean="0">
                <a:latin typeface="Times New Roman" panose="02020603050405020304" pitchFamily="18" charset="0"/>
                <a:cs typeface="Times New Roman" panose="02020603050405020304" pitchFamily="18" charset="0"/>
              </a:rPr>
              <a:t>trong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bức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ảnh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bên</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107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090057" y="248195"/>
            <a:ext cx="8624026" cy="854376"/>
          </a:xfrm>
          <a:prstGeom prst="rect">
            <a:avLst/>
          </a:prstGeom>
        </p:spPr>
      </p:pic>
      <p:sp>
        <p:nvSpPr>
          <p:cNvPr id="3" name="Content Placeholder 2"/>
          <p:cNvSpPr>
            <a:spLocks noGrp="1"/>
          </p:cNvSpPr>
          <p:nvPr>
            <p:ph sz="half" idx="1"/>
          </p:nvPr>
        </p:nvSpPr>
        <p:spPr>
          <a:xfrm>
            <a:off x="914400" y="2573383"/>
            <a:ext cx="4820194" cy="3709851"/>
          </a:xfrm>
        </p:spPr>
        <p:style>
          <a:lnRef idx="2">
            <a:schemeClr val="accent1"/>
          </a:lnRef>
          <a:fillRef idx="1">
            <a:schemeClr val="lt1"/>
          </a:fillRef>
          <a:effectRef idx="0">
            <a:schemeClr val="accent1"/>
          </a:effectRef>
          <a:fontRef idx="minor">
            <a:schemeClr val="dk1"/>
          </a:fontRef>
        </p:style>
        <p:txBody>
          <a:bodyPr>
            <a:normAutofit/>
          </a:bodyPr>
          <a:lstStyle/>
          <a:p>
            <a:pPr algn="just">
              <a:buFontTx/>
              <a:buChar char="-"/>
            </a:pPr>
            <a:r>
              <a:rPr lang="vi-VN" dirty="0" smtClean="0">
                <a:latin typeface="Times New Roman" panose="02020603050405020304" pitchFamily="18" charset="0"/>
                <a:cs typeface="Times New Roman" panose="02020603050405020304" pitchFamily="18" charset="0"/>
              </a:rPr>
              <a:t>Bản </a:t>
            </a:r>
            <a:r>
              <a:rPr lang="vi-VN" dirty="0">
                <a:latin typeface="Times New Roman" panose="02020603050405020304" pitchFamily="18" charset="0"/>
                <a:cs typeface="Times New Roman" panose="02020603050405020304" pitchFamily="18" charset="0"/>
              </a:rPr>
              <a:t>nội quy và hướng dẫn nơi công cộng là văn bản do cơ quan, tổ chức, đơn vị, cá nhân xây dựng. </a:t>
            </a:r>
            <a:endParaRPr lang="en-US" dirty="0" smtClean="0">
              <a:latin typeface="Times New Roman" panose="02020603050405020304" pitchFamily="18" charset="0"/>
              <a:cs typeface="Times New Roman" panose="02020603050405020304" pitchFamily="18" charset="0"/>
            </a:endParaRPr>
          </a:p>
          <a:p>
            <a:pPr algn="just">
              <a:buFontTx/>
              <a:buChar char="-"/>
            </a:pPr>
            <a:r>
              <a:rPr lang="en-US" dirty="0">
                <a:latin typeface="Times New Roman" panose="02020603050405020304" pitchFamily="18" charset="0"/>
                <a:cs typeface="Times New Roman" panose="02020603050405020304" pitchFamily="18" charset="0"/>
              </a:rPr>
              <a:t>N</a:t>
            </a:r>
            <a:r>
              <a:rPr lang="vi-VN" dirty="0" smtClean="0">
                <a:latin typeface="Times New Roman" panose="02020603050405020304" pitchFamily="18" charset="0"/>
                <a:cs typeface="Times New Roman" panose="02020603050405020304" pitchFamily="18" charset="0"/>
              </a:rPr>
              <a:t>ội </a:t>
            </a:r>
            <a:r>
              <a:rPr lang="vi-VN" dirty="0">
                <a:latin typeface="Times New Roman" panose="02020603050405020304" pitchFamily="18" charset="0"/>
                <a:cs typeface="Times New Roman" panose="02020603050405020304" pitchFamily="18" charset="0"/>
              </a:rPr>
              <a:t>quy nêu ra các quy định, yêu cầu còn bản hướng dẫn đưa ra các chỉ dẫn về phương hướng, cách thức thực hiện các hoạt động ở nơi có sự tham gia của nhiều người.</a:t>
            </a:r>
            <a:endParaRPr lang="en-US" dirty="0">
              <a:latin typeface="Times New Roman" panose="02020603050405020304" pitchFamily="18" charset="0"/>
              <a:cs typeface="Times New Roman" panose="02020603050405020304" pitchFamily="18" charset="0"/>
            </a:endParaRPr>
          </a:p>
        </p:txBody>
      </p:sp>
      <p:sp>
        <p:nvSpPr>
          <p:cNvPr id="6" name="Rectangle 5"/>
          <p:cNvSpPr/>
          <p:nvPr/>
        </p:nvSpPr>
        <p:spPr>
          <a:xfrm>
            <a:off x="1065212" y="1102571"/>
            <a:ext cx="7504022" cy="523220"/>
          </a:xfrm>
          <a:prstGeom prst="rect">
            <a:avLst/>
          </a:prstGeom>
        </p:spPr>
        <p:txBody>
          <a:bodyPr wrap="square">
            <a:spAutoFit/>
          </a:bodyPr>
          <a:lstStyle/>
          <a:p>
            <a:r>
              <a:rPr lang="en-US" sz="2800" b="1" dirty="0" smtClean="0">
                <a:latin typeface="Times New Roman" panose="02020603050405020304" pitchFamily="18" charset="0"/>
                <a:cs typeface="Times New Roman" panose="02020603050405020304" pitchFamily="18" charset="0"/>
              </a:rPr>
              <a:t>* </a:t>
            </a:r>
            <a:r>
              <a:rPr lang="en-US" sz="2800" b="1" u="sng" dirty="0" err="1" smtClean="0">
                <a:latin typeface="Times New Roman" panose="02020603050405020304" pitchFamily="18" charset="0"/>
                <a:cs typeface="Times New Roman" panose="02020603050405020304" pitchFamily="18" charset="0"/>
              </a:rPr>
              <a:t>Hoạt</a:t>
            </a:r>
            <a:r>
              <a:rPr lang="en-US" sz="2800" b="1" u="sng" dirty="0" smtClean="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động</a:t>
            </a:r>
            <a:r>
              <a:rPr lang="en-US" sz="2800" b="1" u="sng" dirty="0">
                <a:latin typeface="Times New Roman" panose="02020603050405020304" pitchFamily="18" charset="0"/>
                <a:cs typeface="Times New Roman" panose="02020603050405020304" pitchFamily="18" charset="0"/>
              </a:rPr>
              <a:t> 2</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Hình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thành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kiến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thức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mới</a:t>
            </a:r>
            <a:endParaRPr lang="en-US" sz="2800" b="1" dirty="0">
              <a:latin typeface="Times New Roman" panose="02020603050405020304" pitchFamily="18" charset="0"/>
              <a:cs typeface="Times New Roman" panose="02020603050405020304" pitchFamily="18" charset="0"/>
            </a:endParaRPr>
          </a:p>
        </p:txBody>
      </p:sp>
      <p:sp>
        <p:nvSpPr>
          <p:cNvPr id="7" name="Rectangle 6"/>
          <p:cNvSpPr/>
          <p:nvPr/>
        </p:nvSpPr>
        <p:spPr>
          <a:xfrm>
            <a:off x="1130820" y="1772281"/>
            <a:ext cx="2500654"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vi-VN" sz="2800" b="1" dirty="0">
                <a:latin typeface="Times New Roman" panose="02020603050405020304" pitchFamily="18" charset="0"/>
                <a:cs typeface="Times New Roman" panose="02020603050405020304" pitchFamily="18" charset="0"/>
              </a:rPr>
              <a:t>1. Định </a:t>
            </a:r>
            <a:r>
              <a:rPr lang="vi-VN" sz="2800" b="1" dirty="0" smtClean="0">
                <a:latin typeface="Times New Roman" panose="02020603050405020304" pitchFamily="18" charset="0"/>
                <a:cs typeface="Times New Roman" panose="02020603050405020304" pitchFamily="18" charset="0"/>
              </a:rPr>
              <a:t>hướng</a:t>
            </a:r>
            <a:endParaRPr lang="en-US" sz="2800" b="1" dirty="0">
              <a:latin typeface="Times New Roman" panose="02020603050405020304" pitchFamily="18" charset="0"/>
              <a:cs typeface="Times New Roman" panose="02020603050405020304" pitchFamily="18" charset="0"/>
            </a:endParaRPr>
          </a:p>
        </p:txBody>
      </p:sp>
      <p:sp>
        <p:nvSpPr>
          <p:cNvPr id="8" name="Content Placeholder 7"/>
          <p:cNvSpPr>
            <a:spLocks noGrp="1"/>
          </p:cNvSpPr>
          <p:nvPr>
            <p:ph sz="half" idx="2"/>
          </p:nvPr>
        </p:nvSpPr>
        <p:spPr>
          <a:xfrm>
            <a:off x="5930537" y="2573383"/>
            <a:ext cx="5486399" cy="3709850"/>
          </a:xfrm>
        </p:spPr>
        <p:style>
          <a:lnRef idx="2">
            <a:schemeClr val="accent2"/>
          </a:lnRef>
          <a:fillRef idx="1">
            <a:schemeClr val="lt1"/>
          </a:fillRef>
          <a:effectRef idx="0">
            <a:schemeClr val="accent2"/>
          </a:effectRef>
          <a:fontRef idx="minor">
            <a:schemeClr val="dk1"/>
          </a:fontRef>
        </p:style>
        <p:txBody>
          <a:bodyPr>
            <a:noAutofit/>
          </a:bodyPr>
          <a:lstStyle/>
          <a:p>
            <a:pPr marL="0" indent="0" algn="just">
              <a:spcBef>
                <a:spcPts val="0"/>
              </a:spcBef>
              <a:buNone/>
            </a:pPr>
            <a:r>
              <a:rPr lang="en-US" dirty="0" smtClean="0">
                <a:latin typeface="Times New Roman" panose="02020603050405020304" pitchFamily="18" charset="0"/>
                <a:cs typeface="Times New Roman" panose="02020603050405020304" pitchFamily="18" charset="0"/>
              </a:rPr>
              <a:t>- </a:t>
            </a:r>
            <a:r>
              <a:rPr lang="vi-VN" dirty="0" smtClean="0">
                <a:latin typeface="Times New Roman" panose="02020603050405020304" pitchFamily="18" charset="0"/>
                <a:cs typeface="Times New Roman" panose="02020603050405020304" pitchFamily="18" charset="0"/>
              </a:rPr>
              <a:t>Để </a:t>
            </a:r>
            <a:r>
              <a:rPr lang="vi-VN" dirty="0">
                <a:latin typeface="Times New Roman" panose="02020603050405020304" pitchFamily="18" charset="0"/>
                <a:cs typeface="Times New Roman" panose="02020603050405020304" pitchFamily="18" charset="0"/>
              </a:rPr>
              <a:t>viết văn bản nội quy hay hướng dẫn nơi công cộng cần:</a:t>
            </a:r>
          </a:p>
          <a:p>
            <a:pPr marL="0" indent="0" algn="just">
              <a:spcBef>
                <a:spcPts val="0"/>
              </a:spcBef>
              <a:buNone/>
            </a:pPr>
            <a:r>
              <a:rPr lang="vi-VN" dirty="0">
                <a:latin typeface="Times New Roman" panose="02020603050405020304" pitchFamily="18" charset="0"/>
                <a:cs typeface="Times New Roman" panose="02020603050405020304" pitchFamily="18" charset="0"/>
              </a:rPr>
              <a:t>+ Xác định mục đích, đối tượng </a:t>
            </a:r>
            <a:r>
              <a:rPr lang="vi-VN" dirty="0" smtClean="0">
                <a:latin typeface="Times New Roman" panose="02020603050405020304" pitchFamily="18" charset="0"/>
                <a:cs typeface="Times New Roman" panose="02020603050405020304" pitchFamily="18" charset="0"/>
              </a:rPr>
              <a:t>hướng </a:t>
            </a:r>
            <a:r>
              <a:rPr lang="vi-VN" dirty="0">
                <a:latin typeface="Times New Roman" panose="02020603050405020304" pitchFamily="18" charset="0"/>
                <a:cs typeface="Times New Roman" panose="02020603050405020304" pitchFamily="18" charset="0"/>
              </a:rPr>
              <a:t>tới.</a:t>
            </a:r>
          </a:p>
          <a:p>
            <a:pPr marL="0" indent="0" algn="just">
              <a:spcBef>
                <a:spcPts val="0"/>
              </a:spcBef>
              <a:buNone/>
            </a:pPr>
            <a:r>
              <a:rPr lang="vi-VN" dirty="0">
                <a:latin typeface="Times New Roman" panose="02020603050405020304" pitchFamily="18" charset="0"/>
                <a:cs typeface="Times New Roman" panose="02020603050405020304" pitchFamily="18" charset="0"/>
              </a:rPr>
              <a:t>+ Xác định nội dung hướng dẫn gồm các quy định, chỉ dẫn cụ thể.</a:t>
            </a:r>
          </a:p>
          <a:p>
            <a:pPr marL="0" indent="0" algn="just">
              <a:spcBef>
                <a:spcPts val="0"/>
              </a:spcBef>
              <a:buNone/>
            </a:pPr>
            <a:r>
              <a:rPr lang="vi-VN" dirty="0">
                <a:latin typeface="Times New Roman" panose="02020603050405020304" pitchFamily="18" charset="0"/>
                <a:cs typeface="Times New Roman" panose="02020603050405020304" pitchFamily="18" charset="0"/>
              </a:rPr>
              <a:t>+ Xác định trật tự sắp xếp của các quy định, hướng dẫn</a:t>
            </a:r>
          </a:p>
          <a:p>
            <a:pPr marL="0" indent="0" algn="just">
              <a:spcBef>
                <a:spcPts val="0"/>
              </a:spcBef>
              <a:buNone/>
            </a:pPr>
            <a:r>
              <a:rPr lang="vi-VN" dirty="0">
                <a:latin typeface="Times New Roman" panose="02020603050405020304" pitchFamily="18" charset="0"/>
                <a:cs typeface="Times New Roman" panose="02020603050405020304" pitchFamily="18" charset="0"/>
              </a:rPr>
              <a:t>+ Xác định cách trình bày văn bản.</a:t>
            </a:r>
          </a:p>
        </p:txBody>
      </p:sp>
      <p:pic>
        <p:nvPicPr>
          <p:cNvPr id="9" name="Picture 8"/>
          <p:cNvPicPr>
            <a:picLocks noChangeAspect="1"/>
          </p:cNvPicPr>
          <p:nvPr/>
        </p:nvPicPr>
        <p:blipFill>
          <a:blip r:embed="rId3"/>
          <a:stretch>
            <a:fillRect/>
          </a:stretch>
        </p:blipFill>
        <p:spPr>
          <a:xfrm>
            <a:off x="8569234" y="1102571"/>
            <a:ext cx="2847702" cy="1315887"/>
          </a:xfrm>
          <a:prstGeom prst="ellipse">
            <a:avLst/>
          </a:prstGeom>
          <a:ln>
            <a:noFill/>
          </a:ln>
          <a:effectLst>
            <a:softEdge rad="112500"/>
          </a:effectLst>
        </p:spPr>
      </p:pic>
    </p:spTree>
    <p:extLst>
      <p:ext uri="{BB962C8B-B14F-4D97-AF65-F5344CB8AC3E}">
        <p14:creationId xmlns:p14="http://schemas.microsoft.com/office/powerpoint/2010/main" val="92330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908458" y="2952205"/>
            <a:ext cx="4381999" cy="2578046"/>
          </a:xfrm>
        </p:spPr>
        <p:style>
          <a:lnRef idx="2">
            <a:schemeClr val="dk1"/>
          </a:lnRef>
          <a:fillRef idx="1">
            <a:schemeClr val="lt1"/>
          </a:fillRef>
          <a:effectRef idx="0">
            <a:schemeClr val="dk1"/>
          </a:effectRef>
          <a:fontRef idx="minor">
            <a:schemeClr val="dk1"/>
          </a:fontRef>
        </p:style>
        <p:txBody>
          <a:bodyPr>
            <a:normAutofit lnSpcReduction="10000"/>
          </a:bodyPr>
          <a:lstStyle/>
          <a:p>
            <a:pPr marL="0" indent="0" algn="just">
              <a:buNone/>
            </a:pPr>
            <a:endParaRPr lang="en-US" dirty="0" smtClean="0">
              <a:latin typeface="Times New Roman" panose="02020603050405020304" pitchFamily="18" charset="0"/>
              <a:cs typeface="Times New Roman" panose="02020603050405020304" pitchFamily="18" charset="0"/>
            </a:endParaRPr>
          </a:p>
          <a:p>
            <a:pPr marL="0" indent="0" algn="just">
              <a:buNone/>
            </a:pPr>
            <a:r>
              <a:rPr lang="vi-VN" dirty="0" smtClean="0">
                <a:latin typeface="Times New Roman" panose="02020603050405020304" pitchFamily="18" charset="0"/>
                <a:cs typeface="Times New Roman" panose="02020603050405020304" pitchFamily="18" charset="0"/>
              </a:rPr>
              <a:t>Đề </a:t>
            </a:r>
            <a:r>
              <a:rPr lang="vi-VN" dirty="0">
                <a:latin typeface="Times New Roman" panose="02020603050405020304" pitchFamily="18" charset="0"/>
                <a:cs typeface="Times New Roman" panose="02020603050405020304" pitchFamily="18" charset="0"/>
              </a:rPr>
              <a:t>bài: </a:t>
            </a:r>
            <a:r>
              <a:rPr lang="vi-VN" i="1" dirty="0">
                <a:latin typeface="Times New Roman" panose="02020603050405020304" pitchFamily="18" charset="0"/>
                <a:cs typeface="Times New Roman" panose="02020603050405020304" pitchFamily="18" charset="0"/>
              </a:rPr>
              <a:t>Hãy viết một văn bản hướng dẫn du khách khi tham gia một lễ hội hoặc tham quan một di tích lịch sử, văn hóa ở địa phương nơi em sinh sống.</a:t>
            </a:r>
            <a:endParaRPr lang="en-US" i="1"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1560638" y="394542"/>
            <a:ext cx="8626588" cy="853514"/>
          </a:xfrm>
          <a:prstGeom prst="rect">
            <a:avLst/>
          </a:prstGeom>
        </p:spPr>
      </p:pic>
      <p:sp>
        <p:nvSpPr>
          <p:cNvPr id="6" name="Rectangle 5"/>
          <p:cNvSpPr/>
          <p:nvPr/>
        </p:nvSpPr>
        <p:spPr>
          <a:xfrm>
            <a:off x="1065212" y="1248056"/>
            <a:ext cx="4747759" cy="461665"/>
          </a:xfrm>
          <a:prstGeom prst="rect">
            <a:avLst/>
          </a:prstGeom>
        </p:spPr>
        <p:txBody>
          <a:bodyPr wrap="square">
            <a:spAutoFit/>
          </a:bodyPr>
          <a:lstStyle/>
          <a:p>
            <a:r>
              <a:rPr lang="en-US" sz="2400" b="1" dirty="0" smtClean="0">
                <a:latin typeface="Times New Roman" panose="02020603050405020304" pitchFamily="18" charset="0"/>
                <a:cs typeface="Times New Roman" panose="02020603050405020304" pitchFamily="18" charset="0"/>
              </a:rPr>
              <a:t>* </a:t>
            </a:r>
            <a:r>
              <a:rPr lang="vi-VN" sz="2400" b="1" u="sng" dirty="0" smtClean="0">
                <a:latin typeface="Times New Roman" panose="02020603050405020304" pitchFamily="18" charset="0"/>
                <a:cs typeface="Times New Roman" panose="02020603050405020304" pitchFamily="18" charset="0"/>
              </a:rPr>
              <a:t>Hoạt </a:t>
            </a:r>
            <a:r>
              <a:rPr lang="vi-VN" sz="2400" b="1" u="sng" dirty="0">
                <a:latin typeface="Times New Roman" panose="02020603050405020304" pitchFamily="18" charset="0"/>
                <a:cs typeface="Times New Roman" panose="02020603050405020304" pitchFamily="18" charset="0"/>
              </a:rPr>
              <a:t>động 3</a:t>
            </a:r>
            <a:r>
              <a:rPr lang="vi-VN" sz="2400" b="1" dirty="0">
                <a:latin typeface="Times New Roman" panose="02020603050405020304" pitchFamily="18" charset="0"/>
                <a:cs typeface="Times New Roman" panose="02020603050405020304" pitchFamily="18" charset="0"/>
              </a:rPr>
              <a:t>: Thực hành</a:t>
            </a:r>
            <a:endParaRPr lang="en-US" sz="2400" b="1" dirty="0">
              <a:latin typeface="Times New Roman" panose="02020603050405020304" pitchFamily="18" charset="0"/>
              <a:cs typeface="Times New Roman" panose="02020603050405020304" pitchFamily="18" charset="0"/>
            </a:endParaRPr>
          </a:p>
        </p:txBody>
      </p:sp>
      <p:sp>
        <p:nvSpPr>
          <p:cNvPr id="7" name="Rectangle 6"/>
          <p:cNvSpPr/>
          <p:nvPr/>
        </p:nvSpPr>
        <p:spPr>
          <a:xfrm>
            <a:off x="3817434" y="2100130"/>
            <a:ext cx="2946046" cy="46166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sz="2400" b="1" dirty="0">
                <a:latin typeface="Times New Roman" panose="02020603050405020304" pitchFamily="18" charset="0"/>
                <a:cs typeface="Times New Roman" panose="02020603050405020304" pitchFamily="18" charset="0"/>
              </a:rPr>
              <a:t>2. </a:t>
            </a:r>
            <a:r>
              <a:rPr lang="en-US" sz="2400" b="1" dirty="0" err="1">
                <a:latin typeface="Times New Roman" panose="02020603050405020304" pitchFamily="18" charset="0"/>
                <a:cs typeface="Times New Roman" panose="02020603050405020304" pitchFamily="18" charset="0"/>
              </a:rPr>
              <a:t>Thực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hành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viết</a:t>
            </a:r>
            <a:endParaRPr lang="en-US" sz="2400" b="1" dirty="0">
              <a:latin typeface="Times New Roman" panose="02020603050405020304" pitchFamily="18" charset="0"/>
              <a:cs typeface="Times New Roman" panose="02020603050405020304" pitchFamily="18" charset="0"/>
            </a:endParaRPr>
          </a:p>
        </p:txBody>
      </p:sp>
      <p:sp>
        <p:nvSpPr>
          <p:cNvPr id="8" name="Content Placeholder 7"/>
          <p:cNvSpPr>
            <a:spLocks noGrp="1"/>
          </p:cNvSpPr>
          <p:nvPr>
            <p:ph sz="half" idx="2"/>
          </p:nvPr>
        </p:nvSpPr>
        <p:spPr>
          <a:xfrm>
            <a:off x="5538651" y="2952205"/>
            <a:ext cx="5891349" cy="2578046"/>
          </a:xfrm>
        </p:spPr>
        <p:style>
          <a:lnRef idx="2">
            <a:schemeClr val="accent2"/>
          </a:lnRef>
          <a:fillRef idx="1">
            <a:schemeClr val="lt1"/>
          </a:fillRef>
          <a:effectRef idx="0">
            <a:schemeClr val="accent2"/>
          </a:effectRef>
          <a:fontRef idx="minor">
            <a:schemeClr val="dk1"/>
          </a:fontRef>
        </p:style>
        <p:txBody>
          <a:bodyPr>
            <a:normAutofit lnSpcReduction="10000"/>
          </a:bodyPr>
          <a:lstStyle/>
          <a:p>
            <a:pPr marL="0" indent="0">
              <a:buNone/>
            </a:pPr>
            <a:r>
              <a:rPr lang="en-US" dirty="0">
                <a:latin typeface="Times New Roman" panose="02020603050405020304" pitchFamily="18" charset="0"/>
                <a:cs typeface="Times New Roman" panose="02020603050405020304" pitchFamily="18" charset="0"/>
              </a:rPr>
              <a:t>a. </a:t>
            </a:r>
            <a:r>
              <a:rPr lang="en-US" dirty="0" err="1">
                <a:latin typeface="Times New Roman" panose="02020603050405020304" pitchFamily="18" charset="0"/>
                <a:cs typeface="Times New Roman" panose="02020603050405020304" pitchFamily="18" charset="0"/>
              </a:rPr>
              <a:t>Chuẩn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yêu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cầu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đề</a:t>
            </a:r>
            <a:endParaRPr lang="en-US" dirty="0" smtClean="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b. </a:t>
            </a:r>
            <a:r>
              <a:rPr lang="en-US" dirty="0" err="1">
                <a:latin typeface="Times New Roman" panose="02020603050405020304" pitchFamily="18" charset="0"/>
                <a:cs typeface="Times New Roman" panose="02020603050405020304" pitchFamily="18" charset="0"/>
              </a:rPr>
              <a:t>Tìm</a:t>
            </a:r>
            <a:r>
              <a:rPr lang="en-US" dirty="0">
                <a:latin typeface="Times New Roman" panose="02020603050405020304" pitchFamily="18" charset="0"/>
                <a:cs typeface="Times New Roman" panose="02020603050405020304" pitchFamily="18" charset="0"/>
              </a:rPr>
              <a:t> ý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lập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dàn</a:t>
            </a:r>
            <a:r>
              <a:rPr lang="en-US" dirty="0">
                <a:latin typeface="Times New Roman" panose="02020603050405020304" pitchFamily="18" charset="0"/>
                <a:cs typeface="Times New Roman" panose="02020603050405020304" pitchFamily="18" charset="0"/>
              </a:rPr>
              <a:t> ý </a:t>
            </a:r>
            <a:endParaRPr lang="en-US" dirty="0" smtClean="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c. </a:t>
            </a:r>
            <a:r>
              <a:rPr lang="en-US" dirty="0" err="1">
                <a:latin typeface="Times New Roman" panose="02020603050405020304" pitchFamily="18" charset="0"/>
                <a:cs typeface="Times New Roman" panose="02020603050405020304" pitchFamily="18" charset="0"/>
              </a:rPr>
              <a:t>Viết</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Viết</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bài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phẩm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thảo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bài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viết</a:t>
            </a:r>
            <a:r>
              <a:rPr lang="en-US" dirty="0">
                <a:latin typeface="Times New Roman" panose="02020603050405020304" pitchFamily="18" charset="0"/>
                <a:cs typeface="Times New Roman" panose="02020603050405020304" pitchFamily="18" charset="0"/>
              </a:rPr>
              <a:t>.</a:t>
            </a:r>
          </a:p>
          <a:p>
            <a:pPr marL="0" indent="0">
              <a:buNone/>
            </a:pPr>
            <a:r>
              <a:rPr lang="en-US" dirty="0">
                <a:latin typeface="Times New Roman" panose="02020603050405020304" pitchFamily="18" charset="0"/>
                <a:cs typeface="Times New Roman" panose="02020603050405020304" pitchFamily="18" charset="0"/>
              </a:rPr>
              <a:t>d. </a:t>
            </a:r>
            <a:r>
              <a:rPr lang="en-US" dirty="0" err="1">
                <a:latin typeface="Times New Roman" panose="02020603050405020304" pitchFamily="18" charset="0"/>
                <a:cs typeface="Times New Roman" panose="02020603050405020304" pitchFamily="18" charset="0"/>
              </a:rPr>
              <a:t>Chỉnh</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sửa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Chỉnh</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sửa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Sản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phẩm</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nội</a:t>
            </a:r>
            <a:r>
              <a:rPr lang="en-US" dirty="0" smtClean="0">
                <a:latin typeface="Times New Roman" panose="02020603050405020304" pitchFamily="18" charset="0"/>
                <a:cs typeface="Times New Roman" panose="02020603050405020304" pitchFamily="18" charset="0"/>
              </a:rPr>
              <a:t> dung </a:t>
            </a:r>
            <a:r>
              <a:rPr lang="en-US" dirty="0" err="1" smtClean="0">
                <a:latin typeface="Times New Roman" panose="02020603050405020304" pitchFamily="18" charset="0"/>
                <a:cs typeface="Times New Roman" panose="02020603050405020304" pitchFamily="18" charset="0"/>
              </a:rPr>
              <a:t>sửa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theo</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Phiếu</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endParaRPr lang="en-US" dirty="0"/>
          </a:p>
        </p:txBody>
      </p:sp>
      <p:pic>
        <p:nvPicPr>
          <p:cNvPr id="12" name="Picture 11"/>
          <p:cNvPicPr>
            <a:picLocks noChangeAspect="1"/>
          </p:cNvPicPr>
          <p:nvPr/>
        </p:nvPicPr>
        <p:blipFill>
          <a:blip r:embed="rId3"/>
          <a:stretch>
            <a:fillRect/>
          </a:stretch>
        </p:blipFill>
        <p:spPr>
          <a:xfrm>
            <a:off x="9248503" y="1248055"/>
            <a:ext cx="2442754" cy="1390641"/>
          </a:xfrm>
          <a:prstGeom prst="rect">
            <a:avLst/>
          </a:prstGeom>
          <a:ln>
            <a:noFill/>
          </a:ln>
          <a:effectLst>
            <a:softEdge rad="112500"/>
          </a:effectLst>
        </p:spPr>
      </p:pic>
    </p:spTree>
    <p:extLst>
      <p:ext uri="{BB962C8B-B14F-4D97-AF65-F5344CB8AC3E}">
        <p14:creationId xmlns:p14="http://schemas.microsoft.com/office/powerpoint/2010/main" val="2024694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2891" y="2194559"/>
            <a:ext cx="3840480" cy="1238907"/>
          </a:xfrm>
        </p:spPr>
        <p:style>
          <a:lnRef idx="2">
            <a:schemeClr val="accent1"/>
          </a:lnRef>
          <a:fillRef idx="1">
            <a:schemeClr val="lt1"/>
          </a:fillRef>
          <a:effectRef idx="0">
            <a:schemeClr val="accent1"/>
          </a:effectRef>
          <a:fontRef idx="minor">
            <a:schemeClr val="dk1"/>
          </a:fontRef>
        </p:style>
        <p:txBody>
          <a:bodyPr>
            <a:normAutofit/>
          </a:bodyPr>
          <a:lstStyle/>
          <a:p>
            <a:pPr algn="just"/>
            <a:r>
              <a:rPr lang="en-US" sz="2400" i="1" dirty="0" smtClean="0">
                <a:latin typeface="Times New Roman" panose="02020603050405020304" pitchFamily="18" charset="0"/>
                <a:cs typeface="Times New Roman" panose="02020603050405020304" pitchFamily="18" charset="0"/>
              </a:rPr>
              <a:t>HS </a:t>
            </a:r>
            <a:r>
              <a:rPr lang="en-US" sz="2400" i="1" dirty="0" err="1" smtClean="0">
                <a:latin typeface="Times New Roman" panose="02020603050405020304" pitchFamily="18" charset="0"/>
                <a:cs typeface="Times New Roman" panose="02020603050405020304" pitchFamily="18" charset="0"/>
              </a:rPr>
              <a:t>trình</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bày</a:t>
            </a:r>
            <a:r>
              <a:rPr lang="en-US" sz="2400" i="1" dirty="0" smtClean="0">
                <a:latin typeface="Times New Roman" panose="02020603050405020304" pitchFamily="18" charset="0"/>
                <a:cs typeface="Times New Roman" panose="02020603050405020304" pitchFamily="18" charset="0"/>
              </a:rPr>
              <a:t> ý </a:t>
            </a:r>
            <a:r>
              <a:rPr lang="en-US" sz="2400" i="1" dirty="0" err="1" smtClean="0">
                <a:latin typeface="Times New Roman" panose="02020603050405020304" pitchFamily="18" charset="0"/>
                <a:cs typeface="Times New Roman" panose="02020603050405020304" pitchFamily="18" charset="0"/>
              </a:rPr>
              <a:t>kiến</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kinh</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nghiệm</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viết</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bản</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nội</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quy</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hướng</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dẫn</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nơi</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công</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cộng</a:t>
            </a:r>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pic>
        <p:nvPicPr>
          <p:cNvPr id="9" name="Picture Placeholder 8" descr="Three young children in raincoats holding hands and playing outside"/>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a:stretch/>
        </p:blipFill>
        <p:spPr>
          <a:xfrm>
            <a:off x="836612" y="1061794"/>
            <a:ext cx="5903821" cy="4541401"/>
          </a:xfrm>
        </p:spPr>
      </p:pic>
      <p:sp>
        <p:nvSpPr>
          <p:cNvPr id="4" name="Text Placeholder 3"/>
          <p:cNvSpPr>
            <a:spLocks noGrp="1"/>
          </p:cNvSpPr>
          <p:nvPr>
            <p:ph type="body" sz="half" idx="2"/>
          </p:nvPr>
        </p:nvSpPr>
        <p:spPr>
          <a:xfrm>
            <a:off x="7492891" y="4049486"/>
            <a:ext cx="3840480" cy="1410788"/>
          </a:xfrm>
        </p:spPr>
        <p:style>
          <a:lnRef idx="2">
            <a:schemeClr val="dk1"/>
          </a:lnRef>
          <a:fillRef idx="1">
            <a:schemeClr val="lt1"/>
          </a:fillRef>
          <a:effectRef idx="0">
            <a:schemeClr val="dk1"/>
          </a:effectRef>
          <a:fontRef idx="minor">
            <a:schemeClr val="dk1"/>
          </a:fontRef>
        </p:style>
        <p:txBody>
          <a:bodyPr/>
          <a:lstStyle/>
          <a:p>
            <a:endParaRPr lang="en-US" dirty="0" smtClean="0"/>
          </a:p>
          <a:p>
            <a:pPr algn="just"/>
            <a:r>
              <a:rPr lang="en-US" dirty="0" err="1" smtClean="0"/>
              <a:t>Bài</a:t>
            </a:r>
            <a:r>
              <a:rPr lang="en-US" dirty="0" smtClean="0"/>
              <a:t> </a:t>
            </a:r>
            <a:r>
              <a:rPr lang="en-US" dirty="0" err="1" smtClean="0"/>
              <a:t>tập</a:t>
            </a:r>
            <a:r>
              <a:rPr lang="en-US" dirty="0" smtClean="0"/>
              <a:t> </a:t>
            </a:r>
            <a:r>
              <a:rPr lang="en-US" dirty="0" err="1" smtClean="0"/>
              <a:t>về</a:t>
            </a:r>
            <a:r>
              <a:rPr lang="en-US" dirty="0" smtClean="0"/>
              <a:t> </a:t>
            </a:r>
            <a:r>
              <a:rPr lang="en-US" dirty="0" err="1" smtClean="0"/>
              <a:t>nhà</a:t>
            </a:r>
            <a:r>
              <a:rPr lang="en-US" dirty="0" smtClean="0"/>
              <a:t>: </a:t>
            </a:r>
            <a:r>
              <a:rPr lang="en-US" dirty="0" err="1" smtClean="0"/>
              <a:t>viết</a:t>
            </a:r>
            <a:r>
              <a:rPr lang="en-US" dirty="0" smtClean="0"/>
              <a:t> </a:t>
            </a:r>
            <a:r>
              <a:rPr lang="en-US" dirty="0" err="1" smtClean="0"/>
              <a:t>bản</a:t>
            </a:r>
            <a:r>
              <a:rPr lang="en-US" dirty="0" smtClean="0"/>
              <a:t> </a:t>
            </a:r>
            <a:r>
              <a:rPr lang="en-US" dirty="0" err="1" smtClean="0"/>
              <a:t>nội</a:t>
            </a:r>
            <a:r>
              <a:rPr lang="en-US" dirty="0" smtClean="0"/>
              <a:t> </a:t>
            </a:r>
            <a:r>
              <a:rPr lang="en-US" dirty="0" err="1" smtClean="0"/>
              <a:t>quy</a:t>
            </a:r>
            <a:r>
              <a:rPr lang="en-US" dirty="0" smtClean="0"/>
              <a:t> </a:t>
            </a:r>
            <a:r>
              <a:rPr lang="en-US" dirty="0" err="1" smtClean="0"/>
              <a:t>lớp</a:t>
            </a:r>
            <a:r>
              <a:rPr lang="en-US" dirty="0" smtClean="0"/>
              <a:t> </a:t>
            </a:r>
            <a:r>
              <a:rPr lang="en-US" dirty="0" err="1" smtClean="0"/>
              <a:t>học</a:t>
            </a:r>
            <a:r>
              <a:rPr lang="en-US" dirty="0" smtClean="0"/>
              <a:t> </a:t>
            </a:r>
            <a:endParaRPr lang="en-US" dirty="0"/>
          </a:p>
        </p:txBody>
      </p:sp>
    </p:spTree>
    <p:extLst>
      <p:ext uri="{BB962C8B-B14F-4D97-AF65-F5344CB8AC3E}">
        <p14:creationId xmlns:p14="http://schemas.microsoft.com/office/powerpoint/2010/main" val="219715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065212" y="304799"/>
            <a:ext cx="10058402" cy="687978"/>
          </a:xfrm>
        </p:spPr>
        <p:txBody>
          <a:bodyPr>
            <a:normAutofit/>
          </a:bodyPr>
          <a:lstStyle/>
          <a:p>
            <a:pPr algn="ctr"/>
            <a:r>
              <a:rPr lang="en-US" sz="3200" b="1" dirty="0" smtClean="0">
                <a:latin typeface="Times New Roman" panose="02020603050405020304" pitchFamily="18" charset="0"/>
                <a:cs typeface="Times New Roman" panose="02020603050405020304" pitchFamily="18" charset="0"/>
              </a:rPr>
              <a:t>VIẾT </a:t>
            </a:r>
            <a:r>
              <a:rPr lang="en-US" sz="3200" b="1" dirty="0">
                <a:latin typeface="Times New Roman" panose="02020603050405020304" pitchFamily="18" charset="0"/>
                <a:cs typeface="Times New Roman" panose="02020603050405020304" pitchFamily="18" charset="0"/>
              </a:rPr>
              <a:t>BÀI LUẬN VỀ BẢN THÂN</a:t>
            </a:r>
          </a:p>
        </p:txBody>
      </p:sp>
      <p:pic>
        <p:nvPicPr>
          <p:cNvPr id="3" name="Picture Placeholder 2"/>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7690" r="7690"/>
          <a:stretch>
            <a:fillRect/>
          </a:stretch>
        </p:blipFill>
        <p:spPr/>
      </p:pic>
      <p:sp>
        <p:nvSpPr>
          <p:cNvPr id="7" name="Text Placeholder 6"/>
          <p:cNvSpPr>
            <a:spLocks noGrp="1"/>
          </p:cNvSpPr>
          <p:nvPr>
            <p:ph type="body" sz="half" idx="2"/>
          </p:nvPr>
        </p:nvSpPr>
        <p:spPr>
          <a:xfrm>
            <a:off x="953589" y="4935990"/>
            <a:ext cx="4663440" cy="1216616"/>
          </a:xfrm>
        </p:spPr>
        <p:style>
          <a:lnRef idx="2">
            <a:schemeClr val="accent1"/>
          </a:lnRef>
          <a:fillRef idx="1">
            <a:schemeClr val="lt1"/>
          </a:fillRef>
          <a:effectRef idx="0">
            <a:schemeClr val="accent1"/>
          </a:effectRef>
          <a:fontRef idx="minor">
            <a:schemeClr val="dk1"/>
          </a:fontRef>
        </p:style>
        <p:txBody>
          <a:bodyPr>
            <a:noAutofit/>
          </a:bodyPr>
          <a:lstStyle/>
          <a:p>
            <a:pPr algn="just"/>
            <a:r>
              <a:rPr lang="en-US" sz="2400" dirty="0" err="1" smtClean="0">
                <a:latin typeface="Times New Roman" panose="02020603050405020304" pitchFamily="18" charset="0"/>
                <a:cs typeface="Times New Roman" panose="02020603050405020304" pitchFamily="18" charset="0"/>
              </a:rPr>
              <a:t>Viết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bài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luận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xin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học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bổng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xin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tham</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gia</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vào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các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hiệp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hội</a:t>
            </a:r>
            <a:r>
              <a:rPr lang="en-US" sz="2400" dirty="0" smtClean="0">
                <a:latin typeface="Times New Roman" panose="02020603050405020304" pitchFamily="18" charset="0"/>
                <a:cs typeface="Times New Roman" panose="02020603050405020304" pitchFamily="18" charset="0"/>
              </a:rPr>
              <a:t>, ban </a:t>
            </a:r>
            <a:r>
              <a:rPr lang="en-US" sz="2400" dirty="0" err="1" smtClean="0">
                <a:latin typeface="Times New Roman" panose="02020603050405020304" pitchFamily="18" charset="0"/>
                <a:cs typeface="Times New Roman" panose="02020603050405020304" pitchFamily="18" charset="0"/>
              </a:rPr>
              <a:t>tổ</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chức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của</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các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hoạt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động</a:t>
            </a:r>
            <a:r>
              <a:rPr lang="en-US" sz="2400" dirty="0" smtClean="0">
                <a:latin typeface="Times New Roman" panose="02020603050405020304" pitchFamily="18" charset="0"/>
                <a:cs typeface="Times New Roman" panose="02020603050405020304" pitchFamily="18" charset="0"/>
              </a:rPr>
              <a:t> ý </a:t>
            </a:r>
            <a:r>
              <a:rPr lang="en-US" sz="2400" dirty="0" err="1" smtClean="0">
                <a:latin typeface="Times New Roman" panose="02020603050405020304" pitchFamily="18" charset="0"/>
                <a:cs typeface="Times New Roman" panose="02020603050405020304" pitchFamily="18" charset="0"/>
              </a:rPr>
              <a:t>nghĩa</a:t>
            </a:r>
            <a:r>
              <a:rPr lang="en-US" sz="2400" dirty="0" smtClean="0">
                <a:latin typeface="Times New Roman" panose="02020603050405020304" pitchFamily="18" charset="0"/>
                <a:cs typeface="Times New Roman" panose="02020603050405020304" pitchFamily="18" charset="0"/>
              </a:rPr>
              <a:t> … </a:t>
            </a:r>
            <a:endParaRPr lang="en-US" sz="2400" dirty="0">
              <a:latin typeface="Times New Roman" panose="02020603050405020304" pitchFamily="18" charset="0"/>
              <a:cs typeface="Times New Roman" panose="02020603050405020304" pitchFamily="18" charset="0"/>
            </a:endParaRPr>
          </a:p>
        </p:txBody>
      </p:sp>
      <p:pic>
        <p:nvPicPr>
          <p:cNvPr id="4" name="Picture Placeholder 3"/>
          <p:cNvPicPr>
            <a:picLocks noGrp="1" noChangeAspect="1"/>
          </p:cNvPicPr>
          <p:nvPr>
            <p:ph type="pic" sz="quarter" idx="18"/>
          </p:nvPr>
        </p:nvPicPr>
        <p:blipFill>
          <a:blip r:embed="rId3">
            <a:extLst>
              <a:ext uri="{28A0092B-C50C-407E-A947-70E740481C1C}">
                <a14:useLocalDpi xmlns:a14="http://schemas.microsoft.com/office/drawing/2010/main" val="0"/>
              </a:ext>
            </a:extLst>
          </a:blip>
          <a:srcRect t="23619" b="23619"/>
          <a:stretch>
            <a:fillRect/>
          </a:stretch>
        </p:blipFill>
        <p:spPr/>
      </p:pic>
      <p:sp>
        <p:nvSpPr>
          <p:cNvPr id="10" name="Text Placeholder 9"/>
          <p:cNvSpPr>
            <a:spLocks noGrp="1"/>
          </p:cNvSpPr>
          <p:nvPr>
            <p:ph type="body" sz="half" idx="19"/>
          </p:nvPr>
        </p:nvSpPr>
        <p:spPr>
          <a:xfrm>
            <a:off x="6152605" y="4935990"/>
            <a:ext cx="5238205" cy="1216616"/>
          </a:xfrm>
        </p:spPr>
        <p:style>
          <a:lnRef idx="2">
            <a:schemeClr val="accent2"/>
          </a:lnRef>
          <a:fillRef idx="1">
            <a:schemeClr val="lt1"/>
          </a:fillRef>
          <a:effectRef idx="0">
            <a:schemeClr val="accent2"/>
          </a:effectRef>
          <a:fontRef idx="minor">
            <a:schemeClr val="dk1"/>
          </a:fontRef>
        </p:style>
        <p:txBody>
          <a:bodyPr>
            <a:noAutofit/>
          </a:bodyPr>
          <a:lstStyle/>
          <a:p>
            <a:pPr algn="just"/>
            <a:r>
              <a:rPr lang="vi-VN" sz="2400" dirty="0" smtClean="0">
                <a:latin typeface="Times New Roman" panose="02020603050405020304" pitchFamily="18" charset="0"/>
                <a:cs typeface="Times New Roman" panose="02020603050405020304" pitchFamily="18" charset="0"/>
              </a:rPr>
              <a:t>Lê </a:t>
            </a:r>
            <a:r>
              <a:rPr lang="vi-VN" sz="2400" dirty="0">
                <a:latin typeface="Times New Roman" panose="02020603050405020304" pitchFamily="18" charset="0"/>
                <a:cs typeface="Times New Roman" panose="02020603050405020304" pitchFamily="18" charset="0"/>
              </a:rPr>
              <a:t>Thị Thanh Mai, cựu học sinh </a:t>
            </a:r>
            <a:r>
              <a:rPr lang="vi-VN" sz="2400" dirty="0" smtClean="0">
                <a:latin typeface="Times New Roman" panose="02020603050405020304" pitchFamily="18" charset="0"/>
                <a:cs typeface="Times New Roman" panose="02020603050405020304" pitchFamily="18" charset="0"/>
              </a:rPr>
              <a:t>THPT </a:t>
            </a:r>
            <a:r>
              <a:rPr lang="vi-VN" sz="2400" dirty="0">
                <a:latin typeface="Times New Roman" panose="02020603050405020304" pitchFamily="18" charset="0"/>
                <a:cs typeface="Times New Roman" panose="02020603050405020304" pitchFamily="18" charset="0"/>
              </a:rPr>
              <a:t>chuyên Lam Sơn </a:t>
            </a:r>
            <a:r>
              <a:rPr lang="vi-VN" sz="2400" dirty="0" smtClean="0">
                <a:latin typeface="Times New Roman" panose="02020603050405020304" pitchFamily="18" charset="0"/>
                <a:cs typeface="Times New Roman" panose="02020603050405020304" pitchFamily="18" charset="0"/>
              </a:rPr>
              <a:t>xuất </a:t>
            </a:r>
            <a:r>
              <a:rPr lang="vi-VN" sz="2400" dirty="0">
                <a:latin typeface="Times New Roman" panose="02020603050405020304" pitchFamily="18" charset="0"/>
                <a:cs typeface="Times New Roman" panose="02020603050405020304" pitchFamily="18" charset="0"/>
              </a:rPr>
              <a:t>sắc giành học bổng của </a:t>
            </a:r>
            <a:r>
              <a:rPr lang="vi-VN" sz="2400" dirty="0" smtClean="0">
                <a:latin typeface="Times New Roman" panose="02020603050405020304" pitchFamily="18" charset="0"/>
                <a:cs typeface="Times New Roman" panose="02020603050405020304" pitchFamily="18" charset="0"/>
              </a:rPr>
              <a:t>Chính phủ Hungary</a:t>
            </a:r>
            <a:r>
              <a:rPr lang="vi-VN"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
        <p:nvSpPr>
          <p:cNvPr id="5" name="Oval 4"/>
          <p:cNvSpPr/>
          <p:nvPr/>
        </p:nvSpPr>
        <p:spPr>
          <a:xfrm>
            <a:off x="1065212" y="1097280"/>
            <a:ext cx="10058402" cy="570908"/>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err="1" smtClean="0">
                <a:latin typeface="Times New Roman" panose="02020603050405020304" pitchFamily="18" charset="0"/>
                <a:cs typeface="Times New Roman" panose="02020603050405020304" pitchFamily="18" charset="0"/>
              </a:rPr>
              <a:t>Kể</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tên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những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trường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hợp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cần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viết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bài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luận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về</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bản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thân</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11" name="Left-Right Arrow Callout 10"/>
          <p:cNvSpPr/>
          <p:nvPr/>
        </p:nvSpPr>
        <p:spPr>
          <a:xfrm>
            <a:off x="5200564" y="1772691"/>
            <a:ext cx="1631309" cy="2929937"/>
          </a:xfrm>
          <a:prstGeom prst="leftRightArrow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smtClean="0">
                <a:latin typeface="Times New Roman" panose="02020603050405020304" pitchFamily="18" charset="0"/>
                <a:cs typeface="Times New Roman" panose="02020603050405020304" pitchFamily="18" charset="0"/>
              </a:rPr>
              <a:t>HĐ</a:t>
            </a:r>
          </a:p>
          <a:p>
            <a:pPr algn="ctr"/>
            <a:endParaRPr lang="en-US" sz="2000" dirty="0" smtClean="0">
              <a:latin typeface="Times New Roman" panose="02020603050405020304" pitchFamily="18" charset="0"/>
              <a:cs typeface="Times New Roman" panose="02020603050405020304" pitchFamily="18" charset="0"/>
            </a:endParaRPr>
          </a:p>
          <a:p>
            <a:pPr algn="ctr"/>
            <a:r>
              <a:rPr lang="en-US" sz="2000" dirty="0" smtClean="0">
                <a:latin typeface="Times New Roman" panose="02020603050405020304" pitchFamily="18" charset="0"/>
                <a:cs typeface="Times New Roman" panose="02020603050405020304" pitchFamily="18" charset="0"/>
              </a:rPr>
              <a:t>1</a:t>
            </a:r>
          </a:p>
          <a:p>
            <a:pPr algn="ctr"/>
            <a:endParaRPr lang="en-US" sz="2000" dirty="0" smtClean="0">
              <a:latin typeface="Times New Roman" panose="02020603050405020304" pitchFamily="18" charset="0"/>
              <a:cs typeface="Times New Roman" panose="02020603050405020304" pitchFamily="18" charset="0"/>
            </a:endParaRPr>
          </a:p>
          <a:p>
            <a:pPr algn="ctr"/>
            <a:r>
              <a:rPr lang="en-US" sz="2000" dirty="0" err="1" smtClean="0">
                <a:latin typeface="Times New Roman" panose="02020603050405020304" pitchFamily="18" charset="0"/>
                <a:cs typeface="Times New Roman" panose="02020603050405020304" pitchFamily="18" charset="0"/>
              </a:rPr>
              <a:t>Khởi</a:t>
            </a:r>
            <a:endParaRPr lang="en-US" sz="2000" dirty="0" smtClean="0">
              <a:latin typeface="Times New Roman" panose="02020603050405020304" pitchFamily="18" charset="0"/>
              <a:cs typeface="Times New Roman" panose="02020603050405020304" pitchFamily="18" charset="0"/>
            </a:endParaRPr>
          </a:p>
          <a:p>
            <a:pPr algn="ctr"/>
            <a:r>
              <a:rPr lang="en-US" sz="2000" dirty="0" smtClean="0">
                <a:latin typeface="Times New Roman" panose="02020603050405020304" pitchFamily="18" charset="0"/>
                <a:cs typeface="Times New Roman" panose="02020603050405020304" pitchFamily="18" charset="0"/>
              </a:rPr>
              <a:t> </a:t>
            </a:r>
          </a:p>
          <a:p>
            <a:pPr algn="ctr"/>
            <a:r>
              <a:rPr lang="en-US" sz="2000" dirty="0" err="1" smtClean="0">
                <a:latin typeface="Times New Roman" panose="02020603050405020304" pitchFamily="18" charset="0"/>
                <a:cs typeface="Times New Roman" panose="02020603050405020304" pitchFamily="18" charset="0"/>
              </a:rPr>
              <a:t>động</a:t>
            </a:r>
            <a:r>
              <a:rPr lang="en-US" dirty="0" smtClean="0"/>
              <a:t> </a:t>
            </a:r>
            <a:endParaRPr lang="en-US" dirty="0"/>
          </a:p>
        </p:txBody>
      </p:sp>
    </p:spTree>
    <p:extLst>
      <p:ext uri="{BB962C8B-B14F-4D97-AF65-F5344CB8AC3E}">
        <p14:creationId xmlns:p14="http://schemas.microsoft.com/office/powerpoint/2010/main" val="2161633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136651" y="370608"/>
            <a:ext cx="6444031" cy="853514"/>
          </a:xfrm>
          <a:prstGeom prst="rect">
            <a:avLst/>
          </a:prstGeom>
        </p:spPr>
      </p:pic>
      <p:sp>
        <p:nvSpPr>
          <p:cNvPr id="5" name="Rectangle 4"/>
          <p:cNvSpPr/>
          <p:nvPr/>
        </p:nvSpPr>
        <p:spPr>
          <a:xfrm>
            <a:off x="1042219" y="1039456"/>
            <a:ext cx="5599610" cy="46166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en-US" dirty="0" smtClean="0"/>
              <a:t>* </a:t>
            </a:r>
            <a:r>
              <a:rPr lang="en-US" sz="2400" b="1" u="sng" dirty="0" err="1" smtClean="0">
                <a:latin typeface="Times New Roman" panose="02020603050405020304" pitchFamily="18" charset="0"/>
                <a:cs typeface="Times New Roman" panose="02020603050405020304" pitchFamily="18" charset="0"/>
              </a:rPr>
              <a:t>Hoạt</a:t>
            </a:r>
            <a:r>
              <a:rPr lang="en-US" sz="2400" b="1" u="sng" dirty="0" smtClean="0">
                <a:latin typeface="Times New Roman" panose="02020603050405020304" pitchFamily="18" charset="0"/>
                <a:cs typeface="Times New Roman" panose="02020603050405020304" pitchFamily="18" charset="0"/>
              </a:rPr>
              <a:t> </a:t>
            </a:r>
            <a:r>
              <a:rPr lang="en-US" sz="2400" b="1" u="sng" dirty="0" err="1">
                <a:latin typeface="Times New Roman" panose="02020603050405020304" pitchFamily="18" charset="0"/>
                <a:cs typeface="Times New Roman" panose="02020603050405020304" pitchFamily="18" charset="0"/>
              </a:rPr>
              <a:t>động</a:t>
            </a:r>
            <a:r>
              <a:rPr lang="en-US" sz="2400" b="1" u="sng" dirty="0">
                <a:latin typeface="Times New Roman" panose="02020603050405020304" pitchFamily="18" charset="0"/>
                <a:cs typeface="Times New Roman" panose="02020603050405020304" pitchFamily="18" charset="0"/>
              </a:rPr>
              <a:t> 2</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Hình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thành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kiến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thức</a:t>
            </a:r>
            <a:r>
              <a:rPr lang="en-US" sz="2400" b="1" dirty="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mới</a:t>
            </a:r>
            <a:endParaRPr lang="en-US" sz="2400" b="1" dirty="0">
              <a:latin typeface="Times New Roman" panose="02020603050405020304" pitchFamily="18" charset="0"/>
              <a:cs typeface="Times New Roman" panose="02020603050405020304" pitchFamily="18" charset="0"/>
            </a:endParaRPr>
          </a:p>
        </p:txBody>
      </p:sp>
      <p:sp>
        <p:nvSpPr>
          <p:cNvPr id="6" name="Rectangle 5"/>
          <p:cNvSpPr/>
          <p:nvPr/>
        </p:nvSpPr>
        <p:spPr>
          <a:xfrm>
            <a:off x="7284309" y="1054866"/>
            <a:ext cx="2071401" cy="46166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vi-VN" sz="2400" b="1" dirty="0">
                <a:latin typeface="Times New Roman" panose="02020603050405020304" pitchFamily="18" charset="0"/>
                <a:cs typeface="Times New Roman" panose="02020603050405020304" pitchFamily="18" charset="0"/>
              </a:rPr>
              <a:t>1. Định hướng</a:t>
            </a:r>
            <a:endParaRPr lang="en-US" sz="2400" b="1" dirty="0">
              <a:latin typeface="Times New Roman" panose="02020603050405020304" pitchFamily="18" charset="0"/>
              <a:cs typeface="Times New Roman" panose="02020603050405020304" pitchFamily="18" charset="0"/>
            </a:endParaRPr>
          </a:p>
        </p:txBody>
      </p:sp>
      <p:sp>
        <p:nvSpPr>
          <p:cNvPr id="7" name="Rectangle 6"/>
          <p:cNvSpPr/>
          <p:nvPr/>
        </p:nvSpPr>
        <p:spPr>
          <a:xfrm>
            <a:off x="1235212" y="1846130"/>
            <a:ext cx="2743200" cy="313932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vi-VN" sz="2000" dirty="0">
                <a:latin typeface="Times New Roman" panose="02020603050405020304" pitchFamily="18" charset="0"/>
                <a:cs typeface="Times New Roman" panose="02020603050405020304" pitchFamily="18" charset="0"/>
              </a:rPr>
              <a:t>Viết bài luận về bản </a:t>
            </a:r>
            <a:r>
              <a:rPr lang="vi-VN" sz="2000" dirty="0" smtClean="0">
                <a:latin typeface="Times New Roman" panose="02020603050405020304" pitchFamily="18" charset="0"/>
                <a:cs typeface="Times New Roman" panose="02020603050405020304" pitchFamily="18" charset="0"/>
              </a:rPr>
              <a:t>thân</a:t>
            </a:r>
            <a:r>
              <a:rPr lang="en-US" sz="2000" dirty="0" smtClean="0">
                <a:latin typeface="Times New Roman" panose="02020603050405020304" pitchFamily="18" charset="0"/>
                <a:cs typeface="Times New Roman" panose="02020603050405020304" pitchFamily="18" charset="0"/>
              </a:rPr>
              <a:t>:</a:t>
            </a:r>
            <a:r>
              <a:rPr lang="vi-VN" sz="2000" dirty="0" smtClean="0">
                <a:latin typeface="Times New Roman" panose="02020603050405020304" pitchFamily="18" charset="0"/>
                <a:cs typeface="Times New Roman" panose="02020603050405020304" pitchFamily="18" charset="0"/>
              </a:rPr>
              <a:t> nêu </a:t>
            </a:r>
            <a:r>
              <a:rPr lang="vi-VN" sz="2000" dirty="0">
                <a:latin typeface="Times New Roman" panose="02020603050405020304" pitchFamily="18" charset="0"/>
                <a:cs typeface="Times New Roman" panose="02020603050405020304" pitchFamily="18" charset="0"/>
              </a:rPr>
              <a:t>lên </a:t>
            </a:r>
            <a:r>
              <a:rPr lang="vi-VN" sz="2000" dirty="0" smtClean="0">
                <a:latin typeface="Times New Roman" panose="02020603050405020304" pitchFamily="18" charset="0"/>
                <a:cs typeface="Times New Roman" panose="02020603050405020304" pitchFamily="18" charset="0"/>
              </a:rPr>
              <a:t>ý </a:t>
            </a:r>
            <a:r>
              <a:rPr lang="vi-VN" sz="2000" dirty="0">
                <a:latin typeface="Times New Roman" panose="02020603050405020304" pitchFamily="18" charset="0"/>
                <a:cs typeface="Times New Roman" panose="02020603050405020304" pitchFamily="18" charset="0"/>
              </a:rPr>
              <a:t>kiến, lí lẽ </a:t>
            </a:r>
            <a:r>
              <a:rPr lang="vi-VN" sz="2000" dirty="0" smtClean="0">
                <a:latin typeface="Times New Roman" panose="02020603050405020304" pitchFamily="18" charset="0"/>
                <a:cs typeface="Times New Roman" panose="02020603050405020304" pitchFamily="18" charset="0"/>
              </a:rPr>
              <a:t>bằng </a:t>
            </a:r>
            <a:r>
              <a:rPr lang="vi-VN" sz="2000" dirty="0">
                <a:latin typeface="Times New Roman" panose="02020603050405020304" pitchFamily="18" charset="0"/>
                <a:cs typeface="Times New Roman" panose="02020603050405020304" pitchFamily="18" charset="0"/>
              </a:rPr>
              <a:t>chứng thuyết phục người khác hiểu khả </a:t>
            </a:r>
            <a:r>
              <a:rPr lang="vi-VN" sz="2000" dirty="0" smtClean="0">
                <a:latin typeface="Times New Roman" panose="02020603050405020304" pitchFamily="18" charset="0"/>
                <a:cs typeface="Times New Roman" panose="02020603050405020304" pitchFamily="18" charset="0"/>
              </a:rPr>
              <a:t>năng và </a:t>
            </a:r>
            <a:r>
              <a:rPr lang="vi-VN" sz="2000" dirty="0">
                <a:latin typeface="Times New Roman" panose="02020603050405020304" pitchFamily="18" charset="0"/>
                <a:cs typeface="Times New Roman" panose="02020603050405020304" pitchFamily="18" charset="0"/>
              </a:rPr>
              <a:t>nguyện vọng của mình, từ đó đồng thuận và cho phép tham </a:t>
            </a:r>
            <a:r>
              <a:rPr lang="vi-VN" sz="2000" dirty="0" smtClean="0">
                <a:latin typeface="Times New Roman" panose="02020603050405020304" pitchFamily="18" charset="0"/>
                <a:cs typeface="Times New Roman" panose="02020603050405020304" pitchFamily="18" charset="0"/>
              </a:rPr>
              <a:t>gia</a:t>
            </a:r>
            <a:r>
              <a:rPr lang="en-US" sz="2000" dirty="0" smtClean="0">
                <a:latin typeface="Times New Roman" panose="02020603050405020304" pitchFamily="18" charset="0"/>
                <a:cs typeface="Times New Roman" panose="02020603050405020304" pitchFamily="18" charset="0"/>
              </a:rPr>
              <a:t> </a:t>
            </a:r>
            <a:r>
              <a:rPr lang="vi-VN" sz="2000" dirty="0" smtClean="0">
                <a:latin typeface="Times New Roman" panose="02020603050405020304" pitchFamily="18" charset="0"/>
                <a:cs typeface="Times New Roman" panose="02020603050405020304" pitchFamily="18" charset="0"/>
              </a:rPr>
              <a:t>nhiệm </a:t>
            </a:r>
            <a:r>
              <a:rPr lang="vi-VN" sz="2000" dirty="0">
                <a:latin typeface="Times New Roman" panose="02020603050405020304" pitchFamily="18" charset="0"/>
                <a:cs typeface="Times New Roman" panose="02020603050405020304" pitchFamily="18" charset="0"/>
              </a:rPr>
              <a:t>vụ, công việc, hoạt động nào đó. </a:t>
            </a:r>
            <a:endParaRPr lang="en-US" sz="2000" dirty="0">
              <a:latin typeface="Times New Roman" panose="02020603050405020304" pitchFamily="18" charset="0"/>
              <a:cs typeface="Times New Roman" panose="02020603050405020304" pitchFamily="18" charset="0"/>
            </a:endParaRPr>
          </a:p>
        </p:txBody>
      </p:sp>
      <p:pic>
        <p:nvPicPr>
          <p:cNvPr id="16" name="Picture 15"/>
          <p:cNvPicPr>
            <a:picLocks noChangeAspect="1"/>
          </p:cNvPicPr>
          <p:nvPr/>
        </p:nvPicPr>
        <p:blipFill>
          <a:blip r:embed="rId3"/>
          <a:stretch>
            <a:fillRect/>
          </a:stretch>
        </p:blipFill>
        <p:spPr>
          <a:xfrm>
            <a:off x="4707208" y="1846131"/>
            <a:ext cx="2755631" cy="2814663"/>
          </a:xfrm>
          <a:prstGeom prst="rect">
            <a:avLst/>
          </a:prstGeom>
        </p:spPr>
      </p:pic>
      <p:sp>
        <p:nvSpPr>
          <p:cNvPr id="18" name="Rectangle 17"/>
          <p:cNvSpPr/>
          <p:nvPr/>
        </p:nvSpPr>
        <p:spPr>
          <a:xfrm>
            <a:off x="4707208" y="1846131"/>
            <a:ext cx="2755631" cy="3139321"/>
          </a:xfrm>
          <a:prstGeom prst="rect">
            <a:avLst/>
          </a:prstGeom>
        </p:spPr>
        <p:txBody>
          <a:bodyPr wrap="square">
            <a:spAutoFit/>
          </a:bodyPr>
          <a:lstStyle/>
          <a:p>
            <a:pPr algn="just"/>
            <a:r>
              <a:rPr lang="en-US" sz="2000" b="1" dirty="0" smtClean="0">
                <a:latin typeface="Times New Roman" panose="02020603050405020304" pitchFamily="18" charset="0"/>
                <a:cs typeface="Times New Roman" panose="02020603050405020304" pitchFamily="18" charset="0"/>
              </a:rPr>
              <a:t>*</a:t>
            </a:r>
            <a:r>
              <a:rPr lang="en-US" sz="2000" b="1" dirty="0" err="1" smtClean="0">
                <a:latin typeface="Times New Roman" panose="02020603050405020304" pitchFamily="18" charset="0"/>
                <a:cs typeface="Times New Roman" panose="02020603050405020304" pitchFamily="18" charset="0"/>
              </a:rPr>
              <a:t>Tìm</a:t>
            </a:r>
            <a:r>
              <a:rPr lang="en-US" sz="2000" b="1" dirty="0" smtClean="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hiểu</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bài</a:t>
            </a:r>
            <a:r>
              <a:rPr lang="en-US" sz="2000" b="1" dirty="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mẫu</a:t>
            </a:r>
            <a:endParaRPr lang="en-US" sz="2000" b="1" dirty="0">
              <a:latin typeface="Times New Roman" panose="02020603050405020304" pitchFamily="18" charset="0"/>
              <a:cs typeface="Times New Roman" panose="02020603050405020304" pitchFamily="18" charset="0"/>
            </a:endParaRPr>
          </a:p>
          <a:p>
            <a:pPr algn="just"/>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Phần</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mở</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đầu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giới</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thiệu</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nêu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nguyện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vọng</a:t>
            </a:r>
            <a:r>
              <a:rPr lang="en-US" sz="2000" dirty="0" smtClean="0">
                <a:latin typeface="Times New Roman" panose="02020603050405020304" pitchFamily="18" charset="0"/>
                <a:cs typeface="Times New Roman" panose="02020603050405020304" pitchFamily="18" charset="0"/>
              </a:rPr>
              <a:t>.</a:t>
            </a:r>
          </a:p>
          <a:p>
            <a:pPr algn="just"/>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Phần</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2: </a:t>
            </a:r>
            <a:r>
              <a:rPr lang="en-US" sz="2000" dirty="0" err="1">
                <a:latin typeface="Times New Roman" panose="02020603050405020304" pitchFamily="18" charset="0"/>
                <a:cs typeface="Times New Roman" panose="02020603050405020304" pitchFamily="18" charset="0"/>
              </a:rPr>
              <a:t>Nêu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thế</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mạnh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bản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thân</a:t>
            </a:r>
            <a:r>
              <a:rPr lang="en-US" sz="2000" dirty="0">
                <a:latin typeface="Times New Roman" panose="02020603050405020304" pitchFamily="18" charset="0"/>
                <a:cs typeface="Times New Roman" panose="02020603050405020304" pitchFamily="18" charset="0"/>
              </a:rPr>
              <a:t>. </a:t>
            </a:r>
            <a:endParaRPr lang="en-US" sz="2000" dirty="0" smtClean="0">
              <a:latin typeface="Times New Roman" panose="02020603050405020304" pitchFamily="18" charset="0"/>
              <a:cs typeface="Times New Roman" panose="02020603050405020304" pitchFamily="18" charset="0"/>
            </a:endParaRPr>
          </a:p>
          <a:p>
            <a:pPr algn="just"/>
            <a:r>
              <a:rPr lang="en-US" sz="2000" dirty="0" smtClean="0">
                <a:latin typeface="Times New Roman" panose="02020603050405020304" pitchFamily="18" charset="0"/>
                <a:cs typeface="Times New Roman" panose="02020603050405020304" pitchFamily="18" charset="0"/>
              </a:rPr>
              <a:t>- </a:t>
            </a:r>
            <a:r>
              <a:rPr lang="vi-VN" sz="2000" dirty="0" smtClean="0">
                <a:latin typeface="Times New Roman" panose="02020603050405020304" pitchFamily="18" charset="0"/>
                <a:cs typeface="Times New Roman" panose="02020603050405020304" pitchFamily="18" charset="0"/>
              </a:rPr>
              <a:t>Phần</a:t>
            </a:r>
            <a:r>
              <a:rPr lang="en-US" sz="2000" dirty="0" smtClean="0">
                <a:latin typeface="Times New Roman" panose="02020603050405020304" pitchFamily="18" charset="0"/>
                <a:cs typeface="Times New Roman" panose="02020603050405020304" pitchFamily="18" charset="0"/>
              </a:rPr>
              <a:t> </a:t>
            </a:r>
            <a:r>
              <a:rPr lang="vi-VN" sz="2000" dirty="0" smtClean="0">
                <a:latin typeface="Times New Roman" panose="02020603050405020304" pitchFamily="18" charset="0"/>
                <a:cs typeface="Times New Roman" panose="02020603050405020304" pitchFamily="18" charset="0"/>
              </a:rPr>
              <a:t>3</a:t>
            </a:r>
            <a:r>
              <a:rPr lang="vi-VN" sz="2000" dirty="0">
                <a:latin typeface="Times New Roman" panose="02020603050405020304" pitchFamily="18" charset="0"/>
                <a:cs typeface="Times New Roman" panose="02020603050405020304" pitchFamily="18" charset="0"/>
              </a:rPr>
              <a:t>: Nhấn mạnh </a:t>
            </a:r>
            <a:r>
              <a:rPr lang="en-US" sz="2000" dirty="0" err="1" smtClean="0">
                <a:latin typeface="Times New Roman" panose="02020603050405020304" pitchFamily="18" charset="0"/>
                <a:cs typeface="Times New Roman" panose="02020603050405020304" pitchFamily="18" charset="0"/>
              </a:rPr>
              <a:t>đóng</a:t>
            </a:r>
            <a:r>
              <a:rPr lang="vi-VN" sz="2000" dirty="0" smtClean="0">
                <a:latin typeface="Times New Roman" panose="02020603050405020304" pitchFamily="18" charset="0"/>
                <a:cs typeface="Times New Roman" panose="02020603050405020304" pitchFamily="18" charset="0"/>
              </a:rPr>
              <a:t> </a:t>
            </a:r>
            <a:r>
              <a:rPr lang="vi-VN" sz="2000" dirty="0">
                <a:latin typeface="Times New Roman" panose="02020603050405020304" pitchFamily="18" charset="0"/>
                <a:cs typeface="Times New Roman" panose="02020603050405020304" pitchFamily="18" charset="0"/>
              </a:rPr>
              <a:t>góp </a:t>
            </a:r>
            <a:r>
              <a:rPr lang="en-US" sz="2000" dirty="0" err="1" smtClean="0">
                <a:latin typeface="Times New Roman" panose="02020603050405020304" pitchFamily="18" charset="0"/>
                <a:cs typeface="Times New Roman" panose="02020603050405020304" pitchFamily="18" charset="0"/>
              </a:rPr>
              <a:t>của</a:t>
            </a:r>
            <a:r>
              <a:rPr lang="vi-VN" sz="2000" dirty="0" smtClean="0">
                <a:latin typeface="Times New Roman" panose="02020603050405020304" pitchFamily="18" charset="0"/>
                <a:cs typeface="Times New Roman" panose="02020603050405020304" pitchFamily="18" charset="0"/>
              </a:rPr>
              <a:t> mình. </a:t>
            </a:r>
            <a:endParaRPr lang="en-US" sz="2000" dirty="0" smtClean="0">
              <a:latin typeface="Times New Roman" panose="02020603050405020304" pitchFamily="18" charset="0"/>
              <a:cs typeface="Times New Roman" panose="02020603050405020304" pitchFamily="18" charset="0"/>
            </a:endParaRPr>
          </a:p>
          <a:p>
            <a:pPr algn="just"/>
            <a:r>
              <a:rPr lang="vi-VN" sz="2000" dirty="0">
                <a:latin typeface="Times New Roman" panose="02020603050405020304" pitchFamily="18" charset="0"/>
                <a:cs typeface="Times New Roman" panose="02020603050405020304" pitchFamily="18" charset="0"/>
              </a:rPr>
              <a:t>- Phần cuối: Tinh thần sẵn </a:t>
            </a:r>
            <a:r>
              <a:rPr lang="vi-VN" sz="2000" dirty="0" smtClean="0">
                <a:latin typeface="Times New Roman" panose="02020603050405020304" pitchFamily="18" charset="0"/>
                <a:cs typeface="Times New Roman" panose="02020603050405020304" pitchFamily="18" charset="0"/>
              </a:rPr>
              <a:t>sàng. </a:t>
            </a:r>
            <a:endParaRPr lang="en-US" sz="2000" dirty="0" smtClean="0">
              <a:latin typeface="Times New Roman" panose="02020603050405020304" pitchFamily="18" charset="0"/>
              <a:cs typeface="Times New Roman" panose="02020603050405020304" pitchFamily="18" charset="0"/>
            </a:endParaRPr>
          </a:p>
          <a:p>
            <a:pPr marL="285750" indent="-285750">
              <a:buFontTx/>
              <a:buChar char="-"/>
            </a:pPr>
            <a:endParaRPr lang="en-US" dirty="0">
              <a:latin typeface="Times New Roman" panose="02020603050405020304" pitchFamily="18" charset="0"/>
              <a:cs typeface="Times New Roman" panose="02020603050405020304" pitchFamily="18" charset="0"/>
            </a:endParaRPr>
          </a:p>
        </p:txBody>
      </p:sp>
      <p:sp>
        <p:nvSpPr>
          <p:cNvPr id="20" name="Rectangle 19"/>
          <p:cNvSpPr/>
          <p:nvPr/>
        </p:nvSpPr>
        <p:spPr>
          <a:xfrm>
            <a:off x="8191635" y="1846131"/>
            <a:ext cx="2760647" cy="313932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en-US" b="1" dirty="0" smtClean="0">
                <a:latin typeface="Times New Roman" panose="02020603050405020304" pitchFamily="18" charset="0"/>
                <a:cs typeface="Times New Roman" panose="02020603050405020304" pitchFamily="18" charset="0"/>
              </a:rPr>
              <a:t>*</a:t>
            </a:r>
            <a:r>
              <a:rPr lang="vi-VN" sz="2000" b="1" dirty="0" smtClean="0">
                <a:latin typeface="Times New Roman" panose="02020603050405020304" pitchFamily="18" charset="0"/>
                <a:cs typeface="Times New Roman" panose="02020603050405020304" pitchFamily="18" charset="0"/>
              </a:rPr>
              <a:t>Yêu cầu</a:t>
            </a:r>
            <a:r>
              <a:rPr lang="en-US" sz="2000" b="1" dirty="0" smtClean="0">
                <a:latin typeface="Times New Roman" panose="02020603050405020304" pitchFamily="18" charset="0"/>
                <a:cs typeface="Times New Roman" panose="02020603050405020304" pitchFamily="18" charset="0"/>
              </a:rPr>
              <a:t>:</a:t>
            </a:r>
          </a:p>
          <a:p>
            <a:pPr algn="just"/>
            <a:r>
              <a:rPr lang="en-US" sz="2000" dirty="0" smtClean="0">
                <a:latin typeface="Times New Roman" panose="02020603050405020304" pitchFamily="18" charset="0"/>
                <a:cs typeface="Times New Roman" panose="02020603050405020304" pitchFamily="18" charset="0"/>
              </a:rPr>
              <a:t>- </a:t>
            </a:r>
            <a:r>
              <a:rPr lang="vi-VN" sz="2000" dirty="0" smtClean="0">
                <a:latin typeface="Times New Roman" panose="02020603050405020304" pitchFamily="18" charset="0"/>
                <a:cs typeface="Times New Roman" panose="02020603050405020304" pitchFamily="18" charset="0"/>
              </a:rPr>
              <a:t>Xác </a:t>
            </a:r>
            <a:r>
              <a:rPr lang="vi-VN" sz="2000" dirty="0">
                <a:latin typeface="Times New Roman" panose="02020603050405020304" pitchFamily="18" charset="0"/>
                <a:cs typeface="Times New Roman" panose="02020603050405020304" pitchFamily="18" charset="0"/>
              </a:rPr>
              <a:t>định rõ mục đích, yêu </a:t>
            </a:r>
            <a:r>
              <a:rPr lang="vi-VN" sz="2000" dirty="0" smtClean="0">
                <a:latin typeface="Times New Roman" panose="02020603050405020304" pitchFamily="18" charset="0"/>
                <a:cs typeface="Times New Roman" panose="02020603050405020304" pitchFamily="18" charset="0"/>
              </a:rPr>
              <a:t>cầu</a:t>
            </a:r>
            <a:r>
              <a:rPr lang="en-US" sz="2000" dirty="0" smtClean="0">
                <a:latin typeface="Times New Roman" panose="02020603050405020304" pitchFamily="18" charset="0"/>
                <a:cs typeface="Times New Roman" panose="02020603050405020304" pitchFamily="18" charset="0"/>
              </a:rPr>
              <a:t>.</a:t>
            </a:r>
            <a:endParaRPr lang="vi-VN" sz="2000" dirty="0">
              <a:latin typeface="Times New Roman" panose="02020603050405020304" pitchFamily="18" charset="0"/>
              <a:cs typeface="Times New Roman" panose="02020603050405020304" pitchFamily="18" charset="0"/>
            </a:endParaRPr>
          </a:p>
          <a:p>
            <a:pPr algn="just"/>
            <a:r>
              <a:rPr lang="vi-VN" sz="2000" dirty="0">
                <a:latin typeface="Times New Roman" panose="02020603050405020304" pitchFamily="18" charset="0"/>
                <a:cs typeface="Times New Roman" panose="02020603050405020304" pitchFamily="18" charset="0"/>
              </a:rPr>
              <a:t>- Tìm hiểu về đối tượng cần thuyết phục.</a:t>
            </a:r>
          </a:p>
          <a:p>
            <a:pPr algn="just"/>
            <a:r>
              <a:rPr lang="vi-VN" sz="2000" dirty="0">
                <a:latin typeface="Times New Roman" panose="02020603050405020304" pitchFamily="18" charset="0"/>
                <a:cs typeface="Times New Roman" panose="02020603050405020304" pitchFamily="18" charset="0"/>
              </a:rPr>
              <a:t>- Suy nghĩ về </a:t>
            </a:r>
            <a:r>
              <a:rPr lang="vi-VN" sz="2000" dirty="0" smtClean="0">
                <a:latin typeface="Times New Roman" panose="02020603050405020304" pitchFamily="18" charset="0"/>
                <a:cs typeface="Times New Roman" panose="02020603050405020304" pitchFamily="18" charset="0"/>
              </a:rPr>
              <a:t>mong </a:t>
            </a:r>
            <a:r>
              <a:rPr lang="vi-VN" sz="2000" dirty="0">
                <a:latin typeface="Times New Roman" panose="02020603050405020304" pitchFamily="18" charset="0"/>
                <a:cs typeface="Times New Roman" panose="02020603050405020304" pitchFamily="18" charset="0"/>
              </a:rPr>
              <a:t>muốn, thế mạnh ...</a:t>
            </a:r>
          </a:p>
          <a:p>
            <a:pPr algn="just"/>
            <a:r>
              <a:rPr lang="vi-VN" sz="2000" dirty="0">
                <a:latin typeface="Times New Roman" panose="02020603050405020304" pitchFamily="18" charset="0"/>
                <a:cs typeface="Times New Roman" panose="02020603050405020304" pitchFamily="18" charset="0"/>
              </a:rPr>
              <a:t>- Xác định </a:t>
            </a:r>
            <a:r>
              <a:rPr lang="en-US" sz="2000" dirty="0" smtClean="0">
                <a:latin typeface="Times New Roman" panose="02020603050405020304" pitchFamily="18" charset="0"/>
                <a:cs typeface="Times New Roman" panose="02020603050405020304" pitchFamily="18" charset="0"/>
              </a:rPr>
              <a:t>LĐ,</a:t>
            </a:r>
            <a:r>
              <a:rPr lang="vi-VN" sz="2000" dirty="0" smtClean="0">
                <a:latin typeface="Times New Roman" panose="02020603050405020304" pitchFamily="18" charset="0"/>
                <a:cs typeface="Times New Roman" panose="02020603050405020304" pitchFamily="18" charset="0"/>
              </a:rPr>
              <a:t> lí </a:t>
            </a:r>
            <a:r>
              <a:rPr lang="vi-VN" sz="2000" dirty="0">
                <a:latin typeface="Times New Roman" panose="02020603050405020304" pitchFamily="18" charset="0"/>
                <a:cs typeface="Times New Roman" panose="02020603050405020304" pitchFamily="18" charset="0"/>
              </a:rPr>
              <a:t>lẽ, dẫn </a:t>
            </a:r>
            <a:r>
              <a:rPr lang="vi-VN" sz="2000" dirty="0" smtClean="0">
                <a:latin typeface="Times New Roman" panose="02020603050405020304" pitchFamily="18" charset="0"/>
                <a:cs typeface="Times New Roman" panose="02020603050405020304" pitchFamily="18" charset="0"/>
              </a:rPr>
              <a:t>chứng</a:t>
            </a:r>
            <a:r>
              <a:rPr lang="en-US" sz="2000" dirty="0" smtClean="0">
                <a:latin typeface="Times New Roman" panose="02020603050405020304" pitchFamily="18" charset="0"/>
                <a:cs typeface="Times New Roman" panose="02020603050405020304" pitchFamily="18" charset="0"/>
              </a:rPr>
              <a:t>, </a:t>
            </a:r>
            <a:r>
              <a:rPr lang="vi-VN" sz="2000" dirty="0" smtClean="0">
                <a:latin typeface="Times New Roman" panose="02020603050405020304" pitchFamily="18" charset="0"/>
                <a:cs typeface="Times New Roman" panose="02020603050405020304" pitchFamily="18" charset="0"/>
              </a:rPr>
              <a:t>cách </a:t>
            </a:r>
            <a:r>
              <a:rPr lang="vi-VN" sz="2000" dirty="0">
                <a:latin typeface="Times New Roman" panose="02020603050405020304" pitchFamily="18" charset="0"/>
                <a:cs typeface="Times New Roman" panose="02020603050405020304" pitchFamily="18" charset="0"/>
              </a:rPr>
              <a:t>trình </a:t>
            </a:r>
            <a:r>
              <a:rPr lang="vi-VN" sz="2000" dirty="0" smtClean="0">
                <a:latin typeface="Times New Roman" panose="02020603050405020304" pitchFamily="18" charset="0"/>
                <a:cs typeface="Times New Roman" panose="02020603050405020304" pitchFamily="18" charset="0"/>
              </a:rPr>
              <a:t>bày</a:t>
            </a:r>
            <a:r>
              <a:rPr lang="en-US" sz="2000" dirty="0" smtClean="0">
                <a:latin typeface="Times New Roman" panose="02020603050405020304" pitchFamily="18" charset="0"/>
                <a:cs typeface="Times New Roman" panose="02020603050405020304" pitchFamily="18" charset="0"/>
              </a:rPr>
              <a:t>.</a:t>
            </a:r>
            <a:endParaRPr lang="vi-V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2303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590" y="2137114"/>
            <a:ext cx="2161313" cy="496390"/>
          </a:xfrm>
        </p:spPr>
        <p:style>
          <a:lnRef idx="2">
            <a:schemeClr val="accent2"/>
          </a:lnRef>
          <a:fillRef idx="1">
            <a:schemeClr val="lt1"/>
          </a:fillRef>
          <a:effectRef idx="0">
            <a:schemeClr val="accent2"/>
          </a:effectRef>
          <a:fontRef idx="minor">
            <a:schemeClr val="dk1"/>
          </a:fontRef>
        </p:style>
        <p:txBody>
          <a:bodyPr>
            <a:normAutofit/>
          </a:bodyPr>
          <a:lstStyle/>
          <a:p>
            <a:r>
              <a:rPr lang="en-US" sz="2400" b="1" dirty="0">
                <a:latin typeface="Times New Roman" panose="02020603050405020304" pitchFamily="18" charset="0"/>
                <a:cs typeface="Times New Roman" panose="02020603050405020304" pitchFamily="18" charset="0"/>
              </a:rPr>
              <a:t>2. </a:t>
            </a:r>
            <a:r>
              <a:rPr lang="en-US" sz="2400" b="1" dirty="0" err="1">
                <a:latin typeface="Times New Roman" panose="02020603050405020304" pitchFamily="18" charset="0"/>
                <a:cs typeface="Times New Roman" panose="02020603050405020304" pitchFamily="18" charset="0"/>
              </a:rPr>
              <a:t>Thực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hành</a:t>
            </a:r>
            <a:endParaRPr lang="en-US" sz="2400" b="1" dirty="0">
              <a:latin typeface="Times New Roman" panose="02020603050405020304" pitchFamily="18" charset="0"/>
              <a:cs typeface="Times New Roman" panose="02020603050405020304" pitchFamily="18" charset="0"/>
            </a:endParaRPr>
          </a:p>
        </p:txBody>
      </p:sp>
      <p:sp>
        <p:nvSpPr>
          <p:cNvPr id="3" name="Text Placeholder 2"/>
          <p:cNvSpPr>
            <a:spLocks noGrp="1"/>
          </p:cNvSpPr>
          <p:nvPr>
            <p:ph type="body" idx="1"/>
          </p:nvPr>
        </p:nvSpPr>
        <p:spPr>
          <a:xfrm>
            <a:off x="4304798" y="2741019"/>
            <a:ext cx="6858002" cy="2508068"/>
          </a:xfrm>
        </p:spPr>
        <p:style>
          <a:lnRef idx="2">
            <a:schemeClr val="accent2"/>
          </a:lnRef>
          <a:fillRef idx="1">
            <a:schemeClr val="lt1"/>
          </a:fillRef>
          <a:effectRef idx="0">
            <a:schemeClr val="accent2"/>
          </a:effectRef>
          <a:fontRef idx="minor">
            <a:schemeClr val="dk1"/>
          </a:fontRef>
        </p:style>
        <p:txBody>
          <a:bodyPr/>
          <a:lstStyle/>
          <a:p>
            <a:r>
              <a:rPr lang="en-US" dirty="0" smtClean="0">
                <a:latin typeface="Times New Roman" panose="02020603050405020304" pitchFamily="18" charset="0"/>
                <a:cs typeface="Times New Roman" panose="02020603050405020304" pitchFamily="18" charset="0"/>
              </a:rPr>
              <a:t>a. </a:t>
            </a:r>
            <a:r>
              <a:rPr lang="en-US" sz="2800" dirty="0" err="1" smtClean="0">
                <a:latin typeface="Times New Roman" panose="02020603050405020304" pitchFamily="18" charset="0"/>
                <a:cs typeface="Times New Roman" panose="02020603050405020304" pitchFamily="18" charset="0"/>
              </a:rPr>
              <a:t>Chuẩn</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đề</a:t>
            </a:r>
            <a:endParaRPr lang="en-US" sz="2800" dirty="0" smtClean="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dàn</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ý</a:t>
            </a:r>
          </a:p>
          <a:p>
            <a:r>
              <a:rPr lang="vi-VN" sz="2800" dirty="0">
                <a:latin typeface="Times New Roman" panose="02020603050405020304" pitchFamily="18" charset="0"/>
                <a:cs typeface="Times New Roman" panose="02020603050405020304" pitchFamily="18" charset="0"/>
              </a:rPr>
              <a:t>c. Viết</a:t>
            </a:r>
          </a:p>
          <a:p>
            <a:r>
              <a:rPr lang="vi-VN" sz="2800" dirty="0">
                <a:latin typeface="Times New Roman" panose="02020603050405020304" pitchFamily="18" charset="0"/>
                <a:cs typeface="Times New Roman" panose="02020603050405020304" pitchFamily="18" charset="0"/>
              </a:rPr>
              <a:t>d. Kiểm tra và chỉnh sửa</a:t>
            </a:r>
          </a:p>
          <a:p>
            <a:r>
              <a:rPr lang="vi-VN" sz="2800" dirty="0" smtClean="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Phát hiện lỗi và sửa lỗi theo hướng dẫn</a:t>
            </a:r>
          </a:p>
          <a:p>
            <a:pPr marL="457200" indent="-457200">
              <a:buAutoNum type="alphaLcPeriod"/>
            </a:pPr>
            <a:endParaRPr lang="en-US" sz="2800" dirty="0"/>
          </a:p>
        </p:txBody>
      </p:sp>
      <p:pic>
        <p:nvPicPr>
          <p:cNvPr id="4" name="Picture 3"/>
          <p:cNvPicPr>
            <a:picLocks noChangeAspect="1"/>
          </p:cNvPicPr>
          <p:nvPr/>
        </p:nvPicPr>
        <p:blipFill>
          <a:blip r:embed="rId2"/>
          <a:stretch>
            <a:fillRect/>
          </a:stretch>
        </p:blipFill>
        <p:spPr>
          <a:xfrm>
            <a:off x="3117693" y="606905"/>
            <a:ext cx="6444031" cy="853514"/>
          </a:xfrm>
          <a:prstGeom prst="rect">
            <a:avLst/>
          </a:prstGeom>
        </p:spPr>
      </p:pic>
      <p:sp>
        <p:nvSpPr>
          <p:cNvPr id="5" name="Rectangle 4"/>
          <p:cNvSpPr/>
          <p:nvPr/>
        </p:nvSpPr>
        <p:spPr>
          <a:xfrm>
            <a:off x="3198235" y="1567934"/>
            <a:ext cx="3568606" cy="46166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en-US" sz="2400" b="1" u="sng" dirty="0" smtClean="0">
                <a:latin typeface="Times New Roman" panose="02020603050405020304" pitchFamily="18" charset="0"/>
                <a:cs typeface="Times New Roman" panose="02020603050405020304" pitchFamily="18" charset="0"/>
              </a:rPr>
              <a:t>*</a:t>
            </a:r>
            <a:r>
              <a:rPr lang="vi-VN" sz="2400" b="1" u="sng" dirty="0" smtClean="0">
                <a:latin typeface="Times New Roman" panose="02020603050405020304" pitchFamily="18" charset="0"/>
                <a:cs typeface="Times New Roman" panose="02020603050405020304" pitchFamily="18" charset="0"/>
              </a:rPr>
              <a:t>Hoạt </a:t>
            </a:r>
            <a:r>
              <a:rPr lang="vi-VN" sz="2400" b="1" u="sng" dirty="0">
                <a:latin typeface="Times New Roman" panose="02020603050405020304" pitchFamily="18" charset="0"/>
                <a:cs typeface="Times New Roman" panose="02020603050405020304" pitchFamily="18" charset="0"/>
              </a:rPr>
              <a:t>động 3</a:t>
            </a:r>
            <a:r>
              <a:rPr lang="vi-VN" sz="2400" b="1" dirty="0">
                <a:latin typeface="Times New Roman" panose="02020603050405020304" pitchFamily="18" charset="0"/>
                <a:cs typeface="Times New Roman" panose="02020603050405020304" pitchFamily="18" charset="0"/>
              </a:rPr>
              <a:t>: Thực hành</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05748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9848" y="1319349"/>
            <a:ext cx="3097203" cy="862148"/>
          </a:xfrm>
        </p:spPr>
        <p:style>
          <a:lnRef idx="2">
            <a:schemeClr val="accent1"/>
          </a:lnRef>
          <a:fillRef idx="1">
            <a:schemeClr val="lt1"/>
          </a:fillRef>
          <a:effectRef idx="0">
            <a:schemeClr val="accent1"/>
          </a:effectRef>
          <a:fontRef idx="minor">
            <a:schemeClr val="dk1"/>
          </a:fontRef>
        </p:style>
        <p:txBody>
          <a:bodyPr>
            <a:normAutofit fontScale="77500" lnSpcReduction="20000"/>
          </a:bodyPr>
          <a:lstStyle/>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3</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t>
            </a:r>
            <a:r>
              <a:rPr lang="en-US" sz="2800" dirty="0" err="1" smtClean="0">
                <a:latin typeface="Times New Roman" panose="02020603050405020304" pitchFamily="18" charset="0"/>
                <a:cs typeface="Times New Roman" panose="02020603050405020304" pitchFamily="18" charset="0"/>
              </a:rPr>
              <a:t>au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giờ</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học</a:t>
            </a:r>
            <a:endParaRPr lang="en-US" sz="2800" dirty="0" smtClean="0">
              <a:latin typeface="Times New Roman" panose="02020603050405020304" pitchFamily="18" charset="0"/>
              <a:cs typeface="Times New Roman" panose="02020603050405020304" pitchFamily="18" charset="0"/>
            </a:endParaRPr>
          </a:p>
          <a:p>
            <a:endParaRPr lang="en-US" dirty="0"/>
          </a:p>
        </p:txBody>
      </p:sp>
      <p:sp>
        <p:nvSpPr>
          <p:cNvPr id="4" name="Content Placeholder 3"/>
          <p:cNvSpPr>
            <a:spLocks noGrp="1"/>
          </p:cNvSpPr>
          <p:nvPr>
            <p:ph sz="half" idx="2"/>
          </p:nvPr>
        </p:nvSpPr>
        <p:spPr/>
        <p:style>
          <a:lnRef idx="2">
            <a:schemeClr val="accent2"/>
          </a:lnRef>
          <a:fillRef idx="1">
            <a:schemeClr val="lt1"/>
          </a:fillRef>
          <a:effectRef idx="0">
            <a:schemeClr val="accent2"/>
          </a:effectRef>
          <a:fontRef idx="minor">
            <a:schemeClr val="dk1"/>
          </a:fontRef>
        </p:style>
        <p:txBody>
          <a:bodyPr>
            <a:normAutofit/>
          </a:bodyPr>
          <a:lstStyle/>
          <a:p>
            <a:r>
              <a:rPr lang="vi-VN" dirty="0">
                <a:latin typeface="Times New Roman" panose="02020603050405020304" pitchFamily="18" charset="0"/>
                <a:cs typeface="Times New Roman" panose="02020603050405020304" pitchFamily="18" charset="0"/>
              </a:rPr>
              <a:t>	GV hướng dẫn HS </a:t>
            </a:r>
          </a:p>
          <a:p>
            <a:pPr marL="0" indent="0" algn="just">
              <a:buNone/>
            </a:pPr>
            <a:r>
              <a:rPr lang="vi-VN" dirty="0" smtClean="0">
                <a:latin typeface="Times New Roman" panose="02020603050405020304" pitchFamily="18" charset="0"/>
                <a:cs typeface="Times New Roman" panose="02020603050405020304" pitchFamily="18" charset="0"/>
              </a:rPr>
              <a:t> </a:t>
            </a:r>
            <a:r>
              <a:rPr lang="vi-VN" i="1" dirty="0">
                <a:latin typeface="Times New Roman" panose="02020603050405020304" pitchFamily="18" charset="0"/>
                <a:cs typeface="Times New Roman" panose="02020603050405020304" pitchFamily="18" charset="0"/>
              </a:rPr>
              <a:t>Tìm đọc các sách, tài liệu hướng dẫn kĩ năng viết bài luận xin học bổng, viết nội quy, bản hướng dẫn nơi công cộng cũng như kĩ năng thuyết trình để rèn luyện, nâng cao năng lực giao tiếp ngôn ngữ của bản thân.</a:t>
            </a:r>
          </a:p>
          <a:p>
            <a:endParaRPr lang="vi-VN" dirty="0"/>
          </a:p>
          <a:p>
            <a:endParaRPr lang="en-US" dirty="0"/>
          </a:p>
        </p:txBody>
      </p:sp>
      <p:sp>
        <p:nvSpPr>
          <p:cNvPr id="6" name="Content Placeholder 5"/>
          <p:cNvSpPr>
            <a:spLocks noGrp="1"/>
          </p:cNvSpPr>
          <p:nvPr>
            <p:ph sz="quarter" idx="4"/>
          </p:nvPr>
        </p:nvSpPr>
        <p:spPr/>
        <p:style>
          <a:lnRef idx="2">
            <a:schemeClr val="accent2"/>
          </a:lnRef>
          <a:fillRef idx="1">
            <a:schemeClr val="lt1"/>
          </a:fillRef>
          <a:effectRef idx="0">
            <a:schemeClr val="accent2"/>
          </a:effectRef>
          <a:fontRef idx="minor">
            <a:schemeClr val="dk1"/>
          </a:fontRef>
        </p:style>
        <p:txBody>
          <a:bodyPr/>
          <a:lstStyle/>
          <a:p>
            <a:pPr marL="0" indent="0">
              <a:buNone/>
            </a:pPr>
            <a:r>
              <a:rPr lang="en-US" dirty="0" smtClean="0">
                <a:latin typeface="Times New Roman" panose="02020603050405020304" pitchFamily="18" charset="0"/>
                <a:cs typeface="Times New Roman" panose="02020603050405020304" pitchFamily="18" charset="0"/>
              </a:rPr>
              <a:t> </a:t>
            </a:r>
          </a:p>
          <a:p>
            <a:r>
              <a:rPr lang="en-US" i="1" dirty="0" err="1" smtClean="0">
                <a:latin typeface="Times New Roman" panose="02020603050405020304" pitchFamily="18" charset="0"/>
                <a:cs typeface="Times New Roman" panose="02020603050405020304" pitchFamily="18" charset="0"/>
              </a:rPr>
              <a:t>Em</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tự</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rút</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ra</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những</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chỉ</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dẫn</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cơ</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bản</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để</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viết</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bản</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nội</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quy</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bài</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luận</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về</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bài</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thân</a:t>
            </a:r>
            <a:r>
              <a:rPr lang="en-US" i="1" dirty="0" smtClean="0">
                <a:latin typeface="Times New Roman" panose="02020603050405020304" pitchFamily="18" charset="0"/>
                <a:cs typeface="Times New Roman" panose="02020603050405020304" pitchFamily="18" charset="0"/>
              </a:rPr>
              <a:t>.</a:t>
            </a:r>
          </a:p>
          <a:p>
            <a:r>
              <a:rPr lang="en-US" i="1" dirty="0" smtClean="0">
                <a:latin typeface="Times New Roman" panose="02020603050405020304" pitchFamily="18" charset="0"/>
                <a:cs typeface="Times New Roman" panose="02020603050405020304" pitchFamily="18" charset="0"/>
              </a:rPr>
              <a:t>GV </a:t>
            </a:r>
            <a:r>
              <a:rPr lang="en-US" i="1" dirty="0" err="1" smtClean="0">
                <a:latin typeface="Times New Roman" panose="02020603050405020304" pitchFamily="18" charset="0"/>
                <a:cs typeface="Times New Roman" panose="02020603050405020304" pitchFamily="18" charset="0"/>
              </a:rPr>
              <a:t>tổng</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kết</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lại</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cách</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thức</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viết</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nội</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quy</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bài</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luận</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về</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bản</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thân</a:t>
            </a:r>
            <a:r>
              <a:rPr lang="en-US" i="1" dirty="0" smtClean="0">
                <a:latin typeface="Times New Roman" panose="02020603050405020304" pitchFamily="18" charset="0"/>
                <a:cs typeface="Times New Roman" panose="02020603050405020304" pitchFamily="18" charset="0"/>
              </a:rPr>
              <a:t>. </a:t>
            </a:r>
            <a:endParaRPr lang="en-US" i="1" dirty="0">
              <a:latin typeface="Times New Roman" panose="02020603050405020304" pitchFamily="18" charset="0"/>
              <a:cs typeface="Times New Roman" panose="02020603050405020304" pitchFamily="18" charset="0"/>
            </a:endParaRPr>
          </a:p>
        </p:txBody>
      </p:sp>
      <p:sp>
        <p:nvSpPr>
          <p:cNvPr id="9" name="Rectangle 8"/>
          <p:cNvSpPr/>
          <p:nvPr/>
        </p:nvSpPr>
        <p:spPr>
          <a:xfrm>
            <a:off x="4807131" y="483326"/>
            <a:ext cx="5603966" cy="83602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b="1" dirty="0" smtClean="0">
                <a:solidFill>
                  <a:schemeClr val="tx2"/>
                </a:solidFill>
                <a:latin typeface="Times New Roman" panose="02020603050405020304" pitchFamily="18" charset="0"/>
                <a:cs typeface="Times New Roman" panose="02020603050405020304" pitchFamily="18" charset="0"/>
              </a:rPr>
              <a:t>TỔNG KẾT TIẾT HỌC </a:t>
            </a:r>
            <a:endParaRPr lang="en-US" sz="3200" b="1" dirty="0">
              <a:solidFill>
                <a:schemeClr val="tx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7403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theme/theme1.xml><?xml version="1.0" encoding="utf-8"?>
<a:theme xmlns:a="http://schemas.openxmlformats.org/drawingml/2006/main" name="Nature Illustration 16x9">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03431377.potx" id="{56A48130-F36A-41C3-8C0C-0EF853C6708B}" vid="{0432F83B-7085-406B-BFE7-677E72A6CADA}"/>
    </a:ext>
  </a:extLst>
</a:theme>
</file>

<file path=ppt/theme/theme2.xml><?xml version="1.0" encoding="utf-8"?>
<a:theme xmlns:a="http://schemas.openxmlformats.org/drawingml/2006/main" name="Office Them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tf03431377_win32</Template>
  <TotalTime>378</TotalTime>
  <Words>734</Words>
  <Application>Microsoft Office PowerPoint</Application>
  <PresentationFormat>Widescreen</PresentationFormat>
  <Paragraphs>71</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Segoe Print</vt:lpstr>
      <vt:lpstr>Times New Roman</vt:lpstr>
      <vt:lpstr>Nature Illustration 16x9</vt:lpstr>
      <vt:lpstr>PowerPoint Presentation</vt:lpstr>
      <vt:lpstr>      VIẾT BẢN NỘI QUY, HƯỚNG DẪN NƠI CÔNG CỘNG</vt:lpstr>
      <vt:lpstr>PowerPoint Presentation</vt:lpstr>
      <vt:lpstr>PowerPoint Presentation</vt:lpstr>
      <vt:lpstr>HS trình bày ý kiến, kinh nghiệm viết bản nội quy, hướng dẫn nơi công cộng. </vt:lpstr>
      <vt:lpstr>VIẾT BÀI LUẬN VỀ BẢN THÂN</vt:lpstr>
      <vt:lpstr>PowerPoint Presentation</vt:lpstr>
      <vt:lpstr>2. Thực hành</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VĂN BẢN THÔNG TIN</dc:title>
  <dc:creator>Windows User</dc:creator>
  <cp:lastModifiedBy>Windows User</cp:lastModifiedBy>
  <cp:revision>22</cp:revision>
  <dcterms:created xsi:type="dcterms:W3CDTF">2022-08-15T09:49:37Z</dcterms:created>
  <dcterms:modified xsi:type="dcterms:W3CDTF">2022-08-23T14:04:26Z</dcterms:modified>
</cp:coreProperties>
</file>